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62" r:id="rId2"/>
    <p:sldId id="378" r:id="rId3"/>
    <p:sldId id="259" r:id="rId4"/>
    <p:sldId id="380" r:id="rId5"/>
    <p:sldId id="364" r:id="rId6"/>
    <p:sldId id="383" r:id="rId7"/>
    <p:sldId id="389" r:id="rId8"/>
    <p:sldId id="384" r:id="rId9"/>
    <p:sldId id="386" r:id="rId10"/>
    <p:sldId id="394" r:id="rId11"/>
    <p:sldId id="391" r:id="rId12"/>
    <p:sldId id="396" r:id="rId13"/>
    <p:sldId id="37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FFFC"/>
    <a:srgbClr val="FFE272"/>
    <a:srgbClr val="00FFFF"/>
    <a:srgbClr val="E11E4F"/>
    <a:srgbClr val="23ACAB"/>
    <a:srgbClr val="E12447"/>
    <a:srgbClr val="D32961"/>
    <a:srgbClr val="2D4861"/>
    <a:srgbClr val="16A086"/>
    <a:srgbClr val="13877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721" autoAdjust="0"/>
    <p:restoredTop sz="89415" autoAdjust="0"/>
  </p:normalViewPr>
  <p:slideViewPr>
    <p:cSldViewPr>
      <p:cViewPr>
        <p:scale>
          <a:sx n="100" d="100"/>
          <a:sy n="100" d="100"/>
        </p:scale>
        <p:origin x="-834" y="-54"/>
      </p:cViewPr>
      <p:guideLst>
        <p:guide orient="horz" pos="2240"/>
        <p:guide pos="16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26"/>
    </p:cViewPr>
  </p:sorterViewPr>
  <p:notesViewPr>
    <p:cSldViewPr>
      <p:cViewPr varScale="1">
        <p:scale>
          <a:sx n="87" d="100"/>
          <a:sy n="87" d="100"/>
        </p:scale>
        <p:origin x="-382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CD814-5B75-4573-82D9-8207B18C8EA0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72987-622E-4056-9906-DC4E3F967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8844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77B76-A64D-4D7E-8C9C-B199F6BA09F5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45484-AAA6-450A-A971-FB0953C876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610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5484-AAA6-450A-A971-FB0953C876D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226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5484-AAA6-450A-A971-FB0953C876D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025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F051-174A-4156-8476-A05E9F021344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A691-173F-4642-8B9D-1E8E85F9C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9947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508625" y="-1171997"/>
            <a:ext cx="3024188" cy="5903987"/>
          </a:xfrm>
          <a:prstGeom prst="roundRect">
            <a:avLst>
              <a:gd name="adj" fmla="val 36142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3561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50825" y="1203598"/>
            <a:ext cx="2520950" cy="393990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5345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499992" y="915566"/>
            <a:ext cx="4464621" cy="1150938"/>
          </a:xfrm>
          <a:prstGeom prst="snipRoundRect">
            <a:avLst>
              <a:gd name="adj1" fmla="val 16667"/>
              <a:gd name="adj2" fmla="val 50000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499992" y="2212156"/>
            <a:ext cx="4464621" cy="1150938"/>
          </a:xfrm>
          <a:prstGeom prst="snipRoundRect">
            <a:avLst>
              <a:gd name="adj1" fmla="val 16667"/>
              <a:gd name="adj2" fmla="val 50000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99867" y="3509044"/>
            <a:ext cx="4464621" cy="1150938"/>
          </a:xfrm>
          <a:prstGeom prst="snipRoundRect">
            <a:avLst>
              <a:gd name="adj1" fmla="val 16667"/>
              <a:gd name="adj2" fmla="val 50000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7258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7866" y="987425"/>
            <a:ext cx="1727870" cy="2879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627784" y="987574"/>
            <a:ext cx="1727870" cy="28797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88346" y="987574"/>
            <a:ext cx="1727870" cy="28797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48586" y="987574"/>
            <a:ext cx="1727870" cy="28797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4428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7544" y="1131590"/>
            <a:ext cx="2378011" cy="2376264"/>
          </a:xfrm>
          <a:prstGeom prst="teardrop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46117" y="1131590"/>
            <a:ext cx="2378011" cy="2376264"/>
          </a:xfrm>
          <a:prstGeom prst="teardrop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26437" y="1131590"/>
            <a:ext cx="2378011" cy="2376264"/>
          </a:xfrm>
          <a:prstGeom prst="teardrop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2114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652120" y="0"/>
            <a:ext cx="349188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9606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219700" y="0"/>
            <a:ext cx="3924300" cy="1285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211291" y="1275606"/>
            <a:ext cx="3924300" cy="12852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219700" y="2571750"/>
            <a:ext cx="3924300" cy="1285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219700" y="3858300"/>
            <a:ext cx="3924300" cy="1285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1228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99592" y="1563638"/>
            <a:ext cx="1079500" cy="108108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580112" y="1563638"/>
            <a:ext cx="1079500" cy="10810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7211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4213" y="1347614"/>
            <a:ext cx="1366837" cy="136842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437411" y="1347614"/>
            <a:ext cx="1366837" cy="136842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821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-2" y="838"/>
            <a:ext cx="9144000" cy="51516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/>
            </a:lvl1pPr>
          </a:lstStyle>
          <a:p>
            <a:r>
              <a:rPr lang="en-US" dirty="0" smtClean="0"/>
              <a:t>Insert Image In Here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 flipV="1">
            <a:off x="-100" y="-5"/>
            <a:ext cx="5257898" cy="2835997"/>
          </a:xfrm>
          <a:custGeom>
            <a:avLst/>
            <a:gdLst>
              <a:gd name="connsiteX0" fmla="*/ 0 w 5257800"/>
              <a:gd name="connsiteY0" fmla="*/ 3420941 h 3420941"/>
              <a:gd name="connsiteX1" fmla="*/ 0 w 5257800"/>
              <a:gd name="connsiteY1" fmla="*/ 0 h 3420941"/>
              <a:gd name="connsiteX2" fmla="*/ 5257800 w 5257800"/>
              <a:gd name="connsiteY2" fmla="*/ 3420941 h 3420941"/>
              <a:gd name="connsiteX3" fmla="*/ 0 w 5257800"/>
              <a:gd name="connsiteY3" fmla="*/ 3420941 h 3420941"/>
              <a:gd name="connsiteX0" fmla="*/ 0 w 5257800"/>
              <a:gd name="connsiteY0" fmla="*/ 2268900 h 2268900"/>
              <a:gd name="connsiteX1" fmla="*/ 10332 w 5257800"/>
              <a:gd name="connsiteY1" fmla="*/ 0 h 2268900"/>
              <a:gd name="connsiteX2" fmla="*/ 5257800 w 5257800"/>
              <a:gd name="connsiteY2" fmla="*/ 2268900 h 2268900"/>
              <a:gd name="connsiteX3" fmla="*/ 0 w 5257800"/>
              <a:gd name="connsiteY3" fmla="*/ 2268900 h 2268900"/>
              <a:gd name="connsiteX0" fmla="*/ 0 w 5257800"/>
              <a:gd name="connsiteY0" fmla="*/ 2847687 h 2847687"/>
              <a:gd name="connsiteX1" fmla="*/ 10332 w 5257800"/>
              <a:gd name="connsiteY1" fmla="*/ 578787 h 2847687"/>
              <a:gd name="connsiteX2" fmla="*/ 888571 w 5257800"/>
              <a:gd name="connsiteY2" fmla="*/ 11493 h 2847687"/>
              <a:gd name="connsiteX3" fmla="*/ 5257800 w 5257800"/>
              <a:gd name="connsiteY3" fmla="*/ 2847687 h 2847687"/>
              <a:gd name="connsiteX4" fmla="*/ 0 w 5257800"/>
              <a:gd name="connsiteY4" fmla="*/ 2847687 h 2847687"/>
              <a:gd name="connsiteX0" fmla="*/ 0 w 5257800"/>
              <a:gd name="connsiteY0" fmla="*/ 2836194 h 2836194"/>
              <a:gd name="connsiteX1" fmla="*/ 10332 w 5257800"/>
              <a:gd name="connsiteY1" fmla="*/ 567294 h 2836194"/>
              <a:gd name="connsiteX2" fmla="*/ 888571 w 5257800"/>
              <a:gd name="connsiteY2" fmla="*/ 0 h 2836194"/>
              <a:gd name="connsiteX3" fmla="*/ 5257800 w 5257800"/>
              <a:gd name="connsiteY3" fmla="*/ 2836194 h 2836194"/>
              <a:gd name="connsiteX4" fmla="*/ 0 w 5257800"/>
              <a:gd name="connsiteY4" fmla="*/ 2836194 h 2836194"/>
              <a:gd name="connsiteX0" fmla="*/ 0 w 5257800"/>
              <a:gd name="connsiteY0" fmla="*/ 2836194 h 2836194"/>
              <a:gd name="connsiteX1" fmla="*/ 10332 w 5257800"/>
              <a:gd name="connsiteY1" fmla="*/ 567294 h 2836194"/>
              <a:gd name="connsiteX2" fmla="*/ 888571 w 5257800"/>
              <a:gd name="connsiteY2" fmla="*/ 0 h 2836194"/>
              <a:gd name="connsiteX3" fmla="*/ 5257800 w 5257800"/>
              <a:gd name="connsiteY3" fmla="*/ 2836194 h 2836194"/>
              <a:gd name="connsiteX4" fmla="*/ 0 w 5257800"/>
              <a:gd name="connsiteY4" fmla="*/ 2836194 h 2836194"/>
              <a:gd name="connsiteX0" fmla="*/ 0 w 5257800"/>
              <a:gd name="connsiteY0" fmla="*/ 2856858 h 2856858"/>
              <a:gd name="connsiteX1" fmla="*/ 10332 w 5257800"/>
              <a:gd name="connsiteY1" fmla="*/ 587958 h 2856858"/>
              <a:gd name="connsiteX2" fmla="*/ 862741 w 5257800"/>
              <a:gd name="connsiteY2" fmla="*/ 0 h 2856858"/>
              <a:gd name="connsiteX3" fmla="*/ 5257800 w 5257800"/>
              <a:gd name="connsiteY3" fmla="*/ 2856858 h 2856858"/>
              <a:gd name="connsiteX4" fmla="*/ 0 w 5257800"/>
              <a:gd name="connsiteY4" fmla="*/ 2856858 h 2856858"/>
              <a:gd name="connsiteX0" fmla="*/ 0 w 5257800"/>
              <a:gd name="connsiteY0" fmla="*/ 2856858 h 2856858"/>
              <a:gd name="connsiteX1" fmla="*/ 10332 w 5257800"/>
              <a:gd name="connsiteY1" fmla="*/ 587958 h 2856858"/>
              <a:gd name="connsiteX2" fmla="*/ 862741 w 5257800"/>
              <a:gd name="connsiteY2" fmla="*/ 0 h 2856858"/>
              <a:gd name="connsiteX3" fmla="*/ 5257800 w 5257800"/>
              <a:gd name="connsiteY3" fmla="*/ 2856858 h 2856858"/>
              <a:gd name="connsiteX4" fmla="*/ 0 w 5257800"/>
              <a:gd name="connsiteY4" fmla="*/ 2856858 h 2856858"/>
              <a:gd name="connsiteX0" fmla="*/ 0 w 5257800"/>
              <a:gd name="connsiteY0" fmla="*/ 2856858 h 2856858"/>
              <a:gd name="connsiteX1" fmla="*/ 10332 w 5257800"/>
              <a:gd name="connsiteY1" fmla="*/ 587958 h 2856858"/>
              <a:gd name="connsiteX2" fmla="*/ 862741 w 5257800"/>
              <a:gd name="connsiteY2" fmla="*/ 0 h 2856858"/>
              <a:gd name="connsiteX3" fmla="*/ 5257800 w 5257800"/>
              <a:gd name="connsiteY3" fmla="*/ 2856858 h 2856858"/>
              <a:gd name="connsiteX4" fmla="*/ 0 w 5257800"/>
              <a:gd name="connsiteY4" fmla="*/ 2856858 h 2856858"/>
              <a:gd name="connsiteX0" fmla="*/ 0 w 5257800"/>
              <a:gd name="connsiteY0" fmla="*/ 2835997 h 2835997"/>
              <a:gd name="connsiteX1" fmla="*/ 10332 w 5257800"/>
              <a:gd name="connsiteY1" fmla="*/ 567097 h 2835997"/>
              <a:gd name="connsiteX2" fmla="*/ 880125 w 5257800"/>
              <a:gd name="connsiteY2" fmla="*/ 0 h 2835997"/>
              <a:gd name="connsiteX3" fmla="*/ 5257800 w 5257800"/>
              <a:gd name="connsiteY3" fmla="*/ 2835997 h 2835997"/>
              <a:gd name="connsiteX4" fmla="*/ 0 w 5257800"/>
              <a:gd name="connsiteY4" fmla="*/ 2835997 h 2835997"/>
              <a:gd name="connsiteX0" fmla="*/ 0 w 5257800"/>
              <a:gd name="connsiteY0" fmla="*/ 2835997 h 2835997"/>
              <a:gd name="connsiteX1" fmla="*/ 10332 w 5257800"/>
              <a:gd name="connsiteY1" fmla="*/ 567097 h 2835997"/>
              <a:gd name="connsiteX2" fmla="*/ 880125 w 5257800"/>
              <a:gd name="connsiteY2" fmla="*/ 0 h 2835997"/>
              <a:gd name="connsiteX3" fmla="*/ 5257800 w 5257800"/>
              <a:gd name="connsiteY3" fmla="*/ 2835997 h 2835997"/>
              <a:gd name="connsiteX4" fmla="*/ 0 w 5257800"/>
              <a:gd name="connsiteY4" fmla="*/ 2835997 h 2835997"/>
              <a:gd name="connsiteX0" fmla="*/ 98 w 5257898"/>
              <a:gd name="connsiteY0" fmla="*/ 2835997 h 2835997"/>
              <a:gd name="connsiteX1" fmla="*/ 0 w 5257898"/>
              <a:gd name="connsiteY1" fmla="*/ 567097 h 2835997"/>
              <a:gd name="connsiteX2" fmla="*/ 880223 w 5257898"/>
              <a:gd name="connsiteY2" fmla="*/ 0 h 2835997"/>
              <a:gd name="connsiteX3" fmla="*/ 5257898 w 5257898"/>
              <a:gd name="connsiteY3" fmla="*/ 2835997 h 2835997"/>
              <a:gd name="connsiteX4" fmla="*/ 98 w 5257898"/>
              <a:gd name="connsiteY4" fmla="*/ 2835997 h 2835997"/>
              <a:gd name="connsiteX0" fmla="*/ 98 w 5257898"/>
              <a:gd name="connsiteY0" fmla="*/ 2835997 h 2835997"/>
              <a:gd name="connsiteX1" fmla="*/ 0 w 5257898"/>
              <a:gd name="connsiteY1" fmla="*/ 567097 h 2835997"/>
              <a:gd name="connsiteX2" fmla="*/ 880223 w 5257898"/>
              <a:gd name="connsiteY2" fmla="*/ 0 h 2835997"/>
              <a:gd name="connsiteX3" fmla="*/ 5257898 w 5257898"/>
              <a:gd name="connsiteY3" fmla="*/ 2835997 h 2835997"/>
              <a:gd name="connsiteX4" fmla="*/ 98 w 5257898"/>
              <a:gd name="connsiteY4" fmla="*/ 2835997 h 2835997"/>
              <a:gd name="connsiteX0" fmla="*/ 98 w 5257898"/>
              <a:gd name="connsiteY0" fmla="*/ 2835997 h 2835997"/>
              <a:gd name="connsiteX1" fmla="*/ 0 w 5257898"/>
              <a:gd name="connsiteY1" fmla="*/ 567097 h 2835997"/>
              <a:gd name="connsiteX2" fmla="*/ 880223 w 5257898"/>
              <a:gd name="connsiteY2" fmla="*/ 0 h 2835997"/>
              <a:gd name="connsiteX3" fmla="*/ 5257898 w 5257898"/>
              <a:gd name="connsiteY3" fmla="*/ 2835997 h 2835997"/>
              <a:gd name="connsiteX4" fmla="*/ 98 w 5257898"/>
              <a:gd name="connsiteY4" fmla="*/ 2835997 h 283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98" h="2835997">
                <a:moveTo>
                  <a:pt x="98" y="2835997"/>
                </a:moveTo>
                <a:cubicBezTo>
                  <a:pt x="65" y="2079697"/>
                  <a:pt x="33" y="1323397"/>
                  <a:pt x="0" y="567097"/>
                </a:cubicBezTo>
                <a:cubicBezTo>
                  <a:pt x="704727" y="114377"/>
                  <a:pt x="151357" y="472944"/>
                  <a:pt x="880223" y="0"/>
                </a:cubicBezTo>
                <a:lnTo>
                  <a:pt x="5257898" y="2835997"/>
                </a:lnTo>
                <a:lnTo>
                  <a:pt x="98" y="2835997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66000"/>
            </a:schemeClr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" y="502775"/>
            <a:ext cx="3200400" cy="53340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50000"/>
              </a:lnSpc>
              <a:buNone/>
              <a:defRPr b="1">
                <a:solidFill>
                  <a:schemeClr val="bg1">
                    <a:lumMod val="95000"/>
                  </a:schemeClr>
                </a:solidFill>
                <a:latin typeface="Exo" pitchFamily="50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42461" y="901977"/>
            <a:ext cx="32004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52400" y="1130577"/>
            <a:ext cx="3200400" cy="6791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00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 rot="5400000" flipH="1">
            <a:off x="-131461" y="2398409"/>
            <a:ext cx="1144749" cy="881829"/>
          </a:xfrm>
          <a:prstGeom prst="triangle">
            <a:avLst/>
          </a:prstGeom>
          <a:solidFill>
            <a:schemeClr val="accent2">
              <a:alpha val="60000"/>
            </a:schemeClr>
          </a:solidFill>
        </p:spPr>
        <p:txBody>
          <a:bodyPr/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313" y="4787944"/>
            <a:ext cx="4572000" cy="9144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0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576184" y="4810804"/>
            <a:ext cx="1828800" cy="4572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0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8696325" y="4812030"/>
            <a:ext cx="457200" cy="4572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0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096382" y="4613528"/>
            <a:ext cx="533399" cy="447246"/>
          </a:xfrm>
          <a:prstGeom prst="roundRect">
            <a:avLst/>
          </a:prstGeom>
          <a:solidFill>
            <a:schemeClr val="accent2">
              <a:lumMod val="50000"/>
              <a:alpha val="71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0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6410848" y="4633335"/>
            <a:ext cx="1658849" cy="2847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200" b="1" i="0" baseline="0">
                <a:solidFill>
                  <a:schemeClr val="bg1">
                    <a:lumMod val="95000"/>
                  </a:schemeClr>
                </a:solidFill>
                <a:latin typeface="Exo" pitchFamily="50" charset="0"/>
              </a:defRPr>
            </a:lvl1pPr>
          </a:lstStyle>
          <a:p>
            <a:pPr lvl="0"/>
            <a:r>
              <a:rPr lang="en-US" dirty="0" smtClean="0"/>
              <a:t>YOUR COMPANY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418351" y="4818605"/>
            <a:ext cx="1658849" cy="2847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900" b="0" i="0" baseline="0">
                <a:solidFill>
                  <a:schemeClr val="bg1">
                    <a:lumMod val="95000"/>
                  </a:schemeClr>
                </a:solidFill>
                <a:latin typeface="Exo" pitchFamily="50" charset="0"/>
              </a:defRPr>
            </a:lvl1pPr>
          </a:lstStyle>
          <a:p>
            <a:pPr lvl="0"/>
            <a:r>
              <a:rPr lang="en-US" dirty="0" smtClean="0"/>
              <a:t>WWW.YOURCOMAPNY.COM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8164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>
            <p:tnLst>
              <p:par>
                <p:cTn presetID="2" presetClass="entr" presetSubtype="9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9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059582"/>
            <a:ext cx="9144000" cy="17287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6699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A84C-7112-4E72-90D9-A21763DA4CC4}" type="datetimeFigureOut">
              <a:rPr lang="id-ID" smtClean="0"/>
              <a:pPr/>
              <a:t>22/04/2016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A9E-07BF-487D-B87B-E1DC7A23310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23632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lcom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71696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88492" y="2211388"/>
            <a:ext cx="2232025" cy="10080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20095" y="2211710"/>
            <a:ext cx="2232025" cy="100806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652343" y="2211710"/>
            <a:ext cx="2232025" cy="1008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7479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03605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723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827584" y="1131888"/>
            <a:ext cx="1657350" cy="1871662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2771800" y="1131590"/>
            <a:ext cx="1657350" cy="1871662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716016" y="1131590"/>
            <a:ext cx="1657350" cy="1871662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660232" y="1131590"/>
            <a:ext cx="1657350" cy="18716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6174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059111"/>
            <a:ext cx="7451725" cy="19446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8489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51520" y="1059582"/>
            <a:ext cx="3527425" cy="1223963"/>
          </a:xfrm>
          <a:prstGeom prst="round2Diag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51520" y="2355726"/>
            <a:ext cx="3527425" cy="1223963"/>
          </a:xfrm>
          <a:prstGeom prst="round2Diag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520" y="3651870"/>
            <a:ext cx="3527425" cy="1223963"/>
          </a:xfrm>
          <a:prstGeom prst="round2Diag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3429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132135"/>
            <a:ext cx="7452320" cy="1871663"/>
          </a:xfrm>
          <a:prstGeom prst="homePlat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6061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7950" y="1059582"/>
            <a:ext cx="8928100" cy="201622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9513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CF051-174A-4156-8476-A05E9F021344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EA691-173F-4642-8B9D-1E8E85F9C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940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5" r:id="rId6"/>
    <p:sldLayoutId id="2147483654" r:id="rId7"/>
    <p:sldLayoutId id="2147483666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8" r:id="rId19"/>
    <p:sldLayoutId id="2147483669" r:id="rId20"/>
    <p:sldLayoutId id="2147483671" r:id="rId2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8" t="3935" r="3827" b="10511"/>
          <a:stretch/>
        </p:blipFill>
        <p:spPr>
          <a:xfrm>
            <a:off x="7640" y="93"/>
            <a:ext cx="9144000" cy="5143500"/>
          </a:xfrm>
        </p:spPr>
      </p:pic>
      <p:sp>
        <p:nvSpPr>
          <p:cNvPr id="12" name="Rectangle 14"/>
          <p:cNvSpPr/>
          <p:nvPr/>
        </p:nvSpPr>
        <p:spPr>
          <a:xfrm>
            <a:off x="-36512" y="-20538"/>
            <a:ext cx="9180512" cy="5143500"/>
          </a:xfrm>
          <a:prstGeom prst="rect">
            <a:avLst/>
          </a:prstGeom>
          <a:solidFill>
            <a:srgbClr val="18263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2"/>
          </p:nvPr>
        </p:nvSpPr>
        <p:spPr>
          <a:xfrm flipV="1">
            <a:off x="-100" y="-1"/>
            <a:ext cx="5257898" cy="2499742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2931790"/>
            <a:ext cx="9180512" cy="1728192"/>
            <a:chOff x="0" y="2931790"/>
            <a:chExt cx="9180512" cy="1728192"/>
          </a:xfrm>
        </p:grpSpPr>
        <p:sp>
          <p:nvSpPr>
            <p:cNvPr id="14" name="Rectangle 14"/>
            <p:cNvSpPr/>
            <p:nvPr/>
          </p:nvSpPr>
          <p:spPr>
            <a:xfrm>
              <a:off x="36512" y="2931790"/>
              <a:ext cx="9144000" cy="1728192"/>
            </a:xfrm>
            <a:prstGeom prst="rect">
              <a:avLst/>
            </a:prstGeom>
            <a:solidFill>
              <a:srgbClr val="182633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043575"/>
              <a:ext cx="9144000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EuropeC"/>
                  <a:cs typeface="EuropeC"/>
                </a:rPr>
                <a:t>МЕЖДУНАРОДНАЯ ОБЛАЧНАЯ СИСТЕМА  </a:t>
              </a:r>
              <a:endParaRPr lang="ru-RU" sz="2400" dirty="0" smtClean="0">
                <a:solidFill>
                  <a:schemeClr val="bg1"/>
                </a:solidFill>
                <a:latin typeface="EuropeC"/>
                <a:cs typeface="EuropeC"/>
              </a:endParaRP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EuropeC"/>
                  <a:cs typeface="EuropeC"/>
                </a:rPr>
                <a:t>ОБМЕНА </a:t>
              </a:r>
              <a:r>
                <a:rPr lang="ru-RU" sz="2400" dirty="0">
                  <a:solidFill>
                    <a:schemeClr val="bg1"/>
                  </a:solidFill>
                  <a:latin typeface="EuropeC"/>
                  <a:cs typeface="EuropeC"/>
                </a:rPr>
                <a:t>ИНФОРМАЦИЕЙ  </a:t>
              </a:r>
              <a:r>
                <a:rPr lang="en-US" sz="2400" dirty="0" smtClean="0">
                  <a:solidFill>
                    <a:schemeClr val="bg1"/>
                  </a:solidFill>
                  <a:latin typeface="EuropeC"/>
                  <a:cs typeface="EuropeC"/>
                </a:rPr>
                <a:t>UNITRAVEL</a:t>
              </a:r>
              <a:r>
                <a:rPr lang="ru-RU" sz="2400" dirty="0" smtClean="0">
                  <a:solidFill>
                    <a:schemeClr val="bg1"/>
                  </a:solidFill>
                  <a:latin typeface="EuropeC"/>
                  <a:cs typeface="EuropeC"/>
                </a:rPr>
                <a:t>.</a:t>
              </a:r>
              <a:r>
                <a:rPr lang="en-US" sz="2400" dirty="0" smtClean="0">
                  <a:solidFill>
                    <a:schemeClr val="bg1"/>
                  </a:solidFill>
                  <a:latin typeface="EuropeC"/>
                  <a:cs typeface="EuropeC"/>
                </a:rPr>
                <a:t>PRO</a:t>
              </a:r>
              <a:endParaRPr lang="ru-RU" sz="2400" dirty="0" smtClean="0">
                <a:solidFill>
                  <a:schemeClr val="bg1"/>
                </a:solidFill>
                <a:latin typeface="EuropeC"/>
                <a:cs typeface="EuropeC"/>
              </a:endParaRPr>
            </a:p>
            <a:p>
              <a:pPr algn="ctr"/>
              <a:endParaRPr lang="ru-RU" sz="900" dirty="0">
                <a:solidFill>
                  <a:schemeClr val="bg1"/>
                </a:solidFill>
                <a:latin typeface="EuropeC"/>
                <a:cs typeface="EuropeC"/>
              </a:endParaRP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EuropeC"/>
                  <a:cs typeface="EuropeC"/>
                </a:rPr>
                <a:t>Для отелей,  принимающих и отправляющих операторов, агентств,  </a:t>
              </a: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EuropeC"/>
                  <a:cs typeface="EuropeC"/>
                </a:rPr>
                <a:t>авиакомпаний, офисов и бюро по туризму и других субъектов туристического рынка по всему миру.</a:t>
              </a:r>
              <a:endParaRPr lang="ru-RU" sz="1400" dirty="0">
                <a:solidFill>
                  <a:schemeClr val="bg1"/>
                </a:solidFill>
                <a:latin typeface="EuropeC"/>
                <a:cs typeface="EuropeC"/>
              </a:endParaRPr>
            </a:p>
          </p:txBody>
        </p:sp>
      </p:grpSp>
      <p:sp>
        <p:nvSpPr>
          <p:cNvPr id="48" name="Text Placeholder 47"/>
          <p:cNvSpPr>
            <a:spLocks noGrp="1"/>
          </p:cNvSpPr>
          <p:nvPr>
            <p:ph type="body" sz="quarter" idx="13"/>
          </p:nvPr>
        </p:nvSpPr>
        <p:spPr>
          <a:xfrm rot="5400000" flipH="1">
            <a:off x="-63597" y="2059282"/>
            <a:ext cx="1009020" cy="881829"/>
          </a:xfrm>
          <a:solidFill>
            <a:srgbClr val="E11E4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0"/>
          </p:nvPr>
        </p:nvSpPr>
        <p:spPr>
          <a:xfrm>
            <a:off x="3312" y="4787944"/>
            <a:ext cx="9140687" cy="146006"/>
          </a:xfrm>
          <a:solidFill>
            <a:schemeClr val="bg1">
              <a:alpha val="86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" name="Изображение 1" descr="ut_logo_h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8" y="339502"/>
            <a:ext cx="3621324" cy="9719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3347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Группа 130"/>
          <p:cNvGrpSpPr/>
          <p:nvPr/>
        </p:nvGrpSpPr>
        <p:grpSpPr>
          <a:xfrm>
            <a:off x="1129297" y="2643188"/>
            <a:ext cx="1728191" cy="1004995"/>
            <a:chOff x="1115617" y="2125350"/>
            <a:chExt cx="3248977" cy="1004995"/>
          </a:xfrm>
        </p:grpSpPr>
        <p:grpSp>
          <p:nvGrpSpPr>
            <p:cNvPr id="132" name="Группа 131"/>
            <p:cNvGrpSpPr>
              <a:grpSpLocks noChangeAspect="1"/>
            </p:cNvGrpSpPr>
            <p:nvPr/>
          </p:nvGrpSpPr>
          <p:grpSpPr>
            <a:xfrm>
              <a:off x="1115617" y="2125350"/>
              <a:ext cx="3248977" cy="1004995"/>
              <a:chOff x="3555268" y="2678634"/>
              <a:chExt cx="2500367" cy="3501448"/>
            </a:xfrm>
          </p:grpSpPr>
          <p:sp>
            <p:nvSpPr>
              <p:cNvPr id="135" name="Rectangle 128"/>
              <p:cNvSpPr/>
              <p:nvPr/>
            </p:nvSpPr>
            <p:spPr>
              <a:xfrm>
                <a:off x="3555269" y="2678634"/>
                <a:ext cx="2500366" cy="289776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136" name="Straight Connector 135"/>
              <p:cNvCxnSpPr/>
              <p:nvPr/>
            </p:nvCxnSpPr>
            <p:spPr>
              <a:xfrm>
                <a:off x="3724827" y="4484791"/>
                <a:ext cx="2161249" cy="0"/>
              </a:xfrm>
              <a:prstGeom prst="line">
                <a:avLst/>
              </a:prstGeom>
              <a:ln w="12700">
                <a:solidFill>
                  <a:schemeClr val="bg1">
                    <a:alpha val="45000"/>
                  </a:schemeClr>
                </a:solidFill>
              </a:ln>
              <a:effectLst>
                <a:outerShdw blurRad="25400" dist="12700" dir="16200000" sx="99000" sy="99000" rotWithShape="0">
                  <a:prstClr val="black">
                    <a:alpha val="8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Rectangle 132"/>
              <p:cNvSpPr/>
              <p:nvPr/>
            </p:nvSpPr>
            <p:spPr>
              <a:xfrm>
                <a:off x="3555268" y="5576392"/>
                <a:ext cx="2500366" cy="60369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1331640" y="2211710"/>
              <a:ext cx="280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23ACAB"/>
                  </a:solidFill>
                  <a:latin typeface="EuropeC"/>
                  <a:cs typeface="EuropeC"/>
                </a:rPr>
                <a:t>1 </a:t>
              </a:r>
              <a:r>
                <a:rPr lang="ru-RU" b="1" dirty="0" smtClean="0">
                  <a:solidFill>
                    <a:srgbClr val="23ACAB"/>
                  </a:solidFill>
                  <a:latin typeface="EuropeC"/>
                  <a:cs typeface="EuropeC"/>
                </a:rPr>
                <a:t>месяц </a:t>
              </a:r>
              <a:endParaRPr lang="ru-RU" sz="500" b="1" dirty="0" smtClean="0">
                <a:solidFill>
                  <a:srgbClr val="23ACAB"/>
                </a:solidFill>
                <a:latin typeface="EuropeC"/>
                <a:cs typeface="EuropeC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403648" y="2571750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2D4861"/>
                  </a:solidFill>
                  <a:latin typeface="EuropeC"/>
                  <a:cs typeface="EuropeC"/>
                </a:rPr>
                <a:t>40 </a:t>
              </a:r>
              <a:r>
                <a:rPr lang="en-US" dirty="0" smtClean="0">
                  <a:solidFill>
                    <a:srgbClr val="2D4861"/>
                  </a:solidFill>
                  <a:latin typeface="EuropeC"/>
                  <a:cs typeface="EuropeC"/>
                </a:rPr>
                <a:t>USD</a:t>
              </a:r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1142976" y="3714758"/>
            <a:ext cx="1728191" cy="1004995"/>
            <a:chOff x="1115617" y="2125350"/>
            <a:chExt cx="3248977" cy="1004995"/>
          </a:xfrm>
        </p:grpSpPr>
        <p:grpSp>
          <p:nvGrpSpPr>
            <p:cNvPr id="145" name="Группа 144"/>
            <p:cNvGrpSpPr>
              <a:grpSpLocks noChangeAspect="1"/>
            </p:cNvGrpSpPr>
            <p:nvPr/>
          </p:nvGrpSpPr>
          <p:grpSpPr>
            <a:xfrm>
              <a:off x="1115617" y="2125350"/>
              <a:ext cx="3248977" cy="1004995"/>
              <a:chOff x="3555268" y="2678634"/>
              <a:chExt cx="2500367" cy="3501448"/>
            </a:xfrm>
          </p:grpSpPr>
          <p:sp>
            <p:nvSpPr>
              <p:cNvPr id="148" name="Rectangle 128"/>
              <p:cNvSpPr/>
              <p:nvPr/>
            </p:nvSpPr>
            <p:spPr>
              <a:xfrm>
                <a:off x="3555269" y="2678634"/>
                <a:ext cx="2500366" cy="289776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149" name="Straight Connector 135"/>
              <p:cNvCxnSpPr/>
              <p:nvPr/>
            </p:nvCxnSpPr>
            <p:spPr>
              <a:xfrm>
                <a:off x="3724827" y="4484791"/>
                <a:ext cx="2161249" cy="0"/>
              </a:xfrm>
              <a:prstGeom prst="line">
                <a:avLst/>
              </a:prstGeom>
              <a:ln w="12700">
                <a:solidFill>
                  <a:schemeClr val="bg1">
                    <a:alpha val="45000"/>
                  </a:schemeClr>
                </a:solidFill>
              </a:ln>
              <a:effectLst>
                <a:outerShdw blurRad="25400" dist="12700" dir="16200000" sx="99000" sy="99000" rotWithShape="0">
                  <a:prstClr val="black">
                    <a:alpha val="8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Rectangle 132"/>
              <p:cNvSpPr/>
              <p:nvPr/>
            </p:nvSpPr>
            <p:spPr>
              <a:xfrm>
                <a:off x="3555268" y="5576392"/>
                <a:ext cx="2500366" cy="60369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46" name="TextBox 145"/>
            <p:cNvSpPr txBox="1"/>
            <p:nvPr/>
          </p:nvSpPr>
          <p:spPr>
            <a:xfrm>
              <a:off x="1331640" y="2211710"/>
              <a:ext cx="280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23ACAB"/>
                  </a:solidFill>
                  <a:latin typeface="EuropeC"/>
                  <a:cs typeface="EuropeC"/>
                </a:rPr>
                <a:t>1 </a:t>
              </a:r>
              <a:r>
                <a:rPr lang="ru-RU" b="1" dirty="0" smtClean="0">
                  <a:solidFill>
                    <a:srgbClr val="23ACAB"/>
                  </a:solidFill>
                  <a:latin typeface="EuropeC"/>
                  <a:cs typeface="EuropeC"/>
                </a:rPr>
                <a:t>год </a:t>
              </a:r>
              <a:endParaRPr lang="ru-RU" sz="500" b="1" dirty="0" smtClean="0">
                <a:solidFill>
                  <a:srgbClr val="23ACAB"/>
                </a:solidFill>
                <a:latin typeface="EuropeC"/>
                <a:cs typeface="EuropeC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403648" y="2571750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2D4861"/>
                  </a:solidFill>
                  <a:latin typeface="EuropeC"/>
                  <a:cs typeface="EuropeC"/>
                </a:rPr>
                <a:t>3</a:t>
              </a:r>
              <a:r>
                <a:rPr lang="en-US" dirty="0" smtClean="0">
                  <a:solidFill>
                    <a:srgbClr val="2D4861"/>
                  </a:solidFill>
                  <a:latin typeface="EuropeC"/>
                  <a:cs typeface="EuropeC"/>
                </a:rPr>
                <a:t>5</a:t>
              </a:r>
              <a:r>
                <a:rPr lang="ru-RU" dirty="0" smtClean="0">
                  <a:solidFill>
                    <a:srgbClr val="2D4861"/>
                  </a:solidFill>
                  <a:latin typeface="EuropeC"/>
                  <a:cs typeface="EuropeC"/>
                </a:rPr>
                <a:t>0 </a:t>
              </a:r>
              <a:r>
                <a:rPr lang="en-US" dirty="0" smtClean="0">
                  <a:solidFill>
                    <a:srgbClr val="2D4861"/>
                  </a:solidFill>
                  <a:latin typeface="EuropeC"/>
                  <a:cs typeface="EuropeC"/>
                </a:rPr>
                <a:t>USD</a:t>
              </a:r>
            </a:p>
          </p:txBody>
        </p:sp>
      </p:grpSp>
      <p:sp>
        <p:nvSpPr>
          <p:cNvPr id="44" name="Rectangle 2"/>
          <p:cNvSpPr/>
          <p:nvPr/>
        </p:nvSpPr>
        <p:spPr>
          <a:xfrm>
            <a:off x="323528" y="123478"/>
            <a:ext cx="216024" cy="432048"/>
          </a:xfrm>
          <a:prstGeom prst="rect">
            <a:avLst/>
          </a:prstGeom>
          <a:solidFill>
            <a:srgbClr val="2D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Прямоугольник 44"/>
          <p:cNvSpPr/>
          <p:nvPr/>
        </p:nvSpPr>
        <p:spPr>
          <a:xfrm>
            <a:off x="611560" y="12347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E11E4F"/>
                </a:solidFill>
                <a:latin typeface="EuropeC"/>
                <a:cs typeface="EuropeC"/>
              </a:rPr>
              <a:t>ПРОФАЙЛ ВАШЕЙ КОМПАНИИ</a:t>
            </a:r>
            <a:endParaRPr lang="ru-RU" dirty="0">
              <a:solidFill>
                <a:srgbClr val="E11E4F"/>
              </a:solidFill>
              <a:latin typeface="EuropeC"/>
              <a:cs typeface="EuropeC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11560" y="571486"/>
            <a:ext cx="8032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23ACAB"/>
                </a:solidFill>
                <a:latin typeface="EuropeC"/>
                <a:cs typeface="EuropeC"/>
              </a:rPr>
              <a:t>Мы изготовим для Вас бесплатно ваш персональный мини-сайт на любом языке, который будет выступать  визитной карточкой в работе с туристическими агентствами.  </a:t>
            </a:r>
            <a:r>
              <a:rPr lang="ru-RU" sz="1400" dirty="0" err="1">
                <a:solidFill>
                  <a:srgbClr val="23ACAB"/>
                </a:solidFill>
                <a:latin typeface="EuropeC"/>
                <a:cs typeface="EuropeC"/>
              </a:rPr>
              <a:t>Профайл</a:t>
            </a:r>
            <a:r>
              <a:rPr lang="ru-RU" sz="1400" dirty="0">
                <a:solidFill>
                  <a:srgbClr val="23ACAB"/>
                </a:solidFill>
                <a:latin typeface="EuropeC"/>
                <a:cs typeface="EuropeC"/>
              </a:rPr>
              <a:t> компании генерируется бесплатно на основании ваших данных и внесенного контента: фото, видео, контакты, туры и программы, файлы для работы.</a:t>
            </a:r>
          </a:p>
        </p:txBody>
      </p:sp>
      <p:grpSp>
        <p:nvGrpSpPr>
          <p:cNvPr id="128" name="Группа 127"/>
          <p:cNvGrpSpPr/>
          <p:nvPr/>
        </p:nvGrpSpPr>
        <p:grpSpPr>
          <a:xfrm>
            <a:off x="642910" y="1571618"/>
            <a:ext cx="2857520" cy="1008111"/>
            <a:chOff x="1115616" y="1491630"/>
            <a:chExt cx="7137408" cy="1008111"/>
          </a:xfrm>
        </p:grpSpPr>
        <p:sp>
          <p:nvSpPr>
            <p:cNvPr id="129" name="Rectangle 129"/>
            <p:cNvSpPr/>
            <p:nvPr/>
          </p:nvSpPr>
          <p:spPr>
            <a:xfrm>
              <a:off x="1115616" y="1491630"/>
              <a:ext cx="7137408" cy="10081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1331640" y="1491630"/>
              <a:ext cx="676875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rgbClr val="2D4861"/>
                  </a:solidFill>
                  <a:latin typeface="EuropeC"/>
                  <a:cs typeface="EuropeC"/>
                </a:rPr>
                <a:t>Мы списываем только абонентскую плату за техническое сопровождение вашего мини-</a:t>
              </a:r>
              <a:r>
                <a:rPr lang="ru-RU" sz="1400" dirty="0" smtClean="0">
                  <a:solidFill>
                    <a:srgbClr val="2D4861"/>
                  </a:solidFill>
                  <a:latin typeface="EuropeC"/>
                  <a:cs typeface="EuropeC"/>
                </a:rPr>
                <a:t>сайта:</a:t>
              </a:r>
              <a:endParaRPr lang="ru-RU" sz="1400" dirty="0">
                <a:solidFill>
                  <a:srgbClr val="2D4861"/>
                </a:solidFill>
                <a:latin typeface="EuropeC"/>
                <a:cs typeface="EuropeC"/>
              </a:endParaRPr>
            </a:p>
          </p:txBody>
        </p:sp>
      </p:grpSp>
      <p:pic>
        <p:nvPicPr>
          <p:cNvPr id="151" name="Изображение 150" descr="ut_logo_h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123478"/>
            <a:ext cx="1334468" cy="396000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0" y="4866501"/>
            <a:ext cx="4786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EuropeC"/>
                <a:cs typeface="EuropeC"/>
              </a:rPr>
              <a:t>* </a:t>
            </a:r>
            <a:r>
              <a:rPr lang="ru-RU" sz="1200" dirty="0" smtClean="0">
                <a:latin typeface="EuropeC"/>
                <a:cs typeface="EuropeC"/>
              </a:rPr>
              <a:t>По истечении 6-месячного бесплатного пробного периода.</a:t>
            </a:r>
            <a:endParaRPr lang="en-US" sz="1200" dirty="0" smtClean="0">
              <a:latin typeface="EuropeC"/>
              <a:cs typeface="EuropeC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500180"/>
            <a:ext cx="4929222" cy="33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35194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6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6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67494"/>
            <a:ext cx="3980661" cy="4031991"/>
          </a:xfrm>
          <a:prstGeom prst="rect">
            <a:avLst/>
          </a:prstGeom>
        </p:spPr>
      </p:pic>
      <p:sp>
        <p:nvSpPr>
          <p:cNvPr id="26" name="Freeform 13"/>
          <p:cNvSpPr>
            <a:spLocks/>
          </p:cNvSpPr>
          <p:nvPr/>
        </p:nvSpPr>
        <p:spPr bwMode="auto">
          <a:xfrm flipH="1">
            <a:off x="5580112" y="3795886"/>
            <a:ext cx="1858191" cy="369073"/>
          </a:xfrm>
          <a:custGeom>
            <a:avLst/>
            <a:gdLst>
              <a:gd name="T0" fmla="*/ 1874 w 1883"/>
              <a:gd name="T1" fmla="*/ 328 h 374"/>
              <a:gd name="T2" fmla="*/ 0 w 1883"/>
              <a:gd name="T3" fmla="*/ 0 h 374"/>
              <a:gd name="T4" fmla="*/ 10 w 1883"/>
              <a:gd name="T5" fmla="*/ 45 h 374"/>
              <a:gd name="T6" fmla="*/ 1883 w 1883"/>
              <a:gd name="T7" fmla="*/ 374 h 374"/>
              <a:gd name="T8" fmla="*/ 1874 w 1883"/>
              <a:gd name="T9" fmla="*/ 328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3" h="374">
                <a:moveTo>
                  <a:pt x="1874" y="328"/>
                </a:moveTo>
                <a:lnTo>
                  <a:pt x="0" y="0"/>
                </a:lnTo>
                <a:lnTo>
                  <a:pt x="10" y="45"/>
                </a:lnTo>
                <a:lnTo>
                  <a:pt x="1883" y="374"/>
                </a:lnTo>
                <a:lnTo>
                  <a:pt x="1874" y="3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 flipH="1">
            <a:off x="4897909" y="3675519"/>
            <a:ext cx="1704246" cy="288153"/>
          </a:xfrm>
          <a:custGeom>
            <a:avLst/>
            <a:gdLst>
              <a:gd name="T0" fmla="*/ 7 w 1727"/>
              <a:gd name="T1" fmla="*/ 28 h 292"/>
              <a:gd name="T2" fmla="*/ 1727 w 1727"/>
              <a:gd name="T3" fmla="*/ 292 h 292"/>
              <a:gd name="T4" fmla="*/ 1720 w 1727"/>
              <a:gd name="T5" fmla="*/ 261 h 292"/>
              <a:gd name="T6" fmla="*/ 0 w 1727"/>
              <a:gd name="T7" fmla="*/ 0 h 292"/>
              <a:gd name="T8" fmla="*/ 7 w 1727"/>
              <a:gd name="T9" fmla="*/ 28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7" h="292">
                <a:moveTo>
                  <a:pt x="7" y="28"/>
                </a:moveTo>
                <a:lnTo>
                  <a:pt x="1727" y="292"/>
                </a:lnTo>
                <a:lnTo>
                  <a:pt x="1720" y="261"/>
                </a:lnTo>
                <a:lnTo>
                  <a:pt x="0" y="0"/>
                </a:lnTo>
                <a:lnTo>
                  <a:pt x="7" y="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Freeform 14"/>
          <p:cNvSpPr>
            <a:spLocks/>
          </p:cNvSpPr>
          <p:nvPr/>
        </p:nvSpPr>
        <p:spPr bwMode="auto">
          <a:xfrm flipH="1">
            <a:off x="7236296" y="3003798"/>
            <a:ext cx="1124981" cy="262496"/>
          </a:xfrm>
          <a:custGeom>
            <a:avLst/>
            <a:gdLst>
              <a:gd name="T0" fmla="*/ 14 w 1140"/>
              <a:gd name="T1" fmla="*/ 69 h 266"/>
              <a:gd name="T2" fmla="*/ 1140 w 1140"/>
              <a:gd name="T3" fmla="*/ 266 h 266"/>
              <a:gd name="T4" fmla="*/ 1126 w 1140"/>
              <a:gd name="T5" fmla="*/ 197 h 266"/>
              <a:gd name="T6" fmla="*/ 0 w 1140"/>
              <a:gd name="T7" fmla="*/ 0 h 266"/>
              <a:gd name="T8" fmla="*/ 14 w 1140"/>
              <a:gd name="T9" fmla="*/ 69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0" h="266">
                <a:moveTo>
                  <a:pt x="14" y="69"/>
                </a:moveTo>
                <a:lnTo>
                  <a:pt x="1140" y="266"/>
                </a:lnTo>
                <a:lnTo>
                  <a:pt x="1126" y="197"/>
                </a:lnTo>
                <a:lnTo>
                  <a:pt x="0" y="0"/>
                </a:lnTo>
                <a:lnTo>
                  <a:pt x="14" y="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0" name="Group 39"/>
          <p:cNvGrpSpPr/>
          <p:nvPr/>
        </p:nvGrpSpPr>
        <p:grpSpPr>
          <a:xfrm flipH="1">
            <a:off x="3449439" y="4227934"/>
            <a:ext cx="1410593" cy="632190"/>
            <a:chOff x="149621" y="4701381"/>
            <a:chExt cx="2128837" cy="954088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92496" y="5317331"/>
              <a:ext cx="1985962" cy="338138"/>
            </a:xfrm>
            <a:custGeom>
              <a:avLst/>
              <a:gdLst>
                <a:gd name="T0" fmla="*/ 7 w 1251"/>
                <a:gd name="T1" fmla="*/ 28 h 213"/>
                <a:gd name="T2" fmla="*/ 1251 w 1251"/>
                <a:gd name="T3" fmla="*/ 213 h 213"/>
                <a:gd name="T4" fmla="*/ 1244 w 1251"/>
                <a:gd name="T5" fmla="*/ 185 h 213"/>
                <a:gd name="T6" fmla="*/ 0 w 1251"/>
                <a:gd name="T7" fmla="*/ 0 h 213"/>
                <a:gd name="T8" fmla="*/ 7 w 1251"/>
                <a:gd name="T9" fmla="*/ 2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1" h="213">
                  <a:moveTo>
                    <a:pt x="7" y="28"/>
                  </a:moveTo>
                  <a:lnTo>
                    <a:pt x="1251" y="213"/>
                  </a:lnTo>
                  <a:lnTo>
                    <a:pt x="1244" y="185"/>
                  </a:lnTo>
                  <a:lnTo>
                    <a:pt x="0" y="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49621" y="4701381"/>
              <a:ext cx="1793875" cy="747713"/>
            </a:xfrm>
            <a:custGeom>
              <a:avLst/>
              <a:gdLst>
                <a:gd name="T0" fmla="*/ 73 w 1130"/>
                <a:gd name="T1" fmla="*/ 314 h 471"/>
                <a:gd name="T2" fmla="*/ 1130 w 1130"/>
                <a:gd name="T3" fmla="*/ 471 h 471"/>
                <a:gd name="T4" fmla="*/ 1057 w 1130"/>
                <a:gd name="T5" fmla="*/ 157 h 471"/>
                <a:gd name="T6" fmla="*/ 0 w 1130"/>
                <a:gd name="T7" fmla="*/ 0 h 471"/>
                <a:gd name="T8" fmla="*/ 73 w 1130"/>
                <a:gd name="T9" fmla="*/ 31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471">
                  <a:moveTo>
                    <a:pt x="73" y="314"/>
                  </a:moveTo>
                  <a:lnTo>
                    <a:pt x="1130" y="471"/>
                  </a:lnTo>
                  <a:lnTo>
                    <a:pt x="1057" y="157"/>
                  </a:lnTo>
                  <a:lnTo>
                    <a:pt x="0" y="0"/>
                  </a:lnTo>
                  <a:lnTo>
                    <a:pt x="73" y="3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auto">
          <a:xfrm flipH="1">
            <a:off x="7596336" y="3291830"/>
            <a:ext cx="1324319" cy="246707"/>
          </a:xfrm>
          <a:custGeom>
            <a:avLst/>
            <a:gdLst>
              <a:gd name="T0" fmla="*/ 1342 w 1342"/>
              <a:gd name="T1" fmla="*/ 250 h 250"/>
              <a:gd name="T2" fmla="*/ 1330 w 1342"/>
              <a:gd name="T3" fmla="*/ 202 h 250"/>
              <a:gd name="T4" fmla="*/ 0 w 1342"/>
              <a:gd name="T5" fmla="*/ 0 h 250"/>
              <a:gd name="T6" fmla="*/ 10 w 1342"/>
              <a:gd name="T7" fmla="*/ 48 h 250"/>
              <a:gd name="T8" fmla="*/ 1342 w 1342"/>
              <a:gd name="T9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2" h="250">
                <a:moveTo>
                  <a:pt x="1342" y="250"/>
                </a:moveTo>
                <a:lnTo>
                  <a:pt x="1330" y="202"/>
                </a:lnTo>
                <a:lnTo>
                  <a:pt x="0" y="0"/>
                </a:lnTo>
                <a:lnTo>
                  <a:pt x="10" y="48"/>
                </a:lnTo>
                <a:lnTo>
                  <a:pt x="1342" y="250"/>
                </a:ln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0" name="Freeform 5"/>
          <p:cNvSpPr>
            <a:spLocks/>
          </p:cNvSpPr>
          <p:nvPr/>
        </p:nvSpPr>
        <p:spPr bwMode="auto">
          <a:xfrm flipH="1">
            <a:off x="0" y="3795886"/>
            <a:ext cx="9180512" cy="1656184"/>
          </a:xfrm>
          <a:custGeom>
            <a:avLst/>
            <a:gdLst>
              <a:gd name="T0" fmla="*/ 7682 w 7682"/>
              <a:gd name="T1" fmla="*/ 941 h 1248"/>
              <a:gd name="T2" fmla="*/ 0 w 7682"/>
              <a:gd name="T3" fmla="*/ 0 h 1248"/>
              <a:gd name="T4" fmla="*/ 0 w 7682"/>
              <a:gd name="T5" fmla="*/ 911 h 1248"/>
              <a:gd name="T6" fmla="*/ 0 w 7682"/>
              <a:gd name="T7" fmla="*/ 943 h 1248"/>
              <a:gd name="T8" fmla="*/ 0 w 7682"/>
              <a:gd name="T9" fmla="*/ 1248 h 1248"/>
              <a:gd name="T10" fmla="*/ 7682 w 7682"/>
              <a:gd name="T11" fmla="*/ 1248 h 1248"/>
              <a:gd name="T12" fmla="*/ 7682 w 7682"/>
              <a:gd name="T13" fmla="*/ 943 h 1248"/>
              <a:gd name="T14" fmla="*/ 7682 w 7682"/>
              <a:gd name="T15" fmla="*/ 941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2" h="1248">
                <a:moveTo>
                  <a:pt x="7682" y="941"/>
                </a:moveTo>
                <a:lnTo>
                  <a:pt x="0" y="0"/>
                </a:lnTo>
                <a:lnTo>
                  <a:pt x="0" y="911"/>
                </a:lnTo>
                <a:lnTo>
                  <a:pt x="0" y="943"/>
                </a:lnTo>
                <a:lnTo>
                  <a:pt x="0" y="1248"/>
                </a:lnTo>
                <a:lnTo>
                  <a:pt x="7682" y="1248"/>
                </a:lnTo>
                <a:lnTo>
                  <a:pt x="7682" y="943"/>
                </a:lnTo>
                <a:lnTo>
                  <a:pt x="7682" y="94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flipH="1">
            <a:off x="7812360" y="3579862"/>
            <a:ext cx="1206887" cy="202300"/>
          </a:xfrm>
          <a:custGeom>
            <a:avLst/>
            <a:gdLst>
              <a:gd name="T0" fmla="*/ 1218 w 1223"/>
              <a:gd name="T1" fmla="*/ 186 h 205"/>
              <a:gd name="T2" fmla="*/ 0 w 1223"/>
              <a:gd name="T3" fmla="*/ 0 h 205"/>
              <a:gd name="T4" fmla="*/ 2 w 1223"/>
              <a:gd name="T5" fmla="*/ 17 h 205"/>
              <a:gd name="T6" fmla="*/ 1223 w 1223"/>
              <a:gd name="T7" fmla="*/ 205 h 205"/>
              <a:gd name="T8" fmla="*/ 1218 w 1223"/>
              <a:gd name="T9" fmla="*/ 18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3" h="205">
                <a:moveTo>
                  <a:pt x="1218" y="186"/>
                </a:moveTo>
                <a:lnTo>
                  <a:pt x="0" y="0"/>
                </a:lnTo>
                <a:lnTo>
                  <a:pt x="2" y="17"/>
                </a:lnTo>
                <a:lnTo>
                  <a:pt x="1223" y="205"/>
                </a:lnTo>
                <a:lnTo>
                  <a:pt x="1218" y="18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10"/>
          <p:cNvSpPr>
            <a:spLocks/>
          </p:cNvSpPr>
          <p:nvPr/>
        </p:nvSpPr>
        <p:spPr bwMode="auto">
          <a:xfrm flipH="1">
            <a:off x="5303890" y="4048497"/>
            <a:ext cx="1729904" cy="415454"/>
          </a:xfrm>
          <a:custGeom>
            <a:avLst/>
            <a:gdLst>
              <a:gd name="T0" fmla="*/ 26 w 1753"/>
              <a:gd name="T1" fmla="*/ 119 h 421"/>
              <a:gd name="T2" fmla="*/ 1753 w 1753"/>
              <a:gd name="T3" fmla="*/ 421 h 421"/>
              <a:gd name="T4" fmla="*/ 1727 w 1753"/>
              <a:gd name="T5" fmla="*/ 302 h 421"/>
              <a:gd name="T6" fmla="*/ 0 w 1753"/>
              <a:gd name="T7" fmla="*/ 0 h 421"/>
              <a:gd name="T8" fmla="*/ 26 w 1753"/>
              <a:gd name="T9" fmla="*/ 119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3" h="421">
                <a:moveTo>
                  <a:pt x="26" y="119"/>
                </a:moveTo>
                <a:lnTo>
                  <a:pt x="1753" y="421"/>
                </a:lnTo>
                <a:lnTo>
                  <a:pt x="1727" y="302"/>
                </a:lnTo>
                <a:lnTo>
                  <a:pt x="0" y="0"/>
                </a:lnTo>
                <a:lnTo>
                  <a:pt x="26" y="11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Freeform 13"/>
          <p:cNvSpPr>
            <a:spLocks/>
          </p:cNvSpPr>
          <p:nvPr/>
        </p:nvSpPr>
        <p:spPr bwMode="auto">
          <a:xfrm flipH="1">
            <a:off x="6842125" y="3891543"/>
            <a:ext cx="1858191" cy="369073"/>
          </a:xfrm>
          <a:custGeom>
            <a:avLst/>
            <a:gdLst>
              <a:gd name="T0" fmla="*/ 1874 w 1883"/>
              <a:gd name="T1" fmla="*/ 328 h 374"/>
              <a:gd name="T2" fmla="*/ 0 w 1883"/>
              <a:gd name="T3" fmla="*/ 0 h 374"/>
              <a:gd name="T4" fmla="*/ 10 w 1883"/>
              <a:gd name="T5" fmla="*/ 45 h 374"/>
              <a:gd name="T6" fmla="*/ 1883 w 1883"/>
              <a:gd name="T7" fmla="*/ 374 h 374"/>
              <a:gd name="T8" fmla="*/ 1874 w 1883"/>
              <a:gd name="T9" fmla="*/ 328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3" h="374">
                <a:moveTo>
                  <a:pt x="1874" y="328"/>
                </a:moveTo>
                <a:lnTo>
                  <a:pt x="0" y="0"/>
                </a:lnTo>
                <a:lnTo>
                  <a:pt x="10" y="45"/>
                </a:lnTo>
                <a:lnTo>
                  <a:pt x="1883" y="374"/>
                </a:lnTo>
                <a:lnTo>
                  <a:pt x="1874" y="328"/>
                </a:ln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" name="TextBox 102"/>
          <p:cNvSpPr txBox="1"/>
          <p:nvPr/>
        </p:nvSpPr>
        <p:spPr>
          <a:xfrm flipH="1">
            <a:off x="755576" y="1115765"/>
            <a:ext cx="3528392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Внесите в список контактов всех ваших партнеров и клиентов, чтобы информация всегда была под рукой и доступной всем вашим сотрудникам. </a:t>
            </a:r>
          </a:p>
        </p:txBody>
      </p:sp>
      <p:sp>
        <p:nvSpPr>
          <p:cNvPr id="105" name="TextBox 104"/>
          <p:cNvSpPr txBox="1"/>
          <p:nvPr/>
        </p:nvSpPr>
        <p:spPr>
          <a:xfrm flipH="1">
            <a:off x="755576" y="2125980"/>
            <a:ext cx="3528392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Под одним аккаунтом в вашем Личном Кабинете может работать любое количество ваших сотрудников, назначьте им разные права администрирования, сделайте некоторые контакты публичными, чтобы каждый пользователь внутри </a:t>
            </a:r>
            <a:r>
              <a:rPr lang="en-US" sz="1200" dirty="0" err="1">
                <a:solidFill>
                  <a:srgbClr val="2D4861"/>
                </a:solidFill>
                <a:latin typeface="EuropeC"/>
                <a:cs typeface="EuropeC"/>
              </a:rPr>
              <a:t>Unitravel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.</a:t>
            </a:r>
            <a:r>
              <a:rPr lang="en-US" sz="1200" dirty="0">
                <a:solidFill>
                  <a:srgbClr val="2D4861"/>
                </a:solidFill>
                <a:latin typeface="EuropeC"/>
                <a:cs typeface="EuropeC"/>
              </a:rPr>
              <a:t>pro 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мог с ним связаться через удобный чат, минуя почту и многочисленные </a:t>
            </a:r>
            <a:r>
              <a:rPr lang="en-US" sz="1200" dirty="0">
                <a:solidFill>
                  <a:srgbClr val="2D4861"/>
                </a:solidFill>
                <a:latin typeface="EuropeC"/>
                <a:cs typeface="EuropeC"/>
              </a:rPr>
              <a:t>ICQ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/</a:t>
            </a:r>
            <a:r>
              <a:rPr lang="en-US" sz="1200" dirty="0">
                <a:solidFill>
                  <a:srgbClr val="2D4861"/>
                </a:solidFill>
                <a:latin typeface="EuropeC"/>
                <a:cs typeface="EuropeC"/>
              </a:rPr>
              <a:t>SKYPE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.  Все сообщения будут поступать сразу в систему сообщений в чате, для этого не нужно знать ваш мейл или номера </a:t>
            </a:r>
            <a:r>
              <a:rPr lang="en-US" sz="1200" dirty="0">
                <a:solidFill>
                  <a:srgbClr val="2D4861"/>
                </a:solidFill>
                <a:latin typeface="EuropeC"/>
                <a:cs typeface="EuropeC"/>
              </a:rPr>
              <a:t>ICQ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/</a:t>
            </a:r>
            <a:r>
              <a:rPr lang="en-US" sz="1200" dirty="0">
                <a:solidFill>
                  <a:srgbClr val="2D4861"/>
                </a:solidFill>
                <a:latin typeface="EuropeC"/>
                <a:cs typeface="EuropeC"/>
              </a:rPr>
              <a:t>SKYPE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.</a:t>
            </a:r>
          </a:p>
        </p:txBody>
      </p:sp>
      <p:grpSp>
        <p:nvGrpSpPr>
          <p:cNvPr id="108" name="Группа 107"/>
          <p:cNvGrpSpPr/>
          <p:nvPr/>
        </p:nvGrpSpPr>
        <p:grpSpPr>
          <a:xfrm flipH="1">
            <a:off x="184240" y="1148207"/>
            <a:ext cx="487002" cy="487439"/>
            <a:chOff x="4572000" y="1002297"/>
            <a:chExt cx="487002" cy="487439"/>
          </a:xfrm>
        </p:grpSpPr>
        <p:sp>
          <p:nvSpPr>
            <p:cNvPr id="109" name="Rounded Rectangle 48"/>
            <p:cNvSpPr/>
            <p:nvPr/>
          </p:nvSpPr>
          <p:spPr>
            <a:xfrm>
              <a:off x="4572000" y="1002297"/>
              <a:ext cx="487002" cy="487439"/>
            </a:xfrm>
            <a:prstGeom prst="roundRect">
              <a:avLst/>
            </a:prstGeom>
            <a:solidFill>
              <a:srgbClr val="E11E4F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0" name="Group 207"/>
            <p:cNvGrpSpPr>
              <a:grpSpLocks noChangeAspect="1"/>
            </p:cNvGrpSpPr>
            <p:nvPr/>
          </p:nvGrpSpPr>
          <p:grpSpPr>
            <a:xfrm>
              <a:off x="4690883" y="1134516"/>
              <a:ext cx="241157" cy="215999"/>
              <a:chOff x="5326063" y="2723228"/>
              <a:chExt cx="1506538" cy="1349375"/>
            </a:xfrm>
            <a:solidFill>
              <a:schemeClr val="bg1"/>
            </a:solidFill>
          </p:grpSpPr>
          <p:sp>
            <p:nvSpPr>
              <p:cNvPr id="113" name="Freeform 5"/>
              <p:cNvSpPr>
                <a:spLocks noEditPoints="1"/>
              </p:cNvSpPr>
              <p:nvPr/>
            </p:nvSpPr>
            <p:spPr bwMode="auto">
              <a:xfrm>
                <a:off x="5326063" y="2723228"/>
                <a:ext cx="1506538" cy="1349375"/>
              </a:xfrm>
              <a:custGeom>
                <a:avLst/>
                <a:gdLst>
                  <a:gd name="T0" fmla="*/ 109 w 112"/>
                  <a:gd name="T1" fmla="*/ 4 h 100"/>
                  <a:gd name="T2" fmla="*/ 83 w 112"/>
                  <a:gd name="T3" fmla="*/ 0 h 100"/>
                  <a:gd name="T4" fmla="*/ 67 w 112"/>
                  <a:gd name="T5" fmla="*/ 3 h 100"/>
                  <a:gd name="T6" fmla="*/ 56 w 112"/>
                  <a:gd name="T7" fmla="*/ 10 h 100"/>
                  <a:gd name="T8" fmla="*/ 45 w 112"/>
                  <a:gd name="T9" fmla="*/ 3 h 100"/>
                  <a:gd name="T10" fmla="*/ 29 w 112"/>
                  <a:gd name="T11" fmla="*/ 0 h 100"/>
                  <a:gd name="T12" fmla="*/ 3 w 112"/>
                  <a:gd name="T13" fmla="*/ 4 h 100"/>
                  <a:gd name="T14" fmla="*/ 0 w 112"/>
                  <a:gd name="T15" fmla="*/ 5 h 100"/>
                  <a:gd name="T16" fmla="*/ 0 w 112"/>
                  <a:gd name="T17" fmla="*/ 92 h 100"/>
                  <a:gd name="T18" fmla="*/ 5 w 112"/>
                  <a:gd name="T19" fmla="*/ 91 h 100"/>
                  <a:gd name="T20" fmla="*/ 41 w 112"/>
                  <a:gd name="T21" fmla="*/ 91 h 100"/>
                  <a:gd name="T22" fmla="*/ 56 w 112"/>
                  <a:gd name="T23" fmla="*/ 100 h 100"/>
                  <a:gd name="T24" fmla="*/ 71 w 112"/>
                  <a:gd name="T25" fmla="*/ 91 h 100"/>
                  <a:gd name="T26" fmla="*/ 107 w 112"/>
                  <a:gd name="T27" fmla="*/ 91 h 100"/>
                  <a:gd name="T28" fmla="*/ 112 w 112"/>
                  <a:gd name="T29" fmla="*/ 92 h 100"/>
                  <a:gd name="T30" fmla="*/ 112 w 112"/>
                  <a:gd name="T31" fmla="*/ 5 h 100"/>
                  <a:gd name="T32" fmla="*/ 109 w 112"/>
                  <a:gd name="T33" fmla="*/ 4 h 100"/>
                  <a:gd name="T34" fmla="*/ 52 w 112"/>
                  <a:gd name="T35" fmla="*/ 87 h 100"/>
                  <a:gd name="T36" fmla="*/ 44 w 112"/>
                  <a:gd name="T37" fmla="*/ 83 h 100"/>
                  <a:gd name="T38" fmla="*/ 27 w 112"/>
                  <a:gd name="T39" fmla="*/ 81 h 100"/>
                  <a:gd name="T40" fmla="*/ 8 w 112"/>
                  <a:gd name="T41" fmla="*/ 82 h 100"/>
                  <a:gd name="T42" fmla="*/ 8 w 112"/>
                  <a:gd name="T43" fmla="*/ 11 h 100"/>
                  <a:gd name="T44" fmla="*/ 29 w 112"/>
                  <a:gd name="T45" fmla="*/ 8 h 100"/>
                  <a:gd name="T46" fmla="*/ 42 w 112"/>
                  <a:gd name="T47" fmla="*/ 11 h 100"/>
                  <a:gd name="T48" fmla="*/ 52 w 112"/>
                  <a:gd name="T49" fmla="*/ 20 h 100"/>
                  <a:gd name="T50" fmla="*/ 52 w 112"/>
                  <a:gd name="T51" fmla="*/ 21 h 100"/>
                  <a:gd name="T52" fmla="*/ 52 w 112"/>
                  <a:gd name="T53" fmla="*/ 84 h 100"/>
                  <a:gd name="T54" fmla="*/ 52 w 112"/>
                  <a:gd name="T55" fmla="*/ 84 h 100"/>
                  <a:gd name="T56" fmla="*/ 52 w 112"/>
                  <a:gd name="T57" fmla="*/ 87 h 100"/>
                  <a:gd name="T58" fmla="*/ 104 w 112"/>
                  <a:gd name="T59" fmla="*/ 82 h 100"/>
                  <a:gd name="T60" fmla="*/ 85 w 112"/>
                  <a:gd name="T61" fmla="*/ 81 h 100"/>
                  <a:gd name="T62" fmla="*/ 68 w 112"/>
                  <a:gd name="T63" fmla="*/ 83 h 100"/>
                  <a:gd name="T64" fmla="*/ 60 w 112"/>
                  <a:gd name="T65" fmla="*/ 87 h 100"/>
                  <a:gd name="T66" fmla="*/ 60 w 112"/>
                  <a:gd name="T67" fmla="*/ 84 h 100"/>
                  <a:gd name="T68" fmla="*/ 60 w 112"/>
                  <a:gd name="T69" fmla="*/ 84 h 100"/>
                  <a:gd name="T70" fmla="*/ 60 w 112"/>
                  <a:gd name="T71" fmla="*/ 21 h 100"/>
                  <a:gd name="T72" fmla="*/ 60 w 112"/>
                  <a:gd name="T73" fmla="*/ 20 h 100"/>
                  <a:gd name="T74" fmla="*/ 70 w 112"/>
                  <a:gd name="T75" fmla="*/ 11 h 100"/>
                  <a:gd name="T76" fmla="*/ 83 w 112"/>
                  <a:gd name="T77" fmla="*/ 8 h 100"/>
                  <a:gd name="T78" fmla="*/ 104 w 112"/>
                  <a:gd name="T79" fmla="*/ 11 h 100"/>
                  <a:gd name="T80" fmla="*/ 104 w 112"/>
                  <a:gd name="T81" fmla="*/ 8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2" h="100">
                    <a:moveTo>
                      <a:pt x="109" y="4"/>
                    </a:moveTo>
                    <a:cubicBezTo>
                      <a:pt x="109" y="4"/>
                      <a:pt x="96" y="0"/>
                      <a:pt x="83" y="0"/>
                    </a:cubicBezTo>
                    <a:cubicBezTo>
                      <a:pt x="77" y="0"/>
                      <a:pt x="71" y="1"/>
                      <a:pt x="67" y="3"/>
                    </a:cubicBezTo>
                    <a:cubicBezTo>
                      <a:pt x="62" y="5"/>
                      <a:pt x="58" y="7"/>
                      <a:pt x="56" y="10"/>
                    </a:cubicBezTo>
                    <a:cubicBezTo>
                      <a:pt x="54" y="7"/>
                      <a:pt x="50" y="5"/>
                      <a:pt x="45" y="3"/>
                    </a:cubicBezTo>
                    <a:cubicBezTo>
                      <a:pt x="41" y="1"/>
                      <a:pt x="35" y="0"/>
                      <a:pt x="29" y="0"/>
                    </a:cubicBezTo>
                    <a:cubicBezTo>
                      <a:pt x="16" y="0"/>
                      <a:pt x="3" y="4"/>
                      <a:pt x="3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19" y="88"/>
                      <a:pt x="28" y="88"/>
                      <a:pt x="41" y="91"/>
                    </a:cubicBezTo>
                    <a:cubicBezTo>
                      <a:pt x="41" y="91"/>
                      <a:pt x="52" y="92"/>
                      <a:pt x="56" y="100"/>
                    </a:cubicBezTo>
                    <a:cubicBezTo>
                      <a:pt x="60" y="92"/>
                      <a:pt x="71" y="91"/>
                      <a:pt x="71" y="91"/>
                    </a:cubicBezTo>
                    <a:cubicBezTo>
                      <a:pt x="84" y="88"/>
                      <a:pt x="93" y="88"/>
                      <a:pt x="107" y="91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5"/>
                      <a:pt x="112" y="5"/>
                      <a:pt x="112" y="5"/>
                    </a:cubicBezTo>
                    <a:lnTo>
                      <a:pt x="109" y="4"/>
                    </a:lnTo>
                    <a:close/>
                    <a:moveTo>
                      <a:pt x="52" y="87"/>
                    </a:moveTo>
                    <a:cubicBezTo>
                      <a:pt x="49" y="85"/>
                      <a:pt x="47" y="84"/>
                      <a:pt x="44" y="83"/>
                    </a:cubicBezTo>
                    <a:cubicBezTo>
                      <a:pt x="39" y="81"/>
                      <a:pt x="32" y="81"/>
                      <a:pt x="27" y="81"/>
                    </a:cubicBezTo>
                    <a:cubicBezTo>
                      <a:pt x="21" y="81"/>
                      <a:pt x="15" y="81"/>
                      <a:pt x="8" y="8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2" y="10"/>
                      <a:pt x="20" y="8"/>
                      <a:pt x="29" y="8"/>
                    </a:cubicBezTo>
                    <a:cubicBezTo>
                      <a:pt x="34" y="8"/>
                      <a:pt x="39" y="9"/>
                      <a:pt x="42" y="11"/>
                    </a:cubicBezTo>
                    <a:cubicBezTo>
                      <a:pt x="50" y="13"/>
                      <a:pt x="52" y="17"/>
                      <a:pt x="52" y="20"/>
                    </a:cubicBezTo>
                    <a:cubicBezTo>
                      <a:pt x="52" y="20"/>
                      <a:pt x="52" y="21"/>
                      <a:pt x="52" y="21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2" y="84"/>
                      <a:pt x="52" y="84"/>
                      <a:pt x="52" y="84"/>
                    </a:cubicBezTo>
                    <a:lnTo>
                      <a:pt x="52" y="87"/>
                    </a:lnTo>
                    <a:close/>
                    <a:moveTo>
                      <a:pt x="104" y="82"/>
                    </a:moveTo>
                    <a:cubicBezTo>
                      <a:pt x="97" y="81"/>
                      <a:pt x="91" y="81"/>
                      <a:pt x="85" y="81"/>
                    </a:cubicBezTo>
                    <a:cubicBezTo>
                      <a:pt x="80" y="81"/>
                      <a:pt x="73" y="81"/>
                      <a:pt x="68" y="83"/>
                    </a:cubicBezTo>
                    <a:cubicBezTo>
                      <a:pt x="65" y="84"/>
                      <a:pt x="63" y="85"/>
                      <a:pt x="60" y="87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7"/>
                      <a:pt x="62" y="13"/>
                      <a:pt x="70" y="11"/>
                    </a:cubicBezTo>
                    <a:cubicBezTo>
                      <a:pt x="73" y="9"/>
                      <a:pt x="78" y="8"/>
                      <a:pt x="83" y="8"/>
                    </a:cubicBezTo>
                    <a:cubicBezTo>
                      <a:pt x="91" y="8"/>
                      <a:pt x="100" y="10"/>
                      <a:pt x="104" y="11"/>
                    </a:cubicBezTo>
                    <a:lnTo>
                      <a:pt x="104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" name="Freeform 6"/>
              <p:cNvSpPr>
                <a:spLocks/>
              </p:cNvSpPr>
              <p:nvPr/>
            </p:nvSpPr>
            <p:spPr bwMode="auto">
              <a:xfrm>
                <a:off x="5514975" y="2921000"/>
                <a:ext cx="430213" cy="161925"/>
              </a:xfrm>
              <a:custGeom>
                <a:avLst/>
                <a:gdLst>
                  <a:gd name="T0" fmla="*/ 1 w 32"/>
                  <a:gd name="T1" fmla="*/ 4 h 12"/>
                  <a:gd name="T2" fmla="*/ 0 w 32"/>
                  <a:gd name="T3" fmla="*/ 7 h 12"/>
                  <a:gd name="T4" fmla="*/ 3 w 32"/>
                  <a:gd name="T5" fmla="*/ 8 h 12"/>
                  <a:gd name="T6" fmla="*/ 29 w 32"/>
                  <a:gd name="T7" fmla="*/ 12 h 12"/>
                  <a:gd name="T8" fmla="*/ 30 w 32"/>
                  <a:gd name="T9" fmla="*/ 12 h 12"/>
                  <a:gd name="T10" fmla="*/ 31 w 32"/>
                  <a:gd name="T11" fmla="*/ 12 h 12"/>
                  <a:gd name="T12" fmla="*/ 31 w 32"/>
                  <a:gd name="T13" fmla="*/ 9 h 12"/>
                  <a:gd name="T14" fmla="*/ 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8"/>
                    </a:cubicBezTo>
                    <a:cubicBezTo>
                      <a:pt x="10" y="5"/>
                      <a:pt x="21" y="4"/>
                      <a:pt x="29" y="12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2" y="11"/>
                      <a:pt x="32" y="10"/>
                      <a:pt x="31" y="9"/>
                    </a:cubicBezTo>
                    <a:cubicBezTo>
                      <a:pt x="23" y="0"/>
                      <a:pt x="10" y="1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" name="Freeform 7"/>
              <p:cNvSpPr>
                <a:spLocks/>
              </p:cNvSpPr>
              <p:nvPr/>
            </p:nvSpPr>
            <p:spPr bwMode="auto">
              <a:xfrm>
                <a:off x="5514975" y="3082925"/>
                <a:ext cx="430213" cy="161925"/>
              </a:xfrm>
              <a:custGeom>
                <a:avLst/>
                <a:gdLst>
                  <a:gd name="T0" fmla="*/ 1 w 32"/>
                  <a:gd name="T1" fmla="*/ 4 h 12"/>
                  <a:gd name="T2" fmla="*/ 0 w 32"/>
                  <a:gd name="T3" fmla="*/ 7 h 12"/>
                  <a:gd name="T4" fmla="*/ 3 w 32"/>
                  <a:gd name="T5" fmla="*/ 8 h 12"/>
                  <a:gd name="T6" fmla="*/ 29 w 32"/>
                  <a:gd name="T7" fmla="*/ 11 h 12"/>
                  <a:gd name="T8" fmla="*/ 30 w 32"/>
                  <a:gd name="T9" fmla="*/ 12 h 12"/>
                  <a:gd name="T10" fmla="*/ 31 w 32"/>
                  <a:gd name="T11" fmla="*/ 11 h 12"/>
                  <a:gd name="T12" fmla="*/ 31 w 32"/>
                  <a:gd name="T13" fmla="*/ 8 h 12"/>
                  <a:gd name="T14" fmla="*/ 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4"/>
                    </a:moveTo>
                    <a:cubicBezTo>
                      <a:pt x="0" y="4"/>
                      <a:pt x="0" y="6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10" y="5"/>
                      <a:pt x="21" y="4"/>
                      <a:pt x="29" y="11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12"/>
                      <a:pt x="31" y="12"/>
                      <a:pt x="31" y="11"/>
                    </a:cubicBezTo>
                    <a:cubicBezTo>
                      <a:pt x="32" y="10"/>
                      <a:pt x="32" y="9"/>
                      <a:pt x="31" y="8"/>
                    </a:cubicBezTo>
                    <a:cubicBezTo>
                      <a:pt x="23" y="0"/>
                      <a:pt x="10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" name="Freeform 8"/>
              <p:cNvSpPr>
                <a:spLocks/>
              </p:cNvSpPr>
              <p:nvPr/>
            </p:nvSpPr>
            <p:spPr bwMode="auto">
              <a:xfrm>
                <a:off x="5514975" y="3232150"/>
                <a:ext cx="430213" cy="161925"/>
              </a:xfrm>
              <a:custGeom>
                <a:avLst/>
                <a:gdLst>
                  <a:gd name="T0" fmla="*/ 1 w 32"/>
                  <a:gd name="T1" fmla="*/ 5 h 12"/>
                  <a:gd name="T2" fmla="*/ 0 w 32"/>
                  <a:gd name="T3" fmla="*/ 7 h 12"/>
                  <a:gd name="T4" fmla="*/ 3 w 32"/>
                  <a:gd name="T5" fmla="*/ 8 h 12"/>
                  <a:gd name="T6" fmla="*/ 29 w 32"/>
                  <a:gd name="T7" fmla="*/ 12 h 12"/>
                  <a:gd name="T8" fmla="*/ 30 w 32"/>
                  <a:gd name="T9" fmla="*/ 12 h 12"/>
                  <a:gd name="T10" fmla="*/ 31 w 32"/>
                  <a:gd name="T11" fmla="*/ 12 h 12"/>
                  <a:gd name="T12" fmla="*/ 31 w 32"/>
                  <a:gd name="T13" fmla="*/ 9 h 12"/>
                  <a:gd name="T14" fmla="*/ 1 w 32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5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8"/>
                    </a:cubicBezTo>
                    <a:cubicBezTo>
                      <a:pt x="10" y="5"/>
                      <a:pt x="21" y="5"/>
                      <a:pt x="29" y="12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2" y="11"/>
                      <a:pt x="32" y="10"/>
                      <a:pt x="31" y="9"/>
                    </a:cubicBezTo>
                    <a:cubicBezTo>
                      <a:pt x="23" y="0"/>
                      <a:pt x="10" y="1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7" name="Freeform 9"/>
              <p:cNvSpPr>
                <a:spLocks/>
              </p:cNvSpPr>
              <p:nvPr/>
            </p:nvSpPr>
            <p:spPr bwMode="auto">
              <a:xfrm>
                <a:off x="5514975" y="3394075"/>
                <a:ext cx="430213" cy="161925"/>
              </a:xfrm>
              <a:custGeom>
                <a:avLst/>
                <a:gdLst>
                  <a:gd name="T0" fmla="*/ 1 w 32"/>
                  <a:gd name="T1" fmla="*/ 4 h 12"/>
                  <a:gd name="T2" fmla="*/ 0 w 32"/>
                  <a:gd name="T3" fmla="*/ 7 h 12"/>
                  <a:gd name="T4" fmla="*/ 3 w 32"/>
                  <a:gd name="T5" fmla="*/ 8 h 12"/>
                  <a:gd name="T6" fmla="*/ 29 w 32"/>
                  <a:gd name="T7" fmla="*/ 11 h 12"/>
                  <a:gd name="T8" fmla="*/ 30 w 32"/>
                  <a:gd name="T9" fmla="*/ 12 h 12"/>
                  <a:gd name="T10" fmla="*/ 31 w 32"/>
                  <a:gd name="T11" fmla="*/ 11 h 12"/>
                  <a:gd name="T12" fmla="*/ 31 w 32"/>
                  <a:gd name="T13" fmla="*/ 9 h 12"/>
                  <a:gd name="T14" fmla="*/ 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4"/>
                    </a:moveTo>
                    <a:cubicBezTo>
                      <a:pt x="0" y="4"/>
                      <a:pt x="0" y="6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10" y="5"/>
                      <a:pt x="21" y="4"/>
                      <a:pt x="29" y="11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12"/>
                      <a:pt x="31" y="12"/>
                      <a:pt x="31" y="11"/>
                    </a:cubicBezTo>
                    <a:cubicBezTo>
                      <a:pt x="32" y="11"/>
                      <a:pt x="32" y="9"/>
                      <a:pt x="31" y="9"/>
                    </a:cubicBezTo>
                    <a:cubicBezTo>
                      <a:pt x="23" y="0"/>
                      <a:pt x="10" y="1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8" name="Freeform 10"/>
              <p:cNvSpPr>
                <a:spLocks/>
              </p:cNvSpPr>
              <p:nvPr/>
            </p:nvSpPr>
            <p:spPr bwMode="auto">
              <a:xfrm>
                <a:off x="5514975" y="3556000"/>
                <a:ext cx="430213" cy="161925"/>
              </a:xfrm>
              <a:custGeom>
                <a:avLst/>
                <a:gdLst>
                  <a:gd name="T0" fmla="*/ 1 w 32"/>
                  <a:gd name="T1" fmla="*/ 4 h 12"/>
                  <a:gd name="T2" fmla="*/ 0 w 32"/>
                  <a:gd name="T3" fmla="*/ 6 h 12"/>
                  <a:gd name="T4" fmla="*/ 3 w 32"/>
                  <a:gd name="T5" fmla="*/ 7 h 12"/>
                  <a:gd name="T6" fmla="*/ 29 w 32"/>
                  <a:gd name="T7" fmla="*/ 11 h 12"/>
                  <a:gd name="T8" fmla="*/ 30 w 32"/>
                  <a:gd name="T9" fmla="*/ 12 h 12"/>
                  <a:gd name="T10" fmla="*/ 31 w 32"/>
                  <a:gd name="T11" fmla="*/ 11 h 12"/>
                  <a:gd name="T12" fmla="*/ 31 w 32"/>
                  <a:gd name="T13" fmla="*/ 8 h 12"/>
                  <a:gd name="T14" fmla="*/ 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4"/>
                    </a:move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8"/>
                      <a:pt x="3" y="7"/>
                    </a:cubicBezTo>
                    <a:cubicBezTo>
                      <a:pt x="10" y="4"/>
                      <a:pt x="21" y="4"/>
                      <a:pt x="29" y="11"/>
                    </a:cubicBezTo>
                    <a:cubicBezTo>
                      <a:pt x="29" y="11"/>
                      <a:pt x="29" y="12"/>
                      <a:pt x="30" y="12"/>
                    </a:cubicBezTo>
                    <a:cubicBezTo>
                      <a:pt x="30" y="12"/>
                      <a:pt x="31" y="11"/>
                      <a:pt x="31" y="11"/>
                    </a:cubicBezTo>
                    <a:cubicBezTo>
                      <a:pt x="32" y="10"/>
                      <a:pt x="32" y="9"/>
                      <a:pt x="31" y="8"/>
                    </a:cubicBezTo>
                    <a:cubicBezTo>
                      <a:pt x="23" y="0"/>
                      <a:pt x="10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1" name="Freeform 11"/>
              <p:cNvSpPr>
                <a:spLocks/>
              </p:cNvSpPr>
              <p:nvPr/>
            </p:nvSpPr>
            <p:spPr bwMode="auto">
              <a:xfrm>
                <a:off x="6213475" y="2921000"/>
                <a:ext cx="430213" cy="161925"/>
              </a:xfrm>
              <a:custGeom>
                <a:avLst/>
                <a:gdLst>
                  <a:gd name="T0" fmla="*/ 1 w 32"/>
                  <a:gd name="T1" fmla="*/ 12 h 12"/>
                  <a:gd name="T2" fmla="*/ 2 w 32"/>
                  <a:gd name="T3" fmla="*/ 12 h 12"/>
                  <a:gd name="T4" fmla="*/ 3 w 32"/>
                  <a:gd name="T5" fmla="*/ 12 h 12"/>
                  <a:gd name="T6" fmla="*/ 29 w 32"/>
                  <a:gd name="T7" fmla="*/ 8 h 12"/>
                  <a:gd name="T8" fmla="*/ 32 w 32"/>
                  <a:gd name="T9" fmla="*/ 7 h 12"/>
                  <a:gd name="T10" fmla="*/ 31 w 32"/>
                  <a:gd name="T11" fmla="*/ 4 h 12"/>
                  <a:gd name="T12" fmla="*/ 1 w 32"/>
                  <a:gd name="T13" fmla="*/ 9 h 12"/>
                  <a:gd name="T14" fmla="*/ 1 w 3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12"/>
                    </a:move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11" y="4"/>
                      <a:pt x="21" y="5"/>
                      <a:pt x="29" y="8"/>
                    </a:cubicBezTo>
                    <a:cubicBezTo>
                      <a:pt x="30" y="9"/>
                      <a:pt x="31" y="8"/>
                      <a:pt x="32" y="7"/>
                    </a:cubicBezTo>
                    <a:cubicBezTo>
                      <a:pt x="32" y="6"/>
                      <a:pt x="32" y="5"/>
                      <a:pt x="31" y="4"/>
                    </a:cubicBezTo>
                    <a:cubicBezTo>
                      <a:pt x="22" y="1"/>
                      <a:pt x="9" y="0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2" name="Freeform 12"/>
              <p:cNvSpPr>
                <a:spLocks/>
              </p:cNvSpPr>
              <p:nvPr/>
            </p:nvSpPr>
            <p:spPr bwMode="auto">
              <a:xfrm>
                <a:off x="6213475" y="3082925"/>
                <a:ext cx="430213" cy="161925"/>
              </a:xfrm>
              <a:custGeom>
                <a:avLst/>
                <a:gdLst>
                  <a:gd name="T0" fmla="*/ 31 w 32"/>
                  <a:gd name="T1" fmla="*/ 4 h 12"/>
                  <a:gd name="T2" fmla="*/ 1 w 32"/>
                  <a:gd name="T3" fmla="*/ 8 h 12"/>
                  <a:gd name="T4" fmla="*/ 1 w 32"/>
                  <a:gd name="T5" fmla="*/ 11 h 12"/>
                  <a:gd name="T6" fmla="*/ 2 w 32"/>
                  <a:gd name="T7" fmla="*/ 12 h 12"/>
                  <a:gd name="T8" fmla="*/ 3 w 32"/>
                  <a:gd name="T9" fmla="*/ 11 h 12"/>
                  <a:gd name="T10" fmla="*/ 29 w 32"/>
                  <a:gd name="T11" fmla="*/ 8 h 12"/>
                  <a:gd name="T12" fmla="*/ 32 w 32"/>
                  <a:gd name="T13" fmla="*/ 7 h 12"/>
                  <a:gd name="T14" fmla="*/ 3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31" y="4"/>
                    </a:moveTo>
                    <a:cubicBezTo>
                      <a:pt x="22" y="0"/>
                      <a:pt x="9" y="0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11" y="4"/>
                      <a:pt x="21" y="5"/>
                      <a:pt x="29" y="8"/>
                    </a:cubicBezTo>
                    <a:cubicBezTo>
                      <a:pt x="30" y="8"/>
                      <a:pt x="31" y="8"/>
                      <a:pt x="32" y="7"/>
                    </a:cubicBezTo>
                    <a:cubicBezTo>
                      <a:pt x="32" y="6"/>
                      <a:pt x="32" y="4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3" name="Freeform 13"/>
              <p:cNvSpPr>
                <a:spLocks/>
              </p:cNvSpPr>
              <p:nvPr/>
            </p:nvSpPr>
            <p:spPr bwMode="auto">
              <a:xfrm>
                <a:off x="6213475" y="3232150"/>
                <a:ext cx="430213" cy="161925"/>
              </a:xfrm>
              <a:custGeom>
                <a:avLst/>
                <a:gdLst>
                  <a:gd name="T0" fmla="*/ 31 w 32"/>
                  <a:gd name="T1" fmla="*/ 5 h 12"/>
                  <a:gd name="T2" fmla="*/ 1 w 32"/>
                  <a:gd name="T3" fmla="*/ 9 h 12"/>
                  <a:gd name="T4" fmla="*/ 1 w 32"/>
                  <a:gd name="T5" fmla="*/ 12 h 12"/>
                  <a:gd name="T6" fmla="*/ 2 w 32"/>
                  <a:gd name="T7" fmla="*/ 12 h 12"/>
                  <a:gd name="T8" fmla="*/ 3 w 32"/>
                  <a:gd name="T9" fmla="*/ 12 h 12"/>
                  <a:gd name="T10" fmla="*/ 29 w 32"/>
                  <a:gd name="T11" fmla="*/ 8 h 12"/>
                  <a:gd name="T12" fmla="*/ 32 w 32"/>
                  <a:gd name="T13" fmla="*/ 7 h 12"/>
                  <a:gd name="T14" fmla="*/ 31 w 32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31" y="5"/>
                    </a:moveTo>
                    <a:cubicBezTo>
                      <a:pt x="22" y="1"/>
                      <a:pt x="9" y="0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11" y="5"/>
                      <a:pt x="21" y="5"/>
                      <a:pt x="29" y="8"/>
                    </a:cubicBezTo>
                    <a:cubicBezTo>
                      <a:pt x="30" y="9"/>
                      <a:pt x="31" y="8"/>
                      <a:pt x="32" y="7"/>
                    </a:cubicBezTo>
                    <a:cubicBezTo>
                      <a:pt x="32" y="6"/>
                      <a:pt x="32" y="5"/>
                      <a:pt x="3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4" name="Freeform 14"/>
              <p:cNvSpPr>
                <a:spLocks/>
              </p:cNvSpPr>
              <p:nvPr/>
            </p:nvSpPr>
            <p:spPr bwMode="auto">
              <a:xfrm>
                <a:off x="6213475" y="3394075"/>
                <a:ext cx="430213" cy="161925"/>
              </a:xfrm>
              <a:custGeom>
                <a:avLst/>
                <a:gdLst>
                  <a:gd name="T0" fmla="*/ 31 w 32"/>
                  <a:gd name="T1" fmla="*/ 4 h 12"/>
                  <a:gd name="T2" fmla="*/ 1 w 32"/>
                  <a:gd name="T3" fmla="*/ 9 h 12"/>
                  <a:gd name="T4" fmla="*/ 1 w 32"/>
                  <a:gd name="T5" fmla="*/ 11 h 12"/>
                  <a:gd name="T6" fmla="*/ 2 w 32"/>
                  <a:gd name="T7" fmla="*/ 12 h 12"/>
                  <a:gd name="T8" fmla="*/ 3 w 32"/>
                  <a:gd name="T9" fmla="*/ 11 h 12"/>
                  <a:gd name="T10" fmla="*/ 29 w 32"/>
                  <a:gd name="T11" fmla="*/ 8 h 12"/>
                  <a:gd name="T12" fmla="*/ 32 w 32"/>
                  <a:gd name="T13" fmla="*/ 7 h 12"/>
                  <a:gd name="T14" fmla="*/ 3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31" y="4"/>
                    </a:moveTo>
                    <a:cubicBezTo>
                      <a:pt x="22" y="1"/>
                      <a:pt x="9" y="0"/>
                      <a:pt x="1" y="9"/>
                    </a:cubicBezTo>
                    <a:cubicBezTo>
                      <a:pt x="0" y="9"/>
                      <a:pt x="0" y="11"/>
                      <a:pt x="1" y="11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11" y="4"/>
                      <a:pt x="21" y="5"/>
                      <a:pt x="29" y="8"/>
                    </a:cubicBezTo>
                    <a:cubicBezTo>
                      <a:pt x="30" y="8"/>
                      <a:pt x="31" y="8"/>
                      <a:pt x="32" y="7"/>
                    </a:cubicBezTo>
                    <a:cubicBezTo>
                      <a:pt x="32" y="6"/>
                      <a:pt x="32" y="4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67" name="Freeform 14"/>
          <p:cNvSpPr>
            <a:spLocks/>
          </p:cNvSpPr>
          <p:nvPr/>
        </p:nvSpPr>
        <p:spPr bwMode="auto">
          <a:xfrm flipH="1">
            <a:off x="4353647" y="4179575"/>
            <a:ext cx="1124981" cy="262496"/>
          </a:xfrm>
          <a:custGeom>
            <a:avLst/>
            <a:gdLst>
              <a:gd name="T0" fmla="*/ 14 w 1140"/>
              <a:gd name="T1" fmla="*/ 69 h 266"/>
              <a:gd name="T2" fmla="*/ 1140 w 1140"/>
              <a:gd name="T3" fmla="*/ 266 h 266"/>
              <a:gd name="T4" fmla="*/ 1126 w 1140"/>
              <a:gd name="T5" fmla="*/ 197 h 266"/>
              <a:gd name="T6" fmla="*/ 0 w 1140"/>
              <a:gd name="T7" fmla="*/ 0 h 266"/>
              <a:gd name="T8" fmla="*/ 14 w 1140"/>
              <a:gd name="T9" fmla="*/ 69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0" h="266">
                <a:moveTo>
                  <a:pt x="14" y="69"/>
                </a:moveTo>
                <a:lnTo>
                  <a:pt x="1140" y="266"/>
                </a:lnTo>
                <a:lnTo>
                  <a:pt x="1126" y="197"/>
                </a:lnTo>
                <a:lnTo>
                  <a:pt x="0" y="0"/>
                </a:lnTo>
                <a:lnTo>
                  <a:pt x="14" y="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8" name="Freeform 5"/>
          <p:cNvSpPr>
            <a:spLocks/>
          </p:cNvSpPr>
          <p:nvPr/>
        </p:nvSpPr>
        <p:spPr bwMode="auto">
          <a:xfrm flipH="1">
            <a:off x="4321845" y="4467607"/>
            <a:ext cx="1324319" cy="246707"/>
          </a:xfrm>
          <a:custGeom>
            <a:avLst/>
            <a:gdLst>
              <a:gd name="T0" fmla="*/ 1342 w 1342"/>
              <a:gd name="T1" fmla="*/ 250 h 250"/>
              <a:gd name="T2" fmla="*/ 1330 w 1342"/>
              <a:gd name="T3" fmla="*/ 202 h 250"/>
              <a:gd name="T4" fmla="*/ 0 w 1342"/>
              <a:gd name="T5" fmla="*/ 0 h 250"/>
              <a:gd name="T6" fmla="*/ 10 w 1342"/>
              <a:gd name="T7" fmla="*/ 48 h 250"/>
              <a:gd name="T8" fmla="*/ 1342 w 1342"/>
              <a:gd name="T9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2" h="250">
                <a:moveTo>
                  <a:pt x="1342" y="250"/>
                </a:moveTo>
                <a:lnTo>
                  <a:pt x="1330" y="202"/>
                </a:lnTo>
                <a:lnTo>
                  <a:pt x="0" y="0"/>
                </a:lnTo>
                <a:lnTo>
                  <a:pt x="10" y="48"/>
                </a:lnTo>
                <a:lnTo>
                  <a:pt x="1342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9" name="Freeform 9"/>
          <p:cNvSpPr>
            <a:spLocks/>
          </p:cNvSpPr>
          <p:nvPr/>
        </p:nvSpPr>
        <p:spPr bwMode="auto">
          <a:xfrm flipH="1">
            <a:off x="5883989" y="4649640"/>
            <a:ext cx="1206887" cy="202300"/>
          </a:xfrm>
          <a:custGeom>
            <a:avLst/>
            <a:gdLst>
              <a:gd name="T0" fmla="*/ 1218 w 1223"/>
              <a:gd name="T1" fmla="*/ 186 h 205"/>
              <a:gd name="T2" fmla="*/ 0 w 1223"/>
              <a:gd name="T3" fmla="*/ 0 h 205"/>
              <a:gd name="T4" fmla="*/ 2 w 1223"/>
              <a:gd name="T5" fmla="*/ 17 h 205"/>
              <a:gd name="T6" fmla="*/ 1223 w 1223"/>
              <a:gd name="T7" fmla="*/ 205 h 205"/>
              <a:gd name="T8" fmla="*/ 1218 w 1223"/>
              <a:gd name="T9" fmla="*/ 18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3" h="205">
                <a:moveTo>
                  <a:pt x="1218" y="186"/>
                </a:moveTo>
                <a:lnTo>
                  <a:pt x="0" y="0"/>
                </a:lnTo>
                <a:lnTo>
                  <a:pt x="2" y="17"/>
                </a:lnTo>
                <a:lnTo>
                  <a:pt x="1223" y="205"/>
                </a:lnTo>
                <a:lnTo>
                  <a:pt x="1218" y="1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" name="Freeform 13"/>
          <p:cNvSpPr>
            <a:spLocks/>
          </p:cNvSpPr>
          <p:nvPr/>
        </p:nvSpPr>
        <p:spPr bwMode="auto">
          <a:xfrm flipH="1">
            <a:off x="7202165" y="4611623"/>
            <a:ext cx="1858191" cy="369073"/>
          </a:xfrm>
          <a:custGeom>
            <a:avLst/>
            <a:gdLst>
              <a:gd name="T0" fmla="*/ 1874 w 1883"/>
              <a:gd name="T1" fmla="*/ 328 h 374"/>
              <a:gd name="T2" fmla="*/ 0 w 1883"/>
              <a:gd name="T3" fmla="*/ 0 h 374"/>
              <a:gd name="T4" fmla="*/ 10 w 1883"/>
              <a:gd name="T5" fmla="*/ 45 h 374"/>
              <a:gd name="T6" fmla="*/ 1883 w 1883"/>
              <a:gd name="T7" fmla="*/ 374 h 374"/>
              <a:gd name="T8" fmla="*/ 1874 w 1883"/>
              <a:gd name="T9" fmla="*/ 328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3" h="374">
                <a:moveTo>
                  <a:pt x="1874" y="328"/>
                </a:moveTo>
                <a:lnTo>
                  <a:pt x="0" y="0"/>
                </a:lnTo>
                <a:lnTo>
                  <a:pt x="10" y="45"/>
                </a:lnTo>
                <a:lnTo>
                  <a:pt x="1883" y="374"/>
                </a:lnTo>
                <a:lnTo>
                  <a:pt x="1874" y="3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" name="Rectangle 2"/>
          <p:cNvSpPr/>
          <p:nvPr/>
        </p:nvSpPr>
        <p:spPr>
          <a:xfrm>
            <a:off x="323528" y="123478"/>
            <a:ext cx="216024" cy="432048"/>
          </a:xfrm>
          <a:prstGeom prst="rect">
            <a:avLst/>
          </a:prstGeom>
          <a:solidFill>
            <a:srgbClr val="2D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 97"/>
          <p:cNvSpPr/>
          <p:nvPr/>
        </p:nvSpPr>
        <p:spPr>
          <a:xfrm>
            <a:off x="611560" y="12347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E11E4F"/>
                </a:solidFill>
                <a:latin typeface="EuropeC"/>
                <a:cs typeface="EuropeC"/>
              </a:rPr>
              <a:t>РАБОТА С КОНТАКТАМИ И ЧАТ</a:t>
            </a:r>
            <a:endParaRPr lang="ru-RU" dirty="0">
              <a:solidFill>
                <a:srgbClr val="E11E4F"/>
              </a:solidFill>
              <a:latin typeface="EuropeC"/>
              <a:cs typeface="EuropeC"/>
            </a:endParaRPr>
          </a:p>
        </p:txBody>
      </p:sp>
      <p:pic>
        <p:nvPicPr>
          <p:cNvPr id="111" name="Изображение 110" descr="ut_logo_h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123478"/>
            <a:ext cx="1334468" cy="396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84240" y="2139702"/>
            <a:ext cx="487002" cy="487439"/>
            <a:chOff x="184240" y="2211710"/>
            <a:chExt cx="487002" cy="487439"/>
          </a:xfrm>
        </p:grpSpPr>
        <p:sp>
          <p:nvSpPr>
            <p:cNvPr id="126" name="Rounded Rectangle 52"/>
            <p:cNvSpPr/>
            <p:nvPr/>
          </p:nvSpPr>
          <p:spPr>
            <a:xfrm flipH="1">
              <a:off x="184240" y="2211710"/>
              <a:ext cx="487002" cy="487439"/>
            </a:xfrm>
            <a:prstGeom prst="roundRect">
              <a:avLst/>
            </a:prstGeom>
            <a:solidFill>
              <a:srgbClr val="E11E4F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2" name="Group 92"/>
            <p:cNvGrpSpPr>
              <a:grpSpLocks noChangeAspect="1"/>
            </p:cNvGrpSpPr>
            <p:nvPr/>
          </p:nvGrpSpPr>
          <p:grpSpPr>
            <a:xfrm>
              <a:off x="251521" y="2283718"/>
              <a:ext cx="384581" cy="251997"/>
              <a:chOff x="5757863" y="2919413"/>
              <a:chExt cx="695324" cy="455612"/>
            </a:xfrm>
            <a:solidFill>
              <a:schemeClr val="bg1"/>
            </a:solidFill>
          </p:grpSpPr>
          <p:sp>
            <p:nvSpPr>
              <p:cNvPr id="119" name="Freeform 477"/>
              <p:cNvSpPr>
                <a:spLocks noEditPoints="1"/>
              </p:cNvSpPr>
              <p:nvPr/>
            </p:nvSpPr>
            <p:spPr bwMode="auto">
              <a:xfrm>
                <a:off x="5875338" y="2919413"/>
                <a:ext cx="468312" cy="455612"/>
              </a:xfrm>
              <a:custGeom>
                <a:avLst/>
                <a:gdLst>
                  <a:gd name="T0" fmla="*/ 223 w 223"/>
                  <a:gd name="T1" fmla="*/ 216 h 216"/>
                  <a:gd name="T2" fmla="*/ 0 w 223"/>
                  <a:gd name="T3" fmla="*/ 216 h 216"/>
                  <a:gd name="T4" fmla="*/ 0 w 223"/>
                  <a:gd name="T5" fmla="*/ 211 h 216"/>
                  <a:gd name="T6" fmla="*/ 83 w 223"/>
                  <a:gd name="T7" fmla="*/ 144 h 216"/>
                  <a:gd name="T8" fmla="*/ 85 w 223"/>
                  <a:gd name="T9" fmla="*/ 137 h 216"/>
                  <a:gd name="T10" fmla="*/ 67 w 223"/>
                  <a:gd name="T11" fmla="*/ 103 h 216"/>
                  <a:gd name="T12" fmla="*/ 58 w 223"/>
                  <a:gd name="T13" fmla="*/ 92 h 216"/>
                  <a:gd name="T14" fmla="*/ 60 w 223"/>
                  <a:gd name="T15" fmla="*/ 67 h 216"/>
                  <a:gd name="T16" fmla="*/ 60 w 223"/>
                  <a:gd name="T17" fmla="*/ 67 h 216"/>
                  <a:gd name="T18" fmla="*/ 71 w 223"/>
                  <a:gd name="T19" fmla="*/ 15 h 216"/>
                  <a:gd name="T20" fmla="*/ 111 w 223"/>
                  <a:gd name="T21" fmla="*/ 0 h 216"/>
                  <a:gd name="T22" fmla="*/ 151 w 223"/>
                  <a:gd name="T23" fmla="*/ 15 h 216"/>
                  <a:gd name="T24" fmla="*/ 163 w 223"/>
                  <a:gd name="T25" fmla="*/ 67 h 216"/>
                  <a:gd name="T26" fmla="*/ 163 w 223"/>
                  <a:gd name="T27" fmla="*/ 67 h 216"/>
                  <a:gd name="T28" fmla="*/ 165 w 223"/>
                  <a:gd name="T29" fmla="*/ 92 h 216"/>
                  <a:gd name="T30" fmla="*/ 156 w 223"/>
                  <a:gd name="T31" fmla="*/ 103 h 216"/>
                  <a:gd name="T32" fmla="*/ 138 w 223"/>
                  <a:gd name="T33" fmla="*/ 137 h 216"/>
                  <a:gd name="T34" fmla="*/ 140 w 223"/>
                  <a:gd name="T35" fmla="*/ 144 h 216"/>
                  <a:gd name="T36" fmla="*/ 223 w 223"/>
                  <a:gd name="T37" fmla="*/ 211 h 216"/>
                  <a:gd name="T38" fmla="*/ 223 w 223"/>
                  <a:gd name="T39" fmla="*/ 216 h 216"/>
                  <a:gd name="T40" fmla="*/ 12 w 223"/>
                  <a:gd name="T41" fmla="*/ 205 h 216"/>
                  <a:gd name="T42" fmla="*/ 211 w 223"/>
                  <a:gd name="T43" fmla="*/ 205 h 216"/>
                  <a:gd name="T44" fmla="*/ 181 w 223"/>
                  <a:gd name="T45" fmla="*/ 175 h 216"/>
                  <a:gd name="T46" fmla="*/ 137 w 223"/>
                  <a:gd name="T47" fmla="*/ 155 h 216"/>
                  <a:gd name="T48" fmla="*/ 127 w 223"/>
                  <a:gd name="T49" fmla="*/ 134 h 216"/>
                  <a:gd name="T50" fmla="*/ 127 w 223"/>
                  <a:gd name="T51" fmla="*/ 132 h 216"/>
                  <a:gd name="T52" fmla="*/ 128 w 223"/>
                  <a:gd name="T53" fmla="*/ 130 h 216"/>
                  <a:gd name="T54" fmla="*/ 145 w 223"/>
                  <a:gd name="T55" fmla="*/ 98 h 216"/>
                  <a:gd name="T56" fmla="*/ 146 w 223"/>
                  <a:gd name="T57" fmla="*/ 93 h 216"/>
                  <a:gd name="T58" fmla="*/ 151 w 223"/>
                  <a:gd name="T59" fmla="*/ 93 h 216"/>
                  <a:gd name="T60" fmla="*/ 155 w 223"/>
                  <a:gd name="T61" fmla="*/ 86 h 216"/>
                  <a:gd name="T62" fmla="*/ 153 w 223"/>
                  <a:gd name="T63" fmla="*/ 74 h 216"/>
                  <a:gd name="T64" fmla="*/ 151 w 223"/>
                  <a:gd name="T65" fmla="*/ 72 h 216"/>
                  <a:gd name="T66" fmla="*/ 151 w 223"/>
                  <a:gd name="T67" fmla="*/ 69 h 216"/>
                  <a:gd name="T68" fmla="*/ 151 w 223"/>
                  <a:gd name="T69" fmla="*/ 66 h 216"/>
                  <a:gd name="T70" fmla="*/ 143 w 223"/>
                  <a:gd name="T71" fmla="*/ 23 h 216"/>
                  <a:gd name="T72" fmla="*/ 111 w 223"/>
                  <a:gd name="T73" fmla="*/ 12 h 216"/>
                  <a:gd name="T74" fmla="*/ 80 w 223"/>
                  <a:gd name="T75" fmla="*/ 23 h 216"/>
                  <a:gd name="T76" fmla="*/ 72 w 223"/>
                  <a:gd name="T77" fmla="*/ 66 h 216"/>
                  <a:gd name="T78" fmla="*/ 72 w 223"/>
                  <a:gd name="T79" fmla="*/ 69 h 216"/>
                  <a:gd name="T80" fmla="*/ 72 w 223"/>
                  <a:gd name="T81" fmla="*/ 72 h 216"/>
                  <a:gd name="T82" fmla="*/ 70 w 223"/>
                  <a:gd name="T83" fmla="*/ 74 h 216"/>
                  <a:gd name="T84" fmla="*/ 68 w 223"/>
                  <a:gd name="T85" fmla="*/ 86 h 216"/>
                  <a:gd name="T86" fmla="*/ 72 w 223"/>
                  <a:gd name="T87" fmla="*/ 93 h 216"/>
                  <a:gd name="T88" fmla="*/ 77 w 223"/>
                  <a:gd name="T89" fmla="*/ 93 h 216"/>
                  <a:gd name="T90" fmla="*/ 77 w 223"/>
                  <a:gd name="T91" fmla="*/ 98 h 216"/>
                  <a:gd name="T92" fmla="*/ 95 w 223"/>
                  <a:gd name="T93" fmla="*/ 130 h 216"/>
                  <a:gd name="T94" fmla="*/ 96 w 223"/>
                  <a:gd name="T95" fmla="*/ 132 h 216"/>
                  <a:gd name="T96" fmla="*/ 96 w 223"/>
                  <a:gd name="T97" fmla="*/ 134 h 216"/>
                  <a:gd name="T98" fmla="*/ 86 w 223"/>
                  <a:gd name="T99" fmla="*/ 155 h 216"/>
                  <a:gd name="T100" fmla="*/ 42 w 223"/>
                  <a:gd name="T101" fmla="*/ 175 h 216"/>
                  <a:gd name="T102" fmla="*/ 12 w 223"/>
                  <a:gd name="T103" fmla="*/ 20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3" h="216">
                    <a:moveTo>
                      <a:pt x="223" y="216"/>
                    </a:move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176"/>
                      <a:pt x="65" y="148"/>
                      <a:pt x="83" y="144"/>
                    </a:cubicBezTo>
                    <a:cubicBezTo>
                      <a:pt x="84" y="143"/>
                      <a:pt x="84" y="140"/>
                      <a:pt x="85" y="137"/>
                    </a:cubicBezTo>
                    <a:cubicBezTo>
                      <a:pt x="81" y="132"/>
                      <a:pt x="71" y="120"/>
                      <a:pt x="67" y="103"/>
                    </a:cubicBezTo>
                    <a:cubicBezTo>
                      <a:pt x="63" y="102"/>
                      <a:pt x="60" y="98"/>
                      <a:pt x="58" y="92"/>
                    </a:cubicBezTo>
                    <a:cubicBezTo>
                      <a:pt x="55" y="85"/>
                      <a:pt x="55" y="74"/>
                      <a:pt x="60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59" y="57"/>
                      <a:pt x="56" y="32"/>
                      <a:pt x="71" y="15"/>
                    </a:cubicBezTo>
                    <a:cubicBezTo>
                      <a:pt x="80" y="5"/>
                      <a:pt x="94" y="0"/>
                      <a:pt x="111" y="0"/>
                    </a:cubicBezTo>
                    <a:cubicBezTo>
                      <a:pt x="129" y="0"/>
                      <a:pt x="142" y="5"/>
                      <a:pt x="151" y="15"/>
                    </a:cubicBezTo>
                    <a:cubicBezTo>
                      <a:pt x="166" y="32"/>
                      <a:pt x="164" y="57"/>
                      <a:pt x="163" y="67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68" y="74"/>
                      <a:pt x="168" y="85"/>
                      <a:pt x="165" y="92"/>
                    </a:cubicBezTo>
                    <a:cubicBezTo>
                      <a:pt x="163" y="98"/>
                      <a:pt x="160" y="102"/>
                      <a:pt x="156" y="103"/>
                    </a:cubicBezTo>
                    <a:cubicBezTo>
                      <a:pt x="152" y="120"/>
                      <a:pt x="142" y="132"/>
                      <a:pt x="138" y="137"/>
                    </a:cubicBezTo>
                    <a:cubicBezTo>
                      <a:pt x="138" y="140"/>
                      <a:pt x="139" y="143"/>
                      <a:pt x="140" y="144"/>
                    </a:cubicBezTo>
                    <a:cubicBezTo>
                      <a:pt x="158" y="148"/>
                      <a:pt x="223" y="176"/>
                      <a:pt x="223" y="211"/>
                    </a:cubicBezTo>
                    <a:lnTo>
                      <a:pt x="223" y="216"/>
                    </a:lnTo>
                    <a:close/>
                    <a:moveTo>
                      <a:pt x="12" y="205"/>
                    </a:moveTo>
                    <a:cubicBezTo>
                      <a:pt x="211" y="205"/>
                      <a:pt x="211" y="205"/>
                      <a:pt x="211" y="205"/>
                    </a:cubicBezTo>
                    <a:cubicBezTo>
                      <a:pt x="208" y="195"/>
                      <a:pt x="197" y="185"/>
                      <a:pt x="181" y="175"/>
                    </a:cubicBezTo>
                    <a:cubicBezTo>
                      <a:pt x="164" y="164"/>
                      <a:pt x="144" y="157"/>
                      <a:pt x="137" y="155"/>
                    </a:cubicBezTo>
                    <a:cubicBezTo>
                      <a:pt x="128" y="154"/>
                      <a:pt x="127" y="140"/>
                      <a:pt x="127" y="134"/>
                    </a:cubicBezTo>
                    <a:cubicBezTo>
                      <a:pt x="127" y="132"/>
                      <a:pt x="127" y="132"/>
                      <a:pt x="127" y="132"/>
                    </a:cubicBezTo>
                    <a:cubicBezTo>
                      <a:pt x="128" y="130"/>
                      <a:pt x="128" y="130"/>
                      <a:pt x="128" y="130"/>
                    </a:cubicBezTo>
                    <a:cubicBezTo>
                      <a:pt x="128" y="130"/>
                      <a:pt x="142" y="116"/>
                      <a:pt x="145" y="98"/>
                    </a:cubicBezTo>
                    <a:cubicBezTo>
                      <a:pt x="146" y="93"/>
                      <a:pt x="146" y="93"/>
                      <a:pt x="146" y="93"/>
                    </a:cubicBezTo>
                    <a:cubicBezTo>
                      <a:pt x="151" y="93"/>
                      <a:pt x="151" y="93"/>
                      <a:pt x="151" y="93"/>
                    </a:cubicBezTo>
                    <a:cubicBezTo>
                      <a:pt x="152" y="93"/>
                      <a:pt x="154" y="91"/>
                      <a:pt x="155" y="86"/>
                    </a:cubicBezTo>
                    <a:cubicBezTo>
                      <a:pt x="156" y="81"/>
                      <a:pt x="155" y="76"/>
                      <a:pt x="153" y="74"/>
                    </a:cubicBezTo>
                    <a:cubicBezTo>
                      <a:pt x="151" y="72"/>
                      <a:pt x="151" y="72"/>
                      <a:pt x="151" y="72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1" y="68"/>
                      <a:pt x="151" y="67"/>
                      <a:pt x="151" y="66"/>
                    </a:cubicBezTo>
                    <a:cubicBezTo>
                      <a:pt x="152" y="57"/>
                      <a:pt x="154" y="36"/>
                      <a:pt x="143" y="23"/>
                    </a:cubicBezTo>
                    <a:cubicBezTo>
                      <a:pt x="136" y="15"/>
                      <a:pt x="126" y="12"/>
                      <a:pt x="111" y="12"/>
                    </a:cubicBezTo>
                    <a:cubicBezTo>
                      <a:pt x="97" y="12"/>
                      <a:pt x="87" y="15"/>
                      <a:pt x="80" y="23"/>
                    </a:cubicBezTo>
                    <a:cubicBezTo>
                      <a:pt x="68" y="36"/>
                      <a:pt x="71" y="57"/>
                      <a:pt x="72" y="66"/>
                    </a:cubicBezTo>
                    <a:cubicBezTo>
                      <a:pt x="72" y="67"/>
                      <a:pt x="72" y="68"/>
                      <a:pt x="72" y="69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67" y="76"/>
                      <a:pt x="67" y="81"/>
                      <a:pt x="68" y="86"/>
                    </a:cubicBezTo>
                    <a:cubicBezTo>
                      <a:pt x="69" y="91"/>
                      <a:pt x="71" y="93"/>
                      <a:pt x="72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80" y="116"/>
                      <a:pt x="94" y="130"/>
                      <a:pt x="95" y="130"/>
                    </a:cubicBezTo>
                    <a:cubicBezTo>
                      <a:pt x="96" y="132"/>
                      <a:pt x="96" y="132"/>
                      <a:pt x="96" y="132"/>
                    </a:cubicBezTo>
                    <a:cubicBezTo>
                      <a:pt x="96" y="134"/>
                      <a:pt x="96" y="134"/>
                      <a:pt x="96" y="134"/>
                    </a:cubicBezTo>
                    <a:cubicBezTo>
                      <a:pt x="96" y="140"/>
                      <a:pt x="95" y="154"/>
                      <a:pt x="86" y="155"/>
                    </a:cubicBezTo>
                    <a:cubicBezTo>
                      <a:pt x="79" y="157"/>
                      <a:pt x="59" y="164"/>
                      <a:pt x="42" y="175"/>
                    </a:cubicBezTo>
                    <a:cubicBezTo>
                      <a:pt x="25" y="185"/>
                      <a:pt x="15" y="195"/>
                      <a:pt x="12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0" name="Freeform 478"/>
              <p:cNvSpPr>
                <a:spLocks/>
              </p:cNvSpPr>
              <p:nvPr/>
            </p:nvSpPr>
            <p:spPr bwMode="auto">
              <a:xfrm>
                <a:off x="6216650" y="2936875"/>
                <a:ext cx="236537" cy="381000"/>
              </a:xfrm>
              <a:custGeom>
                <a:avLst/>
                <a:gdLst>
                  <a:gd name="T0" fmla="*/ 43 w 113"/>
                  <a:gd name="T1" fmla="*/ 120 h 181"/>
                  <a:gd name="T2" fmla="*/ 42 w 113"/>
                  <a:gd name="T3" fmla="*/ 114 h 181"/>
                  <a:gd name="T4" fmla="*/ 57 w 113"/>
                  <a:gd name="T5" fmla="*/ 86 h 181"/>
                  <a:gd name="T6" fmla="*/ 64 w 113"/>
                  <a:gd name="T7" fmla="*/ 77 h 181"/>
                  <a:gd name="T8" fmla="*/ 62 w 113"/>
                  <a:gd name="T9" fmla="*/ 56 h 181"/>
                  <a:gd name="T10" fmla="*/ 62 w 113"/>
                  <a:gd name="T11" fmla="*/ 56 h 181"/>
                  <a:gd name="T12" fmla="*/ 53 w 113"/>
                  <a:gd name="T13" fmla="*/ 13 h 181"/>
                  <a:gd name="T14" fmla="*/ 19 w 113"/>
                  <a:gd name="T15" fmla="*/ 0 h 181"/>
                  <a:gd name="T16" fmla="*/ 0 w 113"/>
                  <a:gd name="T17" fmla="*/ 4 h 181"/>
                  <a:gd name="T18" fmla="*/ 5 w 113"/>
                  <a:gd name="T19" fmla="*/ 12 h 181"/>
                  <a:gd name="T20" fmla="*/ 19 w 113"/>
                  <a:gd name="T21" fmla="*/ 10 h 181"/>
                  <a:gd name="T22" fmla="*/ 46 w 113"/>
                  <a:gd name="T23" fmla="*/ 19 h 181"/>
                  <a:gd name="T24" fmla="*/ 53 w 113"/>
                  <a:gd name="T25" fmla="*/ 55 h 181"/>
                  <a:gd name="T26" fmla="*/ 52 w 113"/>
                  <a:gd name="T27" fmla="*/ 58 h 181"/>
                  <a:gd name="T28" fmla="*/ 52 w 113"/>
                  <a:gd name="T29" fmla="*/ 60 h 181"/>
                  <a:gd name="T30" fmla="*/ 54 w 113"/>
                  <a:gd name="T31" fmla="*/ 62 h 181"/>
                  <a:gd name="T32" fmla="*/ 56 w 113"/>
                  <a:gd name="T33" fmla="*/ 72 h 181"/>
                  <a:gd name="T34" fmla="*/ 52 w 113"/>
                  <a:gd name="T35" fmla="*/ 78 h 181"/>
                  <a:gd name="T36" fmla="*/ 48 w 113"/>
                  <a:gd name="T37" fmla="*/ 78 h 181"/>
                  <a:gd name="T38" fmla="*/ 48 w 113"/>
                  <a:gd name="T39" fmla="*/ 82 h 181"/>
                  <a:gd name="T40" fmla="*/ 33 w 113"/>
                  <a:gd name="T41" fmla="*/ 109 h 181"/>
                  <a:gd name="T42" fmla="*/ 32 w 113"/>
                  <a:gd name="T43" fmla="*/ 110 h 181"/>
                  <a:gd name="T44" fmla="*/ 32 w 113"/>
                  <a:gd name="T45" fmla="*/ 112 h 181"/>
                  <a:gd name="T46" fmla="*/ 41 w 113"/>
                  <a:gd name="T47" fmla="*/ 130 h 181"/>
                  <a:gd name="T48" fmla="*/ 77 w 113"/>
                  <a:gd name="T49" fmla="*/ 146 h 181"/>
                  <a:gd name="T50" fmla="*/ 102 w 113"/>
                  <a:gd name="T51" fmla="*/ 171 h 181"/>
                  <a:gd name="T52" fmla="*/ 58 w 113"/>
                  <a:gd name="T53" fmla="*/ 171 h 181"/>
                  <a:gd name="T54" fmla="*/ 65 w 113"/>
                  <a:gd name="T55" fmla="*/ 181 h 181"/>
                  <a:gd name="T56" fmla="*/ 113 w 113"/>
                  <a:gd name="T57" fmla="*/ 181 h 181"/>
                  <a:gd name="T58" fmla="*/ 113 w 113"/>
                  <a:gd name="T59" fmla="*/ 176 h 181"/>
                  <a:gd name="T60" fmla="*/ 43 w 113"/>
                  <a:gd name="T61" fmla="*/ 12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3" h="181">
                    <a:moveTo>
                      <a:pt x="43" y="120"/>
                    </a:moveTo>
                    <a:cubicBezTo>
                      <a:pt x="42" y="119"/>
                      <a:pt x="42" y="117"/>
                      <a:pt x="42" y="114"/>
                    </a:cubicBezTo>
                    <a:cubicBezTo>
                      <a:pt x="45" y="110"/>
                      <a:pt x="53" y="100"/>
                      <a:pt x="57" y="86"/>
                    </a:cubicBezTo>
                    <a:cubicBezTo>
                      <a:pt x="60" y="85"/>
                      <a:pt x="62" y="82"/>
                      <a:pt x="64" y="77"/>
                    </a:cubicBezTo>
                    <a:cubicBezTo>
                      <a:pt x="66" y="71"/>
                      <a:pt x="67" y="62"/>
                      <a:pt x="62" y="56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3" y="48"/>
                      <a:pt x="65" y="27"/>
                      <a:pt x="53" y="13"/>
                    </a:cubicBezTo>
                    <a:cubicBezTo>
                      <a:pt x="45" y="5"/>
                      <a:pt x="34" y="0"/>
                      <a:pt x="19" y="0"/>
                    </a:cubicBezTo>
                    <a:cubicBezTo>
                      <a:pt x="12" y="0"/>
                      <a:pt x="5" y="2"/>
                      <a:pt x="0" y="4"/>
                    </a:cubicBezTo>
                    <a:cubicBezTo>
                      <a:pt x="2" y="6"/>
                      <a:pt x="3" y="9"/>
                      <a:pt x="5" y="12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31" y="10"/>
                      <a:pt x="40" y="13"/>
                      <a:pt x="46" y="19"/>
                    </a:cubicBezTo>
                    <a:cubicBezTo>
                      <a:pt x="55" y="30"/>
                      <a:pt x="53" y="48"/>
                      <a:pt x="53" y="55"/>
                    </a:cubicBezTo>
                    <a:cubicBezTo>
                      <a:pt x="52" y="56"/>
                      <a:pt x="52" y="57"/>
                      <a:pt x="52" y="58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6" y="63"/>
                      <a:pt x="57" y="68"/>
                      <a:pt x="56" y="72"/>
                    </a:cubicBezTo>
                    <a:cubicBezTo>
                      <a:pt x="55" y="76"/>
                      <a:pt x="53" y="78"/>
                      <a:pt x="52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5" y="97"/>
                      <a:pt x="34" y="109"/>
                      <a:pt x="33" y="109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2"/>
                      <a:pt x="32" y="112"/>
                      <a:pt x="32" y="112"/>
                    </a:cubicBezTo>
                    <a:cubicBezTo>
                      <a:pt x="32" y="117"/>
                      <a:pt x="33" y="129"/>
                      <a:pt x="41" y="130"/>
                    </a:cubicBezTo>
                    <a:cubicBezTo>
                      <a:pt x="47" y="131"/>
                      <a:pt x="63" y="137"/>
                      <a:pt x="77" y="146"/>
                    </a:cubicBezTo>
                    <a:cubicBezTo>
                      <a:pt x="91" y="154"/>
                      <a:pt x="100" y="163"/>
                      <a:pt x="102" y="171"/>
                    </a:cubicBezTo>
                    <a:cubicBezTo>
                      <a:pt x="58" y="171"/>
                      <a:pt x="58" y="171"/>
                      <a:pt x="58" y="171"/>
                    </a:cubicBezTo>
                    <a:cubicBezTo>
                      <a:pt x="60" y="174"/>
                      <a:pt x="63" y="177"/>
                      <a:pt x="65" y="181"/>
                    </a:cubicBezTo>
                    <a:cubicBezTo>
                      <a:pt x="113" y="181"/>
                      <a:pt x="113" y="181"/>
                      <a:pt x="113" y="181"/>
                    </a:cubicBezTo>
                    <a:cubicBezTo>
                      <a:pt x="113" y="176"/>
                      <a:pt x="113" y="176"/>
                      <a:pt x="113" y="176"/>
                    </a:cubicBezTo>
                    <a:cubicBezTo>
                      <a:pt x="113" y="147"/>
                      <a:pt x="58" y="123"/>
                      <a:pt x="43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7" name="Freeform 479"/>
              <p:cNvSpPr>
                <a:spLocks/>
              </p:cNvSpPr>
              <p:nvPr/>
            </p:nvSpPr>
            <p:spPr bwMode="auto">
              <a:xfrm>
                <a:off x="5757863" y="2936875"/>
                <a:ext cx="244475" cy="381000"/>
              </a:xfrm>
              <a:custGeom>
                <a:avLst/>
                <a:gdLst>
                  <a:gd name="T0" fmla="*/ 59 w 116"/>
                  <a:gd name="T1" fmla="*/ 171 h 181"/>
                  <a:gd name="T2" fmla="*/ 11 w 116"/>
                  <a:gd name="T3" fmla="*/ 171 h 181"/>
                  <a:gd name="T4" fmla="*/ 35 w 116"/>
                  <a:gd name="T5" fmla="*/ 146 h 181"/>
                  <a:gd name="T6" fmla="*/ 72 w 116"/>
                  <a:gd name="T7" fmla="*/ 130 h 181"/>
                  <a:gd name="T8" fmla="*/ 81 w 116"/>
                  <a:gd name="T9" fmla="*/ 112 h 181"/>
                  <a:gd name="T10" fmla="*/ 81 w 116"/>
                  <a:gd name="T11" fmla="*/ 110 h 181"/>
                  <a:gd name="T12" fmla="*/ 79 w 116"/>
                  <a:gd name="T13" fmla="*/ 109 h 181"/>
                  <a:gd name="T14" fmla="*/ 65 w 116"/>
                  <a:gd name="T15" fmla="*/ 82 h 181"/>
                  <a:gd name="T16" fmla="*/ 64 w 116"/>
                  <a:gd name="T17" fmla="*/ 78 h 181"/>
                  <a:gd name="T18" fmla="*/ 60 w 116"/>
                  <a:gd name="T19" fmla="*/ 78 h 181"/>
                  <a:gd name="T20" fmla="*/ 57 w 116"/>
                  <a:gd name="T21" fmla="*/ 72 h 181"/>
                  <a:gd name="T22" fmla="*/ 59 w 116"/>
                  <a:gd name="T23" fmla="*/ 62 h 181"/>
                  <a:gd name="T24" fmla="*/ 61 w 116"/>
                  <a:gd name="T25" fmla="*/ 60 h 181"/>
                  <a:gd name="T26" fmla="*/ 60 w 116"/>
                  <a:gd name="T27" fmla="*/ 58 h 181"/>
                  <a:gd name="T28" fmla="*/ 60 w 116"/>
                  <a:gd name="T29" fmla="*/ 55 h 181"/>
                  <a:gd name="T30" fmla="*/ 67 w 116"/>
                  <a:gd name="T31" fmla="*/ 19 h 181"/>
                  <a:gd name="T32" fmla="*/ 93 w 116"/>
                  <a:gd name="T33" fmla="*/ 10 h 181"/>
                  <a:gd name="T34" fmla="*/ 112 w 116"/>
                  <a:gd name="T35" fmla="*/ 13 h 181"/>
                  <a:gd name="T36" fmla="*/ 116 w 116"/>
                  <a:gd name="T37" fmla="*/ 5 h 181"/>
                  <a:gd name="T38" fmla="*/ 93 w 116"/>
                  <a:gd name="T39" fmla="*/ 0 h 181"/>
                  <a:gd name="T40" fmla="*/ 60 w 116"/>
                  <a:gd name="T41" fmla="*/ 13 h 181"/>
                  <a:gd name="T42" fmla="*/ 51 w 116"/>
                  <a:gd name="T43" fmla="*/ 56 h 181"/>
                  <a:gd name="T44" fmla="*/ 51 w 116"/>
                  <a:gd name="T45" fmla="*/ 56 h 181"/>
                  <a:gd name="T46" fmla="*/ 49 w 116"/>
                  <a:gd name="T47" fmla="*/ 77 h 181"/>
                  <a:gd name="T48" fmla="*/ 56 w 116"/>
                  <a:gd name="T49" fmla="*/ 86 h 181"/>
                  <a:gd name="T50" fmla="*/ 71 w 116"/>
                  <a:gd name="T51" fmla="*/ 114 h 181"/>
                  <a:gd name="T52" fmla="*/ 70 w 116"/>
                  <a:gd name="T53" fmla="*/ 120 h 181"/>
                  <a:gd name="T54" fmla="*/ 0 w 116"/>
                  <a:gd name="T55" fmla="*/ 176 h 181"/>
                  <a:gd name="T56" fmla="*/ 0 w 116"/>
                  <a:gd name="T57" fmla="*/ 181 h 181"/>
                  <a:gd name="T58" fmla="*/ 52 w 116"/>
                  <a:gd name="T59" fmla="*/ 181 h 181"/>
                  <a:gd name="T60" fmla="*/ 59 w 116"/>
                  <a:gd name="T61" fmla="*/ 17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6" h="181">
                    <a:moveTo>
                      <a:pt x="59" y="171"/>
                    </a:moveTo>
                    <a:cubicBezTo>
                      <a:pt x="11" y="171"/>
                      <a:pt x="11" y="171"/>
                      <a:pt x="11" y="171"/>
                    </a:cubicBezTo>
                    <a:cubicBezTo>
                      <a:pt x="13" y="163"/>
                      <a:pt x="22" y="154"/>
                      <a:pt x="35" y="146"/>
                    </a:cubicBezTo>
                    <a:cubicBezTo>
                      <a:pt x="50" y="137"/>
                      <a:pt x="66" y="131"/>
                      <a:pt x="72" y="130"/>
                    </a:cubicBezTo>
                    <a:cubicBezTo>
                      <a:pt x="80" y="129"/>
                      <a:pt x="81" y="117"/>
                      <a:pt x="81" y="112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9" y="109"/>
                      <a:pt x="79" y="109"/>
                      <a:pt x="79" y="109"/>
                    </a:cubicBezTo>
                    <a:cubicBezTo>
                      <a:pt x="79" y="109"/>
                      <a:pt x="68" y="97"/>
                      <a:pt x="65" y="82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78"/>
                      <a:pt x="58" y="76"/>
                      <a:pt x="57" y="72"/>
                    </a:cubicBezTo>
                    <a:cubicBezTo>
                      <a:pt x="56" y="68"/>
                      <a:pt x="57" y="63"/>
                      <a:pt x="59" y="62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60" y="57"/>
                      <a:pt x="60" y="56"/>
                      <a:pt x="60" y="55"/>
                    </a:cubicBezTo>
                    <a:cubicBezTo>
                      <a:pt x="59" y="48"/>
                      <a:pt x="58" y="30"/>
                      <a:pt x="67" y="19"/>
                    </a:cubicBezTo>
                    <a:cubicBezTo>
                      <a:pt x="73" y="13"/>
                      <a:pt x="82" y="10"/>
                      <a:pt x="93" y="10"/>
                    </a:cubicBezTo>
                    <a:cubicBezTo>
                      <a:pt x="101" y="10"/>
                      <a:pt x="107" y="11"/>
                      <a:pt x="112" y="13"/>
                    </a:cubicBezTo>
                    <a:cubicBezTo>
                      <a:pt x="113" y="11"/>
                      <a:pt x="114" y="8"/>
                      <a:pt x="116" y="5"/>
                    </a:cubicBezTo>
                    <a:cubicBezTo>
                      <a:pt x="110" y="2"/>
                      <a:pt x="102" y="0"/>
                      <a:pt x="93" y="0"/>
                    </a:cubicBezTo>
                    <a:cubicBezTo>
                      <a:pt x="79" y="0"/>
                      <a:pt x="67" y="5"/>
                      <a:pt x="60" y="13"/>
                    </a:cubicBezTo>
                    <a:cubicBezTo>
                      <a:pt x="48" y="27"/>
                      <a:pt x="50" y="48"/>
                      <a:pt x="51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46" y="62"/>
                      <a:pt x="46" y="71"/>
                      <a:pt x="49" y="77"/>
                    </a:cubicBezTo>
                    <a:cubicBezTo>
                      <a:pt x="50" y="82"/>
                      <a:pt x="53" y="85"/>
                      <a:pt x="56" y="86"/>
                    </a:cubicBezTo>
                    <a:cubicBezTo>
                      <a:pt x="59" y="100"/>
                      <a:pt x="68" y="110"/>
                      <a:pt x="71" y="114"/>
                    </a:cubicBezTo>
                    <a:cubicBezTo>
                      <a:pt x="71" y="117"/>
                      <a:pt x="70" y="119"/>
                      <a:pt x="70" y="120"/>
                    </a:cubicBezTo>
                    <a:cubicBezTo>
                      <a:pt x="55" y="123"/>
                      <a:pt x="0" y="147"/>
                      <a:pt x="0" y="176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52" y="181"/>
                      <a:pt x="52" y="181"/>
                      <a:pt x="52" y="181"/>
                    </a:cubicBezTo>
                    <a:cubicBezTo>
                      <a:pt x="54" y="177"/>
                      <a:pt x="56" y="174"/>
                      <a:pt x="59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17884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7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2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  <p:bldP spid="27" grpId="0" animBg="1"/>
      <p:bldP spid="7" grpId="0" animBg="1"/>
      <p:bldP spid="70" grpId="0" animBg="1"/>
      <p:bldP spid="11" grpId="0" animBg="1"/>
      <p:bldP spid="23" grpId="0" animBg="1"/>
      <p:bldP spid="90" grpId="0" animBg="1"/>
      <p:bldP spid="103" grpId="0"/>
      <p:bldP spid="105" grpId="0"/>
      <p:bldP spid="67" grpId="0" animBg="1"/>
      <p:bldP spid="68" grpId="0" animBg="1"/>
      <p:bldP spid="69" grpId="0" animBg="1"/>
      <p:bldP spid="88" grpId="0" animBg="1"/>
      <p:bldP spid="91" grpId="0" animBg="1"/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3"/>
          <p:cNvPicPr>
            <a:picLocks noChangeAspect="1"/>
          </p:cNvPicPr>
          <p:nvPr/>
        </p:nvPicPr>
        <p:blipFill rotWithShape="1">
          <a:blip r:embed="rId2"/>
          <a:srcRect t="4442" b="30089"/>
          <a:stretch/>
        </p:blipFill>
        <p:spPr>
          <a:xfrm>
            <a:off x="0" y="1142990"/>
            <a:ext cx="9144000" cy="31496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1142990"/>
            <a:ext cx="9180512" cy="3147814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Rectangle 2"/>
          <p:cNvSpPr/>
          <p:nvPr/>
        </p:nvSpPr>
        <p:spPr>
          <a:xfrm>
            <a:off x="323528" y="123478"/>
            <a:ext cx="216024" cy="432048"/>
          </a:xfrm>
          <a:prstGeom prst="rect">
            <a:avLst/>
          </a:prstGeom>
          <a:solidFill>
            <a:srgbClr val="2D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1" name="Изображение 110" descr="ut_logo_h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123478"/>
            <a:ext cx="1334468" cy="396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285866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10"/>
          <p:cNvGrpSpPr/>
          <p:nvPr/>
        </p:nvGrpSpPr>
        <p:grpSpPr>
          <a:xfrm>
            <a:off x="107513" y="1097040"/>
            <a:ext cx="4887824" cy="3490934"/>
            <a:chOff x="107513" y="1097040"/>
            <a:chExt cx="4887824" cy="3490934"/>
          </a:xfrm>
        </p:grpSpPr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13" y="1097040"/>
              <a:ext cx="4887824" cy="3490934"/>
            </a:xfrm>
            <a:prstGeom prst="rect">
              <a:avLst/>
            </a:prstGeom>
          </p:spPr>
        </p:pic>
        <p:pic>
          <p:nvPicPr>
            <p:cNvPr id="7" name="Изображение 6"/>
            <p:cNvPicPr preferRelativeResize="0">
              <a:picLocks/>
            </p:cNvPicPr>
            <p:nvPr/>
          </p:nvPicPr>
          <p:blipFill rotWithShape="1">
            <a:blip r:embed="rId6" cstate="print"/>
            <a:srcRect l="7542" t="2811" r="1598" b="5386"/>
            <a:stretch/>
          </p:blipFill>
          <p:spPr>
            <a:xfrm>
              <a:off x="1285852" y="3214692"/>
              <a:ext cx="828000" cy="720000"/>
            </a:xfrm>
            <a:prstGeom prst="rect">
              <a:avLst/>
            </a:prstGeom>
          </p:spPr>
        </p:pic>
      </p:grpSp>
      <p:pic>
        <p:nvPicPr>
          <p:cNvPr id="2" name="Picture 2" descr="http://img.bisnis.com/posts/2016/03/30/532493/ivf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1500180"/>
            <a:ext cx="857256" cy="78581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11560" y="51470"/>
            <a:ext cx="633670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E11E4F"/>
                </a:solidFill>
                <a:latin typeface="EuropeC"/>
                <a:cs typeface="EuropeC"/>
              </a:rPr>
              <a:t>Публикации для совместного продвижения </a:t>
            </a:r>
            <a:endParaRPr lang="ru-RU" sz="1600" dirty="0" smtClean="0">
              <a:solidFill>
                <a:srgbClr val="E11E4F"/>
              </a:solidFill>
              <a:latin typeface="EuropeC"/>
              <a:cs typeface="EuropeC"/>
            </a:endParaRPr>
          </a:p>
          <a:p>
            <a:r>
              <a:rPr lang="ru-RU" sz="1600" dirty="0" smtClean="0">
                <a:solidFill>
                  <a:srgbClr val="E11E4F"/>
                </a:solidFill>
                <a:latin typeface="EuropeC"/>
                <a:cs typeface="EuropeC"/>
              </a:rPr>
              <a:t>(</a:t>
            </a:r>
            <a:r>
              <a:rPr lang="ru-RU" sz="1600" dirty="0">
                <a:solidFill>
                  <a:srgbClr val="E11E4F"/>
                </a:solidFill>
                <a:latin typeface="EuropeC"/>
                <a:cs typeface="EuropeC"/>
              </a:rPr>
              <a:t>Коллекция постов)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629275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Создайте коллекцию ваших собственных заметок о курорте, клинике, сервисе или услуге, которые актуальны в любое время или по сезонам!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43504" y="1357304"/>
            <a:ext cx="374441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EuropeC"/>
                <a:cs typeface="EuropeC"/>
              </a:rPr>
              <a:t>Напишите небольшой очерк из 5-10 предложений, прикрепите к нему качественное фото и поместите его внутри туристической платформы</a:t>
            </a:r>
            <a:r>
              <a:rPr lang="en-US" sz="1400" dirty="0" smtClean="0">
                <a:solidFill>
                  <a:schemeClr val="bg1"/>
                </a:solidFill>
                <a:latin typeface="EuropeC"/>
                <a:cs typeface="EuropeC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FFFFFF"/>
                </a:solidFill>
                <a:latin typeface="EuropeC"/>
                <a:cs typeface="EuropeC"/>
              </a:rPr>
              <a:t>Отрегулируйте </a:t>
            </a:r>
            <a:r>
              <a:rPr lang="ru-RU" sz="1400" b="1" dirty="0" smtClean="0">
                <a:solidFill>
                  <a:srgbClr val="23ACAB"/>
                </a:solidFill>
                <a:latin typeface="EuropeC"/>
                <a:cs typeface="EuropeC"/>
              </a:rPr>
              <a:t>настройки видимости </a:t>
            </a:r>
            <a:r>
              <a:rPr lang="ru-RU" sz="1400" dirty="0" smtClean="0">
                <a:solidFill>
                  <a:srgbClr val="FFFFFF"/>
                </a:solidFill>
                <a:latin typeface="EuropeC"/>
                <a:cs typeface="EuropeC"/>
              </a:rPr>
              <a:t>Ваших постов  для всех или только для ряда ваших партнеров, и их смогут разместить на страницах соц.сетей и сайте все желающие агентства по всему миру, используя их в качестве базовых новостных наполнений о Вашей клинике, курортном объекте/учреждении.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4330796"/>
            <a:ext cx="8496943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23ACAB"/>
                </a:solidFill>
                <a:latin typeface="EuropeC"/>
                <a:cs typeface="EuropeC"/>
              </a:rPr>
              <a:t>Тем самым Вы сможете продвигать ваши сервисы, услуги и мероприятия еще эффективнее и для большого круга публики! </a:t>
            </a:r>
            <a:endParaRPr lang="ru-RU" sz="1600" dirty="0" smtClean="0">
              <a:solidFill>
                <a:srgbClr val="23ACAB"/>
              </a:solidFill>
              <a:latin typeface="EuropeC"/>
              <a:cs typeface="EuropeC"/>
            </a:endParaRP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23ACAB"/>
                </a:solidFill>
                <a:latin typeface="EuropeC"/>
                <a:cs typeface="EuropeC"/>
              </a:rPr>
              <a:t>Создайте </a:t>
            </a:r>
            <a:r>
              <a:rPr lang="ru-RU" sz="1600" dirty="0">
                <a:solidFill>
                  <a:srgbClr val="23ACAB"/>
                </a:solidFill>
                <a:latin typeface="EuropeC"/>
                <a:cs typeface="EuropeC"/>
              </a:rPr>
              <a:t>свою аудиторию сами!</a:t>
            </a:r>
          </a:p>
        </p:txBody>
      </p:sp>
    </p:spTree>
    <p:extLst>
      <p:ext uri="{BB962C8B-B14F-4D97-AF65-F5344CB8AC3E}">
        <p14:creationId xmlns="" xmlns:p14="http://schemas.microsoft.com/office/powerpoint/2010/main" val="2523146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4000">
        <p14:reveal/>
      </p:transition>
    </mc:Choice>
    <mc:Fallback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8263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4"/>
          <p:cNvSpPr/>
          <p:nvPr/>
        </p:nvSpPr>
        <p:spPr>
          <a:xfrm>
            <a:off x="-14263" y="9647"/>
            <a:ext cx="9144000" cy="5143500"/>
          </a:xfrm>
          <a:prstGeom prst="rect">
            <a:avLst/>
          </a:prstGeom>
          <a:solidFill>
            <a:srgbClr val="2D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09"/>
          <p:cNvSpPr>
            <a:spLocks noChangeAspect="1" noEditPoints="1"/>
          </p:cNvSpPr>
          <p:nvPr/>
        </p:nvSpPr>
        <p:spPr bwMode="auto">
          <a:xfrm>
            <a:off x="539552" y="195486"/>
            <a:ext cx="8340034" cy="4948014"/>
          </a:xfrm>
          <a:custGeom>
            <a:avLst/>
            <a:gdLst>
              <a:gd name="T0" fmla="*/ 42 w 1779"/>
              <a:gd name="T1" fmla="*/ 140 h 895"/>
              <a:gd name="T2" fmla="*/ 155 w 1779"/>
              <a:gd name="T3" fmla="*/ 148 h 895"/>
              <a:gd name="T4" fmla="*/ 327 w 1779"/>
              <a:gd name="T5" fmla="*/ 46 h 895"/>
              <a:gd name="T6" fmla="*/ 337 w 1779"/>
              <a:gd name="T7" fmla="*/ 74 h 895"/>
              <a:gd name="T8" fmla="*/ 382 w 1779"/>
              <a:gd name="T9" fmla="*/ 79 h 895"/>
              <a:gd name="T10" fmla="*/ 161 w 1779"/>
              <a:gd name="T11" fmla="*/ 328 h 895"/>
              <a:gd name="T12" fmla="*/ 431 w 1779"/>
              <a:gd name="T13" fmla="*/ 71 h 895"/>
              <a:gd name="T14" fmla="*/ 414 w 1779"/>
              <a:gd name="T15" fmla="*/ 103 h 895"/>
              <a:gd name="T16" fmla="*/ 488 w 1779"/>
              <a:gd name="T17" fmla="*/ 57 h 895"/>
              <a:gd name="T18" fmla="*/ 433 w 1779"/>
              <a:gd name="T19" fmla="*/ 121 h 895"/>
              <a:gd name="T20" fmla="*/ 466 w 1779"/>
              <a:gd name="T21" fmla="*/ 106 h 895"/>
              <a:gd name="T22" fmla="*/ 287 w 1779"/>
              <a:gd name="T23" fmla="*/ 329 h 895"/>
              <a:gd name="T24" fmla="*/ 507 w 1779"/>
              <a:gd name="T25" fmla="*/ 132 h 895"/>
              <a:gd name="T26" fmla="*/ 476 w 1779"/>
              <a:gd name="T27" fmla="*/ 193 h 895"/>
              <a:gd name="T28" fmla="*/ 468 w 1779"/>
              <a:gd name="T29" fmla="*/ 231 h 895"/>
              <a:gd name="T30" fmla="*/ 583 w 1779"/>
              <a:gd name="T31" fmla="*/ 125 h 895"/>
              <a:gd name="T32" fmla="*/ 643 w 1779"/>
              <a:gd name="T33" fmla="*/ 97 h 895"/>
              <a:gd name="T34" fmla="*/ 305 w 1779"/>
              <a:gd name="T35" fmla="*/ 463 h 895"/>
              <a:gd name="T36" fmla="*/ 333 w 1779"/>
              <a:gd name="T37" fmla="*/ 478 h 895"/>
              <a:gd name="T38" fmla="*/ 324 w 1779"/>
              <a:gd name="T39" fmla="*/ 552 h 895"/>
              <a:gd name="T40" fmla="*/ 751 w 1779"/>
              <a:gd name="T41" fmla="*/ 184 h 895"/>
              <a:gd name="T42" fmla="*/ 797 w 1779"/>
              <a:gd name="T43" fmla="*/ 160 h 895"/>
              <a:gd name="T44" fmla="*/ 851 w 1779"/>
              <a:gd name="T45" fmla="*/ 147 h 895"/>
              <a:gd name="T46" fmla="*/ 380 w 1779"/>
              <a:gd name="T47" fmla="*/ 639 h 895"/>
              <a:gd name="T48" fmla="*/ 911 w 1779"/>
              <a:gd name="T49" fmla="*/ 138 h 895"/>
              <a:gd name="T50" fmla="*/ 941 w 1779"/>
              <a:gd name="T51" fmla="*/ 127 h 895"/>
              <a:gd name="T52" fmla="*/ 1002 w 1779"/>
              <a:gd name="T53" fmla="*/ 80 h 895"/>
              <a:gd name="T54" fmla="*/ 708 w 1779"/>
              <a:gd name="T55" fmla="*/ 410 h 895"/>
              <a:gd name="T56" fmla="*/ 399 w 1779"/>
              <a:gd name="T57" fmla="*/ 743 h 895"/>
              <a:gd name="T58" fmla="*/ 1157 w 1779"/>
              <a:gd name="T59" fmla="*/ 18 h 895"/>
              <a:gd name="T60" fmla="*/ 591 w 1779"/>
              <a:gd name="T61" fmla="*/ 592 h 895"/>
              <a:gd name="T62" fmla="*/ 1152 w 1779"/>
              <a:gd name="T63" fmla="*/ 50 h 895"/>
              <a:gd name="T64" fmla="*/ 980 w 1779"/>
              <a:gd name="T65" fmla="*/ 242 h 895"/>
              <a:gd name="T66" fmla="*/ 928 w 1779"/>
              <a:gd name="T67" fmla="*/ 308 h 895"/>
              <a:gd name="T68" fmla="*/ 1246 w 1779"/>
              <a:gd name="T69" fmla="*/ 41 h 895"/>
              <a:gd name="T70" fmla="*/ 1065 w 1779"/>
              <a:gd name="T71" fmla="*/ 245 h 895"/>
              <a:gd name="T72" fmla="*/ 1087 w 1779"/>
              <a:gd name="T73" fmla="*/ 265 h 895"/>
              <a:gd name="T74" fmla="*/ 1337 w 1779"/>
              <a:gd name="T75" fmla="*/ 38 h 895"/>
              <a:gd name="T76" fmla="*/ 865 w 1779"/>
              <a:gd name="T77" fmla="*/ 557 h 895"/>
              <a:gd name="T78" fmla="*/ 1027 w 1779"/>
              <a:gd name="T79" fmla="*/ 418 h 895"/>
              <a:gd name="T80" fmla="*/ 1057 w 1779"/>
              <a:gd name="T81" fmla="*/ 449 h 895"/>
              <a:gd name="T82" fmla="*/ 1191 w 1779"/>
              <a:gd name="T83" fmla="*/ 371 h 895"/>
              <a:gd name="T84" fmla="*/ 890 w 1779"/>
              <a:gd name="T85" fmla="*/ 717 h 895"/>
              <a:gd name="T86" fmla="*/ 1001 w 1779"/>
              <a:gd name="T87" fmla="*/ 659 h 895"/>
              <a:gd name="T88" fmla="*/ 1597 w 1779"/>
              <a:gd name="T89" fmla="*/ 91 h 895"/>
              <a:gd name="T90" fmla="*/ 1457 w 1779"/>
              <a:gd name="T91" fmla="*/ 277 h 895"/>
              <a:gd name="T92" fmla="*/ 1342 w 1779"/>
              <a:gd name="T93" fmla="*/ 397 h 895"/>
              <a:gd name="T94" fmla="*/ 1546 w 1779"/>
              <a:gd name="T95" fmla="*/ 221 h 895"/>
              <a:gd name="T96" fmla="*/ 1576 w 1779"/>
              <a:gd name="T97" fmla="*/ 242 h 895"/>
              <a:gd name="T98" fmla="*/ 1348 w 1779"/>
              <a:gd name="T99" fmla="*/ 482 h 895"/>
              <a:gd name="T100" fmla="*/ 1535 w 1779"/>
              <a:gd name="T101" fmla="*/ 317 h 895"/>
              <a:gd name="T102" fmla="*/ 1380 w 1779"/>
              <a:gd name="T103" fmla="*/ 520 h 895"/>
              <a:gd name="T104" fmla="*/ 1393 w 1779"/>
              <a:gd name="T105" fmla="*/ 547 h 895"/>
              <a:gd name="T106" fmla="*/ 1532 w 1779"/>
              <a:gd name="T107" fmla="*/ 459 h 895"/>
              <a:gd name="T108" fmla="*/ 1482 w 1779"/>
              <a:gd name="T109" fmla="*/ 537 h 895"/>
              <a:gd name="T110" fmla="*/ 1500 w 1779"/>
              <a:gd name="T111" fmla="*/ 561 h 895"/>
              <a:gd name="T112" fmla="*/ 1590 w 1779"/>
              <a:gd name="T113" fmla="*/ 535 h 895"/>
              <a:gd name="T114" fmla="*/ 1578 w 1779"/>
              <a:gd name="T115" fmla="*/ 599 h 895"/>
              <a:gd name="T116" fmla="*/ 1597 w 1779"/>
              <a:gd name="T117" fmla="*/ 632 h 895"/>
              <a:gd name="T118" fmla="*/ 1680 w 1779"/>
              <a:gd name="T119" fmla="*/ 599 h 895"/>
              <a:gd name="T120" fmla="*/ 1739 w 1779"/>
              <a:gd name="T121" fmla="*/ 588 h 895"/>
              <a:gd name="T122" fmla="*/ 1692 w 1779"/>
              <a:gd name="T123" fmla="*/ 817 h 895"/>
              <a:gd name="T124" fmla="*/ 997 w 1779"/>
              <a:gd name="T125" fmla="*/ 69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9" h="895">
                <a:moveTo>
                  <a:pt x="33" y="74"/>
                </a:moveTo>
                <a:cubicBezTo>
                  <a:pt x="32" y="73"/>
                  <a:pt x="30" y="73"/>
                  <a:pt x="29" y="74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96"/>
                  <a:pt x="7" y="98"/>
                  <a:pt x="8" y="99"/>
                </a:cubicBezTo>
                <a:cubicBezTo>
                  <a:pt x="9" y="100"/>
                  <a:pt x="10" y="100"/>
                  <a:pt x="11" y="100"/>
                </a:cubicBezTo>
                <a:cubicBezTo>
                  <a:pt x="11" y="100"/>
                  <a:pt x="12" y="100"/>
                  <a:pt x="13" y="99"/>
                </a:cubicBezTo>
                <a:cubicBezTo>
                  <a:pt x="33" y="78"/>
                  <a:pt x="33" y="78"/>
                  <a:pt x="33" y="78"/>
                </a:cubicBezTo>
                <a:cubicBezTo>
                  <a:pt x="35" y="77"/>
                  <a:pt x="35" y="75"/>
                  <a:pt x="33" y="74"/>
                </a:cubicBezTo>
                <a:close/>
                <a:moveTo>
                  <a:pt x="55" y="70"/>
                </a:moveTo>
                <a:cubicBezTo>
                  <a:pt x="55" y="70"/>
                  <a:pt x="56" y="70"/>
                  <a:pt x="57" y="69"/>
                </a:cubicBezTo>
                <a:cubicBezTo>
                  <a:pt x="62" y="64"/>
                  <a:pt x="62" y="64"/>
                  <a:pt x="62" y="64"/>
                </a:cubicBezTo>
                <a:cubicBezTo>
                  <a:pt x="63" y="63"/>
                  <a:pt x="63" y="61"/>
                  <a:pt x="62" y="59"/>
                </a:cubicBezTo>
                <a:cubicBezTo>
                  <a:pt x="61" y="58"/>
                  <a:pt x="59" y="58"/>
                  <a:pt x="58" y="59"/>
                </a:cubicBezTo>
                <a:cubicBezTo>
                  <a:pt x="52" y="65"/>
                  <a:pt x="52" y="65"/>
                  <a:pt x="52" y="65"/>
                </a:cubicBezTo>
                <a:cubicBezTo>
                  <a:pt x="51" y="66"/>
                  <a:pt x="51" y="68"/>
                  <a:pt x="52" y="69"/>
                </a:cubicBezTo>
                <a:cubicBezTo>
                  <a:pt x="53" y="70"/>
                  <a:pt x="54" y="70"/>
                  <a:pt x="55" y="70"/>
                </a:cubicBezTo>
                <a:close/>
                <a:moveTo>
                  <a:pt x="20" y="105"/>
                </a:moveTo>
                <a:cubicBezTo>
                  <a:pt x="21" y="105"/>
                  <a:pt x="21" y="104"/>
                  <a:pt x="22" y="104"/>
                </a:cubicBezTo>
                <a:cubicBezTo>
                  <a:pt x="42" y="84"/>
                  <a:pt x="42" y="84"/>
                  <a:pt x="42" y="84"/>
                </a:cubicBezTo>
                <a:cubicBezTo>
                  <a:pt x="43" y="83"/>
                  <a:pt x="43" y="81"/>
                  <a:pt x="42" y="80"/>
                </a:cubicBezTo>
                <a:cubicBezTo>
                  <a:pt x="41" y="78"/>
                  <a:pt x="39" y="78"/>
                  <a:pt x="38" y="8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6" y="101"/>
                  <a:pt x="16" y="103"/>
                  <a:pt x="18" y="104"/>
                </a:cubicBezTo>
                <a:cubicBezTo>
                  <a:pt x="18" y="104"/>
                  <a:pt x="19" y="105"/>
                  <a:pt x="20" y="105"/>
                </a:cubicBezTo>
                <a:close/>
                <a:moveTo>
                  <a:pt x="30" y="106"/>
                </a:moveTo>
                <a:cubicBezTo>
                  <a:pt x="29" y="105"/>
                  <a:pt x="27" y="105"/>
                  <a:pt x="25" y="106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3" y="108"/>
                  <a:pt x="23" y="110"/>
                  <a:pt x="24" y="112"/>
                </a:cubicBezTo>
                <a:cubicBezTo>
                  <a:pt x="24" y="112"/>
                  <a:pt x="25" y="112"/>
                  <a:pt x="26" y="112"/>
                </a:cubicBezTo>
                <a:cubicBezTo>
                  <a:pt x="27" y="112"/>
                  <a:pt x="28" y="112"/>
                  <a:pt x="28" y="112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1" y="109"/>
                  <a:pt x="31" y="107"/>
                  <a:pt x="30" y="106"/>
                </a:cubicBezTo>
                <a:close/>
                <a:moveTo>
                  <a:pt x="37" y="99"/>
                </a:moveTo>
                <a:cubicBezTo>
                  <a:pt x="37" y="99"/>
                  <a:pt x="38" y="100"/>
                  <a:pt x="39" y="100"/>
                </a:cubicBezTo>
                <a:cubicBezTo>
                  <a:pt x="40" y="100"/>
                  <a:pt x="41" y="99"/>
                  <a:pt x="41" y="99"/>
                </a:cubicBezTo>
                <a:cubicBezTo>
                  <a:pt x="50" y="90"/>
                  <a:pt x="50" y="90"/>
                  <a:pt x="50" y="90"/>
                </a:cubicBezTo>
                <a:cubicBezTo>
                  <a:pt x="51" y="89"/>
                  <a:pt x="51" y="87"/>
                  <a:pt x="50" y="86"/>
                </a:cubicBezTo>
                <a:cubicBezTo>
                  <a:pt x="48" y="85"/>
                  <a:pt x="46" y="85"/>
                  <a:pt x="45" y="86"/>
                </a:cubicBezTo>
                <a:cubicBezTo>
                  <a:pt x="37" y="94"/>
                  <a:pt x="37" y="94"/>
                  <a:pt x="37" y="94"/>
                </a:cubicBezTo>
                <a:cubicBezTo>
                  <a:pt x="36" y="95"/>
                  <a:pt x="36" y="97"/>
                  <a:pt x="37" y="99"/>
                </a:cubicBezTo>
                <a:close/>
                <a:moveTo>
                  <a:pt x="20" y="133"/>
                </a:moveTo>
                <a:cubicBezTo>
                  <a:pt x="21" y="133"/>
                  <a:pt x="21" y="132"/>
                  <a:pt x="22" y="132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6" y="128"/>
                  <a:pt x="26" y="126"/>
                  <a:pt x="25" y="125"/>
                </a:cubicBezTo>
                <a:cubicBezTo>
                  <a:pt x="24" y="123"/>
                  <a:pt x="22" y="123"/>
                  <a:pt x="20" y="125"/>
                </a:cubicBezTo>
                <a:cubicBezTo>
                  <a:pt x="18" y="127"/>
                  <a:pt x="18" y="127"/>
                  <a:pt x="18" y="127"/>
                </a:cubicBezTo>
                <a:cubicBezTo>
                  <a:pt x="16" y="129"/>
                  <a:pt x="16" y="131"/>
                  <a:pt x="18" y="132"/>
                </a:cubicBezTo>
                <a:cubicBezTo>
                  <a:pt x="18" y="132"/>
                  <a:pt x="19" y="133"/>
                  <a:pt x="20" y="133"/>
                </a:cubicBezTo>
                <a:close/>
                <a:moveTo>
                  <a:pt x="54" y="110"/>
                </a:moveTo>
                <a:cubicBezTo>
                  <a:pt x="52" y="109"/>
                  <a:pt x="50" y="109"/>
                  <a:pt x="49" y="110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30" y="130"/>
                  <a:pt x="30" y="131"/>
                  <a:pt x="31" y="133"/>
                </a:cubicBezTo>
                <a:cubicBezTo>
                  <a:pt x="31" y="133"/>
                  <a:pt x="32" y="134"/>
                  <a:pt x="33" y="134"/>
                </a:cubicBezTo>
                <a:cubicBezTo>
                  <a:pt x="34" y="134"/>
                  <a:pt x="35" y="133"/>
                  <a:pt x="35" y="133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3"/>
                  <a:pt x="55" y="111"/>
                  <a:pt x="54" y="110"/>
                </a:cubicBezTo>
                <a:close/>
                <a:moveTo>
                  <a:pt x="59" y="105"/>
                </a:moveTo>
                <a:cubicBezTo>
                  <a:pt x="59" y="105"/>
                  <a:pt x="60" y="106"/>
                  <a:pt x="61" y="106"/>
                </a:cubicBezTo>
                <a:cubicBezTo>
                  <a:pt x="62" y="106"/>
                  <a:pt x="62" y="105"/>
                  <a:pt x="63" y="105"/>
                </a:cubicBezTo>
                <a:cubicBezTo>
                  <a:pt x="72" y="96"/>
                  <a:pt x="72" y="96"/>
                  <a:pt x="72" y="96"/>
                </a:cubicBezTo>
                <a:cubicBezTo>
                  <a:pt x="73" y="94"/>
                  <a:pt x="73" y="92"/>
                  <a:pt x="72" y="91"/>
                </a:cubicBezTo>
                <a:cubicBezTo>
                  <a:pt x="71" y="90"/>
                  <a:pt x="69" y="90"/>
                  <a:pt x="68" y="91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7" y="102"/>
                  <a:pt x="57" y="104"/>
                  <a:pt x="59" y="105"/>
                </a:cubicBezTo>
                <a:close/>
                <a:moveTo>
                  <a:pt x="3" y="156"/>
                </a:moveTo>
                <a:cubicBezTo>
                  <a:pt x="1" y="158"/>
                  <a:pt x="1" y="158"/>
                  <a:pt x="1" y="158"/>
                </a:cubicBezTo>
                <a:cubicBezTo>
                  <a:pt x="0" y="159"/>
                  <a:pt x="0" y="161"/>
                  <a:pt x="1" y="162"/>
                </a:cubicBezTo>
                <a:cubicBezTo>
                  <a:pt x="2" y="163"/>
                  <a:pt x="2" y="163"/>
                  <a:pt x="3" y="163"/>
                </a:cubicBezTo>
                <a:cubicBezTo>
                  <a:pt x="4" y="163"/>
                  <a:pt x="5" y="163"/>
                  <a:pt x="5" y="162"/>
                </a:cubicBezTo>
                <a:cubicBezTo>
                  <a:pt x="8" y="160"/>
                  <a:pt x="8" y="160"/>
                  <a:pt x="8" y="160"/>
                </a:cubicBezTo>
                <a:cubicBezTo>
                  <a:pt x="9" y="159"/>
                  <a:pt x="9" y="157"/>
                  <a:pt x="8" y="156"/>
                </a:cubicBezTo>
                <a:cubicBezTo>
                  <a:pt x="6" y="155"/>
                  <a:pt x="4" y="155"/>
                  <a:pt x="3" y="156"/>
                </a:cubicBezTo>
                <a:close/>
                <a:moveTo>
                  <a:pt x="23" y="150"/>
                </a:moveTo>
                <a:cubicBezTo>
                  <a:pt x="18" y="155"/>
                  <a:pt x="18" y="155"/>
                  <a:pt x="18" y="155"/>
                </a:cubicBezTo>
                <a:cubicBezTo>
                  <a:pt x="16" y="157"/>
                  <a:pt x="16" y="159"/>
                  <a:pt x="18" y="160"/>
                </a:cubicBezTo>
                <a:cubicBezTo>
                  <a:pt x="18" y="160"/>
                  <a:pt x="19" y="161"/>
                  <a:pt x="20" y="161"/>
                </a:cubicBezTo>
                <a:cubicBezTo>
                  <a:pt x="21" y="161"/>
                  <a:pt x="21" y="160"/>
                  <a:pt x="22" y="160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9" y="153"/>
                  <a:pt x="29" y="151"/>
                  <a:pt x="28" y="150"/>
                </a:cubicBezTo>
                <a:cubicBezTo>
                  <a:pt x="27" y="148"/>
                  <a:pt x="25" y="148"/>
                  <a:pt x="23" y="150"/>
                </a:cubicBezTo>
                <a:close/>
                <a:moveTo>
                  <a:pt x="42" y="140"/>
                </a:moveTo>
                <a:cubicBezTo>
                  <a:pt x="79" y="103"/>
                  <a:pt x="79" y="103"/>
                  <a:pt x="79" y="103"/>
                </a:cubicBezTo>
                <a:cubicBezTo>
                  <a:pt x="85" y="96"/>
                  <a:pt x="85" y="96"/>
                  <a:pt x="85" y="96"/>
                </a:cubicBezTo>
                <a:cubicBezTo>
                  <a:pt x="87" y="95"/>
                  <a:pt x="87" y="93"/>
                  <a:pt x="85" y="92"/>
                </a:cubicBezTo>
                <a:cubicBezTo>
                  <a:pt x="84" y="91"/>
                  <a:pt x="82" y="91"/>
                  <a:pt x="81" y="92"/>
                </a:cubicBezTo>
                <a:cubicBezTo>
                  <a:pt x="77" y="96"/>
                  <a:pt x="77" y="96"/>
                  <a:pt x="77" y="96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7" y="137"/>
                  <a:pt x="37" y="139"/>
                  <a:pt x="38" y="140"/>
                </a:cubicBezTo>
                <a:cubicBezTo>
                  <a:pt x="38" y="140"/>
                  <a:pt x="39" y="141"/>
                  <a:pt x="40" y="141"/>
                </a:cubicBezTo>
                <a:cubicBezTo>
                  <a:pt x="41" y="141"/>
                  <a:pt x="41" y="140"/>
                  <a:pt x="42" y="140"/>
                </a:cubicBezTo>
                <a:close/>
                <a:moveTo>
                  <a:pt x="89" y="91"/>
                </a:moveTo>
                <a:cubicBezTo>
                  <a:pt x="90" y="91"/>
                  <a:pt x="91" y="91"/>
                  <a:pt x="92" y="90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4" y="78"/>
                  <a:pt x="104" y="76"/>
                  <a:pt x="102" y="75"/>
                </a:cubicBezTo>
                <a:cubicBezTo>
                  <a:pt x="101" y="74"/>
                  <a:pt x="99" y="74"/>
                  <a:pt x="98" y="75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7"/>
                  <a:pt x="86" y="89"/>
                  <a:pt x="87" y="90"/>
                </a:cubicBezTo>
                <a:cubicBezTo>
                  <a:pt x="88" y="91"/>
                  <a:pt x="89" y="91"/>
                  <a:pt x="89" y="91"/>
                </a:cubicBezTo>
                <a:close/>
                <a:moveTo>
                  <a:pt x="125" y="66"/>
                </a:moveTo>
                <a:cubicBezTo>
                  <a:pt x="124" y="65"/>
                  <a:pt x="122" y="65"/>
                  <a:pt x="121" y="66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46" y="141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8" y="149"/>
                  <a:pt x="38" y="151"/>
                  <a:pt x="39" y="152"/>
                </a:cubicBezTo>
                <a:cubicBezTo>
                  <a:pt x="40" y="153"/>
                  <a:pt x="40" y="153"/>
                  <a:pt x="41" y="153"/>
                </a:cubicBezTo>
                <a:cubicBezTo>
                  <a:pt x="42" y="153"/>
                  <a:pt x="43" y="153"/>
                  <a:pt x="43" y="152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49" y="147"/>
                  <a:pt x="49" y="146"/>
                  <a:pt x="49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6" y="69"/>
                  <a:pt x="126" y="67"/>
                  <a:pt x="125" y="66"/>
                </a:cubicBezTo>
                <a:close/>
                <a:moveTo>
                  <a:pt x="141" y="64"/>
                </a:moveTo>
                <a:cubicBezTo>
                  <a:pt x="140" y="63"/>
                  <a:pt x="138" y="63"/>
                  <a:pt x="137" y="64"/>
                </a:cubicBezTo>
                <a:cubicBezTo>
                  <a:pt x="62" y="139"/>
                  <a:pt x="62" y="139"/>
                  <a:pt x="62" y="139"/>
                </a:cubicBezTo>
                <a:cubicBezTo>
                  <a:pt x="61" y="140"/>
                  <a:pt x="61" y="142"/>
                  <a:pt x="62" y="143"/>
                </a:cubicBezTo>
                <a:cubicBezTo>
                  <a:pt x="63" y="144"/>
                  <a:pt x="63" y="144"/>
                  <a:pt x="64" y="144"/>
                </a:cubicBezTo>
                <a:cubicBezTo>
                  <a:pt x="65" y="144"/>
                  <a:pt x="66" y="144"/>
                  <a:pt x="66" y="143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2" y="67"/>
                  <a:pt x="142" y="65"/>
                  <a:pt x="141" y="64"/>
                </a:cubicBezTo>
                <a:close/>
                <a:moveTo>
                  <a:pt x="157" y="66"/>
                </a:moveTo>
                <a:cubicBezTo>
                  <a:pt x="159" y="65"/>
                  <a:pt x="159" y="63"/>
                  <a:pt x="157" y="62"/>
                </a:cubicBezTo>
                <a:cubicBezTo>
                  <a:pt x="156" y="61"/>
                  <a:pt x="154" y="61"/>
                  <a:pt x="153" y="62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2" y="133"/>
                  <a:pt x="82" y="135"/>
                  <a:pt x="83" y="137"/>
                </a:cubicBezTo>
                <a:cubicBezTo>
                  <a:pt x="83" y="137"/>
                  <a:pt x="84" y="137"/>
                  <a:pt x="85" y="137"/>
                </a:cubicBezTo>
                <a:cubicBezTo>
                  <a:pt x="86" y="137"/>
                  <a:pt x="87" y="137"/>
                  <a:pt x="87" y="137"/>
                </a:cubicBezTo>
                <a:cubicBezTo>
                  <a:pt x="102" y="122"/>
                  <a:pt x="102" y="122"/>
                  <a:pt x="102" y="122"/>
                </a:cubicBezTo>
                <a:lnTo>
                  <a:pt x="157" y="66"/>
                </a:lnTo>
                <a:close/>
                <a:moveTo>
                  <a:pt x="168" y="65"/>
                </a:moveTo>
                <a:cubicBezTo>
                  <a:pt x="167" y="64"/>
                  <a:pt x="165" y="64"/>
                  <a:pt x="164" y="65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0" y="129"/>
                  <a:pt x="100" y="131"/>
                  <a:pt x="101" y="132"/>
                </a:cubicBezTo>
                <a:cubicBezTo>
                  <a:pt x="102" y="132"/>
                  <a:pt x="103" y="133"/>
                  <a:pt x="104" y="133"/>
                </a:cubicBezTo>
                <a:cubicBezTo>
                  <a:pt x="104" y="133"/>
                  <a:pt x="105" y="132"/>
                  <a:pt x="106" y="132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9" y="68"/>
                  <a:pt x="169" y="67"/>
                  <a:pt x="168" y="65"/>
                </a:cubicBezTo>
                <a:close/>
                <a:moveTo>
                  <a:pt x="181" y="66"/>
                </a:moveTo>
                <a:cubicBezTo>
                  <a:pt x="180" y="65"/>
                  <a:pt x="178" y="65"/>
                  <a:pt x="177" y="66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17" y="125"/>
                  <a:pt x="117" y="127"/>
                  <a:pt x="119" y="129"/>
                </a:cubicBezTo>
                <a:cubicBezTo>
                  <a:pt x="119" y="129"/>
                  <a:pt x="120" y="130"/>
                  <a:pt x="121" y="130"/>
                </a:cubicBezTo>
                <a:cubicBezTo>
                  <a:pt x="122" y="130"/>
                  <a:pt x="122" y="129"/>
                  <a:pt x="123" y="129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2" y="70"/>
                  <a:pt x="182" y="68"/>
                  <a:pt x="181" y="66"/>
                </a:cubicBezTo>
                <a:close/>
                <a:moveTo>
                  <a:pt x="130" y="131"/>
                </a:moveTo>
                <a:cubicBezTo>
                  <a:pt x="131" y="132"/>
                  <a:pt x="132" y="132"/>
                  <a:pt x="132" y="132"/>
                </a:cubicBezTo>
                <a:cubicBezTo>
                  <a:pt x="133" y="132"/>
                  <a:pt x="134" y="132"/>
                  <a:pt x="135" y="131"/>
                </a:cubicBezTo>
                <a:cubicBezTo>
                  <a:pt x="193" y="73"/>
                  <a:pt x="193" y="73"/>
                  <a:pt x="193" y="73"/>
                </a:cubicBezTo>
                <a:cubicBezTo>
                  <a:pt x="194" y="72"/>
                  <a:pt x="194" y="70"/>
                  <a:pt x="193" y="69"/>
                </a:cubicBezTo>
                <a:cubicBezTo>
                  <a:pt x="192" y="67"/>
                  <a:pt x="190" y="67"/>
                  <a:pt x="188" y="69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9" y="128"/>
                  <a:pt x="129" y="130"/>
                  <a:pt x="130" y="131"/>
                </a:cubicBezTo>
                <a:close/>
                <a:moveTo>
                  <a:pt x="141" y="134"/>
                </a:moveTo>
                <a:cubicBezTo>
                  <a:pt x="142" y="135"/>
                  <a:pt x="142" y="135"/>
                  <a:pt x="143" y="135"/>
                </a:cubicBezTo>
                <a:cubicBezTo>
                  <a:pt x="144" y="135"/>
                  <a:pt x="145" y="135"/>
                  <a:pt x="145" y="134"/>
                </a:cubicBezTo>
                <a:cubicBezTo>
                  <a:pt x="205" y="75"/>
                  <a:pt x="205" y="75"/>
                  <a:pt x="205" y="75"/>
                </a:cubicBezTo>
                <a:cubicBezTo>
                  <a:pt x="206" y="73"/>
                  <a:pt x="206" y="71"/>
                  <a:pt x="205" y="70"/>
                </a:cubicBezTo>
                <a:cubicBezTo>
                  <a:pt x="204" y="69"/>
                  <a:pt x="202" y="69"/>
                  <a:pt x="201" y="7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0" y="131"/>
                  <a:pt x="140" y="133"/>
                  <a:pt x="141" y="134"/>
                </a:cubicBezTo>
                <a:close/>
                <a:moveTo>
                  <a:pt x="148" y="141"/>
                </a:moveTo>
                <a:cubicBezTo>
                  <a:pt x="149" y="142"/>
                  <a:pt x="149" y="142"/>
                  <a:pt x="150" y="142"/>
                </a:cubicBezTo>
                <a:cubicBezTo>
                  <a:pt x="151" y="142"/>
                  <a:pt x="152" y="142"/>
                  <a:pt x="152" y="141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7" y="76"/>
                  <a:pt x="217" y="74"/>
                  <a:pt x="216" y="73"/>
                </a:cubicBezTo>
                <a:cubicBezTo>
                  <a:pt x="215" y="72"/>
                  <a:pt x="213" y="72"/>
                  <a:pt x="212" y="73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7" y="138"/>
                  <a:pt x="147" y="140"/>
                  <a:pt x="148" y="141"/>
                </a:cubicBezTo>
                <a:close/>
                <a:moveTo>
                  <a:pt x="164" y="135"/>
                </a:moveTo>
                <a:cubicBezTo>
                  <a:pt x="164" y="135"/>
                  <a:pt x="164" y="135"/>
                  <a:pt x="164" y="135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7" y="141"/>
                  <a:pt x="157" y="142"/>
                </a:cubicBezTo>
                <a:cubicBezTo>
                  <a:pt x="155" y="144"/>
                  <a:pt x="155" y="144"/>
                  <a:pt x="155" y="144"/>
                </a:cubicBezTo>
                <a:cubicBezTo>
                  <a:pt x="154" y="145"/>
                  <a:pt x="154" y="147"/>
                  <a:pt x="155" y="148"/>
                </a:cubicBezTo>
                <a:cubicBezTo>
                  <a:pt x="156" y="149"/>
                  <a:pt x="156" y="149"/>
                  <a:pt x="157" y="149"/>
                </a:cubicBezTo>
                <a:cubicBezTo>
                  <a:pt x="158" y="149"/>
                  <a:pt x="159" y="149"/>
                  <a:pt x="159" y="148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232" y="75"/>
                  <a:pt x="232" y="75"/>
                  <a:pt x="232" y="75"/>
                </a:cubicBezTo>
                <a:cubicBezTo>
                  <a:pt x="233" y="74"/>
                  <a:pt x="233" y="72"/>
                  <a:pt x="232" y="71"/>
                </a:cubicBezTo>
                <a:cubicBezTo>
                  <a:pt x="231" y="70"/>
                  <a:pt x="229" y="70"/>
                  <a:pt x="228" y="71"/>
                </a:cubicBezTo>
                <a:cubicBezTo>
                  <a:pt x="164" y="135"/>
                  <a:pt x="164" y="135"/>
                  <a:pt x="164" y="135"/>
                </a:cubicBezTo>
                <a:close/>
                <a:moveTo>
                  <a:pt x="153" y="160"/>
                </a:moveTo>
                <a:cubicBezTo>
                  <a:pt x="152" y="161"/>
                  <a:pt x="152" y="161"/>
                  <a:pt x="152" y="161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3" y="170"/>
                  <a:pt x="143" y="170"/>
                  <a:pt x="143" y="170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40" y="173"/>
                  <a:pt x="140" y="175"/>
                  <a:pt x="141" y="176"/>
                </a:cubicBezTo>
                <a:cubicBezTo>
                  <a:pt x="141" y="177"/>
                  <a:pt x="142" y="177"/>
                  <a:pt x="143" y="177"/>
                </a:cubicBezTo>
                <a:cubicBezTo>
                  <a:pt x="144" y="177"/>
                  <a:pt x="145" y="177"/>
                  <a:pt x="145" y="176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8" y="174"/>
                  <a:pt x="148" y="173"/>
                  <a:pt x="148" y="173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57" y="165"/>
                  <a:pt x="157" y="165"/>
                  <a:pt x="157" y="164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9" y="153"/>
                  <a:pt x="169" y="153"/>
                  <a:pt x="169" y="153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51" y="71"/>
                  <a:pt x="251" y="69"/>
                  <a:pt x="250" y="68"/>
                </a:cubicBezTo>
                <a:cubicBezTo>
                  <a:pt x="248" y="67"/>
                  <a:pt x="246" y="67"/>
                  <a:pt x="245" y="68"/>
                </a:cubicBezTo>
                <a:cubicBezTo>
                  <a:pt x="242" y="71"/>
                  <a:pt x="242" y="71"/>
                  <a:pt x="242" y="71"/>
                </a:cubicBezTo>
                <a:cubicBezTo>
                  <a:pt x="163" y="150"/>
                  <a:pt x="163" y="150"/>
                  <a:pt x="163" y="150"/>
                </a:cubicBezTo>
                <a:lnTo>
                  <a:pt x="153" y="160"/>
                </a:lnTo>
                <a:close/>
                <a:moveTo>
                  <a:pt x="158" y="173"/>
                </a:moveTo>
                <a:cubicBezTo>
                  <a:pt x="159" y="173"/>
                  <a:pt x="160" y="174"/>
                  <a:pt x="161" y="174"/>
                </a:cubicBezTo>
                <a:cubicBezTo>
                  <a:pt x="161" y="174"/>
                  <a:pt x="162" y="173"/>
                  <a:pt x="163" y="173"/>
                </a:cubicBezTo>
                <a:cubicBezTo>
                  <a:pt x="262" y="74"/>
                  <a:pt x="262" y="74"/>
                  <a:pt x="262" y="74"/>
                </a:cubicBezTo>
                <a:cubicBezTo>
                  <a:pt x="263" y="72"/>
                  <a:pt x="263" y="70"/>
                  <a:pt x="262" y="69"/>
                </a:cubicBezTo>
                <a:cubicBezTo>
                  <a:pt x="261" y="68"/>
                  <a:pt x="259" y="68"/>
                  <a:pt x="258" y="69"/>
                </a:cubicBezTo>
                <a:cubicBezTo>
                  <a:pt x="158" y="168"/>
                  <a:pt x="158" y="168"/>
                  <a:pt x="158" y="168"/>
                </a:cubicBezTo>
                <a:cubicBezTo>
                  <a:pt x="157" y="170"/>
                  <a:pt x="157" y="172"/>
                  <a:pt x="158" y="173"/>
                </a:cubicBezTo>
                <a:close/>
                <a:moveTo>
                  <a:pt x="156" y="184"/>
                </a:moveTo>
                <a:cubicBezTo>
                  <a:pt x="151" y="190"/>
                  <a:pt x="151" y="190"/>
                  <a:pt x="151" y="190"/>
                </a:cubicBezTo>
                <a:cubicBezTo>
                  <a:pt x="150" y="191"/>
                  <a:pt x="150" y="193"/>
                  <a:pt x="151" y="194"/>
                </a:cubicBezTo>
                <a:cubicBezTo>
                  <a:pt x="152" y="195"/>
                  <a:pt x="152" y="195"/>
                  <a:pt x="153" y="195"/>
                </a:cubicBezTo>
                <a:cubicBezTo>
                  <a:pt x="154" y="195"/>
                  <a:pt x="155" y="195"/>
                  <a:pt x="155" y="194"/>
                </a:cubicBezTo>
                <a:cubicBezTo>
                  <a:pt x="161" y="189"/>
                  <a:pt x="161" y="189"/>
                  <a:pt x="161" y="189"/>
                </a:cubicBezTo>
                <a:cubicBezTo>
                  <a:pt x="166" y="184"/>
                  <a:pt x="166" y="184"/>
                  <a:pt x="166" y="184"/>
                </a:cubicBezTo>
                <a:cubicBezTo>
                  <a:pt x="277" y="72"/>
                  <a:pt x="277" y="72"/>
                  <a:pt x="277" y="72"/>
                </a:cubicBezTo>
                <a:cubicBezTo>
                  <a:pt x="278" y="71"/>
                  <a:pt x="278" y="69"/>
                  <a:pt x="277" y="68"/>
                </a:cubicBezTo>
                <a:cubicBezTo>
                  <a:pt x="276" y="67"/>
                  <a:pt x="274" y="67"/>
                  <a:pt x="273" y="68"/>
                </a:cubicBezTo>
                <a:cubicBezTo>
                  <a:pt x="161" y="179"/>
                  <a:pt x="161" y="179"/>
                  <a:pt x="161" y="179"/>
                </a:cubicBezTo>
                <a:lnTo>
                  <a:pt x="156" y="184"/>
                </a:lnTo>
                <a:close/>
                <a:moveTo>
                  <a:pt x="295" y="67"/>
                </a:moveTo>
                <a:cubicBezTo>
                  <a:pt x="296" y="67"/>
                  <a:pt x="297" y="67"/>
                  <a:pt x="298" y="66"/>
                </a:cubicBezTo>
                <a:cubicBezTo>
                  <a:pt x="316" y="48"/>
                  <a:pt x="316" y="48"/>
                  <a:pt x="316" y="48"/>
                </a:cubicBezTo>
                <a:cubicBezTo>
                  <a:pt x="317" y="47"/>
                  <a:pt x="317" y="45"/>
                  <a:pt x="316" y="44"/>
                </a:cubicBezTo>
                <a:cubicBezTo>
                  <a:pt x="314" y="42"/>
                  <a:pt x="312" y="42"/>
                  <a:pt x="311" y="4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2" y="63"/>
                  <a:pt x="292" y="65"/>
                  <a:pt x="293" y="66"/>
                </a:cubicBezTo>
                <a:cubicBezTo>
                  <a:pt x="294" y="67"/>
                  <a:pt x="295" y="67"/>
                  <a:pt x="295" y="67"/>
                </a:cubicBezTo>
                <a:close/>
                <a:moveTo>
                  <a:pt x="166" y="189"/>
                </a:moveTo>
                <a:cubicBezTo>
                  <a:pt x="157" y="198"/>
                  <a:pt x="157" y="198"/>
                  <a:pt x="157" y="198"/>
                </a:cubicBezTo>
                <a:cubicBezTo>
                  <a:pt x="156" y="199"/>
                  <a:pt x="156" y="201"/>
                  <a:pt x="157" y="202"/>
                </a:cubicBezTo>
                <a:cubicBezTo>
                  <a:pt x="158" y="203"/>
                  <a:pt x="158" y="203"/>
                  <a:pt x="159" y="203"/>
                </a:cubicBezTo>
                <a:cubicBezTo>
                  <a:pt x="160" y="203"/>
                  <a:pt x="161" y="203"/>
                  <a:pt x="162" y="202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290" y="74"/>
                  <a:pt x="290" y="74"/>
                  <a:pt x="290" y="74"/>
                </a:cubicBezTo>
                <a:cubicBezTo>
                  <a:pt x="292" y="72"/>
                  <a:pt x="291" y="71"/>
                  <a:pt x="290" y="69"/>
                </a:cubicBezTo>
                <a:cubicBezTo>
                  <a:pt x="289" y="68"/>
                  <a:pt x="287" y="68"/>
                  <a:pt x="286" y="69"/>
                </a:cubicBezTo>
                <a:cubicBezTo>
                  <a:pt x="166" y="189"/>
                  <a:pt x="166" y="189"/>
                  <a:pt x="166" y="189"/>
                </a:cubicBezTo>
                <a:close/>
                <a:moveTo>
                  <a:pt x="296" y="73"/>
                </a:moveTo>
                <a:cubicBezTo>
                  <a:pt x="169" y="199"/>
                  <a:pt x="169" y="199"/>
                  <a:pt x="169" y="199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150" y="219"/>
                  <a:pt x="150" y="221"/>
                  <a:pt x="151" y="222"/>
                </a:cubicBezTo>
                <a:cubicBezTo>
                  <a:pt x="152" y="222"/>
                  <a:pt x="153" y="223"/>
                  <a:pt x="154" y="223"/>
                </a:cubicBezTo>
                <a:cubicBezTo>
                  <a:pt x="154" y="223"/>
                  <a:pt x="155" y="222"/>
                  <a:pt x="155" y="222"/>
                </a:cubicBezTo>
                <a:cubicBezTo>
                  <a:pt x="178" y="198"/>
                  <a:pt x="178" y="198"/>
                  <a:pt x="178" y="198"/>
                </a:cubicBezTo>
                <a:cubicBezTo>
                  <a:pt x="300" y="77"/>
                  <a:pt x="300" y="77"/>
                  <a:pt x="300" y="77"/>
                </a:cubicBezTo>
                <a:cubicBezTo>
                  <a:pt x="301" y="76"/>
                  <a:pt x="301" y="74"/>
                  <a:pt x="300" y="73"/>
                </a:cubicBezTo>
                <a:cubicBezTo>
                  <a:pt x="299" y="72"/>
                  <a:pt x="297" y="72"/>
                  <a:pt x="296" y="73"/>
                </a:cubicBezTo>
                <a:close/>
                <a:moveTo>
                  <a:pt x="316" y="57"/>
                </a:moveTo>
                <a:cubicBezTo>
                  <a:pt x="317" y="58"/>
                  <a:pt x="317" y="58"/>
                  <a:pt x="318" y="58"/>
                </a:cubicBezTo>
                <a:cubicBezTo>
                  <a:pt x="319" y="58"/>
                  <a:pt x="320" y="58"/>
                  <a:pt x="320" y="57"/>
                </a:cubicBezTo>
                <a:cubicBezTo>
                  <a:pt x="327" y="50"/>
                  <a:pt x="327" y="50"/>
                  <a:pt x="327" y="50"/>
                </a:cubicBezTo>
                <a:cubicBezTo>
                  <a:pt x="328" y="49"/>
                  <a:pt x="328" y="47"/>
                  <a:pt x="327" y="46"/>
                </a:cubicBezTo>
                <a:cubicBezTo>
                  <a:pt x="326" y="45"/>
                  <a:pt x="324" y="45"/>
                  <a:pt x="323" y="46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15" y="54"/>
                  <a:pt x="315" y="56"/>
                  <a:pt x="316" y="57"/>
                </a:cubicBezTo>
                <a:close/>
                <a:moveTo>
                  <a:pt x="334" y="43"/>
                </a:moveTo>
                <a:cubicBezTo>
                  <a:pt x="334" y="43"/>
                  <a:pt x="335" y="42"/>
                  <a:pt x="336" y="42"/>
                </a:cubicBezTo>
                <a:cubicBezTo>
                  <a:pt x="342" y="36"/>
                  <a:pt x="342" y="36"/>
                  <a:pt x="342" y="36"/>
                </a:cubicBezTo>
                <a:cubicBezTo>
                  <a:pt x="343" y="34"/>
                  <a:pt x="343" y="32"/>
                  <a:pt x="342" y="31"/>
                </a:cubicBezTo>
                <a:cubicBezTo>
                  <a:pt x="341" y="30"/>
                  <a:pt x="339" y="30"/>
                  <a:pt x="338" y="31"/>
                </a:cubicBezTo>
                <a:cubicBezTo>
                  <a:pt x="331" y="37"/>
                  <a:pt x="331" y="37"/>
                  <a:pt x="331" y="37"/>
                </a:cubicBezTo>
                <a:cubicBezTo>
                  <a:pt x="330" y="39"/>
                  <a:pt x="330" y="41"/>
                  <a:pt x="331" y="42"/>
                </a:cubicBezTo>
                <a:cubicBezTo>
                  <a:pt x="332" y="42"/>
                  <a:pt x="333" y="43"/>
                  <a:pt x="334" y="43"/>
                </a:cubicBezTo>
                <a:close/>
                <a:moveTo>
                  <a:pt x="130" y="260"/>
                </a:moveTo>
                <a:cubicBezTo>
                  <a:pt x="131" y="260"/>
                  <a:pt x="132" y="260"/>
                  <a:pt x="132" y="259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308" y="83"/>
                  <a:pt x="308" y="83"/>
                  <a:pt x="308" y="83"/>
                </a:cubicBezTo>
                <a:cubicBezTo>
                  <a:pt x="309" y="83"/>
                  <a:pt x="309" y="83"/>
                  <a:pt x="309" y="83"/>
                </a:cubicBezTo>
                <a:cubicBezTo>
                  <a:pt x="315" y="76"/>
                  <a:pt x="315" y="76"/>
                  <a:pt x="315" y="76"/>
                </a:cubicBezTo>
                <a:cubicBezTo>
                  <a:pt x="319" y="72"/>
                  <a:pt x="319" y="72"/>
                  <a:pt x="319" y="72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35" y="57"/>
                  <a:pt x="335" y="57"/>
                  <a:pt x="335" y="57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2"/>
                  <a:pt x="339" y="52"/>
                  <a:pt x="339" y="52"/>
                </a:cubicBezTo>
                <a:cubicBezTo>
                  <a:pt x="341" y="51"/>
                  <a:pt x="341" y="49"/>
                  <a:pt x="339" y="48"/>
                </a:cubicBezTo>
                <a:cubicBezTo>
                  <a:pt x="338" y="47"/>
                  <a:pt x="336" y="47"/>
                  <a:pt x="335" y="48"/>
                </a:cubicBezTo>
                <a:cubicBezTo>
                  <a:pt x="333" y="50"/>
                  <a:pt x="333" y="50"/>
                  <a:pt x="333" y="50"/>
                </a:cubicBezTo>
                <a:cubicBezTo>
                  <a:pt x="330" y="53"/>
                  <a:pt x="330" y="53"/>
                  <a:pt x="330" y="53"/>
                </a:cubicBezTo>
                <a:cubicBezTo>
                  <a:pt x="305" y="78"/>
                  <a:pt x="305" y="78"/>
                  <a:pt x="305" y="78"/>
                </a:cubicBezTo>
                <a:cubicBezTo>
                  <a:pt x="304" y="78"/>
                  <a:pt x="304" y="79"/>
                  <a:pt x="304" y="79"/>
                </a:cubicBezTo>
                <a:cubicBezTo>
                  <a:pt x="304" y="79"/>
                  <a:pt x="304" y="79"/>
                  <a:pt x="303" y="79"/>
                </a:cubicBezTo>
                <a:cubicBezTo>
                  <a:pt x="128" y="255"/>
                  <a:pt x="128" y="255"/>
                  <a:pt x="128" y="255"/>
                </a:cubicBezTo>
                <a:cubicBezTo>
                  <a:pt x="127" y="256"/>
                  <a:pt x="127" y="258"/>
                  <a:pt x="128" y="259"/>
                </a:cubicBezTo>
                <a:cubicBezTo>
                  <a:pt x="129" y="260"/>
                  <a:pt x="129" y="260"/>
                  <a:pt x="130" y="260"/>
                </a:cubicBezTo>
                <a:close/>
                <a:moveTo>
                  <a:pt x="342" y="45"/>
                </a:moveTo>
                <a:cubicBezTo>
                  <a:pt x="342" y="46"/>
                  <a:pt x="343" y="46"/>
                  <a:pt x="344" y="46"/>
                </a:cubicBezTo>
                <a:cubicBezTo>
                  <a:pt x="345" y="46"/>
                  <a:pt x="346" y="46"/>
                  <a:pt x="346" y="45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8" y="33"/>
                  <a:pt x="358" y="33"/>
                  <a:pt x="358" y="33"/>
                </a:cubicBezTo>
                <a:cubicBezTo>
                  <a:pt x="360" y="32"/>
                  <a:pt x="360" y="30"/>
                  <a:pt x="358" y="29"/>
                </a:cubicBezTo>
                <a:cubicBezTo>
                  <a:pt x="357" y="28"/>
                  <a:pt x="355" y="28"/>
                  <a:pt x="354" y="29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2" y="30"/>
                  <a:pt x="352" y="30"/>
                  <a:pt x="352" y="31"/>
                </a:cubicBezTo>
                <a:cubicBezTo>
                  <a:pt x="342" y="41"/>
                  <a:pt x="342" y="41"/>
                  <a:pt x="342" y="41"/>
                </a:cubicBezTo>
                <a:cubicBezTo>
                  <a:pt x="341" y="42"/>
                  <a:pt x="341" y="44"/>
                  <a:pt x="342" y="45"/>
                </a:cubicBezTo>
                <a:close/>
                <a:moveTo>
                  <a:pt x="324" y="82"/>
                </a:moveTo>
                <a:cubicBezTo>
                  <a:pt x="333" y="73"/>
                  <a:pt x="333" y="73"/>
                  <a:pt x="333" y="73"/>
                </a:cubicBezTo>
                <a:cubicBezTo>
                  <a:pt x="333" y="73"/>
                  <a:pt x="333" y="72"/>
                  <a:pt x="333" y="72"/>
                </a:cubicBezTo>
                <a:cubicBezTo>
                  <a:pt x="334" y="72"/>
                  <a:pt x="334" y="72"/>
                  <a:pt x="334" y="71"/>
                </a:cubicBezTo>
                <a:cubicBezTo>
                  <a:pt x="349" y="57"/>
                  <a:pt x="349" y="57"/>
                  <a:pt x="349" y="57"/>
                </a:cubicBezTo>
                <a:cubicBezTo>
                  <a:pt x="350" y="56"/>
                  <a:pt x="350" y="54"/>
                  <a:pt x="349" y="53"/>
                </a:cubicBezTo>
                <a:cubicBezTo>
                  <a:pt x="347" y="51"/>
                  <a:pt x="345" y="51"/>
                  <a:pt x="344" y="53"/>
                </a:cubicBezTo>
                <a:cubicBezTo>
                  <a:pt x="330" y="67"/>
                  <a:pt x="330" y="67"/>
                  <a:pt x="330" y="67"/>
                </a:cubicBezTo>
                <a:cubicBezTo>
                  <a:pt x="329" y="67"/>
                  <a:pt x="329" y="68"/>
                  <a:pt x="329" y="68"/>
                </a:cubicBezTo>
                <a:cubicBezTo>
                  <a:pt x="329" y="68"/>
                  <a:pt x="329" y="68"/>
                  <a:pt x="328" y="68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9" y="78"/>
                  <a:pt x="318" y="79"/>
                  <a:pt x="319" y="81"/>
                </a:cubicBezTo>
                <a:cubicBezTo>
                  <a:pt x="318" y="80"/>
                  <a:pt x="316" y="80"/>
                  <a:pt x="316" y="81"/>
                </a:cubicBezTo>
                <a:cubicBezTo>
                  <a:pt x="130" y="267"/>
                  <a:pt x="130" y="267"/>
                  <a:pt x="130" y="267"/>
                </a:cubicBezTo>
                <a:cubicBezTo>
                  <a:pt x="128" y="268"/>
                  <a:pt x="128" y="270"/>
                  <a:pt x="130" y="272"/>
                </a:cubicBezTo>
                <a:cubicBezTo>
                  <a:pt x="130" y="272"/>
                  <a:pt x="131" y="273"/>
                  <a:pt x="132" y="273"/>
                </a:cubicBezTo>
                <a:cubicBezTo>
                  <a:pt x="133" y="273"/>
                  <a:pt x="133" y="272"/>
                  <a:pt x="134" y="272"/>
                </a:cubicBezTo>
                <a:cubicBezTo>
                  <a:pt x="320" y="86"/>
                  <a:pt x="320" y="86"/>
                  <a:pt x="320" y="86"/>
                </a:cubicBezTo>
                <a:cubicBezTo>
                  <a:pt x="321" y="85"/>
                  <a:pt x="321" y="83"/>
                  <a:pt x="321" y="82"/>
                </a:cubicBezTo>
                <a:cubicBezTo>
                  <a:pt x="321" y="82"/>
                  <a:pt x="321" y="83"/>
                  <a:pt x="322" y="83"/>
                </a:cubicBezTo>
                <a:cubicBezTo>
                  <a:pt x="323" y="83"/>
                  <a:pt x="323" y="82"/>
                  <a:pt x="324" y="82"/>
                </a:cubicBezTo>
                <a:close/>
                <a:moveTo>
                  <a:pt x="352" y="49"/>
                </a:moveTo>
                <a:cubicBezTo>
                  <a:pt x="353" y="50"/>
                  <a:pt x="354" y="50"/>
                  <a:pt x="354" y="50"/>
                </a:cubicBezTo>
                <a:cubicBezTo>
                  <a:pt x="355" y="50"/>
                  <a:pt x="356" y="50"/>
                  <a:pt x="357" y="49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68" y="38"/>
                  <a:pt x="368" y="36"/>
                  <a:pt x="367" y="35"/>
                </a:cubicBezTo>
                <a:cubicBezTo>
                  <a:pt x="365" y="33"/>
                  <a:pt x="363" y="33"/>
                  <a:pt x="362" y="35"/>
                </a:cubicBezTo>
                <a:cubicBezTo>
                  <a:pt x="352" y="45"/>
                  <a:pt x="352" y="45"/>
                  <a:pt x="352" y="45"/>
                </a:cubicBezTo>
                <a:cubicBezTo>
                  <a:pt x="351" y="46"/>
                  <a:pt x="351" y="48"/>
                  <a:pt x="352" y="49"/>
                </a:cubicBezTo>
                <a:close/>
                <a:moveTo>
                  <a:pt x="333" y="87"/>
                </a:moveTo>
                <a:cubicBezTo>
                  <a:pt x="334" y="86"/>
                  <a:pt x="334" y="84"/>
                  <a:pt x="333" y="82"/>
                </a:cubicBezTo>
                <a:cubicBezTo>
                  <a:pt x="332" y="81"/>
                  <a:pt x="330" y="81"/>
                  <a:pt x="328" y="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27" y="283"/>
                  <a:pt x="127" y="285"/>
                  <a:pt x="129" y="287"/>
                </a:cubicBezTo>
                <a:cubicBezTo>
                  <a:pt x="129" y="287"/>
                  <a:pt x="130" y="287"/>
                  <a:pt x="131" y="287"/>
                </a:cubicBezTo>
                <a:cubicBezTo>
                  <a:pt x="132" y="287"/>
                  <a:pt x="132" y="287"/>
                  <a:pt x="133" y="287"/>
                </a:cubicBezTo>
                <a:lnTo>
                  <a:pt x="333" y="87"/>
                </a:lnTo>
                <a:close/>
                <a:moveTo>
                  <a:pt x="335" y="83"/>
                </a:moveTo>
                <a:cubicBezTo>
                  <a:pt x="336" y="83"/>
                  <a:pt x="337" y="83"/>
                  <a:pt x="337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4" y="76"/>
                  <a:pt x="344" y="76"/>
                  <a:pt x="344" y="76"/>
                </a:cubicBezTo>
                <a:cubicBezTo>
                  <a:pt x="361" y="58"/>
                  <a:pt x="361" y="58"/>
                  <a:pt x="361" y="58"/>
                </a:cubicBezTo>
                <a:cubicBezTo>
                  <a:pt x="362" y="57"/>
                  <a:pt x="362" y="55"/>
                  <a:pt x="361" y="54"/>
                </a:cubicBezTo>
                <a:cubicBezTo>
                  <a:pt x="360" y="53"/>
                  <a:pt x="358" y="53"/>
                  <a:pt x="357" y="5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7" y="74"/>
                  <a:pt x="337" y="74"/>
                  <a:pt x="337" y="74"/>
                </a:cubicBezTo>
                <a:cubicBezTo>
                  <a:pt x="333" y="78"/>
                  <a:pt x="333" y="78"/>
                  <a:pt x="333" y="78"/>
                </a:cubicBezTo>
                <a:cubicBezTo>
                  <a:pt x="332" y="79"/>
                  <a:pt x="332" y="81"/>
                  <a:pt x="333" y="82"/>
                </a:cubicBezTo>
                <a:cubicBezTo>
                  <a:pt x="333" y="83"/>
                  <a:pt x="334" y="83"/>
                  <a:pt x="335" y="83"/>
                </a:cubicBezTo>
                <a:close/>
                <a:moveTo>
                  <a:pt x="372" y="46"/>
                </a:moveTo>
                <a:cubicBezTo>
                  <a:pt x="373" y="46"/>
                  <a:pt x="374" y="46"/>
                  <a:pt x="374" y="45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8" y="32"/>
                  <a:pt x="388" y="32"/>
                  <a:pt x="388" y="32"/>
                </a:cubicBezTo>
                <a:cubicBezTo>
                  <a:pt x="391" y="29"/>
                  <a:pt x="391" y="29"/>
                  <a:pt x="391" y="29"/>
                </a:cubicBezTo>
                <a:cubicBezTo>
                  <a:pt x="394" y="26"/>
                  <a:pt x="394" y="26"/>
                  <a:pt x="394" y="26"/>
                </a:cubicBezTo>
                <a:cubicBezTo>
                  <a:pt x="395" y="24"/>
                  <a:pt x="395" y="22"/>
                  <a:pt x="394" y="21"/>
                </a:cubicBezTo>
                <a:cubicBezTo>
                  <a:pt x="394" y="21"/>
                  <a:pt x="393" y="21"/>
                  <a:pt x="393" y="20"/>
                </a:cubicBezTo>
                <a:cubicBezTo>
                  <a:pt x="392" y="20"/>
                  <a:pt x="391" y="20"/>
                  <a:pt x="391" y="21"/>
                </a:cubicBezTo>
                <a:cubicBezTo>
                  <a:pt x="390" y="21"/>
                  <a:pt x="390" y="21"/>
                  <a:pt x="390" y="21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2" y="29"/>
                  <a:pt x="382" y="29"/>
                  <a:pt x="382" y="29"/>
                </a:cubicBezTo>
                <a:cubicBezTo>
                  <a:pt x="379" y="32"/>
                  <a:pt x="379" y="32"/>
                  <a:pt x="379" y="32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69" y="42"/>
                  <a:pt x="369" y="44"/>
                  <a:pt x="370" y="45"/>
                </a:cubicBezTo>
                <a:cubicBezTo>
                  <a:pt x="371" y="46"/>
                  <a:pt x="371" y="46"/>
                  <a:pt x="372" y="46"/>
                </a:cubicBezTo>
                <a:close/>
                <a:moveTo>
                  <a:pt x="390" y="44"/>
                </a:moveTo>
                <a:cubicBezTo>
                  <a:pt x="393" y="40"/>
                  <a:pt x="393" y="40"/>
                  <a:pt x="393" y="40"/>
                </a:cubicBezTo>
                <a:cubicBezTo>
                  <a:pt x="394" y="39"/>
                  <a:pt x="394" y="37"/>
                  <a:pt x="393" y="36"/>
                </a:cubicBezTo>
                <a:cubicBezTo>
                  <a:pt x="392" y="35"/>
                  <a:pt x="390" y="35"/>
                  <a:pt x="389" y="36"/>
                </a:cubicBezTo>
                <a:cubicBezTo>
                  <a:pt x="385" y="40"/>
                  <a:pt x="385" y="40"/>
                  <a:pt x="385" y="40"/>
                </a:cubicBezTo>
                <a:cubicBezTo>
                  <a:pt x="384" y="41"/>
                  <a:pt x="384" y="43"/>
                  <a:pt x="385" y="44"/>
                </a:cubicBezTo>
                <a:cubicBezTo>
                  <a:pt x="386" y="45"/>
                  <a:pt x="387" y="45"/>
                  <a:pt x="387" y="45"/>
                </a:cubicBezTo>
                <a:cubicBezTo>
                  <a:pt x="388" y="45"/>
                  <a:pt x="389" y="45"/>
                  <a:pt x="390" y="44"/>
                </a:cubicBezTo>
                <a:close/>
                <a:moveTo>
                  <a:pt x="381" y="52"/>
                </a:moveTo>
                <a:cubicBezTo>
                  <a:pt x="383" y="51"/>
                  <a:pt x="383" y="49"/>
                  <a:pt x="381" y="48"/>
                </a:cubicBezTo>
                <a:cubicBezTo>
                  <a:pt x="380" y="46"/>
                  <a:pt x="378" y="46"/>
                  <a:pt x="377" y="48"/>
                </a:cubicBezTo>
                <a:cubicBezTo>
                  <a:pt x="370" y="54"/>
                  <a:pt x="370" y="54"/>
                  <a:pt x="370" y="54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8" y="77"/>
                  <a:pt x="348" y="77"/>
                  <a:pt x="348" y="77"/>
                </a:cubicBezTo>
                <a:cubicBezTo>
                  <a:pt x="132" y="292"/>
                  <a:pt x="132" y="292"/>
                  <a:pt x="132" y="292"/>
                </a:cubicBezTo>
                <a:cubicBezTo>
                  <a:pt x="131" y="294"/>
                  <a:pt x="131" y="295"/>
                  <a:pt x="132" y="297"/>
                </a:cubicBezTo>
                <a:cubicBezTo>
                  <a:pt x="133" y="297"/>
                  <a:pt x="134" y="298"/>
                  <a:pt x="135" y="298"/>
                </a:cubicBezTo>
                <a:cubicBezTo>
                  <a:pt x="135" y="298"/>
                  <a:pt x="136" y="297"/>
                  <a:pt x="137" y="297"/>
                </a:cubicBezTo>
                <a:cubicBezTo>
                  <a:pt x="353" y="81"/>
                  <a:pt x="353" y="81"/>
                  <a:pt x="353" y="81"/>
                </a:cubicBezTo>
                <a:lnTo>
                  <a:pt x="381" y="52"/>
                </a:lnTo>
                <a:close/>
                <a:moveTo>
                  <a:pt x="388" y="59"/>
                </a:moveTo>
                <a:cubicBezTo>
                  <a:pt x="391" y="56"/>
                  <a:pt x="391" y="56"/>
                  <a:pt x="391" y="56"/>
                </a:cubicBezTo>
                <a:cubicBezTo>
                  <a:pt x="392" y="55"/>
                  <a:pt x="392" y="53"/>
                  <a:pt x="391" y="52"/>
                </a:cubicBezTo>
                <a:cubicBezTo>
                  <a:pt x="390" y="51"/>
                  <a:pt x="388" y="51"/>
                  <a:pt x="387" y="52"/>
                </a:cubicBezTo>
                <a:cubicBezTo>
                  <a:pt x="384" y="55"/>
                  <a:pt x="384" y="55"/>
                  <a:pt x="384" y="55"/>
                </a:cubicBezTo>
                <a:cubicBezTo>
                  <a:pt x="383" y="56"/>
                  <a:pt x="383" y="58"/>
                  <a:pt x="384" y="59"/>
                </a:cubicBezTo>
                <a:cubicBezTo>
                  <a:pt x="385" y="60"/>
                  <a:pt x="385" y="60"/>
                  <a:pt x="386" y="60"/>
                </a:cubicBezTo>
                <a:cubicBezTo>
                  <a:pt x="387" y="60"/>
                  <a:pt x="388" y="60"/>
                  <a:pt x="388" y="59"/>
                </a:cubicBezTo>
                <a:close/>
                <a:moveTo>
                  <a:pt x="416" y="30"/>
                </a:moveTo>
                <a:cubicBezTo>
                  <a:pt x="417" y="30"/>
                  <a:pt x="417" y="30"/>
                  <a:pt x="418" y="30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5" y="23"/>
                  <a:pt x="425" y="21"/>
                  <a:pt x="424" y="20"/>
                </a:cubicBezTo>
                <a:cubicBezTo>
                  <a:pt x="422" y="18"/>
                  <a:pt x="420" y="18"/>
                  <a:pt x="419" y="20"/>
                </a:cubicBezTo>
                <a:cubicBezTo>
                  <a:pt x="414" y="25"/>
                  <a:pt x="414" y="25"/>
                  <a:pt x="414" y="25"/>
                </a:cubicBezTo>
                <a:cubicBezTo>
                  <a:pt x="412" y="26"/>
                  <a:pt x="412" y="28"/>
                  <a:pt x="414" y="30"/>
                </a:cubicBezTo>
                <a:cubicBezTo>
                  <a:pt x="414" y="30"/>
                  <a:pt x="415" y="30"/>
                  <a:pt x="416" y="30"/>
                </a:cubicBezTo>
                <a:close/>
                <a:moveTo>
                  <a:pt x="403" y="44"/>
                </a:moveTo>
                <a:cubicBezTo>
                  <a:pt x="403" y="44"/>
                  <a:pt x="404" y="43"/>
                  <a:pt x="405" y="43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8" y="40"/>
                  <a:pt x="408" y="38"/>
                  <a:pt x="407" y="36"/>
                </a:cubicBezTo>
                <a:cubicBezTo>
                  <a:pt x="406" y="35"/>
                  <a:pt x="404" y="35"/>
                  <a:pt x="402" y="36"/>
                </a:cubicBezTo>
                <a:cubicBezTo>
                  <a:pt x="400" y="38"/>
                  <a:pt x="400" y="38"/>
                  <a:pt x="400" y="38"/>
                </a:cubicBezTo>
                <a:cubicBezTo>
                  <a:pt x="399" y="40"/>
                  <a:pt x="399" y="42"/>
                  <a:pt x="400" y="43"/>
                </a:cubicBezTo>
                <a:cubicBezTo>
                  <a:pt x="401" y="43"/>
                  <a:pt x="402" y="44"/>
                  <a:pt x="403" y="44"/>
                </a:cubicBezTo>
                <a:close/>
                <a:moveTo>
                  <a:pt x="372" y="66"/>
                </a:moveTo>
                <a:cubicBezTo>
                  <a:pt x="369" y="69"/>
                  <a:pt x="369" y="69"/>
                  <a:pt x="369" y="69"/>
                </a:cubicBezTo>
                <a:cubicBezTo>
                  <a:pt x="365" y="74"/>
                  <a:pt x="365" y="74"/>
                  <a:pt x="365" y="74"/>
                </a:cubicBezTo>
                <a:cubicBezTo>
                  <a:pt x="364" y="75"/>
                  <a:pt x="364" y="77"/>
                  <a:pt x="365" y="78"/>
                </a:cubicBezTo>
                <a:cubicBezTo>
                  <a:pt x="366" y="79"/>
                  <a:pt x="366" y="79"/>
                  <a:pt x="367" y="79"/>
                </a:cubicBezTo>
                <a:cubicBezTo>
                  <a:pt x="368" y="79"/>
                  <a:pt x="369" y="79"/>
                  <a:pt x="369" y="78"/>
                </a:cubicBezTo>
                <a:cubicBezTo>
                  <a:pt x="374" y="74"/>
                  <a:pt x="374" y="74"/>
                  <a:pt x="374" y="74"/>
                </a:cubicBezTo>
                <a:cubicBezTo>
                  <a:pt x="377" y="71"/>
                  <a:pt x="377" y="71"/>
                  <a:pt x="377" y="71"/>
                </a:cubicBezTo>
                <a:cubicBezTo>
                  <a:pt x="378" y="70"/>
                  <a:pt x="378" y="68"/>
                  <a:pt x="377" y="66"/>
                </a:cubicBezTo>
                <a:cubicBezTo>
                  <a:pt x="375" y="65"/>
                  <a:pt x="374" y="65"/>
                  <a:pt x="372" y="66"/>
                </a:cubicBezTo>
                <a:close/>
                <a:moveTo>
                  <a:pt x="362" y="86"/>
                </a:moveTo>
                <a:cubicBezTo>
                  <a:pt x="363" y="84"/>
                  <a:pt x="363" y="82"/>
                  <a:pt x="362" y="81"/>
                </a:cubicBezTo>
                <a:cubicBezTo>
                  <a:pt x="361" y="80"/>
                  <a:pt x="359" y="80"/>
                  <a:pt x="358" y="81"/>
                </a:cubicBezTo>
                <a:cubicBezTo>
                  <a:pt x="142" y="297"/>
                  <a:pt x="142" y="297"/>
                  <a:pt x="142" y="297"/>
                </a:cubicBezTo>
                <a:cubicBezTo>
                  <a:pt x="141" y="298"/>
                  <a:pt x="141" y="300"/>
                  <a:pt x="142" y="301"/>
                </a:cubicBezTo>
                <a:cubicBezTo>
                  <a:pt x="143" y="302"/>
                  <a:pt x="143" y="302"/>
                  <a:pt x="144" y="302"/>
                </a:cubicBezTo>
                <a:cubicBezTo>
                  <a:pt x="145" y="302"/>
                  <a:pt x="146" y="302"/>
                  <a:pt x="146" y="301"/>
                </a:cubicBezTo>
                <a:lnTo>
                  <a:pt x="362" y="86"/>
                </a:lnTo>
                <a:close/>
                <a:moveTo>
                  <a:pt x="380" y="80"/>
                </a:moveTo>
                <a:cubicBezTo>
                  <a:pt x="381" y="80"/>
                  <a:pt x="381" y="80"/>
                  <a:pt x="382" y="79"/>
                </a:cubicBezTo>
                <a:cubicBezTo>
                  <a:pt x="384" y="77"/>
                  <a:pt x="384" y="77"/>
                  <a:pt x="384" y="77"/>
                </a:cubicBezTo>
                <a:cubicBezTo>
                  <a:pt x="386" y="76"/>
                  <a:pt x="386" y="74"/>
                  <a:pt x="384" y="73"/>
                </a:cubicBezTo>
                <a:cubicBezTo>
                  <a:pt x="383" y="72"/>
                  <a:pt x="381" y="72"/>
                  <a:pt x="380" y="73"/>
                </a:cubicBezTo>
                <a:cubicBezTo>
                  <a:pt x="378" y="75"/>
                  <a:pt x="378" y="75"/>
                  <a:pt x="378" y="75"/>
                </a:cubicBezTo>
                <a:cubicBezTo>
                  <a:pt x="376" y="76"/>
                  <a:pt x="376" y="78"/>
                  <a:pt x="378" y="79"/>
                </a:cubicBezTo>
                <a:cubicBezTo>
                  <a:pt x="378" y="80"/>
                  <a:pt x="379" y="80"/>
                  <a:pt x="380" y="80"/>
                </a:cubicBezTo>
                <a:close/>
                <a:moveTo>
                  <a:pt x="429" y="31"/>
                </a:moveTo>
                <a:cubicBezTo>
                  <a:pt x="430" y="31"/>
                  <a:pt x="430" y="31"/>
                  <a:pt x="431" y="30"/>
                </a:cubicBezTo>
                <a:cubicBezTo>
                  <a:pt x="433" y="29"/>
                  <a:pt x="433" y="29"/>
                  <a:pt x="433" y="29"/>
                </a:cubicBezTo>
                <a:cubicBezTo>
                  <a:pt x="434" y="27"/>
                  <a:pt x="434" y="25"/>
                  <a:pt x="433" y="24"/>
                </a:cubicBezTo>
                <a:cubicBezTo>
                  <a:pt x="432" y="23"/>
                  <a:pt x="430" y="23"/>
                  <a:pt x="429" y="24"/>
                </a:cubicBezTo>
                <a:cubicBezTo>
                  <a:pt x="427" y="26"/>
                  <a:pt x="427" y="26"/>
                  <a:pt x="427" y="26"/>
                </a:cubicBezTo>
                <a:cubicBezTo>
                  <a:pt x="426" y="27"/>
                  <a:pt x="426" y="29"/>
                  <a:pt x="427" y="30"/>
                </a:cubicBezTo>
                <a:cubicBezTo>
                  <a:pt x="427" y="31"/>
                  <a:pt x="428" y="31"/>
                  <a:pt x="429" y="31"/>
                </a:cubicBezTo>
                <a:close/>
                <a:moveTo>
                  <a:pt x="414" y="47"/>
                </a:moveTo>
                <a:cubicBezTo>
                  <a:pt x="414" y="47"/>
                  <a:pt x="415" y="46"/>
                  <a:pt x="416" y="46"/>
                </a:cubicBezTo>
                <a:cubicBezTo>
                  <a:pt x="423" y="38"/>
                  <a:pt x="423" y="38"/>
                  <a:pt x="423" y="38"/>
                </a:cubicBezTo>
                <a:cubicBezTo>
                  <a:pt x="424" y="37"/>
                  <a:pt x="424" y="35"/>
                  <a:pt x="423" y="34"/>
                </a:cubicBezTo>
                <a:cubicBezTo>
                  <a:pt x="422" y="33"/>
                  <a:pt x="420" y="33"/>
                  <a:pt x="419" y="34"/>
                </a:cubicBezTo>
                <a:cubicBezTo>
                  <a:pt x="411" y="41"/>
                  <a:pt x="411" y="41"/>
                  <a:pt x="411" y="41"/>
                </a:cubicBezTo>
                <a:cubicBezTo>
                  <a:pt x="410" y="43"/>
                  <a:pt x="410" y="45"/>
                  <a:pt x="411" y="46"/>
                </a:cubicBezTo>
                <a:cubicBezTo>
                  <a:pt x="412" y="46"/>
                  <a:pt x="413" y="47"/>
                  <a:pt x="414" y="47"/>
                </a:cubicBezTo>
                <a:close/>
                <a:moveTo>
                  <a:pt x="405" y="48"/>
                </a:moveTo>
                <a:cubicBezTo>
                  <a:pt x="392" y="61"/>
                  <a:pt x="392" y="61"/>
                  <a:pt x="392" y="61"/>
                </a:cubicBezTo>
                <a:cubicBezTo>
                  <a:pt x="391" y="62"/>
                  <a:pt x="391" y="64"/>
                  <a:pt x="392" y="65"/>
                </a:cubicBezTo>
                <a:cubicBezTo>
                  <a:pt x="392" y="66"/>
                  <a:pt x="393" y="66"/>
                  <a:pt x="394" y="66"/>
                </a:cubicBezTo>
                <a:cubicBezTo>
                  <a:pt x="395" y="66"/>
                  <a:pt x="396" y="66"/>
                  <a:pt x="396" y="65"/>
                </a:cubicBezTo>
                <a:cubicBezTo>
                  <a:pt x="409" y="52"/>
                  <a:pt x="409" y="52"/>
                  <a:pt x="409" y="52"/>
                </a:cubicBezTo>
                <a:cubicBezTo>
                  <a:pt x="410" y="51"/>
                  <a:pt x="410" y="49"/>
                  <a:pt x="409" y="48"/>
                </a:cubicBezTo>
                <a:cubicBezTo>
                  <a:pt x="408" y="47"/>
                  <a:pt x="406" y="47"/>
                  <a:pt x="405" y="48"/>
                </a:cubicBezTo>
                <a:close/>
                <a:moveTo>
                  <a:pt x="151" y="311"/>
                </a:moveTo>
                <a:cubicBezTo>
                  <a:pt x="375" y="86"/>
                  <a:pt x="375" y="86"/>
                  <a:pt x="375" y="86"/>
                </a:cubicBezTo>
                <a:cubicBezTo>
                  <a:pt x="377" y="85"/>
                  <a:pt x="377" y="83"/>
                  <a:pt x="375" y="82"/>
                </a:cubicBezTo>
                <a:cubicBezTo>
                  <a:pt x="374" y="80"/>
                  <a:pt x="372" y="80"/>
                  <a:pt x="371" y="82"/>
                </a:cubicBezTo>
                <a:cubicBezTo>
                  <a:pt x="146" y="307"/>
                  <a:pt x="146" y="307"/>
                  <a:pt x="146" y="307"/>
                </a:cubicBezTo>
                <a:cubicBezTo>
                  <a:pt x="145" y="308"/>
                  <a:pt x="145" y="310"/>
                  <a:pt x="146" y="311"/>
                </a:cubicBezTo>
                <a:cubicBezTo>
                  <a:pt x="147" y="311"/>
                  <a:pt x="148" y="312"/>
                  <a:pt x="148" y="312"/>
                </a:cubicBezTo>
                <a:cubicBezTo>
                  <a:pt x="149" y="312"/>
                  <a:pt x="150" y="311"/>
                  <a:pt x="151" y="311"/>
                </a:cubicBezTo>
                <a:close/>
                <a:moveTo>
                  <a:pt x="432" y="39"/>
                </a:moveTo>
                <a:cubicBezTo>
                  <a:pt x="433" y="39"/>
                  <a:pt x="434" y="40"/>
                  <a:pt x="434" y="40"/>
                </a:cubicBezTo>
                <a:cubicBezTo>
                  <a:pt x="435" y="40"/>
                  <a:pt x="436" y="39"/>
                  <a:pt x="437" y="39"/>
                </a:cubicBezTo>
                <a:cubicBezTo>
                  <a:pt x="445" y="31"/>
                  <a:pt x="445" y="31"/>
                  <a:pt x="445" y="31"/>
                </a:cubicBezTo>
                <a:cubicBezTo>
                  <a:pt x="448" y="27"/>
                  <a:pt x="448" y="27"/>
                  <a:pt x="448" y="27"/>
                </a:cubicBezTo>
                <a:cubicBezTo>
                  <a:pt x="449" y="26"/>
                  <a:pt x="449" y="24"/>
                  <a:pt x="448" y="23"/>
                </a:cubicBezTo>
                <a:cubicBezTo>
                  <a:pt x="447" y="22"/>
                  <a:pt x="445" y="22"/>
                  <a:pt x="444" y="23"/>
                </a:cubicBezTo>
                <a:cubicBezTo>
                  <a:pt x="440" y="26"/>
                  <a:pt x="440" y="26"/>
                  <a:pt x="440" y="26"/>
                </a:cubicBezTo>
                <a:cubicBezTo>
                  <a:pt x="439" y="28"/>
                  <a:pt x="439" y="28"/>
                  <a:pt x="439" y="28"/>
                </a:cubicBezTo>
                <a:cubicBezTo>
                  <a:pt x="438" y="29"/>
                  <a:pt x="438" y="29"/>
                  <a:pt x="438" y="29"/>
                </a:cubicBezTo>
                <a:cubicBezTo>
                  <a:pt x="432" y="35"/>
                  <a:pt x="432" y="35"/>
                  <a:pt x="432" y="35"/>
                </a:cubicBezTo>
                <a:cubicBezTo>
                  <a:pt x="431" y="36"/>
                  <a:pt x="431" y="38"/>
                  <a:pt x="432" y="39"/>
                </a:cubicBezTo>
                <a:close/>
                <a:moveTo>
                  <a:pt x="428" y="39"/>
                </a:moveTo>
                <a:cubicBezTo>
                  <a:pt x="423" y="43"/>
                  <a:pt x="423" y="43"/>
                  <a:pt x="423" y="43"/>
                </a:cubicBezTo>
                <a:cubicBezTo>
                  <a:pt x="422" y="44"/>
                  <a:pt x="422" y="46"/>
                  <a:pt x="423" y="48"/>
                </a:cubicBezTo>
                <a:cubicBezTo>
                  <a:pt x="424" y="48"/>
                  <a:pt x="425" y="49"/>
                  <a:pt x="426" y="49"/>
                </a:cubicBezTo>
                <a:cubicBezTo>
                  <a:pt x="426" y="49"/>
                  <a:pt x="427" y="48"/>
                  <a:pt x="428" y="48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33" y="42"/>
                  <a:pt x="433" y="40"/>
                  <a:pt x="432" y="39"/>
                </a:cubicBezTo>
                <a:cubicBezTo>
                  <a:pt x="431" y="38"/>
                  <a:pt x="429" y="38"/>
                  <a:pt x="428" y="39"/>
                </a:cubicBezTo>
                <a:close/>
                <a:moveTo>
                  <a:pt x="153" y="323"/>
                </a:moveTo>
                <a:cubicBezTo>
                  <a:pt x="388" y="88"/>
                  <a:pt x="388" y="88"/>
                  <a:pt x="388" y="88"/>
                </a:cubicBezTo>
                <a:cubicBezTo>
                  <a:pt x="389" y="87"/>
                  <a:pt x="389" y="85"/>
                  <a:pt x="388" y="83"/>
                </a:cubicBezTo>
                <a:cubicBezTo>
                  <a:pt x="386" y="82"/>
                  <a:pt x="384" y="82"/>
                  <a:pt x="383" y="83"/>
                </a:cubicBezTo>
                <a:cubicBezTo>
                  <a:pt x="148" y="318"/>
                  <a:pt x="148" y="318"/>
                  <a:pt x="148" y="318"/>
                </a:cubicBezTo>
                <a:cubicBezTo>
                  <a:pt x="147" y="319"/>
                  <a:pt x="147" y="321"/>
                  <a:pt x="148" y="323"/>
                </a:cubicBezTo>
                <a:cubicBezTo>
                  <a:pt x="149" y="323"/>
                  <a:pt x="150" y="323"/>
                  <a:pt x="151" y="323"/>
                </a:cubicBezTo>
                <a:cubicBezTo>
                  <a:pt x="151" y="323"/>
                  <a:pt x="152" y="323"/>
                  <a:pt x="153" y="323"/>
                </a:cubicBezTo>
                <a:close/>
                <a:moveTo>
                  <a:pt x="419" y="48"/>
                </a:moveTo>
                <a:cubicBezTo>
                  <a:pt x="411" y="56"/>
                  <a:pt x="411" y="56"/>
                  <a:pt x="411" y="56"/>
                </a:cubicBezTo>
                <a:cubicBezTo>
                  <a:pt x="397" y="69"/>
                  <a:pt x="397" y="69"/>
                  <a:pt x="397" y="69"/>
                </a:cubicBezTo>
                <a:cubicBezTo>
                  <a:pt x="396" y="71"/>
                  <a:pt x="396" y="73"/>
                  <a:pt x="397" y="74"/>
                </a:cubicBezTo>
                <a:cubicBezTo>
                  <a:pt x="398" y="74"/>
                  <a:pt x="399" y="75"/>
                  <a:pt x="399" y="75"/>
                </a:cubicBezTo>
                <a:cubicBezTo>
                  <a:pt x="400" y="75"/>
                  <a:pt x="401" y="74"/>
                  <a:pt x="402" y="74"/>
                </a:cubicBezTo>
                <a:cubicBezTo>
                  <a:pt x="415" y="60"/>
                  <a:pt x="415" y="60"/>
                  <a:pt x="415" y="60"/>
                </a:cubicBezTo>
                <a:cubicBezTo>
                  <a:pt x="423" y="52"/>
                  <a:pt x="423" y="52"/>
                  <a:pt x="423" y="52"/>
                </a:cubicBezTo>
                <a:cubicBezTo>
                  <a:pt x="424" y="51"/>
                  <a:pt x="424" y="49"/>
                  <a:pt x="423" y="48"/>
                </a:cubicBezTo>
                <a:cubicBezTo>
                  <a:pt x="422" y="47"/>
                  <a:pt x="420" y="47"/>
                  <a:pt x="419" y="48"/>
                </a:cubicBezTo>
                <a:close/>
                <a:moveTo>
                  <a:pt x="452" y="23"/>
                </a:moveTo>
                <a:cubicBezTo>
                  <a:pt x="452" y="23"/>
                  <a:pt x="453" y="22"/>
                  <a:pt x="454" y="22"/>
                </a:cubicBezTo>
                <a:cubicBezTo>
                  <a:pt x="456" y="20"/>
                  <a:pt x="456" y="20"/>
                  <a:pt x="456" y="20"/>
                </a:cubicBezTo>
                <a:cubicBezTo>
                  <a:pt x="457" y="18"/>
                  <a:pt x="457" y="16"/>
                  <a:pt x="456" y="15"/>
                </a:cubicBezTo>
                <a:cubicBezTo>
                  <a:pt x="455" y="14"/>
                  <a:pt x="453" y="14"/>
                  <a:pt x="451" y="15"/>
                </a:cubicBezTo>
                <a:cubicBezTo>
                  <a:pt x="449" y="17"/>
                  <a:pt x="449" y="17"/>
                  <a:pt x="449" y="17"/>
                </a:cubicBezTo>
                <a:cubicBezTo>
                  <a:pt x="448" y="19"/>
                  <a:pt x="448" y="21"/>
                  <a:pt x="449" y="22"/>
                </a:cubicBezTo>
                <a:cubicBezTo>
                  <a:pt x="450" y="22"/>
                  <a:pt x="451" y="23"/>
                  <a:pt x="452" y="23"/>
                </a:cubicBezTo>
                <a:close/>
                <a:moveTo>
                  <a:pt x="157" y="324"/>
                </a:moveTo>
                <a:cubicBezTo>
                  <a:pt x="152" y="328"/>
                  <a:pt x="152" y="328"/>
                  <a:pt x="152" y="328"/>
                </a:cubicBezTo>
                <a:cubicBezTo>
                  <a:pt x="151" y="330"/>
                  <a:pt x="151" y="331"/>
                  <a:pt x="152" y="333"/>
                </a:cubicBezTo>
                <a:cubicBezTo>
                  <a:pt x="153" y="333"/>
                  <a:pt x="154" y="334"/>
                  <a:pt x="155" y="334"/>
                </a:cubicBezTo>
                <a:cubicBezTo>
                  <a:pt x="155" y="334"/>
                  <a:pt x="156" y="333"/>
                  <a:pt x="157" y="333"/>
                </a:cubicBezTo>
                <a:cubicBezTo>
                  <a:pt x="161" y="328"/>
                  <a:pt x="161" y="328"/>
                  <a:pt x="161" y="328"/>
                </a:cubicBezTo>
                <a:cubicBezTo>
                  <a:pt x="162" y="327"/>
                  <a:pt x="162" y="325"/>
                  <a:pt x="161" y="324"/>
                </a:cubicBezTo>
                <a:cubicBezTo>
                  <a:pt x="160" y="323"/>
                  <a:pt x="158" y="323"/>
                  <a:pt x="157" y="324"/>
                </a:cubicBezTo>
                <a:close/>
                <a:moveTo>
                  <a:pt x="419" y="66"/>
                </a:moveTo>
                <a:cubicBezTo>
                  <a:pt x="418" y="65"/>
                  <a:pt x="416" y="65"/>
                  <a:pt x="415" y="66"/>
                </a:cubicBezTo>
                <a:cubicBezTo>
                  <a:pt x="413" y="68"/>
                  <a:pt x="413" y="68"/>
                  <a:pt x="413" y="68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4" y="316"/>
                  <a:pt x="164" y="318"/>
                  <a:pt x="166" y="320"/>
                </a:cubicBezTo>
                <a:cubicBezTo>
                  <a:pt x="166" y="320"/>
                  <a:pt x="167" y="320"/>
                  <a:pt x="168" y="320"/>
                </a:cubicBezTo>
                <a:cubicBezTo>
                  <a:pt x="169" y="320"/>
                  <a:pt x="169" y="320"/>
                  <a:pt x="170" y="320"/>
                </a:cubicBezTo>
                <a:cubicBezTo>
                  <a:pt x="419" y="70"/>
                  <a:pt x="419" y="70"/>
                  <a:pt x="419" y="70"/>
                </a:cubicBezTo>
                <a:cubicBezTo>
                  <a:pt x="421" y="69"/>
                  <a:pt x="421" y="67"/>
                  <a:pt x="419" y="66"/>
                </a:cubicBezTo>
                <a:close/>
                <a:moveTo>
                  <a:pt x="434" y="46"/>
                </a:moveTo>
                <a:cubicBezTo>
                  <a:pt x="427" y="53"/>
                  <a:pt x="427" y="53"/>
                  <a:pt x="427" y="53"/>
                </a:cubicBezTo>
                <a:cubicBezTo>
                  <a:pt x="426" y="55"/>
                  <a:pt x="426" y="57"/>
                  <a:pt x="427" y="58"/>
                </a:cubicBezTo>
                <a:cubicBezTo>
                  <a:pt x="428" y="58"/>
                  <a:pt x="429" y="59"/>
                  <a:pt x="429" y="59"/>
                </a:cubicBezTo>
                <a:cubicBezTo>
                  <a:pt x="430" y="59"/>
                  <a:pt x="431" y="58"/>
                  <a:pt x="432" y="58"/>
                </a:cubicBezTo>
                <a:cubicBezTo>
                  <a:pt x="439" y="51"/>
                  <a:pt x="439" y="51"/>
                  <a:pt x="439" y="51"/>
                </a:cubicBezTo>
                <a:cubicBezTo>
                  <a:pt x="440" y="50"/>
                  <a:pt x="440" y="48"/>
                  <a:pt x="439" y="47"/>
                </a:cubicBezTo>
                <a:cubicBezTo>
                  <a:pt x="440" y="47"/>
                  <a:pt x="440" y="48"/>
                  <a:pt x="441" y="48"/>
                </a:cubicBezTo>
                <a:cubicBezTo>
                  <a:pt x="441" y="48"/>
                  <a:pt x="442" y="47"/>
                  <a:pt x="443" y="47"/>
                </a:cubicBezTo>
                <a:cubicBezTo>
                  <a:pt x="453" y="37"/>
                  <a:pt x="453" y="37"/>
                  <a:pt x="453" y="37"/>
                </a:cubicBezTo>
                <a:cubicBezTo>
                  <a:pt x="454" y="36"/>
                  <a:pt x="454" y="34"/>
                  <a:pt x="453" y="32"/>
                </a:cubicBezTo>
                <a:cubicBezTo>
                  <a:pt x="451" y="31"/>
                  <a:pt x="449" y="31"/>
                  <a:pt x="448" y="32"/>
                </a:cubicBezTo>
                <a:cubicBezTo>
                  <a:pt x="438" y="42"/>
                  <a:pt x="438" y="42"/>
                  <a:pt x="438" y="42"/>
                </a:cubicBezTo>
                <a:cubicBezTo>
                  <a:pt x="437" y="43"/>
                  <a:pt x="437" y="45"/>
                  <a:pt x="438" y="46"/>
                </a:cubicBezTo>
                <a:cubicBezTo>
                  <a:pt x="437" y="45"/>
                  <a:pt x="435" y="45"/>
                  <a:pt x="434" y="46"/>
                </a:cubicBezTo>
                <a:close/>
                <a:moveTo>
                  <a:pt x="455" y="30"/>
                </a:moveTo>
                <a:cubicBezTo>
                  <a:pt x="456" y="30"/>
                  <a:pt x="457" y="31"/>
                  <a:pt x="458" y="31"/>
                </a:cubicBezTo>
                <a:cubicBezTo>
                  <a:pt x="458" y="31"/>
                  <a:pt x="459" y="30"/>
                  <a:pt x="460" y="30"/>
                </a:cubicBezTo>
                <a:cubicBezTo>
                  <a:pt x="465" y="24"/>
                  <a:pt x="465" y="24"/>
                  <a:pt x="465" y="24"/>
                </a:cubicBezTo>
                <a:cubicBezTo>
                  <a:pt x="475" y="15"/>
                  <a:pt x="475" y="15"/>
                  <a:pt x="475" y="15"/>
                </a:cubicBezTo>
                <a:cubicBezTo>
                  <a:pt x="476" y="13"/>
                  <a:pt x="476" y="11"/>
                  <a:pt x="475" y="10"/>
                </a:cubicBezTo>
                <a:cubicBezTo>
                  <a:pt x="474" y="9"/>
                  <a:pt x="472" y="9"/>
                  <a:pt x="470" y="10"/>
                </a:cubicBezTo>
                <a:cubicBezTo>
                  <a:pt x="455" y="25"/>
                  <a:pt x="455" y="25"/>
                  <a:pt x="455" y="25"/>
                </a:cubicBezTo>
                <a:cubicBezTo>
                  <a:pt x="454" y="26"/>
                  <a:pt x="454" y="28"/>
                  <a:pt x="455" y="30"/>
                </a:cubicBezTo>
                <a:close/>
                <a:moveTo>
                  <a:pt x="471" y="28"/>
                </a:moveTo>
                <a:cubicBezTo>
                  <a:pt x="472" y="28"/>
                  <a:pt x="473" y="29"/>
                  <a:pt x="474" y="29"/>
                </a:cubicBezTo>
                <a:cubicBezTo>
                  <a:pt x="474" y="29"/>
                  <a:pt x="475" y="28"/>
                  <a:pt x="476" y="28"/>
                </a:cubicBezTo>
                <a:cubicBezTo>
                  <a:pt x="484" y="20"/>
                  <a:pt x="484" y="20"/>
                  <a:pt x="484" y="20"/>
                </a:cubicBezTo>
                <a:cubicBezTo>
                  <a:pt x="484" y="20"/>
                  <a:pt x="484" y="19"/>
                  <a:pt x="484" y="19"/>
                </a:cubicBezTo>
                <a:cubicBezTo>
                  <a:pt x="485" y="19"/>
                  <a:pt x="485" y="18"/>
                  <a:pt x="485" y="18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1" y="12"/>
                  <a:pt x="491" y="10"/>
                  <a:pt x="490" y="9"/>
                </a:cubicBezTo>
                <a:cubicBezTo>
                  <a:pt x="489" y="8"/>
                  <a:pt x="487" y="8"/>
                  <a:pt x="486" y="9"/>
                </a:cubicBezTo>
                <a:cubicBezTo>
                  <a:pt x="481" y="14"/>
                  <a:pt x="481" y="14"/>
                  <a:pt x="481" y="14"/>
                </a:cubicBezTo>
                <a:cubicBezTo>
                  <a:pt x="481" y="14"/>
                  <a:pt x="480" y="14"/>
                  <a:pt x="480" y="15"/>
                </a:cubicBezTo>
                <a:cubicBezTo>
                  <a:pt x="480" y="15"/>
                  <a:pt x="480" y="15"/>
                  <a:pt x="479" y="15"/>
                </a:cubicBezTo>
                <a:cubicBezTo>
                  <a:pt x="471" y="23"/>
                  <a:pt x="471" y="23"/>
                  <a:pt x="471" y="23"/>
                </a:cubicBezTo>
                <a:cubicBezTo>
                  <a:pt x="470" y="25"/>
                  <a:pt x="470" y="26"/>
                  <a:pt x="471" y="28"/>
                </a:cubicBezTo>
                <a:close/>
                <a:moveTo>
                  <a:pt x="388" y="114"/>
                </a:moveTo>
                <a:cubicBezTo>
                  <a:pt x="389" y="114"/>
                  <a:pt x="390" y="114"/>
                  <a:pt x="390" y="113"/>
                </a:cubicBezTo>
                <a:cubicBezTo>
                  <a:pt x="393" y="111"/>
                  <a:pt x="393" y="111"/>
                  <a:pt x="393" y="111"/>
                </a:cubicBezTo>
                <a:cubicBezTo>
                  <a:pt x="393" y="110"/>
                  <a:pt x="393" y="110"/>
                  <a:pt x="393" y="110"/>
                </a:cubicBezTo>
                <a:cubicBezTo>
                  <a:pt x="394" y="110"/>
                  <a:pt x="394" y="109"/>
                  <a:pt x="394" y="109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8" y="76"/>
                  <a:pt x="428" y="74"/>
                  <a:pt x="427" y="72"/>
                </a:cubicBezTo>
                <a:cubicBezTo>
                  <a:pt x="425" y="71"/>
                  <a:pt x="423" y="71"/>
                  <a:pt x="422" y="72"/>
                </a:cubicBezTo>
                <a:cubicBezTo>
                  <a:pt x="390" y="105"/>
                  <a:pt x="390" y="105"/>
                  <a:pt x="390" y="105"/>
                </a:cubicBezTo>
                <a:cubicBezTo>
                  <a:pt x="390" y="105"/>
                  <a:pt x="389" y="105"/>
                  <a:pt x="389" y="106"/>
                </a:cubicBezTo>
                <a:cubicBezTo>
                  <a:pt x="389" y="106"/>
                  <a:pt x="389" y="106"/>
                  <a:pt x="388" y="106"/>
                </a:cubicBezTo>
                <a:cubicBezTo>
                  <a:pt x="386" y="109"/>
                  <a:pt x="386" y="109"/>
                  <a:pt x="386" y="109"/>
                </a:cubicBezTo>
                <a:cubicBezTo>
                  <a:pt x="385" y="110"/>
                  <a:pt x="385" y="112"/>
                  <a:pt x="386" y="113"/>
                </a:cubicBezTo>
                <a:cubicBezTo>
                  <a:pt x="387" y="114"/>
                  <a:pt x="387" y="114"/>
                  <a:pt x="388" y="114"/>
                </a:cubicBezTo>
                <a:close/>
                <a:moveTo>
                  <a:pt x="363" y="136"/>
                </a:moveTo>
                <a:cubicBezTo>
                  <a:pt x="362" y="135"/>
                  <a:pt x="360" y="135"/>
                  <a:pt x="358" y="136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66" y="329"/>
                  <a:pt x="166" y="331"/>
                  <a:pt x="167" y="332"/>
                </a:cubicBezTo>
                <a:cubicBezTo>
                  <a:pt x="168" y="333"/>
                  <a:pt x="168" y="333"/>
                  <a:pt x="169" y="333"/>
                </a:cubicBezTo>
                <a:cubicBezTo>
                  <a:pt x="170" y="333"/>
                  <a:pt x="171" y="333"/>
                  <a:pt x="171" y="332"/>
                </a:cubicBezTo>
                <a:cubicBezTo>
                  <a:pt x="363" y="141"/>
                  <a:pt x="363" y="141"/>
                  <a:pt x="363" y="141"/>
                </a:cubicBezTo>
                <a:cubicBezTo>
                  <a:pt x="364" y="139"/>
                  <a:pt x="364" y="137"/>
                  <a:pt x="363" y="136"/>
                </a:cubicBezTo>
                <a:close/>
                <a:moveTo>
                  <a:pt x="166" y="333"/>
                </a:moveTo>
                <a:cubicBezTo>
                  <a:pt x="165" y="332"/>
                  <a:pt x="163" y="332"/>
                  <a:pt x="161" y="333"/>
                </a:cubicBezTo>
                <a:cubicBezTo>
                  <a:pt x="151" y="343"/>
                  <a:pt x="151" y="343"/>
                  <a:pt x="151" y="343"/>
                </a:cubicBezTo>
                <a:cubicBezTo>
                  <a:pt x="150" y="344"/>
                  <a:pt x="150" y="346"/>
                  <a:pt x="151" y="348"/>
                </a:cubicBezTo>
                <a:cubicBezTo>
                  <a:pt x="152" y="348"/>
                  <a:pt x="153" y="349"/>
                  <a:pt x="154" y="349"/>
                </a:cubicBezTo>
                <a:cubicBezTo>
                  <a:pt x="154" y="349"/>
                  <a:pt x="155" y="348"/>
                  <a:pt x="156" y="348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7" y="336"/>
                  <a:pt x="167" y="334"/>
                  <a:pt x="166" y="333"/>
                </a:cubicBezTo>
                <a:close/>
                <a:moveTo>
                  <a:pt x="465" y="30"/>
                </a:moveTo>
                <a:cubicBezTo>
                  <a:pt x="459" y="35"/>
                  <a:pt x="459" y="35"/>
                  <a:pt x="459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49" y="45"/>
                  <a:pt x="449" y="45"/>
                  <a:pt x="449" y="45"/>
                </a:cubicBezTo>
                <a:cubicBezTo>
                  <a:pt x="448" y="46"/>
                  <a:pt x="448" y="48"/>
                  <a:pt x="449" y="49"/>
                </a:cubicBezTo>
                <a:cubicBezTo>
                  <a:pt x="448" y="48"/>
                  <a:pt x="446" y="48"/>
                  <a:pt x="445" y="49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8" y="67"/>
                  <a:pt x="428" y="69"/>
                  <a:pt x="429" y="70"/>
                </a:cubicBezTo>
                <a:cubicBezTo>
                  <a:pt x="430" y="71"/>
                  <a:pt x="430" y="71"/>
                  <a:pt x="431" y="71"/>
                </a:cubicBezTo>
                <a:cubicBezTo>
                  <a:pt x="432" y="71"/>
                  <a:pt x="433" y="71"/>
                  <a:pt x="433" y="70"/>
                </a:cubicBezTo>
                <a:cubicBezTo>
                  <a:pt x="449" y="54"/>
                  <a:pt x="449" y="54"/>
                  <a:pt x="449" y="54"/>
                </a:cubicBezTo>
                <a:cubicBezTo>
                  <a:pt x="450" y="54"/>
                  <a:pt x="450" y="54"/>
                  <a:pt x="450" y="54"/>
                </a:cubicBezTo>
                <a:cubicBezTo>
                  <a:pt x="451" y="52"/>
                  <a:pt x="451" y="51"/>
                  <a:pt x="450" y="49"/>
                </a:cubicBezTo>
                <a:cubicBezTo>
                  <a:pt x="451" y="50"/>
                  <a:pt x="451" y="50"/>
                  <a:pt x="452" y="50"/>
                </a:cubicBezTo>
                <a:cubicBezTo>
                  <a:pt x="453" y="50"/>
                  <a:pt x="454" y="50"/>
                  <a:pt x="454" y="49"/>
                </a:cubicBezTo>
                <a:cubicBezTo>
                  <a:pt x="469" y="34"/>
                  <a:pt x="469" y="34"/>
                  <a:pt x="469" y="34"/>
                </a:cubicBezTo>
                <a:cubicBezTo>
                  <a:pt x="470" y="33"/>
                  <a:pt x="470" y="33"/>
                  <a:pt x="470" y="32"/>
                </a:cubicBezTo>
                <a:cubicBezTo>
                  <a:pt x="470" y="31"/>
                  <a:pt x="470" y="30"/>
                  <a:pt x="469" y="30"/>
                </a:cubicBezTo>
                <a:cubicBezTo>
                  <a:pt x="468" y="28"/>
                  <a:pt x="466" y="28"/>
                  <a:pt x="465" y="30"/>
                </a:cubicBezTo>
                <a:close/>
                <a:moveTo>
                  <a:pt x="165" y="352"/>
                </a:moveTo>
                <a:cubicBezTo>
                  <a:pt x="169" y="348"/>
                  <a:pt x="169" y="348"/>
                  <a:pt x="169" y="348"/>
                </a:cubicBezTo>
                <a:cubicBezTo>
                  <a:pt x="170" y="347"/>
                  <a:pt x="170" y="345"/>
                  <a:pt x="169" y="344"/>
                </a:cubicBezTo>
                <a:cubicBezTo>
                  <a:pt x="168" y="343"/>
                  <a:pt x="166" y="343"/>
                  <a:pt x="165" y="344"/>
                </a:cubicBezTo>
                <a:cubicBezTo>
                  <a:pt x="161" y="348"/>
                  <a:pt x="161" y="348"/>
                  <a:pt x="161" y="348"/>
                </a:cubicBezTo>
                <a:cubicBezTo>
                  <a:pt x="160" y="349"/>
                  <a:pt x="160" y="351"/>
                  <a:pt x="161" y="352"/>
                </a:cubicBezTo>
                <a:cubicBezTo>
                  <a:pt x="161" y="353"/>
                  <a:pt x="162" y="353"/>
                  <a:pt x="163" y="353"/>
                </a:cubicBezTo>
                <a:cubicBezTo>
                  <a:pt x="164" y="353"/>
                  <a:pt x="164" y="353"/>
                  <a:pt x="165" y="352"/>
                </a:cubicBezTo>
                <a:close/>
                <a:moveTo>
                  <a:pt x="174" y="342"/>
                </a:moveTo>
                <a:cubicBezTo>
                  <a:pt x="175" y="342"/>
                  <a:pt x="176" y="342"/>
                  <a:pt x="176" y="341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1" y="147"/>
                  <a:pt x="371" y="145"/>
                  <a:pt x="370" y="143"/>
                </a:cubicBezTo>
                <a:cubicBezTo>
                  <a:pt x="368" y="142"/>
                  <a:pt x="366" y="142"/>
                  <a:pt x="365" y="143"/>
                </a:cubicBezTo>
                <a:cubicBezTo>
                  <a:pt x="172" y="337"/>
                  <a:pt x="172" y="337"/>
                  <a:pt x="172" y="337"/>
                </a:cubicBezTo>
                <a:cubicBezTo>
                  <a:pt x="171" y="338"/>
                  <a:pt x="171" y="340"/>
                  <a:pt x="172" y="341"/>
                </a:cubicBezTo>
                <a:cubicBezTo>
                  <a:pt x="172" y="342"/>
                  <a:pt x="173" y="342"/>
                  <a:pt x="174" y="342"/>
                </a:cubicBezTo>
                <a:close/>
                <a:moveTo>
                  <a:pt x="478" y="38"/>
                </a:moveTo>
                <a:cubicBezTo>
                  <a:pt x="479" y="38"/>
                  <a:pt x="479" y="38"/>
                  <a:pt x="480" y="37"/>
                </a:cubicBezTo>
                <a:cubicBezTo>
                  <a:pt x="490" y="28"/>
                  <a:pt x="490" y="28"/>
                  <a:pt x="490" y="28"/>
                </a:cubicBezTo>
                <a:cubicBezTo>
                  <a:pt x="491" y="26"/>
                  <a:pt x="491" y="24"/>
                  <a:pt x="490" y="23"/>
                </a:cubicBezTo>
                <a:cubicBezTo>
                  <a:pt x="489" y="22"/>
                  <a:pt x="487" y="22"/>
                  <a:pt x="485" y="23"/>
                </a:cubicBezTo>
                <a:cubicBezTo>
                  <a:pt x="476" y="33"/>
                  <a:pt x="476" y="33"/>
                  <a:pt x="476" y="33"/>
                </a:cubicBezTo>
                <a:cubicBezTo>
                  <a:pt x="474" y="34"/>
                  <a:pt x="474" y="36"/>
                  <a:pt x="476" y="37"/>
                </a:cubicBezTo>
                <a:cubicBezTo>
                  <a:pt x="476" y="38"/>
                  <a:pt x="477" y="38"/>
                  <a:pt x="478" y="38"/>
                </a:cubicBezTo>
                <a:close/>
                <a:moveTo>
                  <a:pt x="471" y="37"/>
                </a:moveTo>
                <a:cubicBezTo>
                  <a:pt x="466" y="43"/>
                  <a:pt x="466" y="43"/>
                  <a:pt x="466" y="43"/>
                </a:cubicBezTo>
                <a:cubicBezTo>
                  <a:pt x="465" y="44"/>
                  <a:pt x="465" y="46"/>
                  <a:pt x="466" y="47"/>
                </a:cubicBezTo>
                <a:cubicBezTo>
                  <a:pt x="466" y="48"/>
                  <a:pt x="467" y="48"/>
                  <a:pt x="468" y="48"/>
                </a:cubicBezTo>
                <a:cubicBezTo>
                  <a:pt x="469" y="48"/>
                  <a:pt x="470" y="48"/>
                  <a:pt x="470" y="47"/>
                </a:cubicBezTo>
                <a:cubicBezTo>
                  <a:pt x="476" y="42"/>
                  <a:pt x="476" y="42"/>
                  <a:pt x="476" y="42"/>
                </a:cubicBezTo>
                <a:cubicBezTo>
                  <a:pt x="477" y="41"/>
                  <a:pt x="477" y="39"/>
                  <a:pt x="476" y="37"/>
                </a:cubicBezTo>
                <a:cubicBezTo>
                  <a:pt x="474" y="36"/>
                  <a:pt x="472" y="36"/>
                  <a:pt x="471" y="37"/>
                </a:cubicBezTo>
                <a:close/>
                <a:moveTo>
                  <a:pt x="464" y="50"/>
                </a:moveTo>
                <a:cubicBezTo>
                  <a:pt x="464" y="50"/>
                  <a:pt x="464" y="50"/>
                  <a:pt x="464" y="50"/>
                </a:cubicBezTo>
                <a:cubicBezTo>
                  <a:pt x="464" y="50"/>
                  <a:pt x="464" y="50"/>
                  <a:pt x="463" y="50"/>
                </a:cubicBezTo>
                <a:cubicBezTo>
                  <a:pt x="463" y="50"/>
                  <a:pt x="463" y="50"/>
                  <a:pt x="463" y="50"/>
                </a:cubicBezTo>
                <a:cubicBezTo>
                  <a:pt x="463" y="50"/>
                  <a:pt x="463" y="50"/>
                  <a:pt x="463" y="49"/>
                </a:cubicBezTo>
                <a:cubicBezTo>
                  <a:pt x="463" y="49"/>
                  <a:pt x="463" y="49"/>
                  <a:pt x="463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1" y="49"/>
                </a:cubicBezTo>
                <a:cubicBezTo>
                  <a:pt x="461" y="49"/>
                  <a:pt x="461" y="49"/>
                  <a:pt x="461" y="49"/>
                </a:cubicBezTo>
                <a:cubicBezTo>
                  <a:pt x="461" y="49"/>
                  <a:pt x="460" y="49"/>
                  <a:pt x="460" y="49"/>
                </a:cubicBezTo>
                <a:cubicBezTo>
                  <a:pt x="460" y="49"/>
                  <a:pt x="460" y="49"/>
                  <a:pt x="460" y="49"/>
                </a:cubicBezTo>
                <a:cubicBezTo>
                  <a:pt x="460" y="49"/>
                  <a:pt x="459" y="49"/>
                  <a:pt x="459" y="49"/>
                </a:cubicBezTo>
                <a:cubicBezTo>
                  <a:pt x="459" y="49"/>
                  <a:pt x="459" y="49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7" y="52"/>
                  <a:pt x="457" y="52"/>
                  <a:pt x="457" y="52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41" y="68"/>
                  <a:pt x="441" y="68"/>
                  <a:pt x="441" y="68"/>
                </a:cubicBezTo>
                <a:cubicBezTo>
                  <a:pt x="439" y="69"/>
                  <a:pt x="439" y="71"/>
                  <a:pt x="441" y="72"/>
                </a:cubicBezTo>
                <a:cubicBezTo>
                  <a:pt x="441" y="73"/>
                  <a:pt x="442" y="73"/>
                  <a:pt x="443" y="73"/>
                </a:cubicBezTo>
                <a:cubicBezTo>
                  <a:pt x="444" y="73"/>
                  <a:pt x="444" y="73"/>
                  <a:pt x="445" y="72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4" y="54"/>
                </a:cubicBezTo>
                <a:cubicBezTo>
                  <a:pt x="464" y="54"/>
                  <a:pt x="464" y="53"/>
                  <a:pt x="464" y="53"/>
                </a:cubicBezTo>
                <a:cubicBezTo>
                  <a:pt x="464" y="53"/>
                  <a:pt x="464" y="53"/>
                  <a:pt x="464" y="53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64" y="51"/>
                  <a:pt x="464" y="51"/>
                  <a:pt x="464" y="50"/>
                </a:cubicBezTo>
                <a:close/>
                <a:moveTo>
                  <a:pt x="490" y="23"/>
                </a:moveTo>
                <a:cubicBezTo>
                  <a:pt x="491" y="23"/>
                  <a:pt x="492" y="24"/>
                  <a:pt x="492" y="24"/>
                </a:cubicBezTo>
                <a:cubicBezTo>
                  <a:pt x="493" y="24"/>
                  <a:pt x="494" y="23"/>
                  <a:pt x="495" y="23"/>
                </a:cubicBezTo>
                <a:cubicBezTo>
                  <a:pt x="502" y="15"/>
                  <a:pt x="502" y="15"/>
                  <a:pt x="502" y="15"/>
                </a:cubicBezTo>
                <a:cubicBezTo>
                  <a:pt x="506" y="11"/>
                  <a:pt x="506" y="11"/>
                  <a:pt x="506" y="11"/>
                </a:cubicBezTo>
                <a:cubicBezTo>
                  <a:pt x="508" y="10"/>
                  <a:pt x="508" y="8"/>
                  <a:pt x="506" y="7"/>
                </a:cubicBezTo>
                <a:cubicBezTo>
                  <a:pt x="505" y="5"/>
                  <a:pt x="503" y="5"/>
                  <a:pt x="502" y="7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89" y="20"/>
                  <a:pt x="489" y="22"/>
                  <a:pt x="490" y="23"/>
                </a:cubicBezTo>
                <a:close/>
                <a:moveTo>
                  <a:pt x="429" y="80"/>
                </a:moveTo>
                <a:cubicBezTo>
                  <a:pt x="415" y="93"/>
                  <a:pt x="415" y="93"/>
                  <a:pt x="415" y="93"/>
                </a:cubicBezTo>
                <a:cubicBezTo>
                  <a:pt x="415" y="93"/>
                  <a:pt x="415" y="94"/>
                  <a:pt x="415" y="94"/>
                </a:cubicBezTo>
                <a:cubicBezTo>
                  <a:pt x="414" y="94"/>
                  <a:pt x="414" y="95"/>
                  <a:pt x="414" y="95"/>
                </a:cubicBezTo>
                <a:cubicBezTo>
                  <a:pt x="411" y="97"/>
                  <a:pt x="411" y="97"/>
                  <a:pt x="411" y="97"/>
                </a:cubicBezTo>
                <a:cubicBezTo>
                  <a:pt x="410" y="99"/>
                  <a:pt x="410" y="100"/>
                  <a:pt x="411" y="102"/>
                </a:cubicBezTo>
                <a:cubicBezTo>
                  <a:pt x="412" y="102"/>
                  <a:pt x="413" y="103"/>
                  <a:pt x="414" y="103"/>
                </a:cubicBezTo>
                <a:cubicBezTo>
                  <a:pt x="414" y="103"/>
                  <a:pt x="415" y="102"/>
                  <a:pt x="416" y="102"/>
                </a:cubicBezTo>
                <a:cubicBezTo>
                  <a:pt x="418" y="99"/>
                  <a:pt x="418" y="99"/>
                  <a:pt x="418" y="99"/>
                </a:cubicBezTo>
                <a:cubicBezTo>
                  <a:pt x="418" y="99"/>
                  <a:pt x="419" y="99"/>
                  <a:pt x="419" y="98"/>
                </a:cubicBezTo>
                <a:cubicBezTo>
                  <a:pt x="419" y="98"/>
                  <a:pt x="420" y="98"/>
                  <a:pt x="420" y="98"/>
                </a:cubicBezTo>
                <a:cubicBezTo>
                  <a:pt x="433" y="84"/>
                  <a:pt x="433" y="84"/>
                  <a:pt x="433" y="84"/>
                </a:cubicBezTo>
                <a:cubicBezTo>
                  <a:pt x="434" y="83"/>
                  <a:pt x="434" y="81"/>
                  <a:pt x="433" y="80"/>
                </a:cubicBezTo>
                <a:cubicBezTo>
                  <a:pt x="432" y="79"/>
                  <a:pt x="430" y="79"/>
                  <a:pt x="429" y="80"/>
                </a:cubicBezTo>
                <a:close/>
                <a:moveTo>
                  <a:pt x="432" y="95"/>
                </a:moveTo>
                <a:cubicBezTo>
                  <a:pt x="431" y="94"/>
                  <a:pt x="429" y="94"/>
                  <a:pt x="428" y="95"/>
                </a:cubicBezTo>
                <a:cubicBezTo>
                  <a:pt x="415" y="108"/>
                  <a:pt x="415" y="108"/>
                  <a:pt x="415" y="108"/>
                </a:cubicBezTo>
                <a:cubicBezTo>
                  <a:pt x="413" y="109"/>
                  <a:pt x="413" y="111"/>
                  <a:pt x="415" y="112"/>
                </a:cubicBezTo>
                <a:cubicBezTo>
                  <a:pt x="415" y="113"/>
                  <a:pt x="416" y="113"/>
                  <a:pt x="417" y="113"/>
                </a:cubicBezTo>
                <a:cubicBezTo>
                  <a:pt x="418" y="113"/>
                  <a:pt x="418" y="113"/>
                  <a:pt x="419" y="112"/>
                </a:cubicBezTo>
                <a:cubicBezTo>
                  <a:pt x="432" y="99"/>
                  <a:pt x="432" y="99"/>
                  <a:pt x="432" y="99"/>
                </a:cubicBezTo>
                <a:cubicBezTo>
                  <a:pt x="433" y="98"/>
                  <a:pt x="433" y="96"/>
                  <a:pt x="432" y="95"/>
                </a:cubicBezTo>
                <a:close/>
                <a:moveTo>
                  <a:pt x="212" y="319"/>
                </a:moveTo>
                <a:cubicBezTo>
                  <a:pt x="212" y="319"/>
                  <a:pt x="212" y="319"/>
                  <a:pt x="212" y="319"/>
                </a:cubicBezTo>
                <a:cubicBezTo>
                  <a:pt x="379" y="152"/>
                  <a:pt x="379" y="152"/>
                  <a:pt x="379" y="152"/>
                </a:cubicBezTo>
                <a:cubicBezTo>
                  <a:pt x="380" y="151"/>
                  <a:pt x="380" y="149"/>
                  <a:pt x="379" y="148"/>
                </a:cubicBezTo>
                <a:cubicBezTo>
                  <a:pt x="378" y="147"/>
                  <a:pt x="376" y="147"/>
                  <a:pt x="375" y="148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178" y="345"/>
                  <a:pt x="178" y="345"/>
                  <a:pt x="178" y="345"/>
                </a:cubicBezTo>
                <a:cubicBezTo>
                  <a:pt x="176" y="346"/>
                  <a:pt x="176" y="348"/>
                  <a:pt x="178" y="349"/>
                </a:cubicBezTo>
                <a:cubicBezTo>
                  <a:pt x="178" y="350"/>
                  <a:pt x="179" y="350"/>
                  <a:pt x="180" y="350"/>
                </a:cubicBezTo>
                <a:cubicBezTo>
                  <a:pt x="181" y="350"/>
                  <a:pt x="181" y="350"/>
                  <a:pt x="182" y="349"/>
                </a:cubicBezTo>
                <a:lnTo>
                  <a:pt x="212" y="319"/>
                </a:lnTo>
                <a:close/>
                <a:moveTo>
                  <a:pt x="172" y="360"/>
                </a:moveTo>
                <a:cubicBezTo>
                  <a:pt x="173" y="358"/>
                  <a:pt x="173" y="357"/>
                  <a:pt x="172" y="355"/>
                </a:cubicBezTo>
                <a:cubicBezTo>
                  <a:pt x="171" y="354"/>
                  <a:pt x="169" y="354"/>
                  <a:pt x="167" y="355"/>
                </a:cubicBezTo>
                <a:cubicBezTo>
                  <a:pt x="163" y="360"/>
                  <a:pt x="163" y="360"/>
                  <a:pt x="163" y="360"/>
                </a:cubicBezTo>
                <a:cubicBezTo>
                  <a:pt x="161" y="361"/>
                  <a:pt x="161" y="363"/>
                  <a:pt x="163" y="364"/>
                </a:cubicBezTo>
                <a:cubicBezTo>
                  <a:pt x="163" y="365"/>
                  <a:pt x="164" y="365"/>
                  <a:pt x="165" y="365"/>
                </a:cubicBezTo>
                <a:cubicBezTo>
                  <a:pt x="166" y="365"/>
                  <a:pt x="166" y="365"/>
                  <a:pt x="167" y="364"/>
                </a:cubicBezTo>
                <a:lnTo>
                  <a:pt x="172" y="360"/>
                </a:lnTo>
                <a:close/>
                <a:moveTo>
                  <a:pt x="486" y="37"/>
                </a:moveTo>
                <a:cubicBezTo>
                  <a:pt x="486" y="37"/>
                  <a:pt x="486" y="37"/>
                  <a:pt x="486" y="37"/>
                </a:cubicBezTo>
                <a:cubicBezTo>
                  <a:pt x="478" y="45"/>
                  <a:pt x="478" y="45"/>
                  <a:pt x="478" y="45"/>
                </a:cubicBezTo>
                <a:cubicBezTo>
                  <a:pt x="477" y="46"/>
                  <a:pt x="477" y="47"/>
                  <a:pt x="477" y="48"/>
                </a:cubicBezTo>
                <a:cubicBezTo>
                  <a:pt x="476" y="48"/>
                  <a:pt x="475" y="48"/>
                  <a:pt x="474" y="49"/>
                </a:cubicBezTo>
                <a:cubicBezTo>
                  <a:pt x="464" y="58"/>
                  <a:pt x="464" y="58"/>
                  <a:pt x="464" y="58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34" y="89"/>
                  <a:pt x="434" y="90"/>
                  <a:pt x="435" y="92"/>
                </a:cubicBezTo>
                <a:cubicBezTo>
                  <a:pt x="436" y="92"/>
                  <a:pt x="437" y="93"/>
                  <a:pt x="438" y="93"/>
                </a:cubicBezTo>
                <a:cubicBezTo>
                  <a:pt x="438" y="93"/>
                  <a:pt x="439" y="92"/>
                  <a:pt x="440" y="92"/>
                </a:cubicBezTo>
                <a:cubicBezTo>
                  <a:pt x="458" y="74"/>
                  <a:pt x="458" y="74"/>
                  <a:pt x="458" y="74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78" y="53"/>
                  <a:pt x="478" y="53"/>
                  <a:pt x="478" y="53"/>
                </a:cubicBezTo>
                <a:cubicBezTo>
                  <a:pt x="479" y="52"/>
                  <a:pt x="479" y="51"/>
                  <a:pt x="479" y="50"/>
                </a:cubicBezTo>
                <a:cubicBezTo>
                  <a:pt x="479" y="50"/>
                  <a:pt x="480" y="50"/>
                  <a:pt x="480" y="50"/>
                </a:cubicBezTo>
                <a:cubicBezTo>
                  <a:pt x="481" y="50"/>
                  <a:pt x="481" y="50"/>
                  <a:pt x="482" y="49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1" y="41"/>
                </a:cubicBezTo>
                <a:cubicBezTo>
                  <a:pt x="523" y="9"/>
                  <a:pt x="523" y="9"/>
                  <a:pt x="523" y="9"/>
                </a:cubicBezTo>
                <a:cubicBezTo>
                  <a:pt x="524" y="8"/>
                  <a:pt x="524" y="6"/>
                  <a:pt x="523" y="4"/>
                </a:cubicBezTo>
                <a:cubicBezTo>
                  <a:pt x="521" y="3"/>
                  <a:pt x="519" y="3"/>
                  <a:pt x="518" y="4"/>
                </a:cubicBezTo>
                <a:cubicBezTo>
                  <a:pt x="486" y="36"/>
                  <a:pt x="486" y="36"/>
                  <a:pt x="486" y="36"/>
                </a:cubicBezTo>
                <a:cubicBezTo>
                  <a:pt x="486" y="37"/>
                  <a:pt x="486" y="37"/>
                  <a:pt x="486" y="37"/>
                </a:cubicBezTo>
                <a:close/>
                <a:moveTo>
                  <a:pt x="510" y="31"/>
                </a:moveTo>
                <a:cubicBezTo>
                  <a:pt x="511" y="31"/>
                  <a:pt x="512" y="31"/>
                  <a:pt x="513" y="31"/>
                </a:cubicBezTo>
                <a:cubicBezTo>
                  <a:pt x="513" y="31"/>
                  <a:pt x="514" y="31"/>
                  <a:pt x="515" y="31"/>
                </a:cubicBezTo>
                <a:cubicBezTo>
                  <a:pt x="537" y="8"/>
                  <a:pt x="537" y="8"/>
                  <a:pt x="537" y="8"/>
                </a:cubicBezTo>
                <a:cubicBezTo>
                  <a:pt x="539" y="7"/>
                  <a:pt x="539" y="5"/>
                  <a:pt x="537" y="4"/>
                </a:cubicBezTo>
                <a:cubicBezTo>
                  <a:pt x="536" y="2"/>
                  <a:pt x="534" y="2"/>
                  <a:pt x="533" y="4"/>
                </a:cubicBezTo>
                <a:cubicBezTo>
                  <a:pt x="510" y="26"/>
                  <a:pt x="510" y="26"/>
                  <a:pt x="510" y="26"/>
                </a:cubicBezTo>
                <a:cubicBezTo>
                  <a:pt x="509" y="27"/>
                  <a:pt x="509" y="29"/>
                  <a:pt x="510" y="31"/>
                </a:cubicBezTo>
                <a:close/>
                <a:moveTo>
                  <a:pt x="389" y="152"/>
                </a:moveTo>
                <a:cubicBezTo>
                  <a:pt x="388" y="151"/>
                  <a:pt x="386" y="151"/>
                  <a:pt x="384" y="152"/>
                </a:cubicBezTo>
                <a:cubicBezTo>
                  <a:pt x="181" y="356"/>
                  <a:pt x="181" y="356"/>
                  <a:pt x="181" y="356"/>
                </a:cubicBezTo>
                <a:cubicBezTo>
                  <a:pt x="179" y="357"/>
                  <a:pt x="179" y="359"/>
                  <a:pt x="181" y="360"/>
                </a:cubicBezTo>
                <a:cubicBezTo>
                  <a:pt x="181" y="361"/>
                  <a:pt x="182" y="361"/>
                  <a:pt x="183" y="361"/>
                </a:cubicBezTo>
                <a:cubicBezTo>
                  <a:pt x="184" y="361"/>
                  <a:pt x="184" y="361"/>
                  <a:pt x="185" y="360"/>
                </a:cubicBezTo>
                <a:cubicBezTo>
                  <a:pt x="389" y="157"/>
                  <a:pt x="389" y="157"/>
                  <a:pt x="389" y="157"/>
                </a:cubicBezTo>
                <a:cubicBezTo>
                  <a:pt x="390" y="155"/>
                  <a:pt x="390" y="153"/>
                  <a:pt x="389" y="152"/>
                </a:cubicBezTo>
                <a:close/>
                <a:moveTo>
                  <a:pt x="492" y="48"/>
                </a:moveTo>
                <a:cubicBezTo>
                  <a:pt x="491" y="47"/>
                  <a:pt x="491" y="47"/>
                  <a:pt x="490" y="47"/>
                </a:cubicBezTo>
                <a:cubicBezTo>
                  <a:pt x="489" y="48"/>
                  <a:pt x="489" y="48"/>
                  <a:pt x="488" y="48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7" y="69"/>
                  <a:pt x="467" y="71"/>
                  <a:pt x="468" y="73"/>
                </a:cubicBezTo>
                <a:cubicBezTo>
                  <a:pt x="469" y="73"/>
                  <a:pt x="470" y="73"/>
                  <a:pt x="471" y="73"/>
                </a:cubicBezTo>
                <a:cubicBezTo>
                  <a:pt x="471" y="73"/>
                  <a:pt x="472" y="73"/>
                  <a:pt x="473" y="73"/>
                </a:cubicBezTo>
                <a:cubicBezTo>
                  <a:pt x="475" y="70"/>
                  <a:pt x="475" y="70"/>
                  <a:pt x="475" y="7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6" y="60"/>
                  <a:pt x="486" y="60"/>
                </a:cubicBezTo>
                <a:cubicBezTo>
                  <a:pt x="486" y="60"/>
                  <a:pt x="486" y="59"/>
                  <a:pt x="486" y="59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3" y="53"/>
                  <a:pt x="493" y="53"/>
                  <a:pt x="493" y="53"/>
                </a:cubicBezTo>
                <a:cubicBezTo>
                  <a:pt x="494" y="51"/>
                  <a:pt x="494" y="49"/>
                  <a:pt x="493" y="48"/>
                </a:cubicBezTo>
                <a:cubicBezTo>
                  <a:pt x="493" y="48"/>
                  <a:pt x="492" y="48"/>
                  <a:pt x="492" y="48"/>
                </a:cubicBezTo>
                <a:close/>
                <a:moveTo>
                  <a:pt x="172" y="364"/>
                </a:moveTo>
                <a:cubicBezTo>
                  <a:pt x="168" y="369"/>
                  <a:pt x="168" y="369"/>
                  <a:pt x="168" y="369"/>
                </a:cubicBezTo>
                <a:cubicBezTo>
                  <a:pt x="166" y="370"/>
                  <a:pt x="166" y="372"/>
                  <a:pt x="168" y="373"/>
                </a:cubicBezTo>
                <a:cubicBezTo>
                  <a:pt x="168" y="374"/>
                  <a:pt x="169" y="374"/>
                  <a:pt x="170" y="374"/>
                </a:cubicBezTo>
                <a:cubicBezTo>
                  <a:pt x="171" y="374"/>
                  <a:pt x="171" y="374"/>
                  <a:pt x="172" y="373"/>
                </a:cubicBezTo>
                <a:cubicBezTo>
                  <a:pt x="177" y="369"/>
                  <a:pt x="177" y="369"/>
                  <a:pt x="177" y="369"/>
                </a:cubicBezTo>
                <a:cubicBezTo>
                  <a:pt x="178" y="367"/>
                  <a:pt x="178" y="365"/>
                  <a:pt x="177" y="364"/>
                </a:cubicBezTo>
                <a:cubicBezTo>
                  <a:pt x="176" y="363"/>
                  <a:pt x="174" y="363"/>
                  <a:pt x="172" y="364"/>
                </a:cubicBezTo>
                <a:close/>
                <a:moveTo>
                  <a:pt x="464" y="73"/>
                </a:moveTo>
                <a:cubicBezTo>
                  <a:pt x="462" y="75"/>
                  <a:pt x="462" y="75"/>
                  <a:pt x="462" y="75"/>
                </a:cubicBezTo>
                <a:cubicBezTo>
                  <a:pt x="461" y="76"/>
                  <a:pt x="461" y="78"/>
                  <a:pt x="462" y="79"/>
                </a:cubicBezTo>
                <a:cubicBezTo>
                  <a:pt x="463" y="79"/>
                  <a:pt x="464" y="80"/>
                  <a:pt x="464" y="80"/>
                </a:cubicBezTo>
                <a:cubicBezTo>
                  <a:pt x="465" y="80"/>
                  <a:pt x="466" y="79"/>
                  <a:pt x="466" y="79"/>
                </a:cubicBezTo>
                <a:cubicBezTo>
                  <a:pt x="468" y="77"/>
                  <a:pt x="468" y="77"/>
                  <a:pt x="468" y="77"/>
                </a:cubicBezTo>
                <a:cubicBezTo>
                  <a:pt x="470" y="76"/>
                  <a:pt x="470" y="74"/>
                  <a:pt x="468" y="73"/>
                </a:cubicBezTo>
                <a:cubicBezTo>
                  <a:pt x="467" y="71"/>
                  <a:pt x="465" y="71"/>
                  <a:pt x="464" y="73"/>
                </a:cubicBezTo>
                <a:close/>
                <a:moveTo>
                  <a:pt x="435" y="102"/>
                </a:moveTo>
                <a:cubicBezTo>
                  <a:pt x="431" y="106"/>
                  <a:pt x="431" y="106"/>
                  <a:pt x="431" y="106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3" y="114"/>
                  <a:pt x="423" y="115"/>
                  <a:pt x="424" y="117"/>
                </a:cubicBezTo>
                <a:cubicBezTo>
                  <a:pt x="425" y="117"/>
                  <a:pt x="426" y="118"/>
                  <a:pt x="426" y="118"/>
                </a:cubicBezTo>
                <a:cubicBezTo>
                  <a:pt x="427" y="118"/>
                  <a:pt x="428" y="117"/>
                  <a:pt x="429" y="117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9" y="106"/>
                  <a:pt x="439" y="106"/>
                  <a:pt x="439" y="106"/>
                </a:cubicBezTo>
                <a:cubicBezTo>
                  <a:pt x="441" y="105"/>
                  <a:pt x="441" y="103"/>
                  <a:pt x="439" y="102"/>
                </a:cubicBezTo>
                <a:cubicBezTo>
                  <a:pt x="438" y="100"/>
                  <a:pt x="436" y="100"/>
                  <a:pt x="435" y="102"/>
                </a:cubicBezTo>
                <a:close/>
                <a:moveTo>
                  <a:pt x="533" y="22"/>
                </a:moveTo>
                <a:cubicBezTo>
                  <a:pt x="534" y="22"/>
                  <a:pt x="535" y="23"/>
                  <a:pt x="535" y="23"/>
                </a:cubicBezTo>
                <a:cubicBezTo>
                  <a:pt x="536" y="23"/>
                  <a:pt x="537" y="22"/>
                  <a:pt x="538" y="22"/>
                </a:cubicBezTo>
                <a:cubicBezTo>
                  <a:pt x="551" y="8"/>
                  <a:pt x="551" y="8"/>
                  <a:pt x="551" y="8"/>
                </a:cubicBezTo>
                <a:cubicBezTo>
                  <a:pt x="552" y="7"/>
                  <a:pt x="552" y="5"/>
                  <a:pt x="551" y="4"/>
                </a:cubicBezTo>
                <a:cubicBezTo>
                  <a:pt x="550" y="3"/>
                  <a:pt x="548" y="3"/>
                  <a:pt x="547" y="4"/>
                </a:cubicBezTo>
                <a:cubicBezTo>
                  <a:pt x="533" y="17"/>
                  <a:pt x="533" y="17"/>
                  <a:pt x="533" y="17"/>
                </a:cubicBezTo>
                <a:cubicBezTo>
                  <a:pt x="532" y="19"/>
                  <a:pt x="532" y="21"/>
                  <a:pt x="533" y="22"/>
                </a:cubicBezTo>
                <a:close/>
                <a:moveTo>
                  <a:pt x="399" y="161"/>
                </a:moveTo>
                <a:cubicBezTo>
                  <a:pt x="400" y="159"/>
                  <a:pt x="400" y="157"/>
                  <a:pt x="399" y="156"/>
                </a:cubicBezTo>
                <a:cubicBezTo>
                  <a:pt x="398" y="155"/>
                  <a:pt x="396" y="155"/>
                  <a:pt x="394" y="156"/>
                </a:cubicBezTo>
                <a:cubicBezTo>
                  <a:pt x="188" y="363"/>
                  <a:pt x="188" y="363"/>
                  <a:pt x="188" y="363"/>
                </a:cubicBezTo>
                <a:cubicBezTo>
                  <a:pt x="187" y="364"/>
                  <a:pt x="187" y="366"/>
                  <a:pt x="188" y="367"/>
                </a:cubicBezTo>
                <a:cubicBezTo>
                  <a:pt x="188" y="368"/>
                  <a:pt x="189" y="368"/>
                  <a:pt x="190" y="368"/>
                </a:cubicBezTo>
                <a:cubicBezTo>
                  <a:pt x="191" y="368"/>
                  <a:pt x="192" y="368"/>
                  <a:pt x="192" y="367"/>
                </a:cubicBezTo>
                <a:lnTo>
                  <a:pt x="399" y="161"/>
                </a:lnTo>
                <a:close/>
                <a:moveTo>
                  <a:pt x="495" y="55"/>
                </a:moveTo>
                <a:cubicBezTo>
                  <a:pt x="479" y="72"/>
                  <a:pt x="479" y="72"/>
                  <a:pt x="479" y="72"/>
                </a:cubicBezTo>
                <a:cubicBezTo>
                  <a:pt x="479" y="72"/>
                  <a:pt x="479" y="72"/>
                  <a:pt x="478" y="72"/>
                </a:cubicBezTo>
                <a:cubicBezTo>
                  <a:pt x="478" y="72"/>
                  <a:pt x="478" y="73"/>
                  <a:pt x="478" y="73"/>
                </a:cubicBezTo>
                <a:cubicBezTo>
                  <a:pt x="474" y="77"/>
                  <a:pt x="474" y="77"/>
                  <a:pt x="474" y="77"/>
                </a:cubicBezTo>
                <a:cubicBezTo>
                  <a:pt x="474" y="77"/>
                  <a:pt x="474" y="77"/>
                  <a:pt x="473" y="77"/>
                </a:cubicBezTo>
                <a:cubicBezTo>
                  <a:pt x="473" y="77"/>
                  <a:pt x="473" y="78"/>
                  <a:pt x="473" y="78"/>
                </a:cubicBezTo>
                <a:cubicBezTo>
                  <a:pt x="467" y="84"/>
                  <a:pt x="467" y="84"/>
                  <a:pt x="467" y="84"/>
                </a:cubicBezTo>
                <a:cubicBezTo>
                  <a:pt x="466" y="85"/>
                  <a:pt x="466" y="87"/>
                  <a:pt x="467" y="88"/>
                </a:cubicBezTo>
                <a:cubicBezTo>
                  <a:pt x="468" y="89"/>
                  <a:pt x="468" y="89"/>
                  <a:pt x="469" y="89"/>
                </a:cubicBezTo>
                <a:cubicBezTo>
                  <a:pt x="470" y="89"/>
                  <a:pt x="471" y="89"/>
                  <a:pt x="471" y="88"/>
                </a:cubicBezTo>
                <a:cubicBezTo>
                  <a:pt x="477" y="82"/>
                  <a:pt x="477" y="82"/>
                  <a:pt x="477" y="82"/>
                </a:cubicBezTo>
                <a:cubicBezTo>
                  <a:pt x="477" y="82"/>
                  <a:pt x="478" y="82"/>
                  <a:pt x="478" y="81"/>
                </a:cubicBezTo>
                <a:cubicBezTo>
                  <a:pt x="478" y="81"/>
                  <a:pt x="478" y="81"/>
                  <a:pt x="478" y="81"/>
                </a:cubicBezTo>
                <a:cubicBezTo>
                  <a:pt x="482" y="77"/>
                  <a:pt x="482" y="77"/>
                  <a:pt x="482" y="77"/>
                </a:cubicBezTo>
                <a:cubicBezTo>
                  <a:pt x="482" y="77"/>
                  <a:pt x="482" y="77"/>
                  <a:pt x="483" y="77"/>
                </a:cubicBezTo>
                <a:cubicBezTo>
                  <a:pt x="483" y="76"/>
                  <a:pt x="483" y="76"/>
                  <a:pt x="483" y="76"/>
                </a:cubicBezTo>
                <a:cubicBezTo>
                  <a:pt x="500" y="60"/>
                  <a:pt x="500" y="60"/>
                  <a:pt x="500" y="60"/>
                </a:cubicBezTo>
                <a:cubicBezTo>
                  <a:pt x="501" y="58"/>
                  <a:pt x="501" y="56"/>
                  <a:pt x="500" y="55"/>
                </a:cubicBezTo>
                <a:cubicBezTo>
                  <a:pt x="499" y="54"/>
                  <a:pt x="497" y="54"/>
                  <a:pt x="495" y="55"/>
                </a:cubicBezTo>
                <a:close/>
                <a:moveTo>
                  <a:pt x="454" y="96"/>
                </a:moveTo>
                <a:cubicBezTo>
                  <a:pt x="452" y="99"/>
                  <a:pt x="452" y="99"/>
                  <a:pt x="452" y="99"/>
                </a:cubicBezTo>
                <a:cubicBezTo>
                  <a:pt x="451" y="100"/>
                  <a:pt x="451" y="102"/>
                  <a:pt x="452" y="103"/>
                </a:cubicBezTo>
                <a:cubicBezTo>
                  <a:pt x="453" y="103"/>
                  <a:pt x="453" y="104"/>
                  <a:pt x="454" y="104"/>
                </a:cubicBezTo>
                <a:cubicBezTo>
                  <a:pt x="455" y="104"/>
                  <a:pt x="456" y="103"/>
                  <a:pt x="456" y="103"/>
                </a:cubicBezTo>
                <a:cubicBezTo>
                  <a:pt x="459" y="101"/>
                  <a:pt x="459" y="101"/>
                  <a:pt x="459" y="101"/>
                </a:cubicBezTo>
                <a:cubicBezTo>
                  <a:pt x="460" y="100"/>
                  <a:pt x="460" y="98"/>
                  <a:pt x="459" y="96"/>
                </a:cubicBezTo>
                <a:cubicBezTo>
                  <a:pt x="457" y="95"/>
                  <a:pt x="455" y="95"/>
                  <a:pt x="454" y="96"/>
                </a:cubicBezTo>
                <a:close/>
                <a:moveTo>
                  <a:pt x="437" y="114"/>
                </a:moveTo>
                <a:cubicBezTo>
                  <a:pt x="435" y="116"/>
                  <a:pt x="435" y="116"/>
                  <a:pt x="435" y="116"/>
                </a:cubicBezTo>
                <a:cubicBezTo>
                  <a:pt x="435" y="116"/>
                  <a:pt x="434" y="116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3" y="117"/>
                  <a:pt x="433" y="117"/>
                  <a:pt x="433" y="117"/>
                </a:cubicBezTo>
                <a:cubicBezTo>
                  <a:pt x="433" y="117"/>
                  <a:pt x="433" y="117"/>
                  <a:pt x="433" y="118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118"/>
                  <a:pt x="433" y="118"/>
                  <a:pt x="433" y="119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3" y="119"/>
                  <a:pt x="433" y="120"/>
                  <a:pt x="433" y="120"/>
                </a:cubicBezTo>
                <a:cubicBezTo>
                  <a:pt x="433" y="120"/>
                  <a:pt x="433" y="120"/>
                  <a:pt x="433" y="120"/>
                </a:cubicBezTo>
                <a:cubicBezTo>
                  <a:pt x="433" y="120"/>
                  <a:pt x="433" y="121"/>
                  <a:pt x="433" y="121"/>
                </a:cubicBezTo>
                <a:cubicBezTo>
                  <a:pt x="433" y="121"/>
                  <a:pt x="433" y="121"/>
                  <a:pt x="433" y="121"/>
                </a:cubicBezTo>
                <a:cubicBezTo>
                  <a:pt x="433" y="121"/>
                  <a:pt x="433" y="121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4" y="122"/>
                  <a:pt x="434" y="122"/>
                  <a:pt x="434" y="122"/>
                </a:cubicBezTo>
                <a:cubicBezTo>
                  <a:pt x="434" y="122"/>
                  <a:pt x="434" y="123"/>
                  <a:pt x="435" y="123"/>
                </a:cubicBezTo>
                <a:cubicBezTo>
                  <a:pt x="435" y="123"/>
                  <a:pt x="435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8" y="122"/>
                  <a:pt x="438" y="121"/>
                  <a:pt x="438" y="121"/>
                </a:cubicBezTo>
                <a:cubicBezTo>
                  <a:pt x="438" y="121"/>
                  <a:pt x="438" y="121"/>
                  <a:pt x="438" y="121"/>
                </a:cubicBezTo>
                <a:cubicBezTo>
                  <a:pt x="439" y="121"/>
                  <a:pt x="439" y="120"/>
                  <a:pt x="439" y="120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43" y="117"/>
                  <a:pt x="443" y="115"/>
                  <a:pt x="441" y="114"/>
                </a:cubicBezTo>
                <a:cubicBezTo>
                  <a:pt x="440" y="112"/>
                  <a:pt x="438" y="112"/>
                  <a:pt x="437" y="114"/>
                </a:cubicBezTo>
                <a:close/>
                <a:moveTo>
                  <a:pt x="197" y="376"/>
                </a:moveTo>
                <a:cubicBezTo>
                  <a:pt x="397" y="177"/>
                  <a:pt x="397" y="177"/>
                  <a:pt x="397" y="177"/>
                </a:cubicBezTo>
                <a:cubicBezTo>
                  <a:pt x="397" y="176"/>
                  <a:pt x="397" y="176"/>
                  <a:pt x="397" y="176"/>
                </a:cubicBezTo>
                <a:cubicBezTo>
                  <a:pt x="398" y="176"/>
                  <a:pt x="398" y="175"/>
                  <a:pt x="398" y="175"/>
                </a:cubicBezTo>
                <a:cubicBezTo>
                  <a:pt x="400" y="173"/>
                  <a:pt x="400" y="173"/>
                  <a:pt x="400" y="173"/>
                </a:cubicBezTo>
                <a:cubicBezTo>
                  <a:pt x="402" y="172"/>
                  <a:pt x="402" y="170"/>
                  <a:pt x="400" y="169"/>
                </a:cubicBezTo>
                <a:cubicBezTo>
                  <a:pt x="399" y="167"/>
                  <a:pt x="397" y="167"/>
                  <a:pt x="396" y="169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1"/>
                  <a:pt x="393" y="172"/>
                </a:cubicBezTo>
                <a:cubicBezTo>
                  <a:pt x="393" y="172"/>
                  <a:pt x="393" y="172"/>
                  <a:pt x="392" y="172"/>
                </a:cubicBezTo>
                <a:cubicBezTo>
                  <a:pt x="193" y="372"/>
                  <a:pt x="193" y="372"/>
                  <a:pt x="193" y="372"/>
                </a:cubicBezTo>
                <a:cubicBezTo>
                  <a:pt x="192" y="373"/>
                  <a:pt x="192" y="375"/>
                  <a:pt x="193" y="376"/>
                </a:cubicBezTo>
                <a:cubicBezTo>
                  <a:pt x="194" y="377"/>
                  <a:pt x="194" y="377"/>
                  <a:pt x="195" y="377"/>
                </a:cubicBezTo>
                <a:cubicBezTo>
                  <a:pt x="196" y="377"/>
                  <a:pt x="197" y="377"/>
                  <a:pt x="197" y="376"/>
                </a:cubicBezTo>
                <a:close/>
                <a:moveTo>
                  <a:pt x="549" y="20"/>
                </a:moveTo>
                <a:cubicBezTo>
                  <a:pt x="550" y="20"/>
                  <a:pt x="551" y="21"/>
                  <a:pt x="551" y="21"/>
                </a:cubicBezTo>
                <a:cubicBezTo>
                  <a:pt x="552" y="21"/>
                  <a:pt x="553" y="20"/>
                  <a:pt x="553" y="20"/>
                </a:cubicBezTo>
                <a:cubicBezTo>
                  <a:pt x="565" y="8"/>
                  <a:pt x="565" y="8"/>
                  <a:pt x="565" y="8"/>
                </a:cubicBezTo>
                <a:cubicBezTo>
                  <a:pt x="566" y="7"/>
                  <a:pt x="566" y="5"/>
                  <a:pt x="565" y="4"/>
                </a:cubicBezTo>
                <a:cubicBezTo>
                  <a:pt x="564" y="3"/>
                  <a:pt x="562" y="3"/>
                  <a:pt x="561" y="4"/>
                </a:cubicBezTo>
                <a:cubicBezTo>
                  <a:pt x="549" y="15"/>
                  <a:pt x="549" y="15"/>
                  <a:pt x="549" y="15"/>
                </a:cubicBezTo>
                <a:cubicBezTo>
                  <a:pt x="548" y="17"/>
                  <a:pt x="548" y="19"/>
                  <a:pt x="549" y="20"/>
                </a:cubicBezTo>
                <a:close/>
                <a:moveTo>
                  <a:pt x="505" y="60"/>
                </a:moveTo>
                <a:cubicBezTo>
                  <a:pt x="503" y="61"/>
                  <a:pt x="503" y="61"/>
                  <a:pt x="503" y="61"/>
                </a:cubicBezTo>
                <a:cubicBezTo>
                  <a:pt x="482" y="82"/>
                  <a:pt x="482" y="82"/>
                  <a:pt x="482" y="82"/>
                </a:cubicBezTo>
                <a:cubicBezTo>
                  <a:pt x="481" y="84"/>
                  <a:pt x="481" y="85"/>
                  <a:pt x="482" y="87"/>
                </a:cubicBezTo>
                <a:cubicBezTo>
                  <a:pt x="483" y="87"/>
                  <a:pt x="484" y="88"/>
                  <a:pt x="484" y="88"/>
                </a:cubicBezTo>
                <a:cubicBezTo>
                  <a:pt x="485" y="88"/>
                  <a:pt x="486" y="88"/>
                  <a:pt x="487" y="87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509" y="64"/>
                  <a:pt x="509" y="64"/>
                  <a:pt x="509" y="64"/>
                </a:cubicBezTo>
                <a:cubicBezTo>
                  <a:pt x="511" y="63"/>
                  <a:pt x="511" y="61"/>
                  <a:pt x="509" y="60"/>
                </a:cubicBezTo>
                <a:cubicBezTo>
                  <a:pt x="508" y="58"/>
                  <a:pt x="506" y="58"/>
                  <a:pt x="505" y="60"/>
                </a:cubicBezTo>
                <a:close/>
                <a:moveTo>
                  <a:pt x="439" y="130"/>
                </a:moveTo>
                <a:cubicBezTo>
                  <a:pt x="440" y="130"/>
                  <a:pt x="441" y="131"/>
                  <a:pt x="441" y="131"/>
                </a:cubicBezTo>
                <a:cubicBezTo>
                  <a:pt x="442" y="131"/>
                  <a:pt x="443" y="130"/>
                  <a:pt x="444" y="130"/>
                </a:cubicBezTo>
                <a:cubicBezTo>
                  <a:pt x="456" y="117"/>
                  <a:pt x="456" y="117"/>
                  <a:pt x="456" y="117"/>
                </a:cubicBezTo>
                <a:cubicBezTo>
                  <a:pt x="457" y="116"/>
                  <a:pt x="457" y="114"/>
                  <a:pt x="456" y="113"/>
                </a:cubicBezTo>
                <a:cubicBezTo>
                  <a:pt x="455" y="112"/>
                  <a:pt x="453" y="112"/>
                  <a:pt x="452" y="113"/>
                </a:cubicBezTo>
                <a:cubicBezTo>
                  <a:pt x="439" y="125"/>
                  <a:pt x="439" y="125"/>
                  <a:pt x="439" y="125"/>
                </a:cubicBezTo>
                <a:cubicBezTo>
                  <a:pt x="438" y="127"/>
                  <a:pt x="438" y="129"/>
                  <a:pt x="439" y="130"/>
                </a:cubicBezTo>
                <a:close/>
                <a:moveTo>
                  <a:pt x="537" y="36"/>
                </a:moveTo>
                <a:cubicBezTo>
                  <a:pt x="542" y="30"/>
                  <a:pt x="542" y="30"/>
                  <a:pt x="542" y="30"/>
                </a:cubicBezTo>
                <a:cubicBezTo>
                  <a:pt x="542" y="30"/>
                  <a:pt x="542" y="30"/>
                  <a:pt x="542" y="30"/>
                </a:cubicBezTo>
                <a:cubicBezTo>
                  <a:pt x="548" y="25"/>
                  <a:pt x="548" y="25"/>
                  <a:pt x="548" y="25"/>
                </a:cubicBezTo>
                <a:cubicBezTo>
                  <a:pt x="549" y="24"/>
                  <a:pt x="549" y="22"/>
                  <a:pt x="548" y="21"/>
                </a:cubicBezTo>
                <a:cubicBezTo>
                  <a:pt x="546" y="20"/>
                  <a:pt x="544" y="20"/>
                  <a:pt x="543" y="21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33" y="32"/>
                  <a:pt x="533" y="32"/>
                  <a:pt x="533" y="32"/>
                </a:cubicBezTo>
                <a:cubicBezTo>
                  <a:pt x="531" y="33"/>
                  <a:pt x="531" y="35"/>
                  <a:pt x="533" y="36"/>
                </a:cubicBezTo>
                <a:cubicBezTo>
                  <a:pt x="533" y="37"/>
                  <a:pt x="534" y="37"/>
                  <a:pt x="535" y="37"/>
                </a:cubicBezTo>
                <a:cubicBezTo>
                  <a:pt x="536" y="37"/>
                  <a:pt x="536" y="36"/>
                  <a:pt x="537" y="36"/>
                </a:cubicBezTo>
                <a:close/>
                <a:moveTo>
                  <a:pt x="437" y="137"/>
                </a:moveTo>
                <a:cubicBezTo>
                  <a:pt x="438" y="136"/>
                  <a:pt x="438" y="134"/>
                  <a:pt x="437" y="132"/>
                </a:cubicBezTo>
                <a:cubicBezTo>
                  <a:pt x="435" y="131"/>
                  <a:pt x="433" y="131"/>
                  <a:pt x="432" y="132"/>
                </a:cubicBezTo>
                <a:cubicBezTo>
                  <a:pt x="429" y="135"/>
                  <a:pt x="429" y="135"/>
                  <a:pt x="429" y="135"/>
                </a:cubicBezTo>
                <a:cubicBezTo>
                  <a:pt x="428" y="137"/>
                  <a:pt x="428" y="139"/>
                  <a:pt x="429" y="140"/>
                </a:cubicBezTo>
                <a:cubicBezTo>
                  <a:pt x="430" y="140"/>
                  <a:pt x="431" y="141"/>
                  <a:pt x="431" y="141"/>
                </a:cubicBezTo>
                <a:cubicBezTo>
                  <a:pt x="432" y="141"/>
                  <a:pt x="433" y="140"/>
                  <a:pt x="434" y="140"/>
                </a:cubicBezTo>
                <a:lnTo>
                  <a:pt x="437" y="137"/>
                </a:lnTo>
                <a:close/>
                <a:moveTo>
                  <a:pt x="417" y="148"/>
                </a:moveTo>
                <a:cubicBezTo>
                  <a:pt x="416" y="149"/>
                  <a:pt x="416" y="149"/>
                  <a:pt x="416" y="149"/>
                </a:cubicBezTo>
                <a:cubicBezTo>
                  <a:pt x="414" y="150"/>
                  <a:pt x="414" y="152"/>
                  <a:pt x="416" y="153"/>
                </a:cubicBezTo>
                <a:cubicBezTo>
                  <a:pt x="416" y="154"/>
                  <a:pt x="417" y="154"/>
                  <a:pt x="418" y="154"/>
                </a:cubicBezTo>
                <a:cubicBezTo>
                  <a:pt x="419" y="154"/>
                  <a:pt x="419" y="154"/>
                  <a:pt x="420" y="153"/>
                </a:cubicBezTo>
                <a:cubicBezTo>
                  <a:pt x="421" y="152"/>
                  <a:pt x="421" y="152"/>
                  <a:pt x="421" y="152"/>
                </a:cubicBezTo>
                <a:cubicBezTo>
                  <a:pt x="423" y="151"/>
                  <a:pt x="423" y="149"/>
                  <a:pt x="421" y="148"/>
                </a:cubicBezTo>
                <a:cubicBezTo>
                  <a:pt x="420" y="146"/>
                  <a:pt x="418" y="146"/>
                  <a:pt x="417" y="148"/>
                </a:cubicBezTo>
                <a:close/>
                <a:moveTo>
                  <a:pt x="470" y="95"/>
                </a:moveTo>
                <a:cubicBezTo>
                  <a:pt x="464" y="100"/>
                  <a:pt x="464" y="100"/>
                  <a:pt x="464" y="100"/>
                </a:cubicBezTo>
                <a:cubicBezTo>
                  <a:pt x="463" y="102"/>
                  <a:pt x="463" y="104"/>
                  <a:pt x="464" y="105"/>
                </a:cubicBezTo>
                <a:cubicBezTo>
                  <a:pt x="465" y="105"/>
                  <a:pt x="466" y="106"/>
                  <a:pt x="466" y="106"/>
                </a:cubicBezTo>
                <a:cubicBezTo>
                  <a:pt x="467" y="106"/>
                  <a:pt x="468" y="105"/>
                  <a:pt x="469" y="105"/>
                </a:cubicBezTo>
                <a:cubicBezTo>
                  <a:pt x="474" y="99"/>
                  <a:pt x="474" y="99"/>
                  <a:pt x="474" y="99"/>
                </a:cubicBezTo>
                <a:cubicBezTo>
                  <a:pt x="475" y="98"/>
                  <a:pt x="475" y="96"/>
                  <a:pt x="474" y="95"/>
                </a:cubicBezTo>
                <a:cubicBezTo>
                  <a:pt x="473" y="94"/>
                  <a:pt x="471" y="94"/>
                  <a:pt x="470" y="95"/>
                </a:cubicBezTo>
                <a:close/>
                <a:moveTo>
                  <a:pt x="561" y="18"/>
                </a:moveTo>
                <a:cubicBezTo>
                  <a:pt x="561" y="18"/>
                  <a:pt x="561" y="18"/>
                  <a:pt x="561" y="18"/>
                </a:cubicBezTo>
                <a:cubicBezTo>
                  <a:pt x="545" y="34"/>
                  <a:pt x="545" y="34"/>
                  <a:pt x="545" y="34"/>
                </a:cubicBezTo>
                <a:cubicBezTo>
                  <a:pt x="543" y="35"/>
                  <a:pt x="543" y="37"/>
                  <a:pt x="545" y="38"/>
                </a:cubicBezTo>
                <a:cubicBezTo>
                  <a:pt x="545" y="39"/>
                  <a:pt x="546" y="39"/>
                  <a:pt x="547" y="39"/>
                </a:cubicBezTo>
                <a:cubicBezTo>
                  <a:pt x="548" y="39"/>
                  <a:pt x="548" y="39"/>
                  <a:pt x="549" y="38"/>
                </a:cubicBezTo>
                <a:cubicBezTo>
                  <a:pt x="569" y="18"/>
                  <a:pt x="569" y="18"/>
                  <a:pt x="569" y="18"/>
                </a:cubicBezTo>
                <a:cubicBezTo>
                  <a:pt x="570" y="17"/>
                  <a:pt x="570" y="17"/>
                  <a:pt x="570" y="17"/>
                </a:cubicBezTo>
                <a:cubicBezTo>
                  <a:pt x="574" y="14"/>
                  <a:pt x="574" y="14"/>
                  <a:pt x="574" y="14"/>
                </a:cubicBezTo>
                <a:cubicBezTo>
                  <a:pt x="578" y="10"/>
                  <a:pt x="578" y="10"/>
                  <a:pt x="578" y="10"/>
                </a:cubicBezTo>
                <a:cubicBezTo>
                  <a:pt x="579" y="8"/>
                  <a:pt x="579" y="6"/>
                  <a:pt x="578" y="5"/>
                </a:cubicBezTo>
                <a:cubicBezTo>
                  <a:pt x="576" y="4"/>
                  <a:pt x="575" y="4"/>
                  <a:pt x="573" y="5"/>
                </a:cubicBezTo>
                <a:cubicBezTo>
                  <a:pt x="565" y="14"/>
                  <a:pt x="565" y="14"/>
                  <a:pt x="565" y="14"/>
                </a:cubicBezTo>
                <a:lnTo>
                  <a:pt x="561" y="18"/>
                </a:lnTo>
                <a:close/>
                <a:moveTo>
                  <a:pt x="433" y="150"/>
                </a:moveTo>
                <a:cubicBezTo>
                  <a:pt x="434" y="150"/>
                  <a:pt x="435" y="151"/>
                  <a:pt x="435" y="151"/>
                </a:cubicBezTo>
                <a:cubicBezTo>
                  <a:pt x="436" y="151"/>
                  <a:pt x="437" y="150"/>
                  <a:pt x="438" y="150"/>
                </a:cubicBezTo>
                <a:cubicBezTo>
                  <a:pt x="470" y="117"/>
                  <a:pt x="470" y="117"/>
                  <a:pt x="470" y="117"/>
                </a:cubicBezTo>
                <a:cubicBezTo>
                  <a:pt x="471" y="116"/>
                  <a:pt x="471" y="114"/>
                  <a:pt x="470" y="113"/>
                </a:cubicBezTo>
                <a:cubicBezTo>
                  <a:pt x="469" y="112"/>
                  <a:pt x="467" y="112"/>
                  <a:pt x="466" y="113"/>
                </a:cubicBezTo>
                <a:cubicBezTo>
                  <a:pt x="433" y="145"/>
                  <a:pt x="433" y="145"/>
                  <a:pt x="433" y="145"/>
                </a:cubicBezTo>
                <a:cubicBezTo>
                  <a:pt x="432" y="147"/>
                  <a:pt x="432" y="148"/>
                  <a:pt x="433" y="150"/>
                </a:cubicBezTo>
                <a:close/>
                <a:moveTo>
                  <a:pt x="515" y="64"/>
                </a:moveTo>
                <a:cubicBezTo>
                  <a:pt x="475" y="104"/>
                  <a:pt x="475" y="104"/>
                  <a:pt x="475" y="104"/>
                </a:cubicBezTo>
                <a:cubicBezTo>
                  <a:pt x="474" y="105"/>
                  <a:pt x="474" y="107"/>
                  <a:pt x="475" y="108"/>
                </a:cubicBezTo>
                <a:cubicBezTo>
                  <a:pt x="476" y="109"/>
                  <a:pt x="476" y="109"/>
                  <a:pt x="477" y="109"/>
                </a:cubicBezTo>
                <a:cubicBezTo>
                  <a:pt x="478" y="109"/>
                  <a:pt x="479" y="109"/>
                  <a:pt x="479" y="108"/>
                </a:cubicBezTo>
                <a:cubicBezTo>
                  <a:pt x="519" y="68"/>
                  <a:pt x="519" y="68"/>
                  <a:pt x="519" y="68"/>
                </a:cubicBezTo>
                <a:cubicBezTo>
                  <a:pt x="520" y="67"/>
                  <a:pt x="520" y="65"/>
                  <a:pt x="519" y="64"/>
                </a:cubicBezTo>
                <a:cubicBezTo>
                  <a:pt x="518" y="63"/>
                  <a:pt x="516" y="63"/>
                  <a:pt x="515" y="64"/>
                </a:cubicBezTo>
                <a:close/>
                <a:moveTo>
                  <a:pt x="198" y="389"/>
                </a:moveTo>
                <a:cubicBezTo>
                  <a:pt x="401" y="186"/>
                  <a:pt x="401" y="186"/>
                  <a:pt x="401" y="186"/>
                </a:cubicBezTo>
                <a:cubicBezTo>
                  <a:pt x="402" y="185"/>
                  <a:pt x="402" y="183"/>
                  <a:pt x="401" y="182"/>
                </a:cubicBezTo>
                <a:cubicBezTo>
                  <a:pt x="400" y="181"/>
                  <a:pt x="398" y="181"/>
                  <a:pt x="397" y="182"/>
                </a:cubicBezTo>
                <a:cubicBezTo>
                  <a:pt x="194" y="385"/>
                  <a:pt x="194" y="385"/>
                  <a:pt x="194" y="385"/>
                </a:cubicBezTo>
                <a:cubicBezTo>
                  <a:pt x="193" y="386"/>
                  <a:pt x="193" y="388"/>
                  <a:pt x="194" y="389"/>
                </a:cubicBezTo>
                <a:cubicBezTo>
                  <a:pt x="195" y="390"/>
                  <a:pt x="195" y="390"/>
                  <a:pt x="196" y="390"/>
                </a:cubicBezTo>
                <a:cubicBezTo>
                  <a:pt x="197" y="390"/>
                  <a:pt x="198" y="390"/>
                  <a:pt x="198" y="389"/>
                </a:cubicBezTo>
                <a:close/>
                <a:moveTo>
                  <a:pt x="410" y="176"/>
                </a:moveTo>
                <a:cubicBezTo>
                  <a:pt x="411" y="176"/>
                  <a:pt x="412" y="176"/>
                  <a:pt x="412" y="175"/>
                </a:cubicBezTo>
                <a:cubicBezTo>
                  <a:pt x="428" y="159"/>
                  <a:pt x="428" y="159"/>
                  <a:pt x="428" y="159"/>
                </a:cubicBezTo>
                <a:cubicBezTo>
                  <a:pt x="430" y="158"/>
                  <a:pt x="430" y="156"/>
                  <a:pt x="428" y="155"/>
                </a:cubicBezTo>
                <a:cubicBezTo>
                  <a:pt x="427" y="153"/>
                  <a:pt x="425" y="153"/>
                  <a:pt x="424" y="155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7" y="172"/>
                  <a:pt x="407" y="174"/>
                  <a:pt x="408" y="175"/>
                </a:cubicBezTo>
                <a:cubicBezTo>
                  <a:pt x="408" y="176"/>
                  <a:pt x="409" y="176"/>
                  <a:pt x="410" y="176"/>
                </a:cubicBezTo>
                <a:close/>
                <a:moveTo>
                  <a:pt x="560" y="37"/>
                </a:moveTo>
                <a:cubicBezTo>
                  <a:pt x="560" y="38"/>
                  <a:pt x="561" y="38"/>
                  <a:pt x="562" y="38"/>
                </a:cubicBezTo>
                <a:cubicBezTo>
                  <a:pt x="563" y="38"/>
                  <a:pt x="564" y="38"/>
                  <a:pt x="564" y="37"/>
                </a:cubicBezTo>
                <a:cubicBezTo>
                  <a:pt x="584" y="17"/>
                  <a:pt x="584" y="17"/>
                  <a:pt x="584" y="17"/>
                </a:cubicBezTo>
                <a:cubicBezTo>
                  <a:pt x="586" y="16"/>
                  <a:pt x="586" y="14"/>
                  <a:pt x="584" y="13"/>
                </a:cubicBezTo>
                <a:cubicBezTo>
                  <a:pt x="583" y="11"/>
                  <a:pt x="581" y="11"/>
                  <a:pt x="580" y="13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59" y="34"/>
                  <a:pt x="559" y="36"/>
                  <a:pt x="560" y="37"/>
                </a:cubicBezTo>
                <a:close/>
                <a:moveTo>
                  <a:pt x="267" y="326"/>
                </a:moveTo>
                <a:cubicBezTo>
                  <a:pt x="267" y="326"/>
                  <a:pt x="266" y="326"/>
                  <a:pt x="266" y="326"/>
                </a:cubicBezTo>
                <a:cubicBezTo>
                  <a:pt x="265" y="327"/>
                  <a:pt x="265" y="327"/>
                  <a:pt x="265" y="327"/>
                </a:cubicBezTo>
                <a:cubicBezTo>
                  <a:pt x="264" y="329"/>
                  <a:pt x="264" y="331"/>
                  <a:pt x="265" y="332"/>
                </a:cubicBezTo>
                <a:cubicBezTo>
                  <a:pt x="266" y="332"/>
                  <a:pt x="267" y="333"/>
                  <a:pt x="267" y="333"/>
                </a:cubicBezTo>
                <a:cubicBezTo>
                  <a:pt x="268" y="333"/>
                  <a:pt x="269" y="332"/>
                  <a:pt x="270" y="332"/>
                </a:cubicBezTo>
                <a:cubicBezTo>
                  <a:pt x="271" y="331"/>
                  <a:pt x="271" y="331"/>
                  <a:pt x="271" y="331"/>
                </a:cubicBezTo>
                <a:cubicBezTo>
                  <a:pt x="271" y="330"/>
                  <a:pt x="271" y="330"/>
                  <a:pt x="271" y="330"/>
                </a:cubicBezTo>
                <a:cubicBezTo>
                  <a:pt x="271" y="330"/>
                  <a:pt x="272" y="330"/>
                  <a:pt x="272" y="330"/>
                </a:cubicBezTo>
                <a:cubicBezTo>
                  <a:pt x="478" y="123"/>
                  <a:pt x="478" y="123"/>
                  <a:pt x="478" y="123"/>
                </a:cubicBezTo>
                <a:cubicBezTo>
                  <a:pt x="479" y="122"/>
                  <a:pt x="479" y="120"/>
                  <a:pt x="478" y="119"/>
                </a:cubicBezTo>
                <a:cubicBezTo>
                  <a:pt x="477" y="118"/>
                  <a:pt x="475" y="118"/>
                  <a:pt x="474" y="119"/>
                </a:cubicBezTo>
                <a:cubicBezTo>
                  <a:pt x="267" y="325"/>
                  <a:pt x="267" y="325"/>
                  <a:pt x="267" y="325"/>
                </a:cubicBezTo>
                <a:cubicBezTo>
                  <a:pt x="267" y="325"/>
                  <a:pt x="267" y="326"/>
                  <a:pt x="267" y="326"/>
                </a:cubicBezTo>
                <a:close/>
                <a:moveTo>
                  <a:pt x="519" y="78"/>
                </a:moveTo>
                <a:cubicBezTo>
                  <a:pt x="518" y="77"/>
                  <a:pt x="516" y="77"/>
                  <a:pt x="515" y="78"/>
                </a:cubicBezTo>
                <a:cubicBezTo>
                  <a:pt x="483" y="110"/>
                  <a:pt x="483" y="110"/>
                  <a:pt x="483" y="110"/>
                </a:cubicBezTo>
                <a:cubicBezTo>
                  <a:pt x="482" y="111"/>
                  <a:pt x="482" y="113"/>
                  <a:pt x="483" y="114"/>
                </a:cubicBezTo>
                <a:cubicBezTo>
                  <a:pt x="483" y="115"/>
                  <a:pt x="484" y="115"/>
                  <a:pt x="485" y="115"/>
                </a:cubicBezTo>
                <a:cubicBezTo>
                  <a:pt x="486" y="115"/>
                  <a:pt x="487" y="115"/>
                  <a:pt x="487" y="114"/>
                </a:cubicBezTo>
                <a:cubicBezTo>
                  <a:pt x="519" y="82"/>
                  <a:pt x="519" y="82"/>
                  <a:pt x="519" y="82"/>
                </a:cubicBezTo>
                <a:cubicBezTo>
                  <a:pt x="520" y="81"/>
                  <a:pt x="520" y="79"/>
                  <a:pt x="519" y="78"/>
                </a:cubicBezTo>
                <a:close/>
                <a:moveTo>
                  <a:pt x="253" y="344"/>
                </a:moveTo>
                <a:cubicBezTo>
                  <a:pt x="252" y="343"/>
                  <a:pt x="250" y="343"/>
                  <a:pt x="248" y="344"/>
                </a:cubicBezTo>
                <a:cubicBezTo>
                  <a:pt x="196" y="396"/>
                  <a:pt x="196" y="396"/>
                  <a:pt x="196" y="396"/>
                </a:cubicBezTo>
                <a:cubicBezTo>
                  <a:pt x="195" y="398"/>
                  <a:pt x="195" y="400"/>
                  <a:pt x="196" y="401"/>
                </a:cubicBezTo>
                <a:cubicBezTo>
                  <a:pt x="197" y="401"/>
                  <a:pt x="198" y="402"/>
                  <a:pt x="198" y="402"/>
                </a:cubicBezTo>
                <a:cubicBezTo>
                  <a:pt x="199" y="402"/>
                  <a:pt x="200" y="401"/>
                  <a:pt x="200" y="401"/>
                </a:cubicBezTo>
                <a:cubicBezTo>
                  <a:pt x="253" y="348"/>
                  <a:pt x="253" y="348"/>
                  <a:pt x="253" y="348"/>
                </a:cubicBezTo>
                <a:cubicBezTo>
                  <a:pt x="254" y="347"/>
                  <a:pt x="254" y="345"/>
                  <a:pt x="253" y="344"/>
                </a:cubicBezTo>
                <a:close/>
                <a:moveTo>
                  <a:pt x="284" y="330"/>
                </a:moveTo>
                <a:cubicBezTo>
                  <a:pt x="285" y="330"/>
                  <a:pt x="286" y="329"/>
                  <a:pt x="287" y="329"/>
                </a:cubicBezTo>
                <a:cubicBezTo>
                  <a:pt x="478" y="137"/>
                  <a:pt x="478" y="137"/>
                  <a:pt x="478" y="137"/>
                </a:cubicBezTo>
                <a:cubicBezTo>
                  <a:pt x="480" y="136"/>
                  <a:pt x="480" y="134"/>
                  <a:pt x="478" y="132"/>
                </a:cubicBezTo>
                <a:cubicBezTo>
                  <a:pt x="477" y="131"/>
                  <a:pt x="475" y="131"/>
                  <a:pt x="474" y="132"/>
                </a:cubicBezTo>
                <a:cubicBezTo>
                  <a:pt x="282" y="324"/>
                  <a:pt x="282" y="324"/>
                  <a:pt x="282" y="324"/>
                </a:cubicBezTo>
                <a:cubicBezTo>
                  <a:pt x="281" y="325"/>
                  <a:pt x="281" y="327"/>
                  <a:pt x="282" y="329"/>
                </a:cubicBezTo>
                <a:cubicBezTo>
                  <a:pt x="283" y="329"/>
                  <a:pt x="284" y="330"/>
                  <a:pt x="284" y="330"/>
                </a:cubicBezTo>
                <a:close/>
                <a:moveTo>
                  <a:pt x="513" y="98"/>
                </a:moveTo>
                <a:cubicBezTo>
                  <a:pt x="512" y="97"/>
                  <a:pt x="510" y="97"/>
                  <a:pt x="509" y="98"/>
                </a:cubicBezTo>
                <a:cubicBezTo>
                  <a:pt x="506" y="100"/>
                  <a:pt x="506" y="100"/>
                  <a:pt x="506" y="100"/>
                </a:cubicBezTo>
                <a:cubicBezTo>
                  <a:pt x="493" y="114"/>
                  <a:pt x="493" y="114"/>
                  <a:pt x="493" y="114"/>
                </a:cubicBezTo>
                <a:cubicBezTo>
                  <a:pt x="492" y="115"/>
                  <a:pt x="492" y="117"/>
                  <a:pt x="493" y="118"/>
                </a:cubicBezTo>
                <a:cubicBezTo>
                  <a:pt x="493" y="119"/>
                  <a:pt x="494" y="119"/>
                  <a:pt x="495" y="119"/>
                </a:cubicBezTo>
                <a:cubicBezTo>
                  <a:pt x="496" y="119"/>
                  <a:pt x="497" y="119"/>
                  <a:pt x="497" y="118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13" y="102"/>
                  <a:pt x="513" y="102"/>
                  <a:pt x="513" y="102"/>
                </a:cubicBezTo>
                <a:cubicBezTo>
                  <a:pt x="514" y="101"/>
                  <a:pt x="514" y="99"/>
                  <a:pt x="513" y="98"/>
                </a:cubicBezTo>
                <a:close/>
                <a:moveTo>
                  <a:pt x="523" y="83"/>
                </a:moveTo>
                <a:cubicBezTo>
                  <a:pt x="513" y="94"/>
                  <a:pt x="513" y="94"/>
                  <a:pt x="513" y="94"/>
                </a:cubicBezTo>
                <a:cubicBezTo>
                  <a:pt x="512" y="95"/>
                  <a:pt x="512" y="97"/>
                  <a:pt x="513" y="98"/>
                </a:cubicBezTo>
                <a:cubicBezTo>
                  <a:pt x="514" y="98"/>
                  <a:pt x="514" y="99"/>
                  <a:pt x="515" y="99"/>
                </a:cubicBezTo>
                <a:cubicBezTo>
                  <a:pt x="516" y="99"/>
                  <a:pt x="517" y="98"/>
                  <a:pt x="517" y="98"/>
                </a:cubicBezTo>
                <a:cubicBezTo>
                  <a:pt x="528" y="88"/>
                  <a:pt x="528" y="88"/>
                  <a:pt x="528" y="88"/>
                </a:cubicBezTo>
                <a:cubicBezTo>
                  <a:pt x="529" y="86"/>
                  <a:pt x="529" y="84"/>
                  <a:pt x="528" y="83"/>
                </a:cubicBezTo>
                <a:cubicBezTo>
                  <a:pt x="527" y="82"/>
                  <a:pt x="525" y="82"/>
                  <a:pt x="523" y="83"/>
                </a:cubicBezTo>
                <a:close/>
                <a:moveTo>
                  <a:pt x="570" y="41"/>
                </a:moveTo>
                <a:cubicBezTo>
                  <a:pt x="571" y="41"/>
                  <a:pt x="571" y="42"/>
                  <a:pt x="572" y="42"/>
                </a:cubicBezTo>
                <a:cubicBezTo>
                  <a:pt x="573" y="42"/>
                  <a:pt x="574" y="41"/>
                  <a:pt x="574" y="41"/>
                </a:cubicBezTo>
                <a:cubicBezTo>
                  <a:pt x="604" y="11"/>
                  <a:pt x="604" y="11"/>
                  <a:pt x="604" y="11"/>
                </a:cubicBezTo>
                <a:cubicBezTo>
                  <a:pt x="605" y="10"/>
                  <a:pt x="605" y="8"/>
                  <a:pt x="604" y="7"/>
                </a:cubicBezTo>
                <a:cubicBezTo>
                  <a:pt x="603" y="6"/>
                  <a:pt x="601" y="6"/>
                  <a:pt x="599" y="7"/>
                </a:cubicBezTo>
                <a:cubicBezTo>
                  <a:pt x="570" y="36"/>
                  <a:pt x="570" y="36"/>
                  <a:pt x="570" y="36"/>
                </a:cubicBezTo>
                <a:cubicBezTo>
                  <a:pt x="569" y="38"/>
                  <a:pt x="569" y="40"/>
                  <a:pt x="570" y="41"/>
                </a:cubicBezTo>
                <a:close/>
                <a:moveTo>
                  <a:pt x="246" y="365"/>
                </a:moveTo>
                <a:cubicBezTo>
                  <a:pt x="245" y="363"/>
                  <a:pt x="243" y="363"/>
                  <a:pt x="242" y="365"/>
                </a:cubicBezTo>
                <a:cubicBezTo>
                  <a:pt x="205" y="402"/>
                  <a:pt x="205" y="402"/>
                  <a:pt x="205" y="402"/>
                </a:cubicBezTo>
                <a:cubicBezTo>
                  <a:pt x="203" y="403"/>
                  <a:pt x="203" y="405"/>
                  <a:pt x="205" y="406"/>
                </a:cubicBezTo>
                <a:cubicBezTo>
                  <a:pt x="205" y="407"/>
                  <a:pt x="206" y="407"/>
                  <a:pt x="207" y="407"/>
                </a:cubicBezTo>
                <a:cubicBezTo>
                  <a:pt x="207" y="407"/>
                  <a:pt x="208" y="407"/>
                  <a:pt x="209" y="406"/>
                </a:cubicBezTo>
                <a:cubicBezTo>
                  <a:pt x="246" y="369"/>
                  <a:pt x="246" y="369"/>
                  <a:pt x="246" y="369"/>
                </a:cubicBezTo>
                <a:cubicBezTo>
                  <a:pt x="248" y="368"/>
                  <a:pt x="248" y="366"/>
                  <a:pt x="246" y="365"/>
                </a:cubicBezTo>
                <a:close/>
                <a:moveTo>
                  <a:pt x="296" y="332"/>
                </a:moveTo>
                <a:cubicBezTo>
                  <a:pt x="296" y="332"/>
                  <a:pt x="297" y="332"/>
                  <a:pt x="298" y="332"/>
                </a:cubicBezTo>
                <a:cubicBezTo>
                  <a:pt x="305" y="324"/>
                  <a:pt x="305" y="324"/>
                  <a:pt x="305" y="324"/>
                </a:cubicBezTo>
                <a:cubicBezTo>
                  <a:pt x="491" y="138"/>
                  <a:pt x="491" y="138"/>
                  <a:pt x="491" y="138"/>
                </a:cubicBezTo>
                <a:cubicBezTo>
                  <a:pt x="493" y="137"/>
                  <a:pt x="493" y="135"/>
                  <a:pt x="491" y="133"/>
                </a:cubicBezTo>
                <a:cubicBezTo>
                  <a:pt x="490" y="132"/>
                  <a:pt x="488" y="132"/>
                  <a:pt x="487" y="133"/>
                </a:cubicBezTo>
                <a:cubicBezTo>
                  <a:pt x="302" y="318"/>
                  <a:pt x="302" y="318"/>
                  <a:pt x="302" y="318"/>
                </a:cubicBezTo>
                <a:cubicBezTo>
                  <a:pt x="293" y="327"/>
                  <a:pt x="293" y="327"/>
                  <a:pt x="293" y="327"/>
                </a:cubicBezTo>
                <a:cubicBezTo>
                  <a:pt x="292" y="328"/>
                  <a:pt x="292" y="330"/>
                  <a:pt x="293" y="332"/>
                </a:cubicBezTo>
                <a:cubicBezTo>
                  <a:pt x="294" y="332"/>
                  <a:pt x="295" y="332"/>
                  <a:pt x="296" y="332"/>
                </a:cubicBezTo>
                <a:close/>
                <a:moveTo>
                  <a:pt x="245" y="380"/>
                </a:moveTo>
                <a:cubicBezTo>
                  <a:pt x="244" y="379"/>
                  <a:pt x="242" y="379"/>
                  <a:pt x="241" y="380"/>
                </a:cubicBezTo>
                <a:cubicBezTo>
                  <a:pt x="214" y="406"/>
                  <a:pt x="214" y="406"/>
                  <a:pt x="214" y="406"/>
                </a:cubicBezTo>
                <a:cubicBezTo>
                  <a:pt x="213" y="407"/>
                  <a:pt x="213" y="409"/>
                  <a:pt x="214" y="411"/>
                </a:cubicBezTo>
                <a:cubicBezTo>
                  <a:pt x="215" y="411"/>
                  <a:pt x="216" y="412"/>
                  <a:pt x="216" y="412"/>
                </a:cubicBezTo>
                <a:cubicBezTo>
                  <a:pt x="217" y="412"/>
                  <a:pt x="218" y="411"/>
                  <a:pt x="219" y="411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6" y="383"/>
                  <a:pt x="246" y="381"/>
                  <a:pt x="245" y="380"/>
                </a:cubicBezTo>
                <a:close/>
                <a:moveTo>
                  <a:pt x="531" y="94"/>
                </a:moveTo>
                <a:cubicBezTo>
                  <a:pt x="532" y="95"/>
                  <a:pt x="532" y="95"/>
                  <a:pt x="533" y="95"/>
                </a:cubicBezTo>
                <a:cubicBezTo>
                  <a:pt x="534" y="95"/>
                  <a:pt x="535" y="95"/>
                  <a:pt x="535" y="94"/>
                </a:cubicBezTo>
                <a:cubicBezTo>
                  <a:pt x="538" y="91"/>
                  <a:pt x="538" y="91"/>
                  <a:pt x="538" y="91"/>
                </a:cubicBezTo>
                <a:cubicBezTo>
                  <a:pt x="539" y="90"/>
                  <a:pt x="539" y="88"/>
                  <a:pt x="538" y="87"/>
                </a:cubicBezTo>
                <a:cubicBezTo>
                  <a:pt x="537" y="85"/>
                  <a:pt x="535" y="85"/>
                  <a:pt x="534" y="87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0" y="91"/>
                  <a:pt x="530" y="93"/>
                  <a:pt x="531" y="94"/>
                </a:cubicBezTo>
                <a:close/>
                <a:moveTo>
                  <a:pt x="577" y="48"/>
                </a:moveTo>
                <a:cubicBezTo>
                  <a:pt x="577" y="49"/>
                  <a:pt x="578" y="49"/>
                  <a:pt x="579" y="49"/>
                </a:cubicBezTo>
                <a:cubicBezTo>
                  <a:pt x="580" y="49"/>
                  <a:pt x="581" y="49"/>
                  <a:pt x="581" y="48"/>
                </a:cubicBezTo>
                <a:cubicBezTo>
                  <a:pt x="618" y="12"/>
                  <a:pt x="618" y="12"/>
                  <a:pt x="618" y="12"/>
                </a:cubicBezTo>
                <a:cubicBezTo>
                  <a:pt x="619" y="10"/>
                  <a:pt x="619" y="8"/>
                  <a:pt x="618" y="7"/>
                </a:cubicBezTo>
                <a:cubicBezTo>
                  <a:pt x="616" y="6"/>
                  <a:pt x="615" y="6"/>
                  <a:pt x="613" y="7"/>
                </a:cubicBezTo>
                <a:cubicBezTo>
                  <a:pt x="577" y="44"/>
                  <a:pt x="577" y="44"/>
                  <a:pt x="577" y="44"/>
                </a:cubicBezTo>
                <a:cubicBezTo>
                  <a:pt x="576" y="45"/>
                  <a:pt x="576" y="47"/>
                  <a:pt x="577" y="48"/>
                </a:cubicBezTo>
                <a:close/>
                <a:moveTo>
                  <a:pt x="250" y="389"/>
                </a:moveTo>
                <a:cubicBezTo>
                  <a:pt x="248" y="388"/>
                  <a:pt x="247" y="388"/>
                  <a:pt x="245" y="389"/>
                </a:cubicBezTo>
                <a:cubicBezTo>
                  <a:pt x="223" y="412"/>
                  <a:pt x="223" y="412"/>
                  <a:pt x="223" y="412"/>
                </a:cubicBezTo>
                <a:cubicBezTo>
                  <a:pt x="222" y="413"/>
                  <a:pt x="222" y="415"/>
                  <a:pt x="223" y="416"/>
                </a:cubicBezTo>
                <a:cubicBezTo>
                  <a:pt x="223" y="417"/>
                  <a:pt x="224" y="417"/>
                  <a:pt x="225" y="417"/>
                </a:cubicBezTo>
                <a:cubicBezTo>
                  <a:pt x="226" y="417"/>
                  <a:pt x="227" y="417"/>
                  <a:pt x="227" y="416"/>
                </a:cubicBezTo>
                <a:cubicBezTo>
                  <a:pt x="250" y="394"/>
                  <a:pt x="250" y="394"/>
                  <a:pt x="250" y="394"/>
                </a:cubicBezTo>
                <a:cubicBezTo>
                  <a:pt x="251" y="392"/>
                  <a:pt x="251" y="390"/>
                  <a:pt x="250" y="389"/>
                </a:cubicBezTo>
                <a:close/>
                <a:moveTo>
                  <a:pt x="507" y="132"/>
                </a:moveTo>
                <a:cubicBezTo>
                  <a:pt x="506" y="131"/>
                  <a:pt x="504" y="131"/>
                  <a:pt x="502" y="132"/>
                </a:cubicBezTo>
                <a:cubicBezTo>
                  <a:pt x="314" y="320"/>
                  <a:pt x="314" y="320"/>
                  <a:pt x="314" y="320"/>
                </a:cubicBezTo>
                <a:cubicBezTo>
                  <a:pt x="313" y="321"/>
                  <a:pt x="313" y="323"/>
                  <a:pt x="314" y="324"/>
                </a:cubicBezTo>
                <a:cubicBezTo>
                  <a:pt x="315" y="325"/>
                  <a:pt x="316" y="325"/>
                  <a:pt x="317" y="325"/>
                </a:cubicBezTo>
                <a:cubicBezTo>
                  <a:pt x="317" y="325"/>
                  <a:pt x="318" y="325"/>
                  <a:pt x="319" y="324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08" y="135"/>
                  <a:pt x="508" y="133"/>
                  <a:pt x="507" y="132"/>
                </a:cubicBezTo>
                <a:close/>
                <a:moveTo>
                  <a:pt x="574" y="65"/>
                </a:moveTo>
                <a:cubicBezTo>
                  <a:pt x="574" y="66"/>
                  <a:pt x="575" y="66"/>
                  <a:pt x="576" y="66"/>
                </a:cubicBezTo>
                <a:cubicBezTo>
                  <a:pt x="577" y="66"/>
                  <a:pt x="577" y="66"/>
                  <a:pt x="578" y="65"/>
                </a:cubicBezTo>
                <a:cubicBezTo>
                  <a:pt x="633" y="10"/>
                  <a:pt x="633" y="10"/>
                  <a:pt x="633" y="10"/>
                </a:cubicBezTo>
                <a:cubicBezTo>
                  <a:pt x="634" y="9"/>
                  <a:pt x="634" y="7"/>
                  <a:pt x="633" y="6"/>
                </a:cubicBezTo>
                <a:cubicBezTo>
                  <a:pt x="632" y="5"/>
                  <a:pt x="630" y="5"/>
                  <a:pt x="628" y="6"/>
                </a:cubicBezTo>
                <a:cubicBezTo>
                  <a:pt x="574" y="61"/>
                  <a:pt x="574" y="61"/>
                  <a:pt x="574" y="61"/>
                </a:cubicBezTo>
                <a:cubicBezTo>
                  <a:pt x="572" y="62"/>
                  <a:pt x="572" y="64"/>
                  <a:pt x="574" y="65"/>
                </a:cubicBezTo>
                <a:close/>
                <a:moveTo>
                  <a:pt x="456" y="200"/>
                </a:moveTo>
                <a:cubicBezTo>
                  <a:pt x="456" y="200"/>
                  <a:pt x="457" y="200"/>
                  <a:pt x="458" y="200"/>
                </a:cubicBezTo>
                <a:cubicBezTo>
                  <a:pt x="506" y="151"/>
                  <a:pt x="506" y="151"/>
                  <a:pt x="506" y="151"/>
                </a:cubicBezTo>
                <a:cubicBezTo>
                  <a:pt x="506" y="151"/>
                  <a:pt x="507" y="150"/>
                  <a:pt x="507" y="150"/>
                </a:cubicBezTo>
                <a:cubicBezTo>
                  <a:pt x="507" y="150"/>
                  <a:pt x="507" y="150"/>
                  <a:pt x="508" y="150"/>
                </a:cubicBezTo>
                <a:cubicBezTo>
                  <a:pt x="510" y="147"/>
                  <a:pt x="510" y="147"/>
                  <a:pt x="510" y="147"/>
                </a:cubicBezTo>
                <a:cubicBezTo>
                  <a:pt x="511" y="146"/>
                  <a:pt x="511" y="144"/>
                  <a:pt x="510" y="143"/>
                </a:cubicBezTo>
                <a:cubicBezTo>
                  <a:pt x="509" y="142"/>
                  <a:pt x="507" y="142"/>
                  <a:pt x="506" y="143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3" y="145"/>
                  <a:pt x="503" y="146"/>
                  <a:pt x="503" y="146"/>
                </a:cubicBezTo>
                <a:cubicBezTo>
                  <a:pt x="502" y="146"/>
                  <a:pt x="502" y="146"/>
                  <a:pt x="502" y="147"/>
                </a:cubicBezTo>
                <a:cubicBezTo>
                  <a:pt x="453" y="195"/>
                  <a:pt x="453" y="195"/>
                  <a:pt x="453" y="195"/>
                </a:cubicBezTo>
                <a:cubicBezTo>
                  <a:pt x="452" y="196"/>
                  <a:pt x="452" y="198"/>
                  <a:pt x="453" y="200"/>
                </a:cubicBezTo>
                <a:cubicBezTo>
                  <a:pt x="454" y="200"/>
                  <a:pt x="455" y="200"/>
                  <a:pt x="456" y="200"/>
                </a:cubicBezTo>
                <a:close/>
                <a:moveTo>
                  <a:pt x="384" y="264"/>
                </a:moveTo>
                <a:cubicBezTo>
                  <a:pt x="326" y="322"/>
                  <a:pt x="326" y="322"/>
                  <a:pt x="326" y="322"/>
                </a:cubicBezTo>
                <a:cubicBezTo>
                  <a:pt x="325" y="323"/>
                  <a:pt x="325" y="325"/>
                  <a:pt x="326" y="326"/>
                </a:cubicBezTo>
                <a:cubicBezTo>
                  <a:pt x="327" y="327"/>
                  <a:pt x="328" y="327"/>
                  <a:pt x="329" y="327"/>
                </a:cubicBezTo>
                <a:cubicBezTo>
                  <a:pt x="329" y="327"/>
                  <a:pt x="330" y="327"/>
                  <a:pt x="331" y="326"/>
                </a:cubicBezTo>
                <a:cubicBezTo>
                  <a:pt x="388" y="269"/>
                  <a:pt x="388" y="269"/>
                  <a:pt x="388" y="269"/>
                </a:cubicBezTo>
                <a:cubicBezTo>
                  <a:pt x="390" y="268"/>
                  <a:pt x="390" y="266"/>
                  <a:pt x="388" y="264"/>
                </a:cubicBezTo>
                <a:cubicBezTo>
                  <a:pt x="387" y="263"/>
                  <a:pt x="385" y="263"/>
                  <a:pt x="384" y="264"/>
                </a:cubicBezTo>
                <a:close/>
                <a:moveTo>
                  <a:pt x="453" y="200"/>
                </a:moveTo>
                <a:cubicBezTo>
                  <a:pt x="452" y="199"/>
                  <a:pt x="450" y="199"/>
                  <a:pt x="448" y="200"/>
                </a:cubicBezTo>
                <a:cubicBezTo>
                  <a:pt x="389" y="260"/>
                  <a:pt x="389" y="260"/>
                  <a:pt x="389" y="260"/>
                </a:cubicBezTo>
                <a:cubicBezTo>
                  <a:pt x="387" y="261"/>
                  <a:pt x="387" y="263"/>
                  <a:pt x="389" y="264"/>
                </a:cubicBezTo>
                <a:cubicBezTo>
                  <a:pt x="389" y="265"/>
                  <a:pt x="390" y="265"/>
                  <a:pt x="391" y="265"/>
                </a:cubicBezTo>
                <a:cubicBezTo>
                  <a:pt x="392" y="265"/>
                  <a:pt x="392" y="265"/>
                  <a:pt x="393" y="264"/>
                </a:cubicBezTo>
                <a:cubicBezTo>
                  <a:pt x="453" y="204"/>
                  <a:pt x="453" y="204"/>
                  <a:pt x="453" y="204"/>
                </a:cubicBezTo>
                <a:cubicBezTo>
                  <a:pt x="454" y="203"/>
                  <a:pt x="454" y="201"/>
                  <a:pt x="453" y="200"/>
                </a:cubicBezTo>
                <a:close/>
                <a:moveTo>
                  <a:pt x="593" y="56"/>
                </a:moveTo>
                <a:cubicBezTo>
                  <a:pt x="586" y="62"/>
                  <a:pt x="586" y="62"/>
                  <a:pt x="586" y="62"/>
                </a:cubicBezTo>
                <a:cubicBezTo>
                  <a:pt x="586" y="62"/>
                  <a:pt x="586" y="62"/>
                  <a:pt x="586" y="62"/>
                </a:cubicBezTo>
                <a:cubicBezTo>
                  <a:pt x="581" y="67"/>
                  <a:pt x="581" y="67"/>
                  <a:pt x="581" y="67"/>
                </a:cubicBezTo>
                <a:cubicBezTo>
                  <a:pt x="581" y="67"/>
                  <a:pt x="581" y="68"/>
                  <a:pt x="581" y="68"/>
                </a:cubicBezTo>
                <a:cubicBezTo>
                  <a:pt x="581" y="68"/>
                  <a:pt x="580" y="68"/>
                  <a:pt x="580" y="68"/>
                </a:cubicBezTo>
                <a:cubicBezTo>
                  <a:pt x="577" y="72"/>
                  <a:pt x="577" y="72"/>
                  <a:pt x="577" y="72"/>
                </a:cubicBezTo>
                <a:cubicBezTo>
                  <a:pt x="576" y="73"/>
                  <a:pt x="576" y="75"/>
                  <a:pt x="577" y="76"/>
                </a:cubicBezTo>
                <a:cubicBezTo>
                  <a:pt x="578" y="77"/>
                  <a:pt x="578" y="77"/>
                  <a:pt x="579" y="77"/>
                </a:cubicBezTo>
                <a:cubicBezTo>
                  <a:pt x="580" y="77"/>
                  <a:pt x="581" y="77"/>
                  <a:pt x="581" y="76"/>
                </a:cubicBezTo>
                <a:cubicBezTo>
                  <a:pt x="584" y="73"/>
                  <a:pt x="584" y="73"/>
                  <a:pt x="584" y="73"/>
                </a:cubicBezTo>
                <a:cubicBezTo>
                  <a:pt x="585" y="73"/>
                  <a:pt x="585" y="72"/>
                  <a:pt x="585" y="72"/>
                </a:cubicBezTo>
                <a:cubicBezTo>
                  <a:pt x="585" y="72"/>
                  <a:pt x="585" y="72"/>
                  <a:pt x="586" y="72"/>
                </a:cubicBezTo>
                <a:cubicBezTo>
                  <a:pt x="597" y="60"/>
                  <a:pt x="597" y="60"/>
                  <a:pt x="597" y="60"/>
                </a:cubicBezTo>
                <a:cubicBezTo>
                  <a:pt x="647" y="10"/>
                  <a:pt x="647" y="10"/>
                  <a:pt x="647" y="10"/>
                </a:cubicBezTo>
                <a:cubicBezTo>
                  <a:pt x="648" y="9"/>
                  <a:pt x="648" y="7"/>
                  <a:pt x="647" y="6"/>
                </a:cubicBezTo>
                <a:cubicBezTo>
                  <a:pt x="646" y="5"/>
                  <a:pt x="644" y="5"/>
                  <a:pt x="643" y="6"/>
                </a:cubicBezTo>
                <a:cubicBezTo>
                  <a:pt x="594" y="54"/>
                  <a:pt x="594" y="54"/>
                  <a:pt x="594" y="54"/>
                </a:cubicBezTo>
                <a:lnTo>
                  <a:pt x="593" y="56"/>
                </a:lnTo>
                <a:close/>
                <a:moveTo>
                  <a:pt x="255" y="397"/>
                </a:moveTo>
                <a:cubicBezTo>
                  <a:pt x="254" y="396"/>
                  <a:pt x="252" y="396"/>
                  <a:pt x="251" y="397"/>
                </a:cubicBezTo>
                <a:cubicBezTo>
                  <a:pt x="232" y="416"/>
                  <a:pt x="232" y="416"/>
                  <a:pt x="232" y="416"/>
                </a:cubicBezTo>
                <a:cubicBezTo>
                  <a:pt x="231" y="418"/>
                  <a:pt x="231" y="420"/>
                  <a:pt x="232" y="421"/>
                </a:cubicBezTo>
                <a:cubicBezTo>
                  <a:pt x="233" y="421"/>
                  <a:pt x="234" y="422"/>
                  <a:pt x="234" y="422"/>
                </a:cubicBezTo>
                <a:cubicBezTo>
                  <a:pt x="235" y="422"/>
                  <a:pt x="236" y="421"/>
                  <a:pt x="237" y="421"/>
                </a:cubicBezTo>
                <a:cubicBezTo>
                  <a:pt x="255" y="402"/>
                  <a:pt x="255" y="402"/>
                  <a:pt x="255" y="402"/>
                </a:cubicBezTo>
                <a:cubicBezTo>
                  <a:pt x="257" y="401"/>
                  <a:pt x="257" y="399"/>
                  <a:pt x="255" y="397"/>
                </a:cubicBezTo>
                <a:close/>
                <a:moveTo>
                  <a:pt x="435" y="235"/>
                </a:moveTo>
                <a:cubicBezTo>
                  <a:pt x="436" y="235"/>
                  <a:pt x="436" y="235"/>
                  <a:pt x="437" y="234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6"/>
                  <a:pt x="465" y="206"/>
                </a:cubicBezTo>
                <a:cubicBezTo>
                  <a:pt x="465" y="206"/>
                  <a:pt x="465" y="206"/>
                  <a:pt x="465" y="206"/>
                </a:cubicBezTo>
                <a:cubicBezTo>
                  <a:pt x="473" y="198"/>
                  <a:pt x="473" y="198"/>
                  <a:pt x="473" y="198"/>
                </a:cubicBezTo>
                <a:cubicBezTo>
                  <a:pt x="474" y="197"/>
                  <a:pt x="474" y="195"/>
                  <a:pt x="473" y="194"/>
                </a:cubicBezTo>
                <a:cubicBezTo>
                  <a:pt x="472" y="192"/>
                  <a:pt x="470" y="192"/>
                  <a:pt x="469" y="194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33" y="230"/>
                  <a:pt x="433" y="230"/>
                  <a:pt x="433" y="230"/>
                </a:cubicBezTo>
                <a:cubicBezTo>
                  <a:pt x="431" y="231"/>
                  <a:pt x="431" y="233"/>
                  <a:pt x="433" y="234"/>
                </a:cubicBezTo>
                <a:cubicBezTo>
                  <a:pt x="433" y="235"/>
                  <a:pt x="434" y="235"/>
                  <a:pt x="435" y="235"/>
                </a:cubicBezTo>
                <a:close/>
                <a:moveTo>
                  <a:pt x="476" y="193"/>
                </a:moveTo>
                <a:cubicBezTo>
                  <a:pt x="477" y="193"/>
                  <a:pt x="478" y="193"/>
                  <a:pt x="479" y="193"/>
                </a:cubicBezTo>
                <a:cubicBezTo>
                  <a:pt x="513" y="159"/>
                  <a:pt x="513" y="159"/>
                  <a:pt x="513" y="159"/>
                </a:cubicBezTo>
                <a:cubicBezTo>
                  <a:pt x="514" y="157"/>
                  <a:pt x="514" y="155"/>
                  <a:pt x="513" y="154"/>
                </a:cubicBezTo>
                <a:cubicBezTo>
                  <a:pt x="511" y="153"/>
                  <a:pt x="509" y="153"/>
                  <a:pt x="508" y="154"/>
                </a:cubicBezTo>
                <a:cubicBezTo>
                  <a:pt x="474" y="188"/>
                  <a:pt x="474" y="188"/>
                  <a:pt x="474" y="188"/>
                </a:cubicBezTo>
                <a:cubicBezTo>
                  <a:pt x="473" y="189"/>
                  <a:pt x="473" y="191"/>
                  <a:pt x="474" y="193"/>
                </a:cubicBezTo>
                <a:cubicBezTo>
                  <a:pt x="475" y="193"/>
                  <a:pt x="476" y="193"/>
                  <a:pt x="476" y="193"/>
                </a:cubicBezTo>
                <a:close/>
                <a:moveTo>
                  <a:pt x="569" y="98"/>
                </a:moveTo>
                <a:cubicBezTo>
                  <a:pt x="569" y="99"/>
                  <a:pt x="570" y="99"/>
                  <a:pt x="571" y="99"/>
                </a:cubicBezTo>
                <a:cubicBezTo>
                  <a:pt x="572" y="99"/>
                  <a:pt x="573" y="99"/>
                  <a:pt x="573" y="98"/>
                </a:cubicBezTo>
                <a:cubicBezTo>
                  <a:pt x="663" y="8"/>
                  <a:pt x="663" y="8"/>
                  <a:pt x="663" y="8"/>
                </a:cubicBezTo>
                <a:cubicBezTo>
                  <a:pt x="664" y="7"/>
                  <a:pt x="664" y="5"/>
                  <a:pt x="663" y="4"/>
                </a:cubicBezTo>
                <a:cubicBezTo>
                  <a:pt x="662" y="2"/>
                  <a:pt x="660" y="2"/>
                  <a:pt x="659" y="4"/>
                </a:cubicBezTo>
                <a:cubicBezTo>
                  <a:pt x="569" y="94"/>
                  <a:pt x="569" y="94"/>
                  <a:pt x="569" y="94"/>
                </a:cubicBezTo>
                <a:cubicBezTo>
                  <a:pt x="568" y="95"/>
                  <a:pt x="568" y="97"/>
                  <a:pt x="569" y="98"/>
                </a:cubicBezTo>
                <a:close/>
                <a:moveTo>
                  <a:pt x="388" y="283"/>
                </a:moveTo>
                <a:cubicBezTo>
                  <a:pt x="389" y="282"/>
                  <a:pt x="389" y="280"/>
                  <a:pt x="388" y="279"/>
                </a:cubicBezTo>
                <a:cubicBezTo>
                  <a:pt x="387" y="278"/>
                  <a:pt x="385" y="278"/>
                  <a:pt x="384" y="279"/>
                </a:cubicBezTo>
                <a:cubicBezTo>
                  <a:pt x="367" y="295"/>
                  <a:pt x="367" y="295"/>
                  <a:pt x="367" y="295"/>
                </a:cubicBezTo>
                <a:cubicBezTo>
                  <a:pt x="366" y="297"/>
                  <a:pt x="366" y="299"/>
                  <a:pt x="367" y="300"/>
                </a:cubicBezTo>
                <a:cubicBezTo>
                  <a:pt x="368" y="300"/>
                  <a:pt x="368" y="301"/>
                  <a:pt x="369" y="301"/>
                </a:cubicBezTo>
                <a:cubicBezTo>
                  <a:pt x="370" y="301"/>
                  <a:pt x="371" y="300"/>
                  <a:pt x="371" y="300"/>
                </a:cubicBezTo>
                <a:lnTo>
                  <a:pt x="388" y="283"/>
                </a:lnTo>
                <a:close/>
                <a:moveTo>
                  <a:pt x="428" y="243"/>
                </a:moveTo>
                <a:cubicBezTo>
                  <a:pt x="428" y="243"/>
                  <a:pt x="428" y="243"/>
                  <a:pt x="428" y="243"/>
                </a:cubicBezTo>
                <a:cubicBezTo>
                  <a:pt x="429" y="242"/>
                  <a:pt x="429" y="242"/>
                  <a:pt x="429" y="242"/>
                </a:cubicBezTo>
                <a:cubicBezTo>
                  <a:pt x="430" y="241"/>
                  <a:pt x="430" y="239"/>
                  <a:pt x="429" y="238"/>
                </a:cubicBezTo>
                <a:cubicBezTo>
                  <a:pt x="428" y="237"/>
                  <a:pt x="426" y="237"/>
                  <a:pt x="425" y="238"/>
                </a:cubicBezTo>
                <a:cubicBezTo>
                  <a:pt x="424" y="239"/>
                  <a:pt x="424" y="239"/>
                  <a:pt x="424" y="239"/>
                </a:cubicBezTo>
                <a:cubicBezTo>
                  <a:pt x="424" y="239"/>
                  <a:pt x="424" y="239"/>
                  <a:pt x="423" y="239"/>
                </a:cubicBezTo>
                <a:cubicBezTo>
                  <a:pt x="423" y="239"/>
                  <a:pt x="423" y="239"/>
                  <a:pt x="423" y="240"/>
                </a:cubicBezTo>
                <a:cubicBezTo>
                  <a:pt x="418" y="245"/>
                  <a:pt x="418" y="245"/>
                  <a:pt x="418" y="245"/>
                </a:cubicBezTo>
                <a:cubicBezTo>
                  <a:pt x="417" y="246"/>
                  <a:pt x="417" y="248"/>
                  <a:pt x="418" y="249"/>
                </a:cubicBezTo>
                <a:cubicBezTo>
                  <a:pt x="418" y="250"/>
                  <a:pt x="419" y="250"/>
                  <a:pt x="420" y="250"/>
                </a:cubicBezTo>
                <a:cubicBezTo>
                  <a:pt x="421" y="250"/>
                  <a:pt x="422" y="250"/>
                  <a:pt x="422" y="249"/>
                </a:cubicBezTo>
                <a:cubicBezTo>
                  <a:pt x="427" y="244"/>
                  <a:pt x="427" y="244"/>
                  <a:pt x="427" y="244"/>
                </a:cubicBezTo>
                <a:cubicBezTo>
                  <a:pt x="427" y="244"/>
                  <a:pt x="427" y="244"/>
                  <a:pt x="428" y="243"/>
                </a:cubicBezTo>
                <a:close/>
                <a:moveTo>
                  <a:pt x="269" y="398"/>
                </a:moveTo>
                <a:cubicBezTo>
                  <a:pt x="268" y="397"/>
                  <a:pt x="266" y="397"/>
                  <a:pt x="265" y="398"/>
                </a:cubicBezTo>
                <a:cubicBezTo>
                  <a:pt x="244" y="418"/>
                  <a:pt x="244" y="418"/>
                  <a:pt x="244" y="418"/>
                </a:cubicBezTo>
                <a:cubicBezTo>
                  <a:pt x="243" y="419"/>
                  <a:pt x="243" y="421"/>
                  <a:pt x="244" y="423"/>
                </a:cubicBezTo>
                <a:cubicBezTo>
                  <a:pt x="245" y="423"/>
                  <a:pt x="246" y="424"/>
                  <a:pt x="246" y="424"/>
                </a:cubicBezTo>
                <a:cubicBezTo>
                  <a:pt x="247" y="424"/>
                  <a:pt x="248" y="423"/>
                  <a:pt x="249" y="423"/>
                </a:cubicBezTo>
                <a:cubicBezTo>
                  <a:pt x="269" y="402"/>
                  <a:pt x="269" y="402"/>
                  <a:pt x="269" y="402"/>
                </a:cubicBezTo>
                <a:cubicBezTo>
                  <a:pt x="270" y="401"/>
                  <a:pt x="270" y="399"/>
                  <a:pt x="269" y="398"/>
                </a:cubicBezTo>
                <a:close/>
                <a:moveTo>
                  <a:pt x="338" y="334"/>
                </a:moveTo>
                <a:cubicBezTo>
                  <a:pt x="348" y="324"/>
                  <a:pt x="348" y="324"/>
                  <a:pt x="348" y="324"/>
                </a:cubicBezTo>
                <a:cubicBezTo>
                  <a:pt x="349" y="322"/>
                  <a:pt x="349" y="320"/>
                  <a:pt x="348" y="319"/>
                </a:cubicBezTo>
                <a:cubicBezTo>
                  <a:pt x="346" y="318"/>
                  <a:pt x="345" y="318"/>
                  <a:pt x="343" y="319"/>
                </a:cubicBezTo>
                <a:cubicBezTo>
                  <a:pt x="333" y="329"/>
                  <a:pt x="333" y="329"/>
                  <a:pt x="333" y="329"/>
                </a:cubicBezTo>
                <a:cubicBezTo>
                  <a:pt x="332" y="330"/>
                  <a:pt x="332" y="332"/>
                  <a:pt x="333" y="334"/>
                </a:cubicBezTo>
                <a:cubicBezTo>
                  <a:pt x="334" y="334"/>
                  <a:pt x="335" y="335"/>
                  <a:pt x="335" y="335"/>
                </a:cubicBezTo>
                <a:cubicBezTo>
                  <a:pt x="336" y="335"/>
                  <a:pt x="337" y="334"/>
                  <a:pt x="338" y="334"/>
                </a:cubicBezTo>
                <a:close/>
                <a:moveTo>
                  <a:pt x="336" y="348"/>
                </a:moveTo>
                <a:cubicBezTo>
                  <a:pt x="336" y="348"/>
                  <a:pt x="337" y="348"/>
                  <a:pt x="338" y="347"/>
                </a:cubicBezTo>
                <a:cubicBezTo>
                  <a:pt x="350" y="336"/>
                  <a:pt x="350" y="336"/>
                  <a:pt x="350" y="336"/>
                </a:cubicBezTo>
                <a:cubicBezTo>
                  <a:pt x="351" y="334"/>
                  <a:pt x="351" y="332"/>
                  <a:pt x="350" y="331"/>
                </a:cubicBezTo>
                <a:cubicBezTo>
                  <a:pt x="348" y="330"/>
                  <a:pt x="346" y="330"/>
                  <a:pt x="345" y="331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2" y="344"/>
                  <a:pt x="332" y="346"/>
                  <a:pt x="333" y="347"/>
                </a:cubicBezTo>
                <a:cubicBezTo>
                  <a:pt x="334" y="348"/>
                  <a:pt x="335" y="348"/>
                  <a:pt x="336" y="348"/>
                </a:cubicBezTo>
                <a:close/>
                <a:moveTo>
                  <a:pt x="570" y="111"/>
                </a:moveTo>
                <a:cubicBezTo>
                  <a:pt x="571" y="111"/>
                  <a:pt x="572" y="112"/>
                  <a:pt x="572" y="112"/>
                </a:cubicBezTo>
                <a:cubicBezTo>
                  <a:pt x="573" y="112"/>
                  <a:pt x="574" y="111"/>
                  <a:pt x="575" y="111"/>
                </a:cubicBezTo>
                <a:cubicBezTo>
                  <a:pt x="678" y="7"/>
                  <a:pt x="678" y="7"/>
                  <a:pt x="678" y="7"/>
                </a:cubicBezTo>
                <a:cubicBezTo>
                  <a:pt x="679" y="6"/>
                  <a:pt x="679" y="4"/>
                  <a:pt x="678" y="3"/>
                </a:cubicBezTo>
                <a:cubicBezTo>
                  <a:pt x="677" y="1"/>
                  <a:pt x="675" y="1"/>
                  <a:pt x="674" y="3"/>
                </a:cubicBezTo>
                <a:cubicBezTo>
                  <a:pt x="570" y="106"/>
                  <a:pt x="570" y="106"/>
                  <a:pt x="570" y="106"/>
                </a:cubicBezTo>
                <a:cubicBezTo>
                  <a:pt x="569" y="108"/>
                  <a:pt x="569" y="109"/>
                  <a:pt x="570" y="111"/>
                </a:cubicBezTo>
                <a:close/>
                <a:moveTo>
                  <a:pt x="523" y="158"/>
                </a:moveTo>
                <a:cubicBezTo>
                  <a:pt x="522" y="157"/>
                  <a:pt x="520" y="157"/>
                  <a:pt x="518" y="158"/>
                </a:cubicBezTo>
                <a:cubicBezTo>
                  <a:pt x="491" y="185"/>
                  <a:pt x="491" y="185"/>
                  <a:pt x="491" y="185"/>
                </a:cubicBezTo>
                <a:cubicBezTo>
                  <a:pt x="488" y="189"/>
                  <a:pt x="488" y="189"/>
                  <a:pt x="488" y="189"/>
                </a:cubicBezTo>
                <a:cubicBezTo>
                  <a:pt x="481" y="196"/>
                  <a:pt x="481" y="196"/>
                  <a:pt x="481" y="196"/>
                </a:cubicBezTo>
                <a:cubicBezTo>
                  <a:pt x="479" y="197"/>
                  <a:pt x="479" y="199"/>
                  <a:pt x="481" y="200"/>
                </a:cubicBezTo>
                <a:cubicBezTo>
                  <a:pt x="481" y="201"/>
                  <a:pt x="482" y="201"/>
                  <a:pt x="483" y="201"/>
                </a:cubicBezTo>
                <a:cubicBezTo>
                  <a:pt x="484" y="201"/>
                  <a:pt x="484" y="201"/>
                  <a:pt x="485" y="200"/>
                </a:cubicBezTo>
                <a:cubicBezTo>
                  <a:pt x="523" y="162"/>
                  <a:pt x="523" y="162"/>
                  <a:pt x="523" y="162"/>
                </a:cubicBezTo>
                <a:cubicBezTo>
                  <a:pt x="524" y="161"/>
                  <a:pt x="524" y="159"/>
                  <a:pt x="523" y="158"/>
                </a:cubicBezTo>
                <a:close/>
                <a:moveTo>
                  <a:pt x="303" y="378"/>
                </a:moveTo>
                <a:cubicBezTo>
                  <a:pt x="302" y="377"/>
                  <a:pt x="300" y="377"/>
                  <a:pt x="298" y="378"/>
                </a:cubicBezTo>
                <a:cubicBezTo>
                  <a:pt x="258" y="419"/>
                  <a:pt x="258" y="419"/>
                  <a:pt x="258" y="419"/>
                </a:cubicBezTo>
                <a:cubicBezTo>
                  <a:pt x="256" y="420"/>
                  <a:pt x="256" y="422"/>
                  <a:pt x="258" y="423"/>
                </a:cubicBezTo>
                <a:cubicBezTo>
                  <a:pt x="258" y="424"/>
                  <a:pt x="259" y="424"/>
                  <a:pt x="260" y="424"/>
                </a:cubicBezTo>
                <a:cubicBezTo>
                  <a:pt x="261" y="424"/>
                  <a:pt x="261" y="424"/>
                  <a:pt x="262" y="423"/>
                </a:cubicBezTo>
                <a:cubicBezTo>
                  <a:pt x="303" y="382"/>
                  <a:pt x="303" y="382"/>
                  <a:pt x="303" y="382"/>
                </a:cubicBezTo>
                <a:cubicBezTo>
                  <a:pt x="304" y="381"/>
                  <a:pt x="304" y="379"/>
                  <a:pt x="303" y="378"/>
                </a:cubicBezTo>
                <a:close/>
                <a:moveTo>
                  <a:pt x="458" y="225"/>
                </a:moveTo>
                <a:cubicBezTo>
                  <a:pt x="459" y="225"/>
                  <a:pt x="460" y="225"/>
                  <a:pt x="461" y="225"/>
                </a:cubicBezTo>
                <a:cubicBezTo>
                  <a:pt x="469" y="216"/>
                  <a:pt x="469" y="216"/>
                  <a:pt x="469" y="216"/>
                </a:cubicBezTo>
                <a:cubicBezTo>
                  <a:pt x="470" y="215"/>
                  <a:pt x="470" y="213"/>
                  <a:pt x="469" y="212"/>
                </a:cubicBezTo>
                <a:cubicBezTo>
                  <a:pt x="468" y="211"/>
                  <a:pt x="466" y="211"/>
                  <a:pt x="465" y="212"/>
                </a:cubicBezTo>
                <a:cubicBezTo>
                  <a:pt x="456" y="220"/>
                  <a:pt x="456" y="220"/>
                  <a:pt x="456" y="220"/>
                </a:cubicBezTo>
                <a:cubicBezTo>
                  <a:pt x="455" y="221"/>
                  <a:pt x="455" y="223"/>
                  <a:pt x="456" y="225"/>
                </a:cubicBezTo>
                <a:cubicBezTo>
                  <a:pt x="457" y="225"/>
                  <a:pt x="458" y="225"/>
                  <a:pt x="458" y="225"/>
                </a:cubicBezTo>
                <a:close/>
                <a:moveTo>
                  <a:pt x="466" y="232"/>
                </a:moveTo>
                <a:cubicBezTo>
                  <a:pt x="467" y="232"/>
                  <a:pt x="468" y="231"/>
                  <a:pt x="468" y="23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9" y="221"/>
                  <a:pt x="479" y="221"/>
                </a:cubicBezTo>
                <a:cubicBezTo>
                  <a:pt x="483" y="216"/>
                  <a:pt x="483" y="216"/>
                  <a:pt x="483" y="216"/>
                </a:cubicBezTo>
                <a:cubicBezTo>
                  <a:pt x="484" y="215"/>
                  <a:pt x="484" y="213"/>
                  <a:pt x="483" y="212"/>
                </a:cubicBezTo>
                <a:cubicBezTo>
                  <a:pt x="482" y="211"/>
                  <a:pt x="480" y="211"/>
                  <a:pt x="478" y="212"/>
                </a:cubicBezTo>
                <a:cubicBezTo>
                  <a:pt x="474" y="216"/>
                  <a:pt x="474" y="216"/>
                  <a:pt x="474" y="216"/>
                </a:cubicBezTo>
                <a:cubicBezTo>
                  <a:pt x="474" y="216"/>
                  <a:pt x="474" y="216"/>
                  <a:pt x="474" y="217"/>
                </a:cubicBezTo>
                <a:cubicBezTo>
                  <a:pt x="474" y="217"/>
                  <a:pt x="474" y="217"/>
                  <a:pt x="474" y="217"/>
                </a:cubicBezTo>
                <a:cubicBezTo>
                  <a:pt x="464" y="227"/>
                  <a:pt x="464" y="227"/>
                  <a:pt x="464" y="227"/>
                </a:cubicBezTo>
                <a:cubicBezTo>
                  <a:pt x="463" y="228"/>
                  <a:pt x="463" y="230"/>
                  <a:pt x="464" y="231"/>
                </a:cubicBezTo>
                <a:cubicBezTo>
                  <a:pt x="465" y="231"/>
                  <a:pt x="465" y="232"/>
                  <a:pt x="466" y="232"/>
                </a:cubicBezTo>
                <a:close/>
                <a:moveTo>
                  <a:pt x="316" y="382"/>
                </a:moveTo>
                <a:cubicBezTo>
                  <a:pt x="317" y="382"/>
                  <a:pt x="318" y="382"/>
                  <a:pt x="318" y="381"/>
                </a:cubicBezTo>
                <a:cubicBezTo>
                  <a:pt x="327" y="373"/>
                  <a:pt x="327" y="373"/>
                  <a:pt x="327" y="373"/>
                </a:cubicBezTo>
                <a:cubicBezTo>
                  <a:pt x="328" y="371"/>
                  <a:pt x="328" y="369"/>
                  <a:pt x="327" y="368"/>
                </a:cubicBezTo>
                <a:cubicBezTo>
                  <a:pt x="325" y="367"/>
                  <a:pt x="323" y="367"/>
                  <a:pt x="322" y="368"/>
                </a:cubicBezTo>
                <a:cubicBezTo>
                  <a:pt x="314" y="377"/>
                  <a:pt x="314" y="377"/>
                  <a:pt x="314" y="377"/>
                </a:cubicBezTo>
                <a:cubicBezTo>
                  <a:pt x="313" y="378"/>
                  <a:pt x="313" y="380"/>
                  <a:pt x="314" y="381"/>
                </a:cubicBezTo>
                <a:cubicBezTo>
                  <a:pt x="314" y="382"/>
                  <a:pt x="315" y="382"/>
                  <a:pt x="316" y="382"/>
                </a:cubicBezTo>
                <a:close/>
                <a:moveTo>
                  <a:pt x="524" y="166"/>
                </a:moveTo>
                <a:cubicBezTo>
                  <a:pt x="510" y="180"/>
                  <a:pt x="510" y="180"/>
                  <a:pt x="510" y="180"/>
                </a:cubicBezTo>
                <a:cubicBezTo>
                  <a:pt x="509" y="182"/>
                  <a:pt x="509" y="184"/>
                  <a:pt x="510" y="185"/>
                </a:cubicBezTo>
                <a:cubicBezTo>
                  <a:pt x="511" y="185"/>
                  <a:pt x="511" y="186"/>
                  <a:pt x="512" y="186"/>
                </a:cubicBezTo>
                <a:cubicBezTo>
                  <a:pt x="513" y="186"/>
                  <a:pt x="514" y="185"/>
                  <a:pt x="514" y="185"/>
                </a:cubicBezTo>
                <a:cubicBezTo>
                  <a:pt x="528" y="171"/>
                  <a:pt x="528" y="171"/>
                  <a:pt x="528" y="171"/>
                </a:cubicBezTo>
                <a:cubicBezTo>
                  <a:pt x="530" y="170"/>
                  <a:pt x="530" y="168"/>
                  <a:pt x="528" y="166"/>
                </a:cubicBezTo>
                <a:cubicBezTo>
                  <a:pt x="527" y="165"/>
                  <a:pt x="525" y="165"/>
                  <a:pt x="524" y="166"/>
                </a:cubicBezTo>
                <a:close/>
                <a:moveTo>
                  <a:pt x="340" y="357"/>
                </a:moveTo>
                <a:cubicBezTo>
                  <a:pt x="341" y="357"/>
                  <a:pt x="342" y="357"/>
                  <a:pt x="343" y="357"/>
                </a:cubicBezTo>
                <a:cubicBezTo>
                  <a:pt x="350" y="349"/>
                  <a:pt x="350" y="349"/>
                  <a:pt x="350" y="349"/>
                </a:cubicBezTo>
                <a:cubicBezTo>
                  <a:pt x="351" y="348"/>
                  <a:pt x="351" y="346"/>
                  <a:pt x="350" y="345"/>
                </a:cubicBezTo>
                <a:cubicBezTo>
                  <a:pt x="349" y="343"/>
                  <a:pt x="347" y="343"/>
                  <a:pt x="346" y="345"/>
                </a:cubicBezTo>
                <a:cubicBezTo>
                  <a:pt x="338" y="352"/>
                  <a:pt x="338" y="352"/>
                  <a:pt x="338" y="352"/>
                </a:cubicBezTo>
                <a:cubicBezTo>
                  <a:pt x="337" y="353"/>
                  <a:pt x="337" y="355"/>
                  <a:pt x="338" y="357"/>
                </a:cubicBezTo>
                <a:cubicBezTo>
                  <a:pt x="339" y="357"/>
                  <a:pt x="340" y="357"/>
                  <a:pt x="340" y="357"/>
                </a:cubicBezTo>
                <a:close/>
                <a:moveTo>
                  <a:pt x="296" y="403"/>
                </a:moveTo>
                <a:cubicBezTo>
                  <a:pt x="296" y="403"/>
                  <a:pt x="297" y="402"/>
                  <a:pt x="297" y="402"/>
                </a:cubicBezTo>
                <a:cubicBezTo>
                  <a:pt x="299" y="400"/>
                  <a:pt x="299" y="400"/>
                  <a:pt x="299" y="400"/>
                </a:cubicBezTo>
                <a:cubicBezTo>
                  <a:pt x="300" y="399"/>
                  <a:pt x="300" y="397"/>
                  <a:pt x="299" y="396"/>
                </a:cubicBezTo>
                <a:cubicBezTo>
                  <a:pt x="298" y="395"/>
                  <a:pt x="296" y="395"/>
                  <a:pt x="294" y="396"/>
                </a:cubicBezTo>
                <a:cubicBezTo>
                  <a:pt x="293" y="398"/>
                  <a:pt x="293" y="398"/>
                  <a:pt x="293" y="398"/>
                </a:cubicBezTo>
                <a:cubicBezTo>
                  <a:pt x="292" y="398"/>
                  <a:pt x="292" y="398"/>
                  <a:pt x="292" y="399"/>
                </a:cubicBezTo>
                <a:cubicBezTo>
                  <a:pt x="292" y="399"/>
                  <a:pt x="291" y="399"/>
                  <a:pt x="291" y="399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263" y="428"/>
                  <a:pt x="263" y="430"/>
                  <a:pt x="264" y="431"/>
                </a:cubicBezTo>
                <a:cubicBezTo>
                  <a:pt x="265" y="431"/>
                  <a:pt x="265" y="432"/>
                  <a:pt x="266" y="432"/>
                </a:cubicBezTo>
                <a:cubicBezTo>
                  <a:pt x="267" y="432"/>
                  <a:pt x="268" y="431"/>
                  <a:pt x="268" y="431"/>
                </a:cubicBezTo>
                <a:cubicBezTo>
                  <a:pt x="295" y="404"/>
                  <a:pt x="295" y="404"/>
                  <a:pt x="295" y="404"/>
                </a:cubicBezTo>
                <a:cubicBezTo>
                  <a:pt x="296" y="403"/>
                  <a:pt x="296" y="403"/>
                  <a:pt x="296" y="403"/>
                </a:cubicBezTo>
                <a:close/>
                <a:moveTo>
                  <a:pt x="575" y="120"/>
                </a:moveTo>
                <a:cubicBezTo>
                  <a:pt x="576" y="120"/>
                  <a:pt x="577" y="121"/>
                  <a:pt x="577" y="121"/>
                </a:cubicBezTo>
                <a:cubicBezTo>
                  <a:pt x="578" y="121"/>
                  <a:pt x="579" y="120"/>
                  <a:pt x="580" y="120"/>
                </a:cubicBezTo>
                <a:cubicBezTo>
                  <a:pt x="693" y="6"/>
                  <a:pt x="693" y="6"/>
                  <a:pt x="693" y="6"/>
                </a:cubicBezTo>
                <a:cubicBezTo>
                  <a:pt x="694" y="5"/>
                  <a:pt x="694" y="3"/>
                  <a:pt x="693" y="2"/>
                </a:cubicBezTo>
                <a:cubicBezTo>
                  <a:pt x="692" y="1"/>
                  <a:pt x="690" y="1"/>
                  <a:pt x="688" y="2"/>
                </a:cubicBezTo>
                <a:cubicBezTo>
                  <a:pt x="575" y="115"/>
                  <a:pt x="575" y="115"/>
                  <a:pt x="575" y="115"/>
                </a:cubicBezTo>
                <a:cubicBezTo>
                  <a:pt x="574" y="117"/>
                  <a:pt x="574" y="118"/>
                  <a:pt x="575" y="120"/>
                </a:cubicBezTo>
                <a:close/>
                <a:moveTo>
                  <a:pt x="362" y="350"/>
                </a:moveTo>
                <a:cubicBezTo>
                  <a:pt x="362" y="350"/>
                  <a:pt x="363" y="350"/>
                  <a:pt x="364" y="349"/>
                </a:cubicBezTo>
                <a:cubicBezTo>
                  <a:pt x="366" y="348"/>
                  <a:pt x="366" y="348"/>
                  <a:pt x="366" y="348"/>
                </a:cubicBezTo>
                <a:cubicBezTo>
                  <a:pt x="367" y="346"/>
                  <a:pt x="367" y="344"/>
                  <a:pt x="366" y="343"/>
                </a:cubicBezTo>
                <a:cubicBezTo>
                  <a:pt x="364" y="342"/>
                  <a:pt x="362" y="342"/>
                  <a:pt x="361" y="343"/>
                </a:cubicBezTo>
                <a:cubicBezTo>
                  <a:pt x="360" y="345"/>
                  <a:pt x="360" y="345"/>
                  <a:pt x="360" y="345"/>
                </a:cubicBezTo>
                <a:cubicBezTo>
                  <a:pt x="358" y="346"/>
                  <a:pt x="358" y="348"/>
                  <a:pt x="360" y="349"/>
                </a:cubicBezTo>
                <a:cubicBezTo>
                  <a:pt x="360" y="350"/>
                  <a:pt x="361" y="350"/>
                  <a:pt x="362" y="350"/>
                </a:cubicBezTo>
                <a:close/>
                <a:moveTo>
                  <a:pt x="489" y="216"/>
                </a:moveTo>
                <a:cubicBezTo>
                  <a:pt x="487" y="218"/>
                  <a:pt x="487" y="218"/>
                  <a:pt x="487" y="218"/>
                </a:cubicBezTo>
                <a:cubicBezTo>
                  <a:pt x="485" y="219"/>
                  <a:pt x="485" y="221"/>
                  <a:pt x="487" y="222"/>
                </a:cubicBezTo>
                <a:cubicBezTo>
                  <a:pt x="487" y="223"/>
                  <a:pt x="488" y="223"/>
                  <a:pt x="489" y="223"/>
                </a:cubicBezTo>
                <a:cubicBezTo>
                  <a:pt x="490" y="223"/>
                  <a:pt x="490" y="223"/>
                  <a:pt x="491" y="222"/>
                </a:cubicBezTo>
                <a:cubicBezTo>
                  <a:pt x="493" y="220"/>
                  <a:pt x="493" y="220"/>
                  <a:pt x="493" y="220"/>
                </a:cubicBezTo>
                <a:cubicBezTo>
                  <a:pt x="494" y="219"/>
                  <a:pt x="494" y="217"/>
                  <a:pt x="493" y="216"/>
                </a:cubicBezTo>
                <a:cubicBezTo>
                  <a:pt x="492" y="215"/>
                  <a:pt x="490" y="215"/>
                  <a:pt x="489" y="216"/>
                </a:cubicBezTo>
                <a:close/>
                <a:moveTo>
                  <a:pt x="293" y="416"/>
                </a:moveTo>
                <a:cubicBezTo>
                  <a:pt x="292" y="415"/>
                  <a:pt x="290" y="415"/>
                  <a:pt x="288" y="416"/>
                </a:cubicBezTo>
                <a:cubicBezTo>
                  <a:pt x="274" y="431"/>
                  <a:pt x="274" y="431"/>
                  <a:pt x="274" y="431"/>
                </a:cubicBezTo>
                <a:cubicBezTo>
                  <a:pt x="272" y="432"/>
                  <a:pt x="272" y="434"/>
                  <a:pt x="274" y="435"/>
                </a:cubicBezTo>
                <a:cubicBezTo>
                  <a:pt x="274" y="436"/>
                  <a:pt x="275" y="436"/>
                  <a:pt x="276" y="436"/>
                </a:cubicBezTo>
                <a:cubicBezTo>
                  <a:pt x="277" y="436"/>
                  <a:pt x="277" y="436"/>
                  <a:pt x="278" y="435"/>
                </a:cubicBezTo>
                <a:cubicBezTo>
                  <a:pt x="293" y="420"/>
                  <a:pt x="293" y="420"/>
                  <a:pt x="293" y="420"/>
                </a:cubicBezTo>
                <a:cubicBezTo>
                  <a:pt x="294" y="419"/>
                  <a:pt x="294" y="417"/>
                  <a:pt x="293" y="416"/>
                </a:cubicBezTo>
                <a:close/>
                <a:moveTo>
                  <a:pt x="583" y="125"/>
                </a:moveTo>
                <a:cubicBezTo>
                  <a:pt x="584" y="126"/>
                  <a:pt x="585" y="126"/>
                  <a:pt x="586" y="126"/>
                </a:cubicBezTo>
                <a:cubicBezTo>
                  <a:pt x="586" y="126"/>
                  <a:pt x="587" y="126"/>
                  <a:pt x="588" y="125"/>
                </a:cubicBezTo>
                <a:cubicBezTo>
                  <a:pt x="707" y="6"/>
                  <a:pt x="707" y="6"/>
                  <a:pt x="707" y="6"/>
                </a:cubicBezTo>
                <a:cubicBezTo>
                  <a:pt x="708" y="5"/>
                  <a:pt x="708" y="3"/>
                  <a:pt x="707" y="2"/>
                </a:cubicBezTo>
                <a:cubicBezTo>
                  <a:pt x="706" y="0"/>
                  <a:pt x="704" y="0"/>
                  <a:pt x="703" y="2"/>
                </a:cubicBezTo>
                <a:cubicBezTo>
                  <a:pt x="583" y="121"/>
                  <a:pt x="583" y="121"/>
                  <a:pt x="583" y="121"/>
                </a:cubicBezTo>
                <a:cubicBezTo>
                  <a:pt x="582" y="122"/>
                  <a:pt x="582" y="124"/>
                  <a:pt x="583" y="125"/>
                </a:cubicBezTo>
                <a:close/>
                <a:moveTo>
                  <a:pt x="502" y="210"/>
                </a:moveTo>
                <a:cubicBezTo>
                  <a:pt x="503" y="210"/>
                  <a:pt x="503" y="210"/>
                  <a:pt x="504" y="209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20" y="193"/>
                  <a:pt x="520" y="191"/>
                  <a:pt x="519" y="190"/>
                </a:cubicBezTo>
                <a:cubicBezTo>
                  <a:pt x="518" y="188"/>
                  <a:pt x="516" y="188"/>
                  <a:pt x="515" y="190"/>
                </a:cubicBezTo>
                <a:cubicBezTo>
                  <a:pt x="500" y="205"/>
                  <a:pt x="500" y="205"/>
                  <a:pt x="500" y="205"/>
                </a:cubicBezTo>
                <a:cubicBezTo>
                  <a:pt x="498" y="206"/>
                  <a:pt x="498" y="208"/>
                  <a:pt x="500" y="209"/>
                </a:cubicBezTo>
                <a:cubicBezTo>
                  <a:pt x="500" y="210"/>
                  <a:pt x="501" y="210"/>
                  <a:pt x="502" y="210"/>
                </a:cubicBezTo>
                <a:close/>
                <a:moveTo>
                  <a:pt x="341" y="368"/>
                </a:moveTo>
                <a:cubicBezTo>
                  <a:pt x="340" y="367"/>
                  <a:pt x="338" y="367"/>
                  <a:pt x="336" y="368"/>
                </a:cubicBezTo>
                <a:cubicBezTo>
                  <a:pt x="331" y="374"/>
                  <a:pt x="331" y="374"/>
                  <a:pt x="331" y="374"/>
                </a:cubicBezTo>
                <a:cubicBezTo>
                  <a:pt x="330" y="375"/>
                  <a:pt x="330" y="376"/>
                  <a:pt x="330" y="377"/>
                </a:cubicBezTo>
                <a:cubicBezTo>
                  <a:pt x="329" y="377"/>
                  <a:pt x="328" y="377"/>
                  <a:pt x="327" y="378"/>
                </a:cubicBezTo>
                <a:cubicBezTo>
                  <a:pt x="325" y="380"/>
                  <a:pt x="325" y="380"/>
                  <a:pt x="325" y="380"/>
                </a:cubicBezTo>
                <a:cubicBezTo>
                  <a:pt x="324" y="381"/>
                  <a:pt x="324" y="383"/>
                  <a:pt x="325" y="384"/>
                </a:cubicBezTo>
                <a:cubicBezTo>
                  <a:pt x="325" y="385"/>
                  <a:pt x="326" y="385"/>
                  <a:pt x="327" y="385"/>
                </a:cubicBezTo>
                <a:cubicBezTo>
                  <a:pt x="328" y="385"/>
                  <a:pt x="329" y="385"/>
                  <a:pt x="329" y="384"/>
                </a:cubicBezTo>
                <a:cubicBezTo>
                  <a:pt x="331" y="382"/>
                  <a:pt x="331" y="382"/>
                  <a:pt x="331" y="382"/>
                </a:cubicBezTo>
                <a:cubicBezTo>
                  <a:pt x="332" y="381"/>
                  <a:pt x="332" y="380"/>
                  <a:pt x="332" y="379"/>
                </a:cubicBezTo>
                <a:cubicBezTo>
                  <a:pt x="332" y="379"/>
                  <a:pt x="332" y="379"/>
                  <a:pt x="333" y="379"/>
                </a:cubicBezTo>
                <a:cubicBezTo>
                  <a:pt x="334" y="379"/>
                  <a:pt x="334" y="379"/>
                  <a:pt x="335" y="378"/>
                </a:cubicBezTo>
                <a:cubicBezTo>
                  <a:pt x="341" y="372"/>
                  <a:pt x="341" y="372"/>
                  <a:pt x="341" y="372"/>
                </a:cubicBezTo>
                <a:cubicBezTo>
                  <a:pt x="342" y="371"/>
                  <a:pt x="342" y="369"/>
                  <a:pt x="341" y="368"/>
                </a:cubicBezTo>
                <a:close/>
                <a:moveTo>
                  <a:pt x="340" y="382"/>
                </a:moveTo>
                <a:cubicBezTo>
                  <a:pt x="341" y="383"/>
                  <a:pt x="342" y="383"/>
                  <a:pt x="343" y="383"/>
                </a:cubicBezTo>
                <a:cubicBezTo>
                  <a:pt x="343" y="383"/>
                  <a:pt x="344" y="383"/>
                  <a:pt x="345" y="382"/>
                </a:cubicBezTo>
                <a:cubicBezTo>
                  <a:pt x="350" y="377"/>
                  <a:pt x="350" y="377"/>
                  <a:pt x="350" y="377"/>
                </a:cubicBezTo>
                <a:cubicBezTo>
                  <a:pt x="351" y="376"/>
                  <a:pt x="351" y="374"/>
                  <a:pt x="350" y="373"/>
                </a:cubicBezTo>
                <a:cubicBezTo>
                  <a:pt x="349" y="372"/>
                  <a:pt x="347" y="372"/>
                  <a:pt x="346" y="373"/>
                </a:cubicBezTo>
                <a:cubicBezTo>
                  <a:pt x="340" y="378"/>
                  <a:pt x="340" y="378"/>
                  <a:pt x="340" y="378"/>
                </a:cubicBezTo>
                <a:cubicBezTo>
                  <a:pt x="339" y="379"/>
                  <a:pt x="339" y="381"/>
                  <a:pt x="340" y="382"/>
                </a:cubicBezTo>
                <a:close/>
                <a:moveTo>
                  <a:pt x="308" y="415"/>
                </a:moveTo>
                <a:cubicBezTo>
                  <a:pt x="307" y="414"/>
                  <a:pt x="305" y="414"/>
                  <a:pt x="303" y="415"/>
                </a:cubicBezTo>
                <a:cubicBezTo>
                  <a:pt x="283" y="435"/>
                  <a:pt x="283" y="435"/>
                  <a:pt x="283" y="435"/>
                </a:cubicBezTo>
                <a:cubicBezTo>
                  <a:pt x="282" y="436"/>
                  <a:pt x="282" y="438"/>
                  <a:pt x="283" y="439"/>
                </a:cubicBezTo>
                <a:cubicBezTo>
                  <a:pt x="284" y="440"/>
                  <a:pt x="285" y="440"/>
                  <a:pt x="286" y="440"/>
                </a:cubicBezTo>
                <a:cubicBezTo>
                  <a:pt x="286" y="440"/>
                  <a:pt x="287" y="440"/>
                  <a:pt x="288" y="439"/>
                </a:cubicBezTo>
                <a:cubicBezTo>
                  <a:pt x="308" y="419"/>
                  <a:pt x="308" y="419"/>
                  <a:pt x="308" y="419"/>
                </a:cubicBezTo>
                <a:cubicBezTo>
                  <a:pt x="309" y="418"/>
                  <a:pt x="309" y="416"/>
                  <a:pt x="308" y="415"/>
                </a:cubicBezTo>
                <a:close/>
                <a:moveTo>
                  <a:pt x="516" y="210"/>
                </a:moveTo>
                <a:cubicBezTo>
                  <a:pt x="517" y="210"/>
                  <a:pt x="517" y="210"/>
                  <a:pt x="518" y="209"/>
                </a:cubicBezTo>
                <a:cubicBezTo>
                  <a:pt x="531" y="196"/>
                  <a:pt x="531" y="196"/>
                  <a:pt x="531" y="196"/>
                </a:cubicBezTo>
                <a:cubicBezTo>
                  <a:pt x="532" y="195"/>
                  <a:pt x="532" y="193"/>
                  <a:pt x="531" y="192"/>
                </a:cubicBezTo>
                <a:cubicBezTo>
                  <a:pt x="530" y="191"/>
                  <a:pt x="528" y="191"/>
                  <a:pt x="526" y="192"/>
                </a:cubicBezTo>
                <a:cubicBezTo>
                  <a:pt x="514" y="205"/>
                  <a:pt x="514" y="205"/>
                  <a:pt x="514" y="205"/>
                </a:cubicBezTo>
                <a:cubicBezTo>
                  <a:pt x="512" y="206"/>
                  <a:pt x="512" y="208"/>
                  <a:pt x="514" y="209"/>
                </a:cubicBezTo>
                <a:cubicBezTo>
                  <a:pt x="514" y="210"/>
                  <a:pt x="515" y="210"/>
                  <a:pt x="516" y="210"/>
                </a:cubicBezTo>
                <a:close/>
                <a:moveTo>
                  <a:pt x="719" y="4"/>
                </a:moveTo>
                <a:cubicBezTo>
                  <a:pt x="718" y="2"/>
                  <a:pt x="716" y="2"/>
                  <a:pt x="715" y="4"/>
                </a:cubicBezTo>
                <a:cubicBezTo>
                  <a:pt x="675" y="44"/>
                  <a:pt x="675" y="44"/>
                  <a:pt x="675" y="44"/>
                </a:cubicBezTo>
                <a:cubicBezTo>
                  <a:pt x="675" y="44"/>
                  <a:pt x="675" y="43"/>
                  <a:pt x="675" y="43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8" y="100"/>
                  <a:pt x="618" y="100"/>
                  <a:pt x="618" y="100"/>
                </a:cubicBezTo>
                <a:cubicBezTo>
                  <a:pt x="609" y="109"/>
                  <a:pt x="609" y="109"/>
                  <a:pt x="609" y="109"/>
                </a:cubicBezTo>
                <a:cubicBezTo>
                  <a:pt x="609" y="109"/>
                  <a:pt x="609" y="110"/>
                  <a:pt x="608" y="110"/>
                </a:cubicBezTo>
                <a:cubicBezTo>
                  <a:pt x="608" y="110"/>
                  <a:pt x="608" y="110"/>
                  <a:pt x="608" y="111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1" y="127"/>
                  <a:pt x="591" y="129"/>
                  <a:pt x="592" y="130"/>
                </a:cubicBezTo>
                <a:cubicBezTo>
                  <a:pt x="593" y="131"/>
                  <a:pt x="594" y="131"/>
                  <a:pt x="595" y="131"/>
                </a:cubicBezTo>
                <a:cubicBezTo>
                  <a:pt x="595" y="131"/>
                  <a:pt x="596" y="131"/>
                  <a:pt x="597" y="130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3" y="114"/>
                </a:cubicBezTo>
                <a:cubicBezTo>
                  <a:pt x="613" y="114"/>
                  <a:pt x="613" y="114"/>
                  <a:pt x="613" y="114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7" y="101"/>
                  <a:pt x="627" y="101"/>
                  <a:pt x="627" y="101"/>
                </a:cubicBezTo>
                <a:cubicBezTo>
                  <a:pt x="719" y="8"/>
                  <a:pt x="719" y="8"/>
                  <a:pt x="719" y="8"/>
                </a:cubicBezTo>
                <a:cubicBezTo>
                  <a:pt x="720" y="7"/>
                  <a:pt x="720" y="5"/>
                  <a:pt x="719" y="4"/>
                </a:cubicBezTo>
                <a:close/>
                <a:moveTo>
                  <a:pt x="370" y="352"/>
                </a:moveTo>
                <a:cubicBezTo>
                  <a:pt x="369" y="351"/>
                  <a:pt x="367" y="351"/>
                  <a:pt x="366" y="352"/>
                </a:cubicBezTo>
                <a:cubicBezTo>
                  <a:pt x="364" y="354"/>
                  <a:pt x="364" y="354"/>
                  <a:pt x="364" y="354"/>
                </a:cubicBezTo>
                <a:cubicBezTo>
                  <a:pt x="363" y="355"/>
                  <a:pt x="363" y="357"/>
                  <a:pt x="364" y="358"/>
                </a:cubicBezTo>
                <a:cubicBezTo>
                  <a:pt x="365" y="359"/>
                  <a:pt x="366" y="359"/>
                  <a:pt x="366" y="359"/>
                </a:cubicBezTo>
                <a:cubicBezTo>
                  <a:pt x="367" y="359"/>
                  <a:pt x="368" y="359"/>
                  <a:pt x="369" y="358"/>
                </a:cubicBezTo>
                <a:cubicBezTo>
                  <a:pt x="370" y="357"/>
                  <a:pt x="370" y="357"/>
                  <a:pt x="370" y="357"/>
                </a:cubicBezTo>
                <a:cubicBezTo>
                  <a:pt x="372" y="356"/>
                  <a:pt x="372" y="354"/>
                  <a:pt x="370" y="352"/>
                </a:cubicBezTo>
                <a:close/>
                <a:moveTo>
                  <a:pt x="317" y="419"/>
                </a:moveTo>
                <a:cubicBezTo>
                  <a:pt x="316" y="418"/>
                  <a:pt x="314" y="418"/>
                  <a:pt x="313" y="419"/>
                </a:cubicBezTo>
                <a:cubicBezTo>
                  <a:pt x="293" y="439"/>
                  <a:pt x="293" y="439"/>
                  <a:pt x="293" y="439"/>
                </a:cubicBezTo>
                <a:cubicBezTo>
                  <a:pt x="292" y="441"/>
                  <a:pt x="292" y="443"/>
                  <a:pt x="293" y="444"/>
                </a:cubicBezTo>
                <a:cubicBezTo>
                  <a:pt x="294" y="444"/>
                  <a:pt x="294" y="445"/>
                  <a:pt x="295" y="445"/>
                </a:cubicBezTo>
                <a:cubicBezTo>
                  <a:pt x="296" y="445"/>
                  <a:pt x="297" y="444"/>
                  <a:pt x="297" y="444"/>
                </a:cubicBezTo>
                <a:cubicBezTo>
                  <a:pt x="317" y="424"/>
                  <a:pt x="317" y="424"/>
                  <a:pt x="317" y="424"/>
                </a:cubicBezTo>
                <a:cubicBezTo>
                  <a:pt x="319" y="423"/>
                  <a:pt x="319" y="421"/>
                  <a:pt x="317" y="419"/>
                </a:cubicBezTo>
                <a:close/>
                <a:moveTo>
                  <a:pt x="722" y="15"/>
                </a:moveTo>
                <a:cubicBezTo>
                  <a:pt x="721" y="13"/>
                  <a:pt x="719" y="13"/>
                  <a:pt x="718" y="15"/>
                </a:cubicBezTo>
                <a:cubicBezTo>
                  <a:pt x="641" y="92"/>
                  <a:pt x="641" y="92"/>
                  <a:pt x="641" y="92"/>
                </a:cubicBezTo>
                <a:cubicBezTo>
                  <a:pt x="639" y="93"/>
                  <a:pt x="639" y="95"/>
                  <a:pt x="641" y="96"/>
                </a:cubicBezTo>
                <a:cubicBezTo>
                  <a:pt x="641" y="97"/>
                  <a:pt x="642" y="97"/>
                  <a:pt x="643" y="97"/>
                </a:cubicBezTo>
                <a:cubicBezTo>
                  <a:pt x="644" y="97"/>
                  <a:pt x="644" y="97"/>
                  <a:pt x="645" y="96"/>
                </a:cubicBezTo>
                <a:cubicBezTo>
                  <a:pt x="722" y="19"/>
                  <a:pt x="722" y="19"/>
                  <a:pt x="722" y="19"/>
                </a:cubicBezTo>
                <a:cubicBezTo>
                  <a:pt x="723" y="18"/>
                  <a:pt x="723" y="16"/>
                  <a:pt x="722" y="15"/>
                </a:cubicBezTo>
                <a:close/>
                <a:moveTo>
                  <a:pt x="524" y="216"/>
                </a:moveTo>
                <a:cubicBezTo>
                  <a:pt x="524" y="216"/>
                  <a:pt x="525" y="216"/>
                  <a:pt x="526" y="215"/>
                </a:cubicBezTo>
                <a:cubicBezTo>
                  <a:pt x="534" y="208"/>
                  <a:pt x="534" y="208"/>
                  <a:pt x="534" y="208"/>
                </a:cubicBezTo>
                <a:cubicBezTo>
                  <a:pt x="535" y="206"/>
                  <a:pt x="535" y="204"/>
                  <a:pt x="534" y="203"/>
                </a:cubicBezTo>
                <a:cubicBezTo>
                  <a:pt x="532" y="202"/>
                  <a:pt x="530" y="202"/>
                  <a:pt x="529" y="203"/>
                </a:cubicBezTo>
                <a:cubicBezTo>
                  <a:pt x="522" y="211"/>
                  <a:pt x="522" y="211"/>
                  <a:pt x="522" y="211"/>
                </a:cubicBezTo>
                <a:cubicBezTo>
                  <a:pt x="520" y="212"/>
                  <a:pt x="520" y="214"/>
                  <a:pt x="522" y="215"/>
                </a:cubicBezTo>
                <a:cubicBezTo>
                  <a:pt x="522" y="216"/>
                  <a:pt x="523" y="216"/>
                  <a:pt x="524" y="216"/>
                </a:cubicBezTo>
                <a:close/>
                <a:moveTo>
                  <a:pt x="351" y="389"/>
                </a:moveTo>
                <a:cubicBezTo>
                  <a:pt x="352" y="389"/>
                  <a:pt x="353" y="388"/>
                  <a:pt x="353" y="388"/>
                </a:cubicBezTo>
                <a:cubicBezTo>
                  <a:pt x="359" y="382"/>
                  <a:pt x="359" y="382"/>
                  <a:pt x="359" y="382"/>
                </a:cubicBezTo>
                <a:cubicBezTo>
                  <a:pt x="360" y="381"/>
                  <a:pt x="360" y="379"/>
                  <a:pt x="359" y="377"/>
                </a:cubicBezTo>
                <a:cubicBezTo>
                  <a:pt x="358" y="376"/>
                  <a:pt x="356" y="376"/>
                  <a:pt x="355" y="377"/>
                </a:cubicBezTo>
                <a:cubicBezTo>
                  <a:pt x="349" y="383"/>
                  <a:pt x="349" y="383"/>
                  <a:pt x="349" y="383"/>
                </a:cubicBezTo>
                <a:cubicBezTo>
                  <a:pt x="348" y="385"/>
                  <a:pt x="348" y="387"/>
                  <a:pt x="349" y="388"/>
                </a:cubicBezTo>
                <a:cubicBezTo>
                  <a:pt x="350" y="388"/>
                  <a:pt x="350" y="389"/>
                  <a:pt x="351" y="389"/>
                </a:cubicBezTo>
                <a:close/>
                <a:moveTo>
                  <a:pt x="741" y="10"/>
                </a:moveTo>
                <a:cubicBezTo>
                  <a:pt x="740" y="9"/>
                  <a:pt x="738" y="9"/>
                  <a:pt x="736" y="10"/>
                </a:cubicBezTo>
                <a:cubicBezTo>
                  <a:pt x="667" y="79"/>
                  <a:pt x="667" y="79"/>
                  <a:pt x="667" y="79"/>
                </a:cubicBezTo>
                <a:cubicBezTo>
                  <a:pt x="666" y="81"/>
                  <a:pt x="666" y="83"/>
                  <a:pt x="667" y="84"/>
                </a:cubicBezTo>
                <a:cubicBezTo>
                  <a:pt x="668" y="84"/>
                  <a:pt x="668" y="85"/>
                  <a:pt x="669" y="85"/>
                </a:cubicBezTo>
                <a:cubicBezTo>
                  <a:pt x="670" y="85"/>
                  <a:pt x="671" y="84"/>
                  <a:pt x="671" y="84"/>
                </a:cubicBezTo>
                <a:cubicBezTo>
                  <a:pt x="741" y="14"/>
                  <a:pt x="741" y="14"/>
                  <a:pt x="741" y="14"/>
                </a:cubicBezTo>
                <a:cubicBezTo>
                  <a:pt x="742" y="13"/>
                  <a:pt x="742" y="11"/>
                  <a:pt x="741" y="10"/>
                </a:cubicBezTo>
                <a:close/>
                <a:moveTo>
                  <a:pt x="319" y="436"/>
                </a:moveTo>
                <a:cubicBezTo>
                  <a:pt x="320" y="435"/>
                  <a:pt x="320" y="433"/>
                  <a:pt x="319" y="432"/>
                </a:cubicBezTo>
                <a:cubicBezTo>
                  <a:pt x="318" y="431"/>
                  <a:pt x="316" y="431"/>
                  <a:pt x="314" y="432"/>
                </a:cubicBezTo>
                <a:cubicBezTo>
                  <a:pt x="299" y="447"/>
                  <a:pt x="299" y="447"/>
                  <a:pt x="299" y="447"/>
                </a:cubicBezTo>
                <a:cubicBezTo>
                  <a:pt x="298" y="448"/>
                  <a:pt x="298" y="450"/>
                  <a:pt x="299" y="452"/>
                </a:cubicBezTo>
                <a:cubicBezTo>
                  <a:pt x="300" y="452"/>
                  <a:pt x="301" y="452"/>
                  <a:pt x="301" y="452"/>
                </a:cubicBezTo>
                <a:cubicBezTo>
                  <a:pt x="302" y="452"/>
                  <a:pt x="303" y="452"/>
                  <a:pt x="304" y="452"/>
                </a:cubicBezTo>
                <a:lnTo>
                  <a:pt x="319" y="436"/>
                </a:lnTo>
                <a:close/>
                <a:moveTo>
                  <a:pt x="369" y="382"/>
                </a:moveTo>
                <a:cubicBezTo>
                  <a:pt x="368" y="380"/>
                  <a:pt x="366" y="380"/>
                  <a:pt x="365" y="382"/>
                </a:cubicBezTo>
                <a:cubicBezTo>
                  <a:pt x="357" y="389"/>
                  <a:pt x="357" y="389"/>
                  <a:pt x="357" y="389"/>
                </a:cubicBezTo>
                <a:cubicBezTo>
                  <a:pt x="356" y="390"/>
                  <a:pt x="356" y="392"/>
                  <a:pt x="357" y="393"/>
                </a:cubicBezTo>
                <a:cubicBezTo>
                  <a:pt x="358" y="394"/>
                  <a:pt x="359" y="394"/>
                  <a:pt x="360" y="394"/>
                </a:cubicBezTo>
                <a:cubicBezTo>
                  <a:pt x="360" y="394"/>
                  <a:pt x="361" y="394"/>
                  <a:pt x="362" y="393"/>
                </a:cubicBezTo>
                <a:cubicBezTo>
                  <a:pt x="369" y="386"/>
                  <a:pt x="369" y="386"/>
                  <a:pt x="369" y="386"/>
                </a:cubicBezTo>
                <a:cubicBezTo>
                  <a:pt x="370" y="385"/>
                  <a:pt x="370" y="383"/>
                  <a:pt x="369" y="382"/>
                </a:cubicBezTo>
                <a:close/>
                <a:moveTo>
                  <a:pt x="376" y="370"/>
                </a:moveTo>
                <a:cubicBezTo>
                  <a:pt x="375" y="371"/>
                  <a:pt x="375" y="371"/>
                  <a:pt x="375" y="371"/>
                </a:cubicBezTo>
                <a:cubicBezTo>
                  <a:pt x="374" y="373"/>
                  <a:pt x="374" y="375"/>
                  <a:pt x="375" y="376"/>
                </a:cubicBezTo>
                <a:cubicBezTo>
                  <a:pt x="375" y="376"/>
                  <a:pt x="376" y="377"/>
                  <a:pt x="377" y="377"/>
                </a:cubicBezTo>
                <a:cubicBezTo>
                  <a:pt x="378" y="377"/>
                  <a:pt x="379" y="376"/>
                  <a:pt x="379" y="376"/>
                </a:cubicBezTo>
                <a:cubicBezTo>
                  <a:pt x="380" y="375"/>
                  <a:pt x="380" y="375"/>
                  <a:pt x="380" y="375"/>
                </a:cubicBezTo>
                <a:cubicBezTo>
                  <a:pt x="381" y="374"/>
                  <a:pt x="381" y="372"/>
                  <a:pt x="380" y="370"/>
                </a:cubicBezTo>
                <a:cubicBezTo>
                  <a:pt x="379" y="369"/>
                  <a:pt x="377" y="369"/>
                  <a:pt x="376" y="370"/>
                </a:cubicBezTo>
                <a:close/>
                <a:moveTo>
                  <a:pt x="698" y="67"/>
                </a:moveTo>
                <a:cubicBezTo>
                  <a:pt x="697" y="65"/>
                  <a:pt x="695" y="65"/>
                  <a:pt x="694" y="67"/>
                </a:cubicBezTo>
                <a:cubicBezTo>
                  <a:pt x="685" y="76"/>
                  <a:pt x="685" y="76"/>
                  <a:pt x="685" y="76"/>
                </a:cubicBezTo>
                <a:cubicBezTo>
                  <a:pt x="683" y="77"/>
                  <a:pt x="683" y="79"/>
                  <a:pt x="685" y="80"/>
                </a:cubicBezTo>
                <a:cubicBezTo>
                  <a:pt x="685" y="81"/>
                  <a:pt x="686" y="81"/>
                  <a:pt x="687" y="81"/>
                </a:cubicBezTo>
                <a:cubicBezTo>
                  <a:pt x="688" y="81"/>
                  <a:pt x="688" y="81"/>
                  <a:pt x="689" y="80"/>
                </a:cubicBezTo>
                <a:cubicBezTo>
                  <a:pt x="698" y="71"/>
                  <a:pt x="698" y="71"/>
                  <a:pt x="698" y="71"/>
                </a:cubicBezTo>
                <a:cubicBezTo>
                  <a:pt x="699" y="70"/>
                  <a:pt x="699" y="68"/>
                  <a:pt x="698" y="67"/>
                </a:cubicBezTo>
                <a:close/>
                <a:moveTo>
                  <a:pt x="735" y="30"/>
                </a:moveTo>
                <a:cubicBezTo>
                  <a:pt x="734" y="28"/>
                  <a:pt x="732" y="28"/>
                  <a:pt x="731" y="3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699" y="62"/>
                  <a:pt x="699" y="62"/>
                  <a:pt x="699" y="62"/>
                </a:cubicBezTo>
                <a:cubicBezTo>
                  <a:pt x="697" y="63"/>
                  <a:pt x="697" y="65"/>
                  <a:pt x="699" y="66"/>
                </a:cubicBezTo>
                <a:cubicBezTo>
                  <a:pt x="699" y="67"/>
                  <a:pt x="700" y="67"/>
                  <a:pt x="701" y="67"/>
                </a:cubicBezTo>
                <a:cubicBezTo>
                  <a:pt x="702" y="67"/>
                  <a:pt x="702" y="67"/>
                  <a:pt x="703" y="66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35" y="34"/>
                  <a:pt x="735" y="34"/>
                  <a:pt x="735" y="34"/>
                </a:cubicBezTo>
                <a:cubicBezTo>
                  <a:pt x="736" y="33"/>
                  <a:pt x="736" y="31"/>
                  <a:pt x="735" y="30"/>
                </a:cubicBezTo>
                <a:close/>
                <a:moveTo>
                  <a:pt x="751" y="17"/>
                </a:moveTo>
                <a:cubicBezTo>
                  <a:pt x="751" y="17"/>
                  <a:pt x="752" y="17"/>
                  <a:pt x="753" y="16"/>
                </a:cubicBezTo>
                <a:cubicBezTo>
                  <a:pt x="755" y="14"/>
                  <a:pt x="755" y="14"/>
                  <a:pt x="755" y="14"/>
                </a:cubicBezTo>
                <a:cubicBezTo>
                  <a:pt x="757" y="12"/>
                  <a:pt x="757" y="10"/>
                  <a:pt x="755" y="9"/>
                </a:cubicBezTo>
                <a:cubicBezTo>
                  <a:pt x="754" y="8"/>
                  <a:pt x="752" y="8"/>
                  <a:pt x="751" y="9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7" y="13"/>
                  <a:pt x="747" y="15"/>
                  <a:pt x="748" y="16"/>
                </a:cubicBezTo>
                <a:cubicBezTo>
                  <a:pt x="749" y="17"/>
                  <a:pt x="750" y="17"/>
                  <a:pt x="751" y="17"/>
                </a:cubicBezTo>
                <a:close/>
                <a:moveTo>
                  <a:pt x="317" y="448"/>
                </a:moveTo>
                <a:cubicBezTo>
                  <a:pt x="316" y="447"/>
                  <a:pt x="314" y="447"/>
                  <a:pt x="312" y="448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6"/>
                  <a:pt x="305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2" y="459"/>
                  <a:pt x="302" y="461"/>
                  <a:pt x="303" y="462"/>
                </a:cubicBezTo>
                <a:cubicBezTo>
                  <a:pt x="303" y="463"/>
                  <a:pt x="304" y="463"/>
                  <a:pt x="305" y="463"/>
                </a:cubicBezTo>
                <a:cubicBezTo>
                  <a:pt x="306" y="463"/>
                  <a:pt x="306" y="463"/>
                  <a:pt x="307" y="462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10" y="459"/>
                  <a:pt x="310" y="459"/>
                </a:cubicBezTo>
                <a:cubicBezTo>
                  <a:pt x="317" y="452"/>
                  <a:pt x="317" y="452"/>
                  <a:pt x="317" y="452"/>
                </a:cubicBezTo>
                <a:cubicBezTo>
                  <a:pt x="318" y="451"/>
                  <a:pt x="318" y="449"/>
                  <a:pt x="317" y="448"/>
                </a:cubicBezTo>
                <a:close/>
                <a:moveTo>
                  <a:pt x="359" y="401"/>
                </a:moveTo>
                <a:cubicBezTo>
                  <a:pt x="357" y="403"/>
                  <a:pt x="357" y="403"/>
                  <a:pt x="357" y="403"/>
                </a:cubicBezTo>
                <a:cubicBezTo>
                  <a:pt x="356" y="404"/>
                  <a:pt x="356" y="406"/>
                  <a:pt x="357" y="407"/>
                </a:cubicBezTo>
                <a:cubicBezTo>
                  <a:pt x="358" y="408"/>
                  <a:pt x="359" y="408"/>
                  <a:pt x="360" y="408"/>
                </a:cubicBezTo>
                <a:cubicBezTo>
                  <a:pt x="360" y="408"/>
                  <a:pt x="361" y="408"/>
                  <a:pt x="362" y="407"/>
                </a:cubicBezTo>
                <a:cubicBezTo>
                  <a:pt x="364" y="405"/>
                  <a:pt x="364" y="405"/>
                  <a:pt x="364" y="405"/>
                </a:cubicBezTo>
                <a:cubicBezTo>
                  <a:pt x="365" y="404"/>
                  <a:pt x="365" y="402"/>
                  <a:pt x="364" y="401"/>
                </a:cubicBezTo>
                <a:cubicBezTo>
                  <a:pt x="362" y="400"/>
                  <a:pt x="360" y="400"/>
                  <a:pt x="359" y="401"/>
                </a:cubicBezTo>
                <a:close/>
                <a:moveTo>
                  <a:pt x="322" y="457"/>
                </a:moveTo>
                <a:cubicBezTo>
                  <a:pt x="321" y="456"/>
                  <a:pt x="319" y="456"/>
                  <a:pt x="317" y="457"/>
                </a:cubicBezTo>
                <a:cubicBezTo>
                  <a:pt x="311" y="463"/>
                  <a:pt x="311" y="463"/>
                  <a:pt x="311" y="463"/>
                </a:cubicBezTo>
                <a:cubicBezTo>
                  <a:pt x="310" y="465"/>
                  <a:pt x="310" y="467"/>
                  <a:pt x="311" y="468"/>
                </a:cubicBezTo>
                <a:cubicBezTo>
                  <a:pt x="312" y="468"/>
                  <a:pt x="312" y="469"/>
                  <a:pt x="313" y="469"/>
                </a:cubicBezTo>
                <a:cubicBezTo>
                  <a:pt x="314" y="469"/>
                  <a:pt x="315" y="468"/>
                  <a:pt x="315" y="468"/>
                </a:cubicBezTo>
                <a:cubicBezTo>
                  <a:pt x="322" y="461"/>
                  <a:pt x="322" y="461"/>
                  <a:pt x="322" y="461"/>
                </a:cubicBezTo>
                <a:cubicBezTo>
                  <a:pt x="323" y="460"/>
                  <a:pt x="323" y="458"/>
                  <a:pt x="322" y="457"/>
                </a:cubicBezTo>
                <a:close/>
                <a:moveTo>
                  <a:pt x="385" y="389"/>
                </a:moveTo>
                <a:cubicBezTo>
                  <a:pt x="381" y="394"/>
                  <a:pt x="381" y="394"/>
                  <a:pt x="381" y="394"/>
                </a:cubicBezTo>
                <a:cubicBezTo>
                  <a:pt x="379" y="395"/>
                  <a:pt x="379" y="397"/>
                  <a:pt x="380" y="398"/>
                </a:cubicBezTo>
                <a:cubicBezTo>
                  <a:pt x="379" y="397"/>
                  <a:pt x="377" y="397"/>
                  <a:pt x="376" y="398"/>
                </a:cubicBezTo>
                <a:cubicBezTo>
                  <a:pt x="373" y="401"/>
                  <a:pt x="373" y="401"/>
                  <a:pt x="373" y="401"/>
                </a:cubicBezTo>
                <a:cubicBezTo>
                  <a:pt x="372" y="402"/>
                  <a:pt x="372" y="404"/>
                  <a:pt x="373" y="405"/>
                </a:cubicBezTo>
                <a:cubicBezTo>
                  <a:pt x="374" y="406"/>
                  <a:pt x="375" y="406"/>
                  <a:pt x="376" y="406"/>
                </a:cubicBezTo>
                <a:cubicBezTo>
                  <a:pt x="376" y="406"/>
                  <a:pt x="377" y="406"/>
                  <a:pt x="378" y="405"/>
                </a:cubicBezTo>
                <a:cubicBezTo>
                  <a:pt x="381" y="402"/>
                  <a:pt x="381" y="402"/>
                  <a:pt x="381" y="402"/>
                </a:cubicBezTo>
                <a:cubicBezTo>
                  <a:pt x="382" y="401"/>
                  <a:pt x="382" y="400"/>
                  <a:pt x="381" y="398"/>
                </a:cubicBezTo>
                <a:cubicBezTo>
                  <a:pt x="381" y="399"/>
                  <a:pt x="382" y="399"/>
                  <a:pt x="383" y="399"/>
                </a:cubicBezTo>
                <a:cubicBezTo>
                  <a:pt x="384" y="399"/>
                  <a:pt x="384" y="399"/>
                  <a:pt x="385" y="398"/>
                </a:cubicBezTo>
                <a:cubicBezTo>
                  <a:pt x="390" y="394"/>
                  <a:pt x="390" y="394"/>
                  <a:pt x="390" y="394"/>
                </a:cubicBezTo>
                <a:cubicBezTo>
                  <a:pt x="391" y="392"/>
                  <a:pt x="391" y="390"/>
                  <a:pt x="390" y="389"/>
                </a:cubicBezTo>
                <a:cubicBezTo>
                  <a:pt x="388" y="388"/>
                  <a:pt x="386" y="388"/>
                  <a:pt x="385" y="389"/>
                </a:cubicBezTo>
                <a:close/>
                <a:moveTo>
                  <a:pt x="401" y="396"/>
                </a:moveTo>
                <a:cubicBezTo>
                  <a:pt x="402" y="395"/>
                  <a:pt x="402" y="393"/>
                  <a:pt x="401" y="392"/>
                </a:cubicBezTo>
                <a:cubicBezTo>
                  <a:pt x="400" y="391"/>
                  <a:pt x="398" y="391"/>
                  <a:pt x="397" y="392"/>
                </a:cubicBezTo>
                <a:cubicBezTo>
                  <a:pt x="385" y="403"/>
                  <a:pt x="385" y="403"/>
                  <a:pt x="385" y="403"/>
                </a:cubicBezTo>
                <a:cubicBezTo>
                  <a:pt x="384" y="404"/>
                  <a:pt x="384" y="406"/>
                  <a:pt x="385" y="407"/>
                </a:cubicBezTo>
                <a:cubicBezTo>
                  <a:pt x="386" y="408"/>
                  <a:pt x="387" y="408"/>
                  <a:pt x="387" y="408"/>
                </a:cubicBezTo>
                <a:cubicBezTo>
                  <a:pt x="388" y="408"/>
                  <a:pt x="389" y="408"/>
                  <a:pt x="390" y="407"/>
                </a:cubicBezTo>
                <a:lnTo>
                  <a:pt x="401" y="396"/>
                </a:lnTo>
                <a:close/>
                <a:moveTo>
                  <a:pt x="702" y="95"/>
                </a:moveTo>
                <a:cubicBezTo>
                  <a:pt x="704" y="93"/>
                  <a:pt x="704" y="91"/>
                  <a:pt x="702" y="90"/>
                </a:cubicBezTo>
                <a:cubicBezTo>
                  <a:pt x="701" y="89"/>
                  <a:pt x="699" y="89"/>
                  <a:pt x="698" y="90"/>
                </a:cubicBezTo>
                <a:cubicBezTo>
                  <a:pt x="693" y="95"/>
                  <a:pt x="693" y="95"/>
                  <a:pt x="693" y="95"/>
                </a:cubicBezTo>
                <a:cubicBezTo>
                  <a:pt x="692" y="96"/>
                  <a:pt x="692" y="98"/>
                  <a:pt x="693" y="99"/>
                </a:cubicBezTo>
                <a:cubicBezTo>
                  <a:pt x="694" y="100"/>
                  <a:pt x="695" y="100"/>
                  <a:pt x="696" y="100"/>
                </a:cubicBezTo>
                <a:cubicBezTo>
                  <a:pt x="696" y="100"/>
                  <a:pt x="697" y="100"/>
                  <a:pt x="698" y="99"/>
                </a:cubicBezTo>
                <a:lnTo>
                  <a:pt x="702" y="95"/>
                </a:lnTo>
                <a:close/>
                <a:moveTo>
                  <a:pt x="326" y="471"/>
                </a:moveTo>
                <a:cubicBezTo>
                  <a:pt x="332" y="465"/>
                  <a:pt x="332" y="465"/>
                  <a:pt x="332" y="465"/>
                </a:cubicBezTo>
                <a:cubicBezTo>
                  <a:pt x="333" y="464"/>
                  <a:pt x="333" y="462"/>
                  <a:pt x="332" y="461"/>
                </a:cubicBezTo>
                <a:cubicBezTo>
                  <a:pt x="331" y="460"/>
                  <a:pt x="329" y="460"/>
                  <a:pt x="327" y="461"/>
                </a:cubicBezTo>
                <a:cubicBezTo>
                  <a:pt x="321" y="467"/>
                  <a:pt x="321" y="467"/>
                  <a:pt x="321" y="467"/>
                </a:cubicBezTo>
                <a:cubicBezTo>
                  <a:pt x="320" y="468"/>
                  <a:pt x="320" y="470"/>
                  <a:pt x="321" y="471"/>
                </a:cubicBezTo>
                <a:cubicBezTo>
                  <a:pt x="322" y="472"/>
                  <a:pt x="323" y="472"/>
                  <a:pt x="323" y="472"/>
                </a:cubicBezTo>
                <a:cubicBezTo>
                  <a:pt x="324" y="472"/>
                  <a:pt x="325" y="472"/>
                  <a:pt x="326" y="471"/>
                </a:cubicBezTo>
                <a:close/>
                <a:moveTo>
                  <a:pt x="341" y="468"/>
                </a:moveTo>
                <a:cubicBezTo>
                  <a:pt x="342" y="468"/>
                  <a:pt x="343" y="468"/>
                  <a:pt x="344" y="467"/>
                </a:cubicBezTo>
                <a:cubicBezTo>
                  <a:pt x="348" y="464"/>
                  <a:pt x="348" y="464"/>
                  <a:pt x="348" y="464"/>
                </a:cubicBezTo>
                <a:cubicBezTo>
                  <a:pt x="349" y="462"/>
                  <a:pt x="349" y="460"/>
                  <a:pt x="348" y="459"/>
                </a:cubicBezTo>
                <a:cubicBezTo>
                  <a:pt x="346" y="458"/>
                  <a:pt x="344" y="458"/>
                  <a:pt x="343" y="459"/>
                </a:cubicBezTo>
                <a:cubicBezTo>
                  <a:pt x="339" y="463"/>
                  <a:pt x="339" y="463"/>
                  <a:pt x="339" y="463"/>
                </a:cubicBezTo>
                <a:cubicBezTo>
                  <a:pt x="338" y="464"/>
                  <a:pt x="338" y="466"/>
                  <a:pt x="339" y="467"/>
                </a:cubicBezTo>
                <a:cubicBezTo>
                  <a:pt x="340" y="468"/>
                  <a:pt x="341" y="468"/>
                  <a:pt x="341" y="468"/>
                </a:cubicBezTo>
                <a:close/>
                <a:moveTo>
                  <a:pt x="698" y="108"/>
                </a:moveTo>
                <a:cubicBezTo>
                  <a:pt x="699" y="109"/>
                  <a:pt x="700" y="109"/>
                  <a:pt x="701" y="109"/>
                </a:cubicBezTo>
                <a:cubicBezTo>
                  <a:pt x="701" y="109"/>
                  <a:pt x="702" y="109"/>
                  <a:pt x="703" y="108"/>
                </a:cubicBezTo>
                <a:cubicBezTo>
                  <a:pt x="716" y="96"/>
                  <a:pt x="716" y="96"/>
                  <a:pt x="716" y="96"/>
                </a:cubicBezTo>
                <a:cubicBezTo>
                  <a:pt x="717" y="94"/>
                  <a:pt x="717" y="92"/>
                  <a:pt x="716" y="91"/>
                </a:cubicBezTo>
                <a:cubicBezTo>
                  <a:pt x="714" y="90"/>
                  <a:pt x="712" y="90"/>
                  <a:pt x="711" y="91"/>
                </a:cubicBezTo>
                <a:cubicBezTo>
                  <a:pt x="698" y="104"/>
                  <a:pt x="698" y="104"/>
                  <a:pt x="698" y="104"/>
                </a:cubicBezTo>
                <a:cubicBezTo>
                  <a:pt x="697" y="105"/>
                  <a:pt x="697" y="107"/>
                  <a:pt x="698" y="108"/>
                </a:cubicBezTo>
                <a:close/>
                <a:moveTo>
                  <a:pt x="410" y="401"/>
                </a:moveTo>
                <a:cubicBezTo>
                  <a:pt x="411" y="400"/>
                  <a:pt x="411" y="398"/>
                  <a:pt x="410" y="397"/>
                </a:cubicBezTo>
                <a:cubicBezTo>
                  <a:pt x="409" y="396"/>
                  <a:pt x="407" y="396"/>
                  <a:pt x="406" y="397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0" y="402"/>
                  <a:pt x="400" y="404"/>
                  <a:pt x="402" y="405"/>
                </a:cubicBezTo>
                <a:cubicBezTo>
                  <a:pt x="402" y="406"/>
                  <a:pt x="403" y="406"/>
                  <a:pt x="404" y="406"/>
                </a:cubicBezTo>
                <a:cubicBezTo>
                  <a:pt x="405" y="406"/>
                  <a:pt x="405" y="406"/>
                  <a:pt x="406" y="405"/>
                </a:cubicBezTo>
                <a:lnTo>
                  <a:pt x="410" y="401"/>
                </a:lnTo>
                <a:close/>
                <a:moveTo>
                  <a:pt x="332" y="471"/>
                </a:moveTo>
                <a:cubicBezTo>
                  <a:pt x="329" y="474"/>
                  <a:pt x="329" y="474"/>
                  <a:pt x="329" y="474"/>
                </a:cubicBezTo>
                <a:cubicBezTo>
                  <a:pt x="327" y="475"/>
                  <a:pt x="327" y="477"/>
                  <a:pt x="329" y="478"/>
                </a:cubicBezTo>
                <a:cubicBezTo>
                  <a:pt x="329" y="479"/>
                  <a:pt x="330" y="479"/>
                  <a:pt x="331" y="479"/>
                </a:cubicBezTo>
                <a:cubicBezTo>
                  <a:pt x="332" y="479"/>
                  <a:pt x="332" y="479"/>
                  <a:pt x="333" y="478"/>
                </a:cubicBezTo>
                <a:cubicBezTo>
                  <a:pt x="336" y="475"/>
                  <a:pt x="336" y="475"/>
                  <a:pt x="336" y="475"/>
                </a:cubicBezTo>
                <a:cubicBezTo>
                  <a:pt x="337" y="474"/>
                  <a:pt x="337" y="472"/>
                  <a:pt x="336" y="471"/>
                </a:cubicBezTo>
                <a:cubicBezTo>
                  <a:pt x="335" y="469"/>
                  <a:pt x="333" y="469"/>
                  <a:pt x="332" y="471"/>
                </a:cubicBezTo>
                <a:close/>
                <a:moveTo>
                  <a:pt x="346" y="478"/>
                </a:moveTo>
                <a:cubicBezTo>
                  <a:pt x="347" y="478"/>
                  <a:pt x="348" y="477"/>
                  <a:pt x="348" y="477"/>
                </a:cubicBezTo>
                <a:cubicBezTo>
                  <a:pt x="359" y="466"/>
                  <a:pt x="359" y="466"/>
                  <a:pt x="359" y="466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7" y="458"/>
                  <a:pt x="367" y="458"/>
                  <a:pt x="367" y="458"/>
                </a:cubicBezTo>
                <a:cubicBezTo>
                  <a:pt x="374" y="451"/>
                  <a:pt x="374" y="451"/>
                  <a:pt x="374" y="451"/>
                </a:cubicBezTo>
                <a:cubicBezTo>
                  <a:pt x="375" y="451"/>
                  <a:pt x="375" y="450"/>
                  <a:pt x="375" y="449"/>
                </a:cubicBezTo>
                <a:cubicBezTo>
                  <a:pt x="375" y="448"/>
                  <a:pt x="375" y="447"/>
                  <a:pt x="374" y="447"/>
                </a:cubicBezTo>
                <a:cubicBezTo>
                  <a:pt x="373" y="445"/>
                  <a:pt x="371" y="445"/>
                  <a:pt x="370" y="447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44" y="472"/>
                  <a:pt x="344" y="472"/>
                  <a:pt x="344" y="472"/>
                </a:cubicBezTo>
                <a:cubicBezTo>
                  <a:pt x="343" y="474"/>
                  <a:pt x="343" y="475"/>
                  <a:pt x="344" y="477"/>
                </a:cubicBezTo>
                <a:cubicBezTo>
                  <a:pt x="345" y="477"/>
                  <a:pt x="345" y="478"/>
                  <a:pt x="346" y="478"/>
                </a:cubicBezTo>
                <a:close/>
                <a:moveTo>
                  <a:pt x="731" y="94"/>
                </a:moveTo>
                <a:cubicBezTo>
                  <a:pt x="731" y="94"/>
                  <a:pt x="731" y="94"/>
                  <a:pt x="732" y="93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34" y="91"/>
                  <a:pt x="734" y="89"/>
                  <a:pt x="733" y="88"/>
                </a:cubicBezTo>
                <a:cubicBezTo>
                  <a:pt x="732" y="87"/>
                  <a:pt x="730" y="87"/>
                  <a:pt x="728" y="88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90"/>
                </a:cubicBezTo>
                <a:cubicBezTo>
                  <a:pt x="727" y="90"/>
                  <a:pt x="727" y="90"/>
                  <a:pt x="726" y="90"/>
                </a:cubicBezTo>
                <a:cubicBezTo>
                  <a:pt x="711" y="106"/>
                  <a:pt x="711" y="106"/>
                  <a:pt x="711" y="106"/>
                </a:cubicBezTo>
                <a:cubicBezTo>
                  <a:pt x="710" y="107"/>
                  <a:pt x="710" y="109"/>
                  <a:pt x="711" y="110"/>
                </a:cubicBezTo>
                <a:cubicBezTo>
                  <a:pt x="711" y="110"/>
                  <a:pt x="712" y="111"/>
                  <a:pt x="713" y="111"/>
                </a:cubicBezTo>
                <a:cubicBezTo>
                  <a:pt x="714" y="111"/>
                  <a:pt x="715" y="110"/>
                  <a:pt x="715" y="110"/>
                </a:cubicBezTo>
                <a:cubicBezTo>
                  <a:pt x="731" y="94"/>
                  <a:pt x="731" y="94"/>
                  <a:pt x="731" y="94"/>
                </a:cubicBezTo>
                <a:cubicBezTo>
                  <a:pt x="731" y="94"/>
                  <a:pt x="731" y="94"/>
                  <a:pt x="731" y="94"/>
                </a:cubicBezTo>
                <a:close/>
                <a:moveTo>
                  <a:pt x="418" y="407"/>
                </a:moveTo>
                <a:cubicBezTo>
                  <a:pt x="422" y="403"/>
                  <a:pt x="422" y="403"/>
                  <a:pt x="422" y="403"/>
                </a:cubicBezTo>
                <a:cubicBezTo>
                  <a:pt x="423" y="402"/>
                  <a:pt x="423" y="400"/>
                  <a:pt x="422" y="399"/>
                </a:cubicBezTo>
                <a:cubicBezTo>
                  <a:pt x="421" y="397"/>
                  <a:pt x="419" y="397"/>
                  <a:pt x="418" y="399"/>
                </a:cubicBezTo>
                <a:cubicBezTo>
                  <a:pt x="414" y="402"/>
                  <a:pt x="414" y="402"/>
                  <a:pt x="414" y="402"/>
                </a:cubicBezTo>
                <a:cubicBezTo>
                  <a:pt x="413" y="403"/>
                  <a:pt x="413" y="405"/>
                  <a:pt x="414" y="407"/>
                </a:cubicBezTo>
                <a:cubicBezTo>
                  <a:pt x="415" y="407"/>
                  <a:pt x="415" y="407"/>
                  <a:pt x="416" y="407"/>
                </a:cubicBezTo>
                <a:cubicBezTo>
                  <a:pt x="417" y="407"/>
                  <a:pt x="418" y="407"/>
                  <a:pt x="418" y="407"/>
                </a:cubicBezTo>
                <a:close/>
                <a:moveTo>
                  <a:pt x="383" y="448"/>
                </a:moveTo>
                <a:cubicBezTo>
                  <a:pt x="347" y="483"/>
                  <a:pt x="347" y="483"/>
                  <a:pt x="347" y="483"/>
                </a:cubicBezTo>
                <a:cubicBezTo>
                  <a:pt x="346" y="484"/>
                  <a:pt x="346" y="486"/>
                  <a:pt x="347" y="488"/>
                </a:cubicBezTo>
                <a:cubicBezTo>
                  <a:pt x="348" y="488"/>
                  <a:pt x="348" y="488"/>
                  <a:pt x="349" y="488"/>
                </a:cubicBezTo>
                <a:cubicBezTo>
                  <a:pt x="350" y="488"/>
                  <a:pt x="351" y="488"/>
                  <a:pt x="351" y="488"/>
                </a:cubicBezTo>
                <a:cubicBezTo>
                  <a:pt x="387" y="452"/>
                  <a:pt x="387" y="452"/>
                  <a:pt x="387" y="452"/>
                </a:cubicBezTo>
                <a:cubicBezTo>
                  <a:pt x="388" y="451"/>
                  <a:pt x="388" y="449"/>
                  <a:pt x="387" y="448"/>
                </a:cubicBezTo>
                <a:cubicBezTo>
                  <a:pt x="386" y="447"/>
                  <a:pt x="384" y="447"/>
                  <a:pt x="383" y="448"/>
                </a:cubicBezTo>
                <a:close/>
                <a:moveTo>
                  <a:pt x="737" y="93"/>
                </a:moveTo>
                <a:cubicBezTo>
                  <a:pt x="726" y="104"/>
                  <a:pt x="726" y="104"/>
                  <a:pt x="726" y="104"/>
                </a:cubicBezTo>
                <a:cubicBezTo>
                  <a:pt x="725" y="105"/>
                  <a:pt x="725" y="107"/>
                  <a:pt x="726" y="109"/>
                </a:cubicBezTo>
                <a:cubicBezTo>
                  <a:pt x="727" y="109"/>
                  <a:pt x="727" y="110"/>
                  <a:pt x="728" y="110"/>
                </a:cubicBezTo>
                <a:cubicBezTo>
                  <a:pt x="729" y="110"/>
                  <a:pt x="730" y="109"/>
                  <a:pt x="730" y="109"/>
                </a:cubicBezTo>
                <a:cubicBezTo>
                  <a:pt x="741" y="98"/>
                  <a:pt x="741" y="98"/>
                  <a:pt x="741" y="98"/>
                </a:cubicBezTo>
                <a:cubicBezTo>
                  <a:pt x="743" y="96"/>
                  <a:pt x="743" y="94"/>
                  <a:pt x="741" y="93"/>
                </a:cubicBezTo>
                <a:cubicBezTo>
                  <a:pt x="740" y="92"/>
                  <a:pt x="738" y="92"/>
                  <a:pt x="737" y="93"/>
                </a:cubicBezTo>
                <a:close/>
                <a:moveTo>
                  <a:pt x="347" y="505"/>
                </a:moveTo>
                <a:cubicBezTo>
                  <a:pt x="347" y="505"/>
                  <a:pt x="348" y="505"/>
                  <a:pt x="349" y="504"/>
                </a:cubicBezTo>
                <a:cubicBezTo>
                  <a:pt x="403" y="450"/>
                  <a:pt x="403" y="450"/>
                  <a:pt x="403" y="450"/>
                </a:cubicBezTo>
                <a:cubicBezTo>
                  <a:pt x="404" y="449"/>
                  <a:pt x="404" y="447"/>
                  <a:pt x="403" y="446"/>
                </a:cubicBezTo>
                <a:cubicBezTo>
                  <a:pt x="402" y="445"/>
                  <a:pt x="400" y="445"/>
                  <a:pt x="399" y="446"/>
                </a:cubicBezTo>
                <a:cubicBezTo>
                  <a:pt x="344" y="500"/>
                  <a:pt x="344" y="500"/>
                  <a:pt x="344" y="500"/>
                </a:cubicBezTo>
                <a:cubicBezTo>
                  <a:pt x="343" y="501"/>
                  <a:pt x="343" y="503"/>
                  <a:pt x="344" y="504"/>
                </a:cubicBezTo>
                <a:cubicBezTo>
                  <a:pt x="345" y="505"/>
                  <a:pt x="346" y="505"/>
                  <a:pt x="347" y="505"/>
                </a:cubicBezTo>
                <a:close/>
                <a:moveTo>
                  <a:pt x="326" y="540"/>
                </a:moveTo>
                <a:cubicBezTo>
                  <a:pt x="327" y="540"/>
                  <a:pt x="327" y="540"/>
                  <a:pt x="328" y="539"/>
                </a:cubicBezTo>
                <a:cubicBezTo>
                  <a:pt x="411" y="456"/>
                  <a:pt x="411" y="456"/>
                  <a:pt x="411" y="456"/>
                </a:cubicBezTo>
                <a:cubicBezTo>
                  <a:pt x="413" y="454"/>
                  <a:pt x="413" y="452"/>
                  <a:pt x="411" y="451"/>
                </a:cubicBezTo>
                <a:cubicBezTo>
                  <a:pt x="410" y="450"/>
                  <a:pt x="408" y="450"/>
                  <a:pt x="407" y="451"/>
                </a:cubicBezTo>
                <a:cubicBezTo>
                  <a:pt x="324" y="535"/>
                  <a:pt x="324" y="535"/>
                  <a:pt x="324" y="535"/>
                </a:cubicBezTo>
                <a:cubicBezTo>
                  <a:pt x="322" y="536"/>
                  <a:pt x="322" y="538"/>
                  <a:pt x="324" y="539"/>
                </a:cubicBezTo>
                <a:cubicBezTo>
                  <a:pt x="324" y="540"/>
                  <a:pt x="325" y="540"/>
                  <a:pt x="326" y="540"/>
                </a:cubicBezTo>
                <a:close/>
                <a:moveTo>
                  <a:pt x="851" y="29"/>
                </a:moveTo>
                <a:cubicBezTo>
                  <a:pt x="852" y="29"/>
                  <a:pt x="852" y="29"/>
                  <a:pt x="853" y="28"/>
                </a:cubicBezTo>
                <a:cubicBezTo>
                  <a:pt x="855" y="26"/>
                  <a:pt x="855" y="26"/>
                  <a:pt x="855" y="26"/>
                </a:cubicBezTo>
                <a:cubicBezTo>
                  <a:pt x="855" y="26"/>
                  <a:pt x="855" y="25"/>
                  <a:pt x="856" y="25"/>
                </a:cubicBezTo>
                <a:cubicBezTo>
                  <a:pt x="856" y="25"/>
                  <a:pt x="856" y="25"/>
                  <a:pt x="856" y="25"/>
                </a:cubicBezTo>
                <a:cubicBezTo>
                  <a:pt x="859" y="22"/>
                  <a:pt x="859" y="22"/>
                  <a:pt x="859" y="22"/>
                </a:cubicBezTo>
                <a:cubicBezTo>
                  <a:pt x="860" y="21"/>
                  <a:pt x="860" y="19"/>
                  <a:pt x="859" y="18"/>
                </a:cubicBezTo>
                <a:cubicBezTo>
                  <a:pt x="857" y="17"/>
                  <a:pt x="855" y="17"/>
                  <a:pt x="854" y="18"/>
                </a:cubicBezTo>
                <a:cubicBezTo>
                  <a:pt x="852" y="20"/>
                  <a:pt x="852" y="20"/>
                  <a:pt x="852" y="20"/>
                </a:cubicBezTo>
                <a:cubicBezTo>
                  <a:pt x="852" y="20"/>
                  <a:pt x="852" y="21"/>
                  <a:pt x="851" y="21"/>
                </a:cubicBezTo>
                <a:cubicBezTo>
                  <a:pt x="851" y="21"/>
                  <a:pt x="851" y="21"/>
                  <a:pt x="851" y="22"/>
                </a:cubicBezTo>
                <a:cubicBezTo>
                  <a:pt x="849" y="24"/>
                  <a:pt x="849" y="24"/>
                  <a:pt x="849" y="24"/>
                </a:cubicBezTo>
                <a:cubicBezTo>
                  <a:pt x="847" y="25"/>
                  <a:pt x="847" y="27"/>
                  <a:pt x="849" y="28"/>
                </a:cubicBezTo>
                <a:cubicBezTo>
                  <a:pt x="849" y="29"/>
                  <a:pt x="850" y="29"/>
                  <a:pt x="851" y="29"/>
                </a:cubicBezTo>
                <a:close/>
                <a:moveTo>
                  <a:pt x="324" y="552"/>
                </a:moveTo>
                <a:cubicBezTo>
                  <a:pt x="325" y="553"/>
                  <a:pt x="326" y="553"/>
                  <a:pt x="327" y="553"/>
                </a:cubicBezTo>
                <a:cubicBezTo>
                  <a:pt x="327" y="553"/>
                  <a:pt x="328" y="553"/>
                  <a:pt x="329" y="552"/>
                </a:cubicBezTo>
                <a:cubicBezTo>
                  <a:pt x="423" y="458"/>
                  <a:pt x="423" y="458"/>
                  <a:pt x="423" y="458"/>
                </a:cubicBezTo>
                <a:cubicBezTo>
                  <a:pt x="425" y="456"/>
                  <a:pt x="425" y="454"/>
                  <a:pt x="423" y="453"/>
                </a:cubicBezTo>
                <a:cubicBezTo>
                  <a:pt x="422" y="452"/>
                  <a:pt x="420" y="452"/>
                  <a:pt x="419" y="453"/>
                </a:cubicBezTo>
                <a:cubicBezTo>
                  <a:pt x="324" y="548"/>
                  <a:pt x="324" y="548"/>
                  <a:pt x="324" y="548"/>
                </a:cubicBezTo>
                <a:cubicBezTo>
                  <a:pt x="323" y="549"/>
                  <a:pt x="323" y="551"/>
                  <a:pt x="324" y="552"/>
                </a:cubicBezTo>
                <a:close/>
                <a:moveTo>
                  <a:pt x="855" y="35"/>
                </a:moveTo>
                <a:cubicBezTo>
                  <a:pt x="856" y="36"/>
                  <a:pt x="857" y="36"/>
                  <a:pt x="858" y="36"/>
                </a:cubicBezTo>
                <a:cubicBezTo>
                  <a:pt x="858" y="36"/>
                  <a:pt x="859" y="36"/>
                  <a:pt x="860" y="35"/>
                </a:cubicBezTo>
                <a:cubicBezTo>
                  <a:pt x="870" y="25"/>
                  <a:pt x="870" y="25"/>
                  <a:pt x="870" y="25"/>
                </a:cubicBezTo>
                <a:cubicBezTo>
                  <a:pt x="871" y="24"/>
                  <a:pt x="871" y="24"/>
                  <a:pt x="871" y="23"/>
                </a:cubicBezTo>
                <a:cubicBezTo>
                  <a:pt x="871" y="23"/>
                  <a:pt x="872" y="23"/>
                  <a:pt x="872" y="23"/>
                </a:cubicBezTo>
                <a:cubicBezTo>
                  <a:pt x="875" y="20"/>
                  <a:pt x="875" y="20"/>
                  <a:pt x="875" y="20"/>
                </a:cubicBezTo>
                <a:cubicBezTo>
                  <a:pt x="876" y="19"/>
                  <a:pt x="876" y="17"/>
                  <a:pt x="875" y="16"/>
                </a:cubicBezTo>
                <a:cubicBezTo>
                  <a:pt x="874" y="15"/>
                  <a:pt x="872" y="15"/>
                  <a:pt x="870" y="16"/>
                </a:cubicBezTo>
                <a:cubicBezTo>
                  <a:pt x="868" y="18"/>
                  <a:pt x="868" y="18"/>
                  <a:pt x="868" y="18"/>
                </a:cubicBezTo>
                <a:cubicBezTo>
                  <a:pt x="867" y="19"/>
                  <a:pt x="867" y="19"/>
                  <a:pt x="867" y="20"/>
                </a:cubicBezTo>
                <a:cubicBezTo>
                  <a:pt x="867" y="20"/>
                  <a:pt x="866" y="20"/>
                  <a:pt x="866" y="20"/>
                </a:cubicBezTo>
                <a:cubicBezTo>
                  <a:pt x="855" y="31"/>
                  <a:pt x="855" y="31"/>
                  <a:pt x="855" y="31"/>
                </a:cubicBezTo>
                <a:cubicBezTo>
                  <a:pt x="854" y="32"/>
                  <a:pt x="854" y="34"/>
                  <a:pt x="855" y="35"/>
                </a:cubicBezTo>
                <a:close/>
                <a:moveTo>
                  <a:pt x="442" y="449"/>
                </a:moveTo>
                <a:cubicBezTo>
                  <a:pt x="441" y="448"/>
                  <a:pt x="439" y="448"/>
                  <a:pt x="437" y="449"/>
                </a:cubicBezTo>
                <a:cubicBezTo>
                  <a:pt x="324" y="562"/>
                  <a:pt x="324" y="562"/>
                  <a:pt x="324" y="562"/>
                </a:cubicBezTo>
                <a:cubicBezTo>
                  <a:pt x="323" y="564"/>
                  <a:pt x="323" y="565"/>
                  <a:pt x="324" y="567"/>
                </a:cubicBezTo>
                <a:cubicBezTo>
                  <a:pt x="324" y="567"/>
                  <a:pt x="325" y="568"/>
                  <a:pt x="326" y="568"/>
                </a:cubicBezTo>
                <a:cubicBezTo>
                  <a:pt x="327" y="568"/>
                  <a:pt x="328" y="567"/>
                  <a:pt x="328" y="567"/>
                </a:cubicBezTo>
                <a:cubicBezTo>
                  <a:pt x="442" y="453"/>
                  <a:pt x="442" y="453"/>
                  <a:pt x="442" y="453"/>
                </a:cubicBezTo>
                <a:cubicBezTo>
                  <a:pt x="443" y="452"/>
                  <a:pt x="443" y="450"/>
                  <a:pt x="442" y="449"/>
                </a:cubicBezTo>
                <a:close/>
                <a:moveTo>
                  <a:pt x="448" y="461"/>
                </a:moveTo>
                <a:cubicBezTo>
                  <a:pt x="450" y="459"/>
                  <a:pt x="450" y="457"/>
                  <a:pt x="448" y="456"/>
                </a:cubicBezTo>
                <a:cubicBezTo>
                  <a:pt x="447" y="455"/>
                  <a:pt x="445" y="455"/>
                  <a:pt x="444" y="456"/>
                </a:cubicBezTo>
                <a:cubicBezTo>
                  <a:pt x="333" y="567"/>
                  <a:pt x="333" y="567"/>
                  <a:pt x="333" y="567"/>
                </a:cubicBezTo>
                <a:cubicBezTo>
                  <a:pt x="332" y="569"/>
                  <a:pt x="332" y="570"/>
                  <a:pt x="333" y="572"/>
                </a:cubicBezTo>
                <a:cubicBezTo>
                  <a:pt x="333" y="572"/>
                  <a:pt x="334" y="573"/>
                  <a:pt x="335" y="573"/>
                </a:cubicBezTo>
                <a:cubicBezTo>
                  <a:pt x="336" y="573"/>
                  <a:pt x="337" y="572"/>
                  <a:pt x="337" y="572"/>
                </a:cubicBezTo>
                <a:lnTo>
                  <a:pt x="448" y="461"/>
                </a:lnTo>
                <a:close/>
                <a:moveTo>
                  <a:pt x="875" y="29"/>
                </a:moveTo>
                <a:cubicBezTo>
                  <a:pt x="876" y="30"/>
                  <a:pt x="877" y="30"/>
                  <a:pt x="877" y="30"/>
                </a:cubicBezTo>
                <a:cubicBezTo>
                  <a:pt x="878" y="30"/>
                  <a:pt x="879" y="30"/>
                  <a:pt x="880" y="29"/>
                </a:cubicBezTo>
                <a:cubicBezTo>
                  <a:pt x="883" y="26"/>
                  <a:pt x="883" y="26"/>
                  <a:pt x="883" y="26"/>
                </a:cubicBezTo>
                <a:cubicBezTo>
                  <a:pt x="883" y="26"/>
                  <a:pt x="883" y="26"/>
                  <a:pt x="883" y="25"/>
                </a:cubicBezTo>
                <a:cubicBezTo>
                  <a:pt x="884" y="25"/>
                  <a:pt x="884" y="25"/>
                  <a:pt x="884" y="25"/>
                </a:cubicBezTo>
                <a:cubicBezTo>
                  <a:pt x="889" y="20"/>
                  <a:pt x="889" y="20"/>
                  <a:pt x="889" y="20"/>
                </a:cubicBezTo>
                <a:cubicBezTo>
                  <a:pt x="890" y="19"/>
                  <a:pt x="890" y="17"/>
                  <a:pt x="889" y="16"/>
                </a:cubicBezTo>
                <a:cubicBezTo>
                  <a:pt x="887" y="15"/>
                  <a:pt x="886" y="15"/>
                  <a:pt x="884" y="16"/>
                </a:cubicBezTo>
                <a:cubicBezTo>
                  <a:pt x="880" y="20"/>
                  <a:pt x="880" y="20"/>
                  <a:pt x="880" y="20"/>
                </a:cubicBezTo>
                <a:cubicBezTo>
                  <a:pt x="880" y="21"/>
                  <a:pt x="879" y="21"/>
                  <a:pt x="879" y="21"/>
                </a:cubicBezTo>
                <a:cubicBezTo>
                  <a:pt x="879" y="21"/>
                  <a:pt x="879" y="22"/>
                  <a:pt x="878" y="22"/>
                </a:cubicBezTo>
                <a:cubicBezTo>
                  <a:pt x="875" y="25"/>
                  <a:pt x="875" y="25"/>
                  <a:pt x="875" y="25"/>
                </a:cubicBezTo>
                <a:cubicBezTo>
                  <a:pt x="874" y="26"/>
                  <a:pt x="874" y="28"/>
                  <a:pt x="875" y="29"/>
                </a:cubicBezTo>
                <a:close/>
                <a:moveTo>
                  <a:pt x="772" y="149"/>
                </a:moveTo>
                <a:cubicBezTo>
                  <a:pt x="773" y="149"/>
                  <a:pt x="774" y="149"/>
                  <a:pt x="775" y="148"/>
                </a:cubicBezTo>
                <a:cubicBezTo>
                  <a:pt x="784" y="139"/>
                  <a:pt x="784" y="139"/>
                  <a:pt x="784" y="139"/>
                </a:cubicBezTo>
                <a:cubicBezTo>
                  <a:pt x="785" y="138"/>
                  <a:pt x="785" y="136"/>
                  <a:pt x="784" y="135"/>
                </a:cubicBezTo>
                <a:cubicBezTo>
                  <a:pt x="782" y="134"/>
                  <a:pt x="780" y="134"/>
                  <a:pt x="779" y="135"/>
                </a:cubicBezTo>
                <a:cubicBezTo>
                  <a:pt x="770" y="144"/>
                  <a:pt x="770" y="144"/>
                  <a:pt x="770" y="144"/>
                </a:cubicBezTo>
                <a:cubicBezTo>
                  <a:pt x="769" y="145"/>
                  <a:pt x="769" y="147"/>
                  <a:pt x="770" y="148"/>
                </a:cubicBezTo>
                <a:cubicBezTo>
                  <a:pt x="771" y="149"/>
                  <a:pt x="772" y="149"/>
                  <a:pt x="772" y="149"/>
                </a:cubicBezTo>
                <a:close/>
                <a:moveTo>
                  <a:pt x="751" y="163"/>
                </a:moveTo>
                <a:cubicBezTo>
                  <a:pt x="750" y="165"/>
                  <a:pt x="750" y="167"/>
                  <a:pt x="751" y="168"/>
                </a:cubicBezTo>
                <a:cubicBezTo>
                  <a:pt x="751" y="168"/>
                  <a:pt x="752" y="169"/>
                  <a:pt x="753" y="169"/>
                </a:cubicBezTo>
                <a:cubicBezTo>
                  <a:pt x="754" y="169"/>
                  <a:pt x="755" y="168"/>
                  <a:pt x="755" y="168"/>
                </a:cubicBezTo>
                <a:cubicBezTo>
                  <a:pt x="760" y="162"/>
                  <a:pt x="760" y="162"/>
                  <a:pt x="760" y="162"/>
                </a:cubicBezTo>
                <a:cubicBezTo>
                  <a:pt x="762" y="161"/>
                  <a:pt x="762" y="161"/>
                  <a:pt x="762" y="161"/>
                </a:cubicBezTo>
                <a:cubicBezTo>
                  <a:pt x="763" y="160"/>
                  <a:pt x="763" y="158"/>
                  <a:pt x="762" y="157"/>
                </a:cubicBezTo>
                <a:cubicBezTo>
                  <a:pt x="761" y="156"/>
                  <a:pt x="759" y="156"/>
                  <a:pt x="757" y="157"/>
                </a:cubicBezTo>
                <a:cubicBezTo>
                  <a:pt x="756" y="158"/>
                  <a:pt x="756" y="158"/>
                  <a:pt x="756" y="158"/>
                </a:cubicBezTo>
                <a:lnTo>
                  <a:pt x="751" y="163"/>
                </a:lnTo>
                <a:close/>
                <a:moveTo>
                  <a:pt x="454" y="464"/>
                </a:moveTo>
                <a:cubicBezTo>
                  <a:pt x="453" y="463"/>
                  <a:pt x="451" y="463"/>
                  <a:pt x="450" y="464"/>
                </a:cubicBezTo>
                <a:cubicBezTo>
                  <a:pt x="337" y="577"/>
                  <a:pt x="337" y="577"/>
                  <a:pt x="337" y="577"/>
                </a:cubicBezTo>
                <a:cubicBezTo>
                  <a:pt x="336" y="578"/>
                  <a:pt x="336" y="580"/>
                  <a:pt x="337" y="581"/>
                </a:cubicBezTo>
                <a:cubicBezTo>
                  <a:pt x="338" y="582"/>
                  <a:pt x="339" y="582"/>
                  <a:pt x="340" y="582"/>
                </a:cubicBezTo>
                <a:cubicBezTo>
                  <a:pt x="340" y="582"/>
                  <a:pt x="341" y="582"/>
                  <a:pt x="342" y="581"/>
                </a:cubicBezTo>
                <a:cubicBezTo>
                  <a:pt x="454" y="468"/>
                  <a:pt x="454" y="468"/>
                  <a:pt x="454" y="468"/>
                </a:cubicBezTo>
                <a:cubicBezTo>
                  <a:pt x="456" y="467"/>
                  <a:pt x="456" y="465"/>
                  <a:pt x="454" y="464"/>
                </a:cubicBezTo>
                <a:close/>
                <a:moveTo>
                  <a:pt x="896" y="26"/>
                </a:moveTo>
                <a:cubicBezTo>
                  <a:pt x="897" y="26"/>
                  <a:pt x="898" y="25"/>
                  <a:pt x="898" y="25"/>
                </a:cubicBezTo>
                <a:cubicBezTo>
                  <a:pt x="903" y="20"/>
                  <a:pt x="903" y="20"/>
                  <a:pt x="903" y="20"/>
                </a:cubicBezTo>
                <a:cubicBezTo>
                  <a:pt x="904" y="19"/>
                  <a:pt x="904" y="17"/>
                  <a:pt x="903" y="16"/>
                </a:cubicBezTo>
                <a:cubicBezTo>
                  <a:pt x="902" y="14"/>
                  <a:pt x="900" y="14"/>
                  <a:pt x="899" y="16"/>
                </a:cubicBezTo>
                <a:cubicBezTo>
                  <a:pt x="894" y="20"/>
                  <a:pt x="894" y="20"/>
                  <a:pt x="894" y="20"/>
                </a:cubicBezTo>
                <a:cubicBezTo>
                  <a:pt x="893" y="21"/>
                  <a:pt x="893" y="23"/>
                  <a:pt x="894" y="25"/>
                </a:cubicBezTo>
                <a:cubicBezTo>
                  <a:pt x="895" y="25"/>
                  <a:pt x="895" y="26"/>
                  <a:pt x="896" y="26"/>
                </a:cubicBezTo>
                <a:close/>
                <a:moveTo>
                  <a:pt x="775" y="157"/>
                </a:moveTo>
                <a:cubicBezTo>
                  <a:pt x="774" y="156"/>
                  <a:pt x="772" y="156"/>
                  <a:pt x="771" y="157"/>
                </a:cubicBezTo>
                <a:cubicBezTo>
                  <a:pt x="749" y="179"/>
                  <a:pt x="749" y="179"/>
                  <a:pt x="749" y="179"/>
                </a:cubicBezTo>
                <a:cubicBezTo>
                  <a:pt x="748" y="180"/>
                  <a:pt x="748" y="182"/>
                  <a:pt x="749" y="184"/>
                </a:cubicBezTo>
                <a:cubicBezTo>
                  <a:pt x="750" y="184"/>
                  <a:pt x="750" y="184"/>
                  <a:pt x="751" y="184"/>
                </a:cubicBezTo>
                <a:cubicBezTo>
                  <a:pt x="752" y="184"/>
                  <a:pt x="753" y="184"/>
                  <a:pt x="753" y="184"/>
                </a:cubicBezTo>
                <a:cubicBezTo>
                  <a:pt x="775" y="162"/>
                  <a:pt x="775" y="162"/>
                  <a:pt x="775" y="162"/>
                </a:cubicBezTo>
                <a:cubicBezTo>
                  <a:pt x="777" y="160"/>
                  <a:pt x="777" y="158"/>
                  <a:pt x="775" y="157"/>
                </a:cubicBezTo>
                <a:close/>
                <a:moveTo>
                  <a:pt x="776" y="156"/>
                </a:moveTo>
                <a:cubicBezTo>
                  <a:pt x="777" y="157"/>
                  <a:pt x="778" y="157"/>
                  <a:pt x="778" y="157"/>
                </a:cubicBezTo>
                <a:cubicBezTo>
                  <a:pt x="779" y="157"/>
                  <a:pt x="780" y="157"/>
                  <a:pt x="780" y="156"/>
                </a:cubicBezTo>
                <a:cubicBezTo>
                  <a:pt x="794" y="143"/>
                  <a:pt x="794" y="143"/>
                  <a:pt x="794" y="143"/>
                </a:cubicBezTo>
                <a:cubicBezTo>
                  <a:pt x="795" y="142"/>
                  <a:pt x="795" y="140"/>
                  <a:pt x="794" y="139"/>
                </a:cubicBezTo>
                <a:cubicBezTo>
                  <a:pt x="793" y="137"/>
                  <a:pt x="791" y="137"/>
                  <a:pt x="790" y="139"/>
                </a:cubicBezTo>
                <a:cubicBezTo>
                  <a:pt x="776" y="152"/>
                  <a:pt x="776" y="152"/>
                  <a:pt x="776" y="152"/>
                </a:cubicBezTo>
                <a:cubicBezTo>
                  <a:pt x="775" y="153"/>
                  <a:pt x="775" y="155"/>
                  <a:pt x="776" y="156"/>
                </a:cubicBezTo>
                <a:close/>
                <a:moveTo>
                  <a:pt x="462" y="475"/>
                </a:moveTo>
                <a:cubicBezTo>
                  <a:pt x="463" y="474"/>
                  <a:pt x="463" y="472"/>
                  <a:pt x="462" y="471"/>
                </a:cubicBezTo>
                <a:cubicBezTo>
                  <a:pt x="461" y="470"/>
                  <a:pt x="459" y="470"/>
                  <a:pt x="457" y="471"/>
                </a:cubicBezTo>
                <a:cubicBezTo>
                  <a:pt x="343" y="585"/>
                  <a:pt x="343" y="585"/>
                  <a:pt x="343" y="585"/>
                </a:cubicBezTo>
                <a:cubicBezTo>
                  <a:pt x="342" y="586"/>
                  <a:pt x="342" y="588"/>
                  <a:pt x="343" y="589"/>
                </a:cubicBezTo>
                <a:cubicBezTo>
                  <a:pt x="344" y="590"/>
                  <a:pt x="345" y="590"/>
                  <a:pt x="345" y="590"/>
                </a:cubicBezTo>
                <a:cubicBezTo>
                  <a:pt x="346" y="590"/>
                  <a:pt x="347" y="590"/>
                  <a:pt x="347" y="589"/>
                </a:cubicBezTo>
                <a:lnTo>
                  <a:pt x="462" y="475"/>
                </a:lnTo>
                <a:close/>
                <a:moveTo>
                  <a:pt x="791" y="152"/>
                </a:moveTo>
                <a:cubicBezTo>
                  <a:pt x="782" y="160"/>
                  <a:pt x="782" y="160"/>
                  <a:pt x="782" y="160"/>
                </a:cubicBezTo>
                <a:cubicBezTo>
                  <a:pt x="781" y="161"/>
                  <a:pt x="781" y="163"/>
                  <a:pt x="782" y="164"/>
                </a:cubicBezTo>
                <a:cubicBezTo>
                  <a:pt x="783" y="165"/>
                  <a:pt x="784" y="165"/>
                  <a:pt x="784" y="165"/>
                </a:cubicBezTo>
                <a:cubicBezTo>
                  <a:pt x="785" y="165"/>
                  <a:pt x="786" y="165"/>
                  <a:pt x="787" y="164"/>
                </a:cubicBezTo>
                <a:cubicBezTo>
                  <a:pt x="795" y="156"/>
                  <a:pt x="795" y="156"/>
                  <a:pt x="795" y="156"/>
                </a:cubicBezTo>
                <a:cubicBezTo>
                  <a:pt x="796" y="155"/>
                  <a:pt x="796" y="153"/>
                  <a:pt x="795" y="152"/>
                </a:cubicBezTo>
                <a:cubicBezTo>
                  <a:pt x="794" y="150"/>
                  <a:pt x="792" y="150"/>
                  <a:pt x="791" y="152"/>
                </a:cubicBezTo>
                <a:close/>
                <a:moveTo>
                  <a:pt x="867" y="84"/>
                </a:moveTo>
                <a:cubicBezTo>
                  <a:pt x="872" y="80"/>
                  <a:pt x="872" y="80"/>
                  <a:pt x="872" y="80"/>
                </a:cubicBezTo>
                <a:cubicBezTo>
                  <a:pt x="872" y="80"/>
                  <a:pt x="872" y="80"/>
                  <a:pt x="872" y="80"/>
                </a:cubicBezTo>
                <a:cubicBezTo>
                  <a:pt x="874" y="78"/>
                  <a:pt x="874" y="78"/>
                  <a:pt x="874" y="78"/>
                </a:cubicBezTo>
                <a:cubicBezTo>
                  <a:pt x="875" y="77"/>
                  <a:pt x="875" y="74"/>
                  <a:pt x="874" y="73"/>
                </a:cubicBezTo>
                <a:cubicBezTo>
                  <a:pt x="872" y="72"/>
                  <a:pt x="871" y="72"/>
                  <a:pt x="870" y="73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3" y="79"/>
                  <a:pt x="863" y="79"/>
                  <a:pt x="863" y="79"/>
                </a:cubicBezTo>
                <a:cubicBezTo>
                  <a:pt x="862" y="81"/>
                  <a:pt x="862" y="82"/>
                  <a:pt x="863" y="84"/>
                </a:cubicBezTo>
                <a:cubicBezTo>
                  <a:pt x="864" y="84"/>
                  <a:pt x="864" y="85"/>
                  <a:pt x="865" y="85"/>
                </a:cubicBezTo>
                <a:cubicBezTo>
                  <a:pt x="866" y="85"/>
                  <a:pt x="867" y="85"/>
                  <a:pt x="867" y="84"/>
                </a:cubicBezTo>
                <a:close/>
                <a:moveTo>
                  <a:pt x="824" y="125"/>
                </a:moveTo>
                <a:cubicBezTo>
                  <a:pt x="825" y="125"/>
                  <a:pt x="826" y="125"/>
                  <a:pt x="827" y="124"/>
                </a:cubicBezTo>
                <a:cubicBezTo>
                  <a:pt x="838" y="113"/>
                  <a:pt x="838" y="113"/>
                  <a:pt x="838" y="113"/>
                </a:cubicBezTo>
                <a:cubicBezTo>
                  <a:pt x="840" y="111"/>
                  <a:pt x="840" y="109"/>
                  <a:pt x="838" y="108"/>
                </a:cubicBezTo>
                <a:cubicBezTo>
                  <a:pt x="837" y="107"/>
                  <a:pt x="835" y="107"/>
                  <a:pt x="834" y="108"/>
                </a:cubicBezTo>
                <a:cubicBezTo>
                  <a:pt x="822" y="120"/>
                  <a:pt x="822" y="120"/>
                  <a:pt x="822" y="120"/>
                </a:cubicBezTo>
                <a:cubicBezTo>
                  <a:pt x="821" y="121"/>
                  <a:pt x="821" y="123"/>
                  <a:pt x="822" y="124"/>
                </a:cubicBezTo>
                <a:cubicBezTo>
                  <a:pt x="823" y="125"/>
                  <a:pt x="824" y="125"/>
                  <a:pt x="824" y="125"/>
                </a:cubicBezTo>
                <a:close/>
                <a:moveTo>
                  <a:pt x="468" y="483"/>
                </a:moveTo>
                <a:cubicBezTo>
                  <a:pt x="470" y="481"/>
                  <a:pt x="470" y="479"/>
                  <a:pt x="468" y="478"/>
                </a:cubicBezTo>
                <a:cubicBezTo>
                  <a:pt x="467" y="477"/>
                  <a:pt x="465" y="477"/>
                  <a:pt x="464" y="478"/>
                </a:cubicBezTo>
                <a:cubicBezTo>
                  <a:pt x="347" y="595"/>
                  <a:pt x="347" y="595"/>
                  <a:pt x="347" y="595"/>
                </a:cubicBezTo>
                <a:cubicBezTo>
                  <a:pt x="346" y="596"/>
                  <a:pt x="346" y="598"/>
                  <a:pt x="347" y="599"/>
                </a:cubicBezTo>
                <a:cubicBezTo>
                  <a:pt x="348" y="600"/>
                  <a:pt x="348" y="600"/>
                  <a:pt x="349" y="600"/>
                </a:cubicBezTo>
                <a:cubicBezTo>
                  <a:pt x="350" y="600"/>
                  <a:pt x="351" y="600"/>
                  <a:pt x="351" y="599"/>
                </a:cubicBezTo>
                <a:lnTo>
                  <a:pt x="468" y="483"/>
                </a:lnTo>
                <a:close/>
                <a:moveTo>
                  <a:pt x="773" y="173"/>
                </a:moveTo>
                <a:cubicBezTo>
                  <a:pt x="772" y="172"/>
                  <a:pt x="770" y="172"/>
                  <a:pt x="769" y="173"/>
                </a:cubicBezTo>
                <a:cubicBezTo>
                  <a:pt x="767" y="175"/>
                  <a:pt x="767" y="175"/>
                  <a:pt x="767" y="175"/>
                </a:cubicBezTo>
                <a:cubicBezTo>
                  <a:pt x="765" y="177"/>
                  <a:pt x="765" y="179"/>
                  <a:pt x="767" y="180"/>
                </a:cubicBezTo>
                <a:cubicBezTo>
                  <a:pt x="767" y="180"/>
                  <a:pt x="768" y="181"/>
                  <a:pt x="769" y="181"/>
                </a:cubicBezTo>
                <a:cubicBezTo>
                  <a:pt x="770" y="181"/>
                  <a:pt x="770" y="180"/>
                  <a:pt x="771" y="180"/>
                </a:cubicBezTo>
                <a:cubicBezTo>
                  <a:pt x="773" y="178"/>
                  <a:pt x="773" y="178"/>
                  <a:pt x="773" y="178"/>
                </a:cubicBezTo>
                <a:cubicBezTo>
                  <a:pt x="774" y="177"/>
                  <a:pt x="774" y="175"/>
                  <a:pt x="773" y="173"/>
                </a:cubicBezTo>
                <a:close/>
                <a:moveTo>
                  <a:pt x="888" y="68"/>
                </a:moveTo>
                <a:cubicBezTo>
                  <a:pt x="887" y="69"/>
                  <a:pt x="887" y="69"/>
                  <a:pt x="887" y="69"/>
                </a:cubicBezTo>
                <a:cubicBezTo>
                  <a:pt x="887" y="69"/>
                  <a:pt x="887" y="69"/>
                  <a:pt x="887" y="70"/>
                </a:cubicBezTo>
                <a:cubicBezTo>
                  <a:pt x="825" y="131"/>
                  <a:pt x="825" y="131"/>
                  <a:pt x="825" y="131"/>
                </a:cubicBezTo>
                <a:cubicBezTo>
                  <a:pt x="824" y="132"/>
                  <a:pt x="824" y="134"/>
                  <a:pt x="825" y="135"/>
                </a:cubicBezTo>
                <a:cubicBezTo>
                  <a:pt x="826" y="136"/>
                  <a:pt x="827" y="136"/>
                  <a:pt x="828" y="136"/>
                </a:cubicBezTo>
                <a:cubicBezTo>
                  <a:pt x="828" y="136"/>
                  <a:pt x="829" y="136"/>
                  <a:pt x="830" y="135"/>
                </a:cubicBezTo>
                <a:cubicBezTo>
                  <a:pt x="891" y="74"/>
                  <a:pt x="891" y="74"/>
                  <a:pt x="891" y="74"/>
                </a:cubicBezTo>
                <a:cubicBezTo>
                  <a:pt x="891" y="74"/>
                  <a:pt x="891" y="73"/>
                  <a:pt x="891" y="73"/>
                </a:cubicBezTo>
                <a:cubicBezTo>
                  <a:pt x="892" y="73"/>
                  <a:pt x="892" y="73"/>
                  <a:pt x="892" y="73"/>
                </a:cubicBezTo>
                <a:cubicBezTo>
                  <a:pt x="893" y="72"/>
                  <a:pt x="893" y="72"/>
                  <a:pt x="893" y="72"/>
                </a:cubicBezTo>
                <a:cubicBezTo>
                  <a:pt x="894" y="71"/>
                  <a:pt x="894" y="69"/>
                  <a:pt x="893" y="68"/>
                </a:cubicBezTo>
                <a:cubicBezTo>
                  <a:pt x="891" y="67"/>
                  <a:pt x="889" y="67"/>
                  <a:pt x="888" y="68"/>
                </a:cubicBezTo>
                <a:close/>
                <a:moveTo>
                  <a:pt x="478" y="486"/>
                </a:moveTo>
                <a:cubicBezTo>
                  <a:pt x="480" y="485"/>
                  <a:pt x="480" y="483"/>
                  <a:pt x="478" y="482"/>
                </a:cubicBezTo>
                <a:cubicBezTo>
                  <a:pt x="477" y="481"/>
                  <a:pt x="475" y="481"/>
                  <a:pt x="474" y="482"/>
                </a:cubicBezTo>
                <a:cubicBezTo>
                  <a:pt x="352" y="604"/>
                  <a:pt x="352" y="604"/>
                  <a:pt x="352" y="604"/>
                </a:cubicBezTo>
                <a:cubicBezTo>
                  <a:pt x="351" y="605"/>
                  <a:pt x="351" y="607"/>
                  <a:pt x="352" y="608"/>
                </a:cubicBezTo>
                <a:cubicBezTo>
                  <a:pt x="353" y="609"/>
                  <a:pt x="354" y="609"/>
                  <a:pt x="354" y="609"/>
                </a:cubicBezTo>
                <a:cubicBezTo>
                  <a:pt x="355" y="609"/>
                  <a:pt x="356" y="609"/>
                  <a:pt x="357" y="608"/>
                </a:cubicBezTo>
                <a:lnTo>
                  <a:pt x="478" y="486"/>
                </a:lnTo>
                <a:close/>
                <a:moveTo>
                  <a:pt x="777" y="183"/>
                </a:moveTo>
                <a:cubicBezTo>
                  <a:pt x="778" y="184"/>
                  <a:pt x="779" y="184"/>
                  <a:pt x="779" y="184"/>
                </a:cubicBezTo>
                <a:cubicBezTo>
                  <a:pt x="780" y="184"/>
                  <a:pt x="781" y="184"/>
                  <a:pt x="782" y="183"/>
                </a:cubicBezTo>
                <a:cubicBezTo>
                  <a:pt x="801" y="164"/>
                  <a:pt x="801" y="164"/>
                  <a:pt x="801" y="164"/>
                </a:cubicBezTo>
                <a:cubicBezTo>
                  <a:pt x="802" y="163"/>
                  <a:pt x="802" y="161"/>
                  <a:pt x="801" y="160"/>
                </a:cubicBezTo>
                <a:cubicBezTo>
                  <a:pt x="800" y="158"/>
                  <a:pt x="798" y="158"/>
                  <a:pt x="797" y="160"/>
                </a:cubicBezTo>
                <a:cubicBezTo>
                  <a:pt x="777" y="179"/>
                  <a:pt x="777" y="179"/>
                  <a:pt x="777" y="179"/>
                </a:cubicBezTo>
                <a:cubicBezTo>
                  <a:pt x="776" y="180"/>
                  <a:pt x="776" y="182"/>
                  <a:pt x="777" y="183"/>
                </a:cubicBezTo>
                <a:close/>
                <a:moveTo>
                  <a:pt x="490" y="488"/>
                </a:moveTo>
                <a:cubicBezTo>
                  <a:pt x="492" y="487"/>
                  <a:pt x="492" y="485"/>
                  <a:pt x="490" y="484"/>
                </a:cubicBezTo>
                <a:cubicBezTo>
                  <a:pt x="489" y="483"/>
                  <a:pt x="487" y="483"/>
                  <a:pt x="486" y="484"/>
                </a:cubicBezTo>
                <a:cubicBezTo>
                  <a:pt x="357" y="613"/>
                  <a:pt x="357" y="613"/>
                  <a:pt x="357" y="613"/>
                </a:cubicBezTo>
                <a:cubicBezTo>
                  <a:pt x="356" y="615"/>
                  <a:pt x="356" y="617"/>
                  <a:pt x="357" y="618"/>
                </a:cubicBezTo>
                <a:cubicBezTo>
                  <a:pt x="357" y="618"/>
                  <a:pt x="358" y="619"/>
                  <a:pt x="359" y="619"/>
                </a:cubicBezTo>
                <a:cubicBezTo>
                  <a:pt x="360" y="619"/>
                  <a:pt x="360" y="618"/>
                  <a:pt x="361" y="618"/>
                </a:cubicBezTo>
                <a:lnTo>
                  <a:pt x="490" y="488"/>
                </a:lnTo>
                <a:close/>
                <a:moveTo>
                  <a:pt x="785" y="189"/>
                </a:moveTo>
                <a:cubicBezTo>
                  <a:pt x="786" y="190"/>
                  <a:pt x="787" y="190"/>
                  <a:pt x="788" y="190"/>
                </a:cubicBezTo>
                <a:cubicBezTo>
                  <a:pt x="788" y="190"/>
                  <a:pt x="789" y="190"/>
                  <a:pt x="790" y="189"/>
                </a:cubicBezTo>
                <a:cubicBezTo>
                  <a:pt x="807" y="171"/>
                  <a:pt x="807" y="171"/>
                  <a:pt x="807" y="171"/>
                </a:cubicBezTo>
                <a:cubicBezTo>
                  <a:pt x="809" y="170"/>
                  <a:pt x="809" y="168"/>
                  <a:pt x="807" y="167"/>
                </a:cubicBezTo>
                <a:cubicBezTo>
                  <a:pt x="806" y="166"/>
                  <a:pt x="804" y="166"/>
                  <a:pt x="803" y="167"/>
                </a:cubicBezTo>
                <a:cubicBezTo>
                  <a:pt x="785" y="185"/>
                  <a:pt x="785" y="185"/>
                  <a:pt x="785" y="185"/>
                </a:cubicBezTo>
                <a:cubicBezTo>
                  <a:pt x="784" y="186"/>
                  <a:pt x="784" y="188"/>
                  <a:pt x="785" y="189"/>
                </a:cubicBezTo>
                <a:close/>
                <a:moveTo>
                  <a:pt x="832" y="143"/>
                </a:moveTo>
                <a:cubicBezTo>
                  <a:pt x="832" y="143"/>
                  <a:pt x="833" y="144"/>
                  <a:pt x="834" y="144"/>
                </a:cubicBezTo>
                <a:cubicBezTo>
                  <a:pt x="835" y="144"/>
                  <a:pt x="836" y="143"/>
                  <a:pt x="836" y="143"/>
                </a:cubicBezTo>
                <a:cubicBezTo>
                  <a:pt x="911" y="68"/>
                  <a:pt x="911" y="68"/>
                  <a:pt x="911" y="68"/>
                </a:cubicBezTo>
                <a:cubicBezTo>
                  <a:pt x="912" y="66"/>
                  <a:pt x="912" y="65"/>
                  <a:pt x="911" y="63"/>
                </a:cubicBezTo>
                <a:cubicBezTo>
                  <a:pt x="910" y="62"/>
                  <a:pt x="908" y="62"/>
                  <a:pt x="907" y="63"/>
                </a:cubicBezTo>
                <a:cubicBezTo>
                  <a:pt x="832" y="138"/>
                  <a:pt x="832" y="138"/>
                  <a:pt x="832" y="138"/>
                </a:cubicBezTo>
                <a:cubicBezTo>
                  <a:pt x="831" y="139"/>
                  <a:pt x="831" y="141"/>
                  <a:pt x="832" y="143"/>
                </a:cubicBezTo>
                <a:close/>
                <a:moveTo>
                  <a:pt x="786" y="198"/>
                </a:moveTo>
                <a:cubicBezTo>
                  <a:pt x="780" y="204"/>
                  <a:pt x="780" y="204"/>
                  <a:pt x="780" y="204"/>
                </a:cubicBezTo>
                <a:cubicBezTo>
                  <a:pt x="779" y="205"/>
                  <a:pt x="779" y="207"/>
                  <a:pt x="780" y="208"/>
                </a:cubicBezTo>
                <a:cubicBezTo>
                  <a:pt x="781" y="209"/>
                  <a:pt x="782" y="209"/>
                  <a:pt x="782" y="209"/>
                </a:cubicBezTo>
                <a:cubicBezTo>
                  <a:pt x="783" y="209"/>
                  <a:pt x="784" y="209"/>
                  <a:pt x="785" y="208"/>
                </a:cubicBezTo>
                <a:cubicBezTo>
                  <a:pt x="791" y="202"/>
                  <a:pt x="791" y="202"/>
                  <a:pt x="791" y="202"/>
                </a:cubicBezTo>
                <a:cubicBezTo>
                  <a:pt x="792" y="201"/>
                  <a:pt x="792" y="200"/>
                  <a:pt x="791" y="199"/>
                </a:cubicBezTo>
                <a:cubicBezTo>
                  <a:pt x="792" y="199"/>
                  <a:pt x="792" y="199"/>
                  <a:pt x="793" y="199"/>
                </a:cubicBezTo>
                <a:cubicBezTo>
                  <a:pt x="793" y="199"/>
                  <a:pt x="794" y="199"/>
                  <a:pt x="795" y="198"/>
                </a:cubicBezTo>
                <a:cubicBezTo>
                  <a:pt x="797" y="195"/>
                  <a:pt x="797" y="195"/>
                  <a:pt x="797" y="195"/>
                </a:cubicBezTo>
                <a:cubicBezTo>
                  <a:pt x="799" y="194"/>
                  <a:pt x="799" y="192"/>
                  <a:pt x="797" y="191"/>
                </a:cubicBezTo>
                <a:cubicBezTo>
                  <a:pt x="796" y="190"/>
                  <a:pt x="794" y="190"/>
                  <a:pt x="793" y="191"/>
                </a:cubicBezTo>
                <a:cubicBezTo>
                  <a:pt x="790" y="194"/>
                  <a:pt x="790" y="194"/>
                  <a:pt x="790" y="194"/>
                </a:cubicBezTo>
                <a:cubicBezTo>
                  <a:pt x="789" y="195"/>
                  <a:pt x="789" y="196"/>
                  <a:pt x="790" y="197"/>
                </a:cubicBezTo>
                <a:cubicBezTo>
                  <a:pt x="789" y="197"/>
                  <a:pt x="787" y="197"/>
                  <a:pt x="786" y="198"/>
                </a:cubicBezTo>
                <a:close/>
                <a:moveTo>
                  <a:pt x="500" y="488"/>
                </a:moveTo>
                <a:cubicBezTo>
                  <a:pt x="499" y="487"/>
                  <a:pt x="497" y="487"/>
                  <a:pt x="496" y="488"/>
                </a:cubicBezTo>
                <a:cubicBezTo>
                  <a:pt x="362" y="622"/>
                  <a:pt x="362" y="622"/>
                  <a:pt x="362" y="622"/>
                </a:cubicBezTo>
                <a:cubicBezTo>
                  <a:pt x="361" y="624"/>
                  <a:pt x="361" y="626"/>
                  <a:pt x="362" y="627"/>
                </a:cubicBezTo>
                <a:cubicBezTo>
                  <a:pt x="362" y="627"/>
                  <a:pt x="363" y="628"/>
                  <a:pt x="364" y="628"/>
                </a:cubicBezTo>
                <a:cubicBezTo>
                  <a:pt x="365" y="628"/>
                  <a:pt x="365" y="627"/>
                  <a:pt x="366" y="627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1" y="492"/>
                  <a:pt x="501" y="490"/>
                  <a:pt x="500" y="488"/>
                </a:cubicBezTo>
                <a:close/>
                <a:moveTo>
                  <a:pt x="804" y="180"/>
                </a:moveTo>
                <a:cubicBezTo>
                  <a:pt x="801" y="183"/>
                  <a:pt x="801" y="183"/>
                  <a:pt x="801" y="183"/>
                </a:cubicBezTo>
                <a:cubicBezTo>
                  <a:pt x="800" y="185"/>
                  <a:pt x="800" y="186"/>
                  <a:pt x="801" y="188"/>
                </a:cubicBezTo>
                <a:cubicBezTo>
                  <a:pt x="801" y="188"/>
                  <a:pt x="802" y="189"/>
                  <a:pt x="803" y="189"/>
                </a:cubicBezTo>
                <a:cubicBezTo>
                  <a:pt x="804" y="189"/>
                  <a:pt x="805" y="188"/>
                  <a:pt x="805" y="188"/>
                </a:cubicBezTo>
                <a:cubicBezTo>
                  <a:pt x="809" y="184"/>
                  <a:pt x="809" y="184"/>
                  <a:pt x="809" y="184"/>
                </a:cubicBezTo>
                <a:cubicBezTo>
                  <a:pt x="810" y="183"/>
                  <a:pt x="810" y="181"/>
                  <a:pt x="809" y="180"/>
                </a:cubicBezTo>
                <a:cubicBezTo>
                  <a:pt x="807" y="179"/>
                  <a:pt x="806" y="179"/>
                  <a:pt x="804" y="180"/>
                </a:cubicBezTo>
                <a:close/>
                <a:moveTo>
                  <a:pt x="852" y="136"/>
                </a:moveTo>
                <a:cubicBezTo>
                  <a:pt x="853" y="137"/>
                  <a:pt x="854" y="137"/>
                  <a:pt x="855" y="137"/>
                </a:cubicBezTo>
                <a:cubicBezTo>
                  <a:pt x="855" y="137"/>
                  <a:pt x="856" y="137"/>
                  <a:pt x="857" y="136"/>
                </a:cubicBezTo>
                <a:cubicBezTo>
                  <a:pt x="923" y="69"/>
                  <a:pt x="923" y="69"/>
                  <a:pt x="923" y="69"/>
                </a:cubicBezTo>
                <a:cubicBezTo>
                  <a:pt x="925" y="68"/>
                  <a:pt x="925" y="66"/>
                  <a:pt x="923" y="65"/>
                </a:cubicBezTo>
                <a:cubicBezTo>
                  <a:pt x="922" y="64"/>
                  <a:pt x="920" y="64"/>
                  <a:pt x="919" y="65"/>
                </a:cubicBezTo>
                <a:cubicBezTo>
                  <a:pt x="852" y="132"/>
                  <a:pt x="852" y="132"/>
                  <a:pt x="852" y="132"/>
                </a:cubicBezTo>
                <a:cubicBezTo>
                  <a:pt x="851" y="133"/>
                  <a:pt x="851" y="135"/>
                  <a:pt x="852" y="136"/>
                </a:cubicBezTo>
                <a:close/>
                <a:moveTo>
                  <a:pt x="970" y="22"/>
                </a:moveTo>
                <a:cubicBezTo>
                  <a:pt x="971" y="22"/>
                  <a:pt x="971" y="21"/>
                  <a:pt x="972" y="21"/>
                </a:cubicBezTo>
                <a:cubicBezTo>
                  <a:pt x="975" y="18"/>
                  <a:pt x="975" y="18"/>
                  <a:pt x="975" y="18"/>
                </a:cubicBezTo>
                <a:cubicBezTo>
                  <a:pt x="976" y="17"/>
                  <a:pt x="976" y="15"/>
                  <a:pt x="975" y="14"/>
                </a:cubicBezTo>
                <a:cubicBezTo>
                  <a:pt x="974" y="12"/>
                  <a:pt x="972" y="12"/>
                  <a:pt x="970" y="14"/>
                </a:cubicBezTo>
                <a:cubicBezTo>
                  <a:pt x="968" y="16"/>
                  <a:pt x="968" y="16"/>
                  <a:pt x="968" y="16"/>
                </a:cubicBezTo>
                <a:cubicBezTo>
                  <a:pt x="966" y="18"/>
                  <a:pt x="966" y="20"/>
                  <a:pt x="968" y="21"/>
                </a:cubicBezTo>
                <a:cubicBezTo>
                  <a:pt x="968" y="21"/>
                  <a:pt x="969" y="22"/>
                  <a:pt x="970" y="22"/>
                </a:cubicBezTo>
                <a:close/>
                <a:moveTo>
                  <a:pt x="767" y="231"/>
                </a:moveTo>
                <a:cubicBezTo>
                  <a:pt x="752" y="246"/>
                  <a:pt x="752" y="246"/>
                  <a:pt x="752" y="246"/>
                </a:cubicBezTo>
                <a:cubicBezTo>
                  <a:pt x="751" y="247"/>
                  <a:pt x="751" y="249"/>
                  <a:pt x="752" y="250"/>
                </a:cubicBezTo>
                <a:cubicBezTo>
                  <a:pt x="753" y="251"/>
                  <a:pt x="753" y="251"/>
                  <a:pt x="754" y="251"/>
                </a:cubicBezTo>
                <a:cubicBezTo>
                  <a:pt x="755" y="251"/>
                  <a:pt x="756" y="251"/>
                  <a:pt x="756" y="250"/>
                </a:cubicBezTo>
                <a:cubicBezTo>
                  <a:pt x="771" y="236"/>
                  <a:pt x="771" y="236"/>
                  <a:pt x="771" y="236"/>
                </a:cubicBezTo>
                <a:cubicBezTo>
                  <a:pt x="772" y="234"/>
                  <a:pt x="772" y="232"/>
                  <a:pt x="771" y="231"/>
                </a:cubicBezTo>
                <a:cubicBezTo>
                  <a:pt x="770" y="230"/>
                  <a:pt x="768" y="230"/>
                  <a:pt x="767" y="231"/>
                </a:cubicBezTo>
                <a:close/>
                <a:moveTo>
                  <a:pt x="505" y="497"/>
                </a:moveTo>
                <a:cubicBezTo>
                  <a:pt x="504" y="496"/>
                  <a:pt x="502" y="496"/>
                  <a:pt x="501" y="497"/>
                </a:cubicBezTo>
                <a:cubicBezTo>
                  <a:pt x="369" y="629"/>
                  <a:pt x="369" y="629"/>
                  <a:pt x="369" y="629"/>
                </a:cubicBezTo>
                <a:cubicBezTo>
                  <a:pt x="368" y="630"/>
                  <a:pt x="368" y="632"/>
                  <a:pt x="369" y="633"/>
                </a:cubicBezTo>
                <a:cubicBezTo>
                  <a:pt x="370" y="634"/>
                  <a:pt x="371" y="634"/>
                  <a:pt x="371" y="634"/>
                </a:cubicBezTo>
                <a:cubicBezTo>
                  <a:pt x="372" y="634"/>
                  <a:pt x="373" y="634"/>
                  <a:pt x="374" y="633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0"/>
                  <a:pt x="507" y="498"/>
                  <a:pt x="505" y="497"/>
                </a:cubicBezTo>
                <a:close/>
                <a:moveTo>
                  <a:pt x="851" y="147"/>
                </a:moveTo>
                <a:cubicBezTo>
                  <a:pt x="841" y="157"/>
                  <a:pt x="841" y="157"/>
                  <a:pt x="841" y="157"/>
                </a:cubicBezTo>
                <a:cubicBezTo>
                  <a:pt x="840" y="158"/>
                  <a:pt x="840" y="160"/>
                  <a:pt x="841" y="161"/>
                </a:cubicBezTo>
                <a:cubicBezTo>
                  <a:pt x="842" y="162"/>
                  <a:pt x="843" y="162"/>
                  <a:pt x="843" y="162"/>
                </a:cubicBezTo>
                <a:cubicBezTo>
                  <a:pt x="844" y="162"/>
                  <a:pt x="845" y="162"/>
                  <a:pt x="846" y="161"/>
                </a:cubicBezTo>
                <a:cubicBezTo>
                  <a:pt x="855" y="152"/>
                  <a:pt x="855" y="152"/>
                  <a:pt x="855" y="152"/>
                </a:cubicBezTo>
                <a:cubicBezTo>
                  <a:pt x="856" y="151"/>
                  <a:pt x="856" y="149"/>
                  <a:pt x="855" y="147"/>
                </a:cubicBezTo>
                <a:cubicBezTo>
                  <a:pt x="854" y="146"/>
                  <a:pt x="852" y="146"/>
                  <a:pt x="851" y="147"/>
                </a:cubicBezTo>
                <a:close/>
                <a:moveTo>
                  <a:pt x="985" y="21"/>
                </a:moveTo>
                <a:cubicBezTo>
                  <a:pt x="986" y="21"/>
                  <a:pt x="987" y="20"/>
                  <a:pt x="987" y="20"/>
                </a:cubicBezTo>
                <a:cubicBezTo>
                  <a:pt x="988" y="18"/>
                  <a:pt x="988" y="18"/>
                  <a:pt x="988" y="18"/>
                </a:cubicBezTo>
                <a:cubicBezTo>
                  <a:pt x="990" y="17"/>
                  <a:pt x="990" y="15"/>
                  <a:pt x="988" y="14"/>
                </a:cubicBezTo>
                <a:cubicBezTo>
                  <a:pt x="987" y="13"/>
                  <a:pt x="985" y="13"/>
                  <a:pt x="984" y="14"/>
                </a:cubicBezTo>
                <a:cubicBezTo>
                  <a:pt x="983" y="15"/>
                  <a:pt x="983" y="15"/>
                  <a:pt x="983" y="15"/>
                </a:cubicBezTo>
                <a:cubicBezTo>
                  <a:pt x="982" y="16"/>
                  <a:pt x="982" y="18"/>
                  <a:pt x="983" y="20"/>
                </a:cubicBezTo>
                <a:cubicBezTo>
                  <a:pt x="983" y="20"/>
                  <a:pt x="984" y="21"/>
                  <a:pt x="985" y="21"/>
                </a:cubicBezTo>
                <a:close/>
                <a:moveTo>
                  <a:pt x="791" y="215"/>
                </a:moveTo>
                <a:cubicBezTo>
                  <a:pt x="791" y="215"/>
                  <a:pt x="792" y="215"/>
                  <a:pt x="793" y="214"/>
                </a:cubicBezTo>
                <a:cubicBezTo>
                  <a:pt x="824" y="183"/>
                  <a:pt x="824" y="183"/>
                  <a:pt x="824" y="183"/>
                </a:cubicBezTo>
                <a:cubicBezTo>
                  <a:pt x="830" y="177"/>
                  <a:pt x="830" y="177"/>
                  <a:pt x="830" y="177"/>
                </a:cubicBezTo>
                <a:cubicBezTo>
                  <a:pt x="836" y="170"/>
                  <a:pt x="836" y="170"/>
                  <a:pt x="836" y="170"/>
                </a:cubicBezTo>
                <a:cubicBezTo>
                  <a:pt x="838" y="169"/>
                  <a:pt x="838" y="167"/>
                  <a:pt x="836" y="166"/>
                </a:cubicBezTo>
                <a:cubicBezTo>
                  <a:pt x="835" y="165"/>
                  <a:pt x="833" y="165"/>
                  <a:pt x="832" y="166"/>
                </a:cubicBezTo>
                <a:cubicBezTo>
                  <a:pt x="826" y="172"/>
                  <a:pt x="826" y="172"/>
                  <a:pt x="826" y="172"/>
                </a:cubicBezTo>
                <a:cubicBezTo>
                  <a:pt x="788" y="210"/>
                  <a:pt x="788" y="210"/>
                  <a:pt x="788" y="210"/>
                </a:cubicBezTo>
                <a:cubicBezTo>
                  <a:pt x="787" y="211"/>
                  <a:pt x="787" y="213"/>
                  <a:pt x="788" y="214"/>
                </a:cubicBezTo>
                <a:cubicBezTo>
                  <a:pt x="789" y="215"/>
                  <a:pt x="790" y="215"/>
                  <a:pt x="791" y="215"/>
                </a:cubicBezTo>
                <a:close/>
                <a:moveTo>
                  <a:pt x="862" y="145"/>
                </a:moveTo>
                <a:cubicBezTo>
                  <a:pt x="885" y="122"/>
                  <a:pt x="885" y="122"/>
                  <a:pt x="885" y="122"/>
                </a:cubicBezTo>
                <a:cubicBezTo>
                  <a:pt x="886" y="121"/>
                  <a:pt x="886" y="119"/>
                  <a:pt x="885" y="118"/>
                </a:cubicBezTo>
                <a:cubicBezTo>
                  <a:pt x="884" y="116"/>
                  <a:pt x="882" y="116"/>
                  <a:pt x="881" y="118"/>
                </a:cubicBezTo>
                <a:cubicBezTo>
                  <a:pt x="858" y="140"/>
                  <a:pt x="858" y="140"/>
                  <a:pt x="858" y="140"/>
                </a:cubicBezTo>
                <a:cubicBezTo>
                  <a:pt x="857" y="141"/>
                  <a:pt x="857" y="143"/>
                  <a:pt x="858" y="145"/>
                </a:cubicBezTo>
                <a:cubicBezTo>
                  <a:pt x="858" y="145"/>
                  <a:pt x="859" y="146"/>
                  <a:pt x="860" y="146"/>
                </a:cubicBezTo>
                <a:cubicBezTo>
                  <a:pt x="861" y="146"/>
                  <a:pt x="862" y="145"/>
                  <a:pt x="862" y="145"/>
                </a:cubicBezTo>
                <a:close/>
                <a:moveTo>
                  <a:pt x="906" y="97"/>
                </a:moveTo>
                <a:cubicBezTo>
                  <a:pt x="906" y="97"/>
                  <a:pt x="907" y="98"/>
                  <a:pt x="908" y="98"/>
                </a:cubicBezTo>
                <a:cubicBezTo>
                  <a:pt x="909" y="98"/>
                  <a:pt x="910" y="97"/>
                  <a:pt x="910" y="97"/>
                </a:cubicBezTo>
                <a:cubicBezTo>
                  <a:pt x="933" y="74"/>
                  <a:pt x="933" y="74"/>
                  <a:pt x="933" y="74"/>
                </a:cubicBezTo>
                <a:cubicBezTo>
                  <a:pt x="934" y="73"/>
                  <a:pt x="934" y="71"/>
                  <a:pt x="933" y="70"/>
                </a:cubicBezTo>
                <a:cubicBezTo>
                  <a:pt x="932" y="68"/>
                  <a:pt x="930" y="68"/>
                  <a:pt x="928" y="70"/>
                </a:cubicBezTo>
                <a:cubicBezTo>
                  <a:pt x="906" y="92"/>
                  <a:pt x="906" y="92"/>
                  <a:pt x="906" y="92"/>
                </a:cubicBezTo>
                <a:cubicBezTo>
                  <a:pt x="905" y="93"/>
                  <a:pt x="905" y="95"/>
                  <a:pt x="906" y="97"/>
                </a:cubicBezTo>
                <a:close/>
                <a:moveTo>
                  <a:pt x="901" y="106"/>
                </a:moveTo>
                <a:cubicBezTo>
                  <a:pt x="901" y="105"/>
                  <a:pt x="901" y="105"/>
                  <a:pt x="901" y="105"/>
                </a:cubicBezTo>
                <a:cubicBezTo>
                  <a:pt x="903" y="104"/>
                  <a:pt x="903" y="102"/>
                  <a:pt x="901" y="101"/>
                </a:cubicBezTo>
                <a:cubicBezTo>
                  <a:pt x="900" y="100"/>
                  <a:pt x="898" y="100"/>
                  <a:pt x="897" y="101"/>
                </a:cubicBezTo>
                <a:cubicBezTo>
                  <a:pt x="896" y="102"/>
                  <a:pt x="896" y="102"/>
                  <a:pt x="896" y="102"/>
                </a:cubicBezTo>
                <a:cubicBezTo>
                  <a:pt x="895" y="103"/>
                  <a:pt x="895" y="105"/>
                  <a:pt x="896" y="106"/>
                </a:cubicBezTo>
                <a:cubicBezTo>
                  <a:pt x="897" y="107"/>
                  <a:pt x="898" y="107"/>
                  <a:pt x="898" y="107"/>
                </a:cubicBezTo>
                <a:cubicBezTo>
                  <a:pt x="899" y="107"/>
                  <a:pt x="900" y="107"/>
                  <a:pt x="901" y="106"/>
                </a:cubicBezTo>
                <a:close/>
                <a:moveTo>
                  <a:pt x="831" y="181"/>
                </a:moveTo>
                <a:cubicBezTo>
                  <a:pt x="831" y="181"/>
                  <a:pt x="831" y="181"/>
                  <a:pt x="831" y="181"/>
                </a:cubicBezTo>
                <a:cubicBezTo>
                  <a:pt x="794" y="218"/>
                  <a:pt x="794" y="218"/>
                  <a:pt x="794" y="218"/>
                </a:cubicBezTo>
                <a:cubicBezTo>
                  <a:pt x="792" y="220"/>
                  <a:pt x="792" y="222"/>
                  <a:pt x="794" y="223"/>
                </a:cubicBezTo>
                <a:cubicBezTo>
                  <a:pt x="794" y="223"/>
                  <a:pt x="795" y="224"/>
                  <a:pt x="796" y="224"/>
                </a:cubicBezTo>
                <a:cubicBezTo>
                  <a:pt x="797" y="224"/>
                  <a:pt x="797" y="223"/>
                  <a:pt x="798" y="223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56" y="165"/>
                  <a:pt x="856" y="165"/>
                  <a:pt x="856" y="165"/>
                </a:cubicBezTo>
                <a:cubicBezTo>
                  <a:pt x="857" y="164"/>
                  <a:pt x="857" y="162"/>
                  <a:pt x="856" y="161"/>
                </a:cubicBezTo>
                <a:cubicBezTo>
                  <a:pt x="854" y="160"/>
                  <a:pt x="853" y="160"/>
                  <a:pt x="851" y="161"/>
                </a:cubicBezTo>
                <a:cubicBezTo>
                  <a:pt x="831" y="181"/>
                  <a:pt x="831" y="181"/>
                  <a:pt x="831" y="181"/>
                </a:cubicBezTo>
                <a:close/>
                <a:moveTo>
                  <a:pt x="898" y="118"/>
                </a:moveTo>
                <a:cubicBezTo>
                  <a:pt x="899" y="119"/>
                  <a:pt x="900" y="119"/>
                  <a:pt x="900" y="119"/>
                </a:cubicBezTo>
                <a:cubicBezTo>
                  <a:pt x="901" y="119"/>
                  <a:pt x="902" y="119"/>
                  <a:pt x="903" y="118"/>
                </a:cubicBezTo>
                <a:cubicBezTo>
                  <a:pt x="945" y="75"/>
                  <a:pt x="945" y="75"/>
                  <a:pt x="945" y="75"/>
                </a:cubicBezTo>
                <a:cubicBezTo>
                  <a:pt x="946" y="74"/>
                  <a:pt x="946" y="72"/>
                  <a:pt x="945" y="71"/>
                </a:cubicBezTo>
                <a:cubicBezTo>
                  <a:pt x="944" y="70"/>
                  <a:pt x="942" y="70"/>
                  <a:pt x="941" y="71"/>
                </a:cubicBezTo>
                <a:cubicBezTo>
                  <a:pt x="898" y="114"/>
                  <a:pt x="898" y="114"/>
                  <a:pt x="898" y="114"/>
                </a:cubicBezTo>
                <a:cubicBezTo>
                  <a:pt x="897" y="115"/>
                  <a:pt x="897" y="117"/>
                  <a:pt x="898" y="118"/>
                </a:cubicBezTo>
                <a:close/>
                <a:moveTo>
                  <a:pt x="856" y="160"/>
                </a:moveTo>
                <a:cubicBezTo>
                  <a:pt x="857" y="161"/>
                  <a:pt x="858" y="161"/>
                  <a:pt x="859" y="161"/>
                </a:cubicBezTo>
                <a:cubicBezTo>
                  <a:pt x="859" y="161"/>
                  <a:pt x="860" y="161"/>
                  <a:pt x="861" y="160"/>
                </a:cubicBezTo>
                <a:cubicBezTo>
                  <a:pt x="865" y="155"/>
                  <a:pt x="865" y="155"/>
                  <a:pt x="865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91" y="130"/>
                  <a:pt x="891" y="130"/>
                  <a:pt x="891" y="130"/>
                </a:cubicBezTo>
                <a:cubicBezTo>
                  <a:pt x="892" y="129"/>
                  <a:pt x="892" y="127"/>
                  <a:pt x="891" y="125"/>
                </a:cubicBezTo>
                <a:cubicBezTo>
                  <a:pt x="890" y="124"/>
                  <a:pt x="888" y="124"/>
                  <a:pt x="887" y="125"/>
                </a:cubicBezTo>
                <a:cubicBezTo>
                  <a:pt x="862" y="150"/>
                  <a:pt x="862" y="150"/>
                  <a:pt x="862" y="150"/>
                </a:cubicBezTo>
                <a:cubicBezTo>
                  <a:pt x="862" y="150"/>
                  <a:pt x="862" y="151"/>
                  <a:pt x="862" y="151"/>
                </a:cubicBezTo>
                <a:cubicBezTo>
                  <a:pt x="861" y="151"/>
                  <a:pt x="861" y="151"/>
                  <a:pt x="861" y="151"/>
                </a:cubicBezTo>
                <a:cubicBezTo>
                  <a:pt x="856" y="156"/>
                  <a:pt x="856" y="156"/>
                  <a:pt x="856" y="156"/>
                </a:cubicBezTo>
                <a:cubicBezTo>
                  <a:pt x="855" y="157"/>
                  <a:pt x="855" y="159"/>
                  <a:pt x="856" y="160"/>
                </a:cubicBezTo>
                <a:close/>
                <a:moveTo>
                  <a:pt x="508" y="508"/>
                </a:moveTo>
                <a:cubicBezTo>
                  <a:pt x="507" y="507"/>
                  <a:pt x="505" y="507"/>
                  <a:pt x="504" y="508"/>
                </a:cubicBezTo>
                <a:cubicBezTo>
                  <a:pt x="378" y="634"/>
                  <a:pt x="378" y="634"/>
                  <a:pt x="378" y="634"/>
                </a:cubicBezTo>
                <a:cubicBezTo>
                  <a:pt x="377" y="635"/>
                  <a:pt x="377" y="637"/>
                  <a:pt x="378" y="638"/>
                </a:cubicBezTo>
                <a:cubicBezTo>
                  <a:pt x="379" y="639"/>
                  <a:pt x="380" y="639"/>
                  <a:pt x="380" y="639"/>
                </a:cubicBezTo>
                <a:cubicBezTo>
                  <a:pt x="381" y="639"/>
                  <a:pt x="382" y="639"/>
                  <a:pt x="383" y="638"/>
                </a:cubicBezTo>
                <a:cubicBezTo>
                  <a:pt x="508" y="513"/>
                  <a:pt x="508" y="513"/>
                  <a:pt x="508" y="513"/>
                </a:cubicBezTo>
                <a:cubicBezTo>
                  <a:pt x="509" y="512"/>
                  <a:pt x="509" y="510"/>
                  <a:pt x="508" y="508"/>
                </a:cubicBezTo>
                <a:close/>
                <a:moveTo>
                  <a:pt x="750" y="269"/>
                </a:moveTo>
                <a:cubicBezTo>
                  <a:pt x="751" y="269"/>
                  <a:pt x="752" y="269"/>
                  <a:pt x="752" y="269"/>
                </a:cubicBezTo>
                <a:cubicBezTo>
                  <a:pt x="784" y="237"/>
                  <a:pt x="784" y="237"/>
                  <a:pt x="784" y="237"/>
                </a:cubicBezTo>
                <a:cubicBezTo>
                  <a:pt x="785" y="236"/>
                  <a:pt x="785" y="234"/>
                  <a:pt x="784" y="233"/>
                </a:cubicBezTo>
                <a:cubicBezTo>
                  <a:pt x="783" y="231"/>
                  <a:pt x="781" y="231"/>
                  <a:pt x="779" y="233"/>
                </a:cubicBezTo>
                <a:cubicBezTo>
                  <a:pt x="748" y="264"/>
                  <a:pt x="748" y="264"/>
                  <a:pt x="748" y="264"/>
                </a:cubicBezTo>
                <a:cubicBezTo>
                  <a:pt x="747" y="265"/>
                  <a:pt x="747" y="267"/>
                  <a:pt x="748" y="269"/>
                </a:cubicBezTo>
                <a:cubicBezTo>
                  <a:pt x="748" y="269"/>
                  <a:pt x="749" y="269"/>
                  <a:pt x="750" y="269"/>
                </a:cubicBezTo>
                <a:close/>
                <a:moveTo>
                  <a:pt x="1001" y="18"/>
                </a:moveTo>
                <a:cubicBezTo>
                  <a:pt x="1002" y="18"/>
                  <a:pt x="1003" y="18"/>
                  <a:pt x="1003" y="17"/>
                </a:cubicBezTo>
                <a:cubicBezTo>
                  <a:pt x="1005" y="15"/>
                  <a:pt x="1005" y="15"/>
                  <a:pt x="1005" y="15"/>
                </a:cubicBezTo>
                <a:cubicBezTo>
                  <a:pt x="1007" y="14"/>
                  <a:pt x="1007" y="12"/>
                  <a:pt x="1005" y="11"/>
                </a:cubicBezTo>
                <a:cubicBezTo>
                  <a:pt x="1004" y="10"/>
                  <a:pt x="1002" y="10"/>
                  <a:pt x="1001" y="11"/>
                </a:cubicBezTo>
                <a:cubicBezTo>
                  <a:pt x="999" y="13"/>
                  <a:pt x="999" y="13"/>
                  <a:pt x="999" y="13"/>
                </a:cubicBezTo>
                <a:cubicBezTo>
                  <a:pt x="998" y="14"/>
                  <a:pt x="998" y="16"/>
                  <a:pt x="999" y="17"/>
                </a:cubicBezTo>
                <a:cubicBezTo>
                  <a:pt x="1000" y="18"/>
                  <a:pt x="1001" y="18"/>
                  <a:pt x="1001" y="18"/>
                </a:cubicBezTo>
                <a:close/>
                <a:moveTo>
                  <a:pt x="903" y="128"/>
                </a:moveTo>
                <a:cubicBezTo>
                  <a:pt x="903" y="128"/>
                  <a:pt x="904" y="129"/>
                  <a:pt x="905" y="129"/>
                </a:cubicBezTo>
                <a:cubicBezTo>
                  <a:pt x="906" y="129"/>
                  <a:pt x="906" y="128"/>
                  <a:pt x="907" y="128"/>
                </a:cubicBezTo>
                <a:cubicBezTo>
                  <a:pt x="957" y="78"/>
                  <a:pt x="957" y="78"/>
                  <a:pt x="957" y="78"/>
                </a:cubicBezTo>
                <a:cubicBezTo>
                  <a:pt x="958" y="76"/>
                  <a:pt x="958" y="74"/>
                  <a:pt x="957" y="73"/>
                </a:cubicBezTo>
                <a:cubicBezTo>
                  <a:pt x="956" y="72"/>
                  <a:pt x="954" y="72"/>
                  <a:pt x="953" y="73"/>
                </a:cubicBezTo>
                <a:cubicBezTo>
                  <a:pt x="903" y="123"/>
                  <a:pt x="903" y="123"/>
                  <a:pt x="903" y="123"/>
                </a:cubicBezTo>
                <a:cubicBezTo>
                  <a:pt x="901" y="125"/>
                  <a:pt x="901" y="127"/>
                  <a:pt x="903" y="128"/>
                </a:cubicBezTo>
                <a:close/>
                <a:moveTo>
                  <a:pt x="1011" y="22"/>
                </a:moveTo>
                <a:cubicBezTo>
                  <a:pt x="1012" y="22"/>
                  <a:pt x="1013" y="22"/>
                  <a:pt x="1014" y="21"/>
                </a:cubicBezTo>
                <a:cubicBezTo>
                  <a:pt x="1015" y="20"/>
                  <a:pt x="1015" y="20"/>
                  <a:pt x="1015" y="20"/>
                </a:cubicBezTo>
                <a:cubicBezTo>
                  <a:pt x="1016" y="19"/>
                  <a:pt x="1016" y="17"/>
                  <a:pt x="1015" y="16"/>
                </a:cubicBezTo>
                <a:cubicBezTo>
                  <a:pt x="1014" y="14"/>
                  <a:pt x="1012" y="14"/>
                  <a:pt x="1010" y="16"/>
                </a:cubicBezTo>
                <a:cubicBezTo>
                  <a:pt x="1009" y="17"/>
                  <a:pt x="1009" y="17"/>
                  <a:pt x="1009" y="17"/>
                </a:cubicBezTo>
                <a:cubicBezTo>
                  <a:pt x="1008" y="18"/>
                  <a:pt x="1008" y="20"/>
                  <a:pt x="1009" y="21"/>
                </a:cubicBezTo>
                <a:cubicBezTo>
                  <a:pt x="1010" y="22"/>
                  <a:pt x="1011" y="22"/>
                  <a:pt x="1011" y="22"/>
                </a:cubicBezTo>
                <a:close/>
                <a:moveTo>
                  <a:pt x="505" y="526"/>
                </a:moveTo>
                <a:cubicBezTo>
                  <a:pt x="504" y="524"/>
                  <a:pt x="502" y="524"/>
                  <a:pt x="500" y="526"/>
                </a:cubicBezTo>
                <a:cubicBezTo>
                  <a:pt x="388" y="639"/>
                  <a:pt x="388" y="639"/>
                  <a:pt x="388" y="639"/>
                </a:cubicBezTo>
                <a:cubicBezTo>
                  <a:pt x="386" y="640"/>
                  <a:pt x="386" y="642"/>
                  <a:pt x="388" y="643"/>
                </a:cubicBezTo>
                <a:cubicBezTo>
                  <a:pt x="388" y="644"/>
                  <a:pt x="389" y="644"/>
                  <a:pt x="390" y="644"/>
                </a:cubicBezTo>
                <a:cubicBezTo>
                  <a:pt x="390" y="644"/>
                  <a:pt x="391" y="644"/>
                  <a:pt x="392" y="643"/>
                </a:cubicBezTo>
                <a:cubicBezTo>
                  <a:pt x="505" y="530"/>
                  <a:pt x="505" y="530"/>
                  <a:pt x="505" y="530"/>
                </a:cubicBezTo>
                <a:cubicBezTo>
                  <a:pt x="506" y="529"/>
                  <a:pt x="506" y="527"/>
                  <a:pt x="505" y="526"/>
                </a:cubicBezTo>
                <a:close/>
                <a:moveTo>
                  <a:pt x="883" y="144"/>
                </a:moveTo>
                <a:cubicBezTo>
                  <a:pt x="883" y="144"/>
                  <a:pt x="882" y="144"/>
                  <a:pt x="881" y="145"/>
                </a:cubicBezTo>
                <a:cubicBezTo>
                  <a:pt x="876" y="150"/>
                  <a:pt x="876" y="150"/>
                  <a:pt x="876" y="150"/>
                </a:cubicBezTo>
                <a:cubicBezTo>
                  <a:pt x="875" y="151"/>
                  <a:pt x="875" y="153"/>
                  <a:pt x="876" y="155"/>
                </a:cubicBezTo>
                <a:cubicBezTo>
                  <a:pt x="876" y="155"/>
                  <a:pt x="877" y="156"/>
                  <a:pt x="878" y="156"/>
                </a:cubicBezTo>
                <a:cubicBezTo>
                  <a:pt x="879" y="156"/>
                  <a:pt x="880" y="155"/>
                  <a:pt x="880" y="155"/>
                </a:cubicBezTo>
                <a:cubicBezTo>
                  <a:pt x="886" y="149"/>
                  <a:pt x="886" y="149"/>
                  <a:pt x="886" y="149"/>
                </a:cubicBezTo>
                <a:cubicBezTo>
                  <a:pt x="886" y="149"/>
                  <a:pt x="887" y="148"/>
                  <a:pt x="887" y="147"/>
                </a:cubicBezTo>
                <a:cubicBezTo>
                  <a:pt x="887" y="146"/>
                  <a:pt x="886" y="145"/>
                  <a:pt x="886" y="145"/>
                </a:cubicBezTo>
                <a:cubicBezTo>
                  <a:pt x="885" y="144"/>
                  <a:pt x="884" y="144"/>
                  <a:pt x="883" y="144"/>
                </a:cubicBezTo>
                <a:close/>
                <a:moveTo>
                  <a:pt x="752" y="278"/>
                </a:moveTo>
                <a:cubicBezTo>
                  <a:pt x="753" y="279"/>
                  <a:pt x="753" y="279"/>
                  <a:pt x="754" y="279"/>
                </a:cubicBezTo>
                <a:cubicBezTo>
                  <a:pt x="755" y="279"/>
                  <a:pt x="756" y="279"/>
                  <a:pt x="756" y="278"/>
                </a:cubicBezTo>
                <a:cubicBezTo>
                  <a:pt x="869" y="166"/>
                  <a:pt x="869" y="166"/>
                  <a:pt x="869" y="166"/>
                </a:cubicBezTo>
                <a:cubicBezTo>
                  <a:pt x="870" y="164"/>
                  <a:pt x="870" y="163"/>
                  <a:pt x="869" y="161"/>
                </a:cubicBezTo>
                <a:cubicBezTo>
                  <a:pt x="868" y="160"/>
                  <a:pt x="866" y="160"/>
                  <a:pt x="865" y="161"/>
                </a:cubicBezTo>
                <a:cubicBezTo>
                  <a:pt x="752" y="274"/>
                  <a:pt x="752" y="274"/>
                  <a:pt x="752" y="274"/>
                </a:cubicBezTo>
                <a:cubicBezTo>
                  <a:pt x="751" y="275"/>
                  <a:pt x="751" y="277"/>
                  <a:pt x="752" y="278"/>
                </a:cubicBezTo>
                <a:close/>
                <a:moveTo>
                  <a:pt x="765" y="282"/>
                </a:moveTo>
                <a:cubicBezTo>
                  <a:pt x="766" y="282"/>
                  <a:pt x="767" y="282"/>
                  <a:pt x="767" y="281"/>
                </a:cubicBezTo>
                <a:cubicBezTo>
                  <a:pt x="882" y="166"/>
                  <a:pt x="882" y="166"/>
                  <a:pt x="882" y="166"/>
                </a:cubicBezTo>
                <a:cubicBezTo>
                  <a:pt x="884" y="165"/>
                  <a:pt x="884" y="163"/>
                  <a:pt x="882" y="162"/>
                </a:cubicBezTo>
                <a:cubicBezTo>
                  <a:pt x="881" y="161"/>
                  <a:pt x="879" y="161"/>
                  <a:pt x="878" y="162"/>
                </a:cubicBezTo>
                <a:cubicBezTo>
                  <a:pt x="763" y="277"/>
                  <a:pt x="763" y="277"/>
                  <a:pt x="763" y="277"/>
                </a:cubicBezTo>
                <a:cubicBezTo>
                  <a:pt x="762" y="278"/>
                  <a:pt x="762" y="280"/>
                  <a:pt x="763" y="281"/>
                </a:cubicBezTo>
                <a:cubicBezTo>
                  <a:pt x="764" y="282"/>
                  <a:pt x="764" y="282"/>
                  <a:pt x="765" y="282"/>
                </a:cubicBezTo>
                <a:close/>
                <a:moveTo>
                  <a:pt x="913" y="131"/>
                </a:moveTo>
                <a:cubicBezTo>
                  <a:pt x="914" y="132"/>
                  <a:pt x="915" y="132"/>
                  <a:pt x="915" y="132"/>
                </a:cubicBezTo>
                <a:cubicBezTo>
                  <a:pt x="916" y="132"/>
                  <a:pt x="917" y="132"/>
                  <a:pt x="918" y="131"/>
                </a:cubicBezTo>
                <a:cubicBezTo>
                  <a:pt x="968" y="81"/>
                  <a:pt x="968" y="81"/>
                  <a:pt x="968" y="81"/>
                </a:cubicBezTo>
                <a:cubicBezTo>
                  <a:pt x="969" y="80"/>
                  <a:pt x="969" y="78"/>
                  <a:pt x="968" y="77"/>
                </a:cubicBezTo>
                <a:cubicBezTo>
                  <a:pt x="967" y="75"/>
                  <a:pt x="965" y="75"/>
                  <a:pt x="963" y="77"/>
                </a:cubicBezTo>
                <a:cubicBezTo>
                  <a:pt x="913" y="127"/>
                  <a:pt x="913" y="127"/>
                  <a:pt x="913" y="127"/>
                </a:cubicBezTo>
                <a:cubicBezTo>
                  <a:pt x="912" y="128"/>
                  <a:pt x="912" y="130"/>
                  <a:pt x="913" y="131"/>
                </a:cubicBezTo>
                <a:close/>
                <a:moveTo>
                  <a:pt x="399" y="650"/>
                </a:moveTo>
                <a:cubicBezTo>
                  <a:pt x="521" y="527"/>
                  <a:pt x="521" y="527"/>
                  <a:pt x="521" y="527"/>
                </a:cubicBezTo>
                <a:cubicBezTo>
                  <a:pt x="523" y="526"/>
                  <a:pt x="523" y="524"/>
                  <a:pt x="521" y="523"/>
                </a:cubicBezTo>
                <a:cubicBezTo>
                  <a:pt x="520" y="522"/>
                  <a:pt x="518" y="522"/>
                  <a:pt x="517" y="523"/>
                </a:cubicBezTo>
                <a:cubicBezTo>
                  <a:pt x="395" y="646"/>
                  <a:pt x="395" y="646"/>
                  <a:pt x="395" y="646"/>
                </a:cubicBezTo>
                <a:cubicBezTo>
                  <a:pt x="393" y="647"/>
                  <a:pt x="393" y="649"/>
                  <a:pt x="395" y="650"/>
                </a:cubicBezTo>
                <a:cubicBezTo>
                  <a:pt x="395" y="650"/>
                  <a:pt x="396" y="651"/>
                  <a:pt x="397" y="651"/>
                </a:cubicBezTo>
                <a:cubicBezTo>
                  <a:pt x="397" y="651"/>
                  <a:pt x="398" y="650"/>
                  <a:pt x="399" y="650"/>
                </a:cubicBezTo>
                <a:close/>
                <a:moveTo>
                  <a:pt x="906" y="142"/>
                </a:moveTo>
                <a:cubicBezTo>
                  <a:pt x="906" y="142"/>
                  <a:pt x="907" y="141"/>
                  <a:pt x="908" y="141"/>
                </a:cubicBezTo>
                <a:cubicBezTo>
                  <a:pt x="909" y="139"/>
                  <a:pt x="909" y="139"/>
                  <a:pt x="909" y="139"/>
                </a:cubicBezTo>
                <a:cubicBezTo>
                  <a:pt x="909" y="139"/>
                  <a:pt x="910" y="139"/>
                  <a:pt x="910" y="139"/>
                </a:cubicBezTo>
                <a:cubicBezTo>
                  <a:pt x="910" y="139"/>
                  <a:pt x="910" y="138"/>
                  <a:pt x="911" y="138"/>
                </a:cubicBezTo>
                <a:cubicBezTo>
                  <a:pt x="913" y="136"/>
                  <a:pt x="913" y="136"/>
                  <a:pt x="913" y="136"/>
                </a:cubicBezTo>
                <a:cubicBezTo>
                  <a:pt x="914" y="135"/>
                  <a:pt x="914" y="133"/>
                  <a:pt x="913" y="131"/>
                </a:cubicBezTo>
                <a:cubicBezTo>
                  <a:pt x="912" y="130"/>
                  <a:pt x="910" y="130"/>
                  <a:pt x="909" y="131"/>
                </a:cubicBezTo>
                <a:cubicBezTo>
                  <a:pt x="906" y="134"/>
                  <a:pt x="906" y="134"/>
                  <a:pt x="906" y="134"/>
                </a:cubicBezTo>
                <a:cubicBezTo>
                  <a:pt x="906" y="134"/>
                  <a:pt x="906" y="134"/>
                  <a:pt x="906" y="135"/>
                </a:cubicBezTo>
                <a:cubicBezTo>
                  <a:pt x="905" y="135"/>
                  <a:pt x="905" y="135"/>
                  <a:pt x="905" y="135"/>
                </a:cubicBezTo>
                <a:cubicBezTo>
                  <a:pt x="903" y="137"/>
                  <a:pt x="903" y="137"/>
                  <a:pt x="903" y="137"/>
                </a:cubicBezTo>
                <a:cubicBezTo>
                  <a:pt x="902" y="138"/>
                  <a:pt x="902" y="140"/>
                  <a:pt x="903" y="141"/>
                </a:cubicBezTo>
                <a:cubicBezTo>
                  <a:pt x="904" y="141"/>
                  <a:pt x="905" y="142"/>
                  <a:pt x="906" y="142"/>
                </a:cubicBezTo>
                <a:close/>
                <a:moveTo>
                  <a:pt x="1028" y="19"/>
                </a:moveTo>
                <a:cubicBezTo>
                  <a:pt x="1029" y="19"/>
                  <a:pt x="1030" y="19"/>
                  <a:pt x="1030" y="18"/>
                </a:cubicBezTo>
                <a:cubicBezTo>
                  <a:pt x="1031" y="17"/>
                  <a:pt x="1031" y="17"/>
                  <a:pt x="1031" y="17"/>
                </a:cubicBezTo>
                <a:cubicBezTo>
                  <a:pt x="1033" y="16"/>
                  <a:pt x="1033" y="14"/>
                  <a:pt x="1031" y="13"/>
                </a:cubicBezTo>
                <a:cubicBezTo>
                  <a:pt x="1030" y="12"/>
                  <a:pt x="1028" y="12"/>
                  <a:pt x="1027" y="13"/>
                </a:cubicBezTo>
                <a:cubicBezTo>
                  <a:pt x="1026" y="14"/>
                  <a:pt x="1026" y="14"/>
                  <a:pt x="1026" y="14"/>
                </a:cubicBezTo>
                <a:cubicBezTo>
                  <a:pt x="1025" y="15"/>
                  <a:pt x="1025" y="17"/>
                  <a:pt x="1026" y="18"/>
                </a:cubicBezTo>
                <a:cubicBezTo>
                  <a:pt x="1027" y="19"/>
                  <a:pt x="1028" y="19"/>
                  <a:pt x="1028" y="19"/>
                </a:cubicBezTo>
                <a:close/>
                <a:moveTo>
                  <a:pt x="397" y="661"/>
                </a:moveTo>
                <a:cubicBezTo>
                  <a:pt x="398" y="662"/>
                  <a:pt x="399" y="662"/>
                  <a:pt x="399" y="662"/>
                </a:cubicBezTo>
                <a:cubicBezTo>
                  <a:pt x="400" y="662"/>
                  <a:pt x="401" y="662"/>
                  <a:pt x="402" y="661"/>
                </a:cubicBezTo>
                <a:cubicBezTo>
                  <a:pt x="531" y="531"/>
                  <a:pt x="531" y="531"/>
                  <a:pt x="531" y="531"/>
                </a:cubicBezTo>
                <a:cubicBezTo>
                  <a:pt x="533" y="530"/>
                  <a:pt x="533" y="528"/>
                  <a:pt x="531" y="527"/>
                </a:cubicBezTo>
                <a:cubicBezTo>
                  <a:pt x="530" y="526"/>
                  <a:pt x="528" y="526"/>
                  <a:pt x="527" y="527"/>
                </a:cubicBezTo>
                <a:cubicBezTo>
                  <a:pt x="397" y="657"/>
                  <a:pt x="397" y="657"/>
                  <a:pt x="397" y="657"/>
                </a:cubicBezTo>
                <a:cubicBezTo>
                  <a:pt x="396" y="658"/>
                  <a:pt x="396" y="660"/>
                  <a:pt x="397" y="661"/>
                </a:cubicBezTo>
                <a:close/>
                <a:moveTo>
                  <a:pt x="930" y="124"/>
                </a:moveTo>
                <a:cubicBezTo>
                  <a:pt x="929" y="125"/>
                  <a:pt x="929" y="127"/>
                  <a:pt x="930" y="128"/>
                </a:cubicBezTo>
                <a:cubicBezTo>
                  <a:pt x="931" y="129"/>
                  <a:pt x="932" y="129"/>
                  <a:pt x="933" y="129"/>
                </a:cubicBezTo>
                <a:cubicBezTo>
                  <a:pt x="933" y="129"/>
                  <a:pt x="934" y="129"/>
                  <a:pt x="935" y="128"/>
                </a:cubicBezTo>
                <a:cubicBezTo>
                  <a:pt x="978" y="84"/>
                  <a:pt x="978" y="84"/>
                  <a:pt x="978" y="84"/>
                </a:cubicBezTo>
                <a:cubicBezTo>
                  <a:pt x="979" y="83"/>
                  <a:pt x="979" y="81"/>
                  <a:pt x="978" y="80"/>
                </a:cubicBezTo>
                <a:cubicBezTo>
                  <a:pt x="977" y="79"/>
                  <a:pt x="975" y="79"/>
                  <a:pt x="974" y="80"/>
                </a:cubicBezTo>
                <a:lnTo>
                  <a:pt x="930" y="124"/>
                </a:lnTo>
                <a:close/>
                <a:moveTo>
                  <a:pt x="919" y="143"/>
                </a:moveTo>
                <a:cubicBezTo>
                  <a:pt x="920" y="143"/>
                  <a:pt x="920" y="142"/>
                  <a:pt x="921" y="142"/>
                </a:cubicBezTo>
                <a:cubicBezTo>
                  <a:pt x="930" y="133"/>
                  <a:pt x="930" y="133"/>
                  <a:pt x="930" y="133"/>
                </a:cubicBezTo>
                <a:cubicBezTo>
                  <a:pt x="931" y="132"/>
                  <a:pt x="931" y="130"/>
                  <a:pt x="930" y="129"/>
                </a:cubicBezTo>
                <a:cubicBezTo>
                  <a:pt x="929" y="127"/>
                  <a:pt x="927" y="127"/>
                  <a:pt x="925" y="129"/>
                </a:cubicBezTo>
                <a:cubicBezTo>
                  <a:pt x="917" y="137"/>
                  <a:pt x="917" y="137"/>
                  <a:pt x="917" y="137"/>
                </a:cubicBezTo>
                <a:cubicBezTo>
                  <a:pt x="915" y="139"/>
                  <a:pt x="915" y="141"/>
                  <a:pt x="917" y="142"/>
                </a:cubicBezTo>
                <a:cubicBezTo>
                  <a:pt x="917" y="142"/>
                  <a:pt x="918" y="143"/>
                  <a:pt x="919" y="143"/>
                </a:cubicBezTo>
                <a:close/>
                <a:moveTo>
                  <a:pt x="746" y="316"/>
                </a:moveTo>
                <a:cubicBezTo>
                  <a:pt x="747" y="316"/>
                  <a:pt x="747" y="315"/>
                  <a:pt x="748" y="315"/>
                </a:cubicBezTo>
                <a:cubicBezTo>
                  <a:pt x="761" y="302"/>
                  <a:pt x="761" y="302"/>
                  <a:pt x="761" y="302"/>
                </a:cubicBezTo>
                <a:cubicBezTo>
                  <a:pt x="774" y="289"/>
                  <a:pt x="774" y="289"/>
                  <a:pt x="774" y="289"/>
                </a:cubicBezTo>
                <a:cubicBezTo>
                  <a:pt x="775" y="287"/>
                  <a:pt x="775" y="285"/>
                  <a:pt x="774" y="284"/>
                </a:cubicBezTo>
                <a:cubicBezTo>
                  <a:pt x="773" y="283"/>
                  <a:pt x="771" y="283"/>
                  <a:pt x="770" y="284"/>
                </a:cubicBezTo>
                <a:cubicBezTo>
                  <a:pt x="757" y="297"/>
                  <a:pt x="757" y="297"/>
                  <a:pt x="757" y="297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2" y="312"/>
                  <a:pt x="742" y="314"/>
                  <a:pt x="744" y="315"/>
                </a:cubicBezTo>
                <a:cubicBezTo>
                  <a:pt x="744" y="315"/>
                  <a:pt x="745" y="316"/>
                  <a:pt x="746" y="316"/>
                </a:cubicBezTo>
                <a:close/>
                <a:moveTo>
                  <a:pt x="903" y="156"/>
                </a:moveTo>
                <a:cubicBezTo>
                  <a:pt x="903" y="156"/>
                  <a:pt x="904" y="157"/>
                  <a:pt x="905" y="157"/>
                </a:cubicBezTo>
                <a:cubicBezTo>
                  <a:pt x="906" y="157"/>
                  <a:pt x="907" y="156"/>
                  <a:pt x="907" y="156"/>
                </a:cubicBezTo>
                <a:cubicBezTo>
                  <a:pt x="916" y="147"/>
                  <a:pt x="916" y="147"/>
                  <a:pt x="916" y="147"/>
                </a:cubicBezTo>
                <a:cubicBezTo>
                  <a:pt x="917" y="146"/>
                  <a:pt x="917" y="144"/>
                  <a:pt x="916" y="143"/>
                </a:cubicBezTo>
                <a:cubicBezTo>
                  <a:pt x="914" y="142"/>
                  <a:pt x="912" y="142"/>
                  <a:pt x="911" y="143"/>
                </a:cubicBezTo>
                <a:cubicBezTo>
                  <a:pt x="903" y="151"/>
                  <a:pt x="903" y="151"/>
                  <a:pt x="903" y="151"/>
                </a:cubicBezTo>
                <a:cubicBezTo>
                  <a:pt x="902" y="152"/>
                  <a:pt x="902" y="154"/>
                  <a:pt x="903" y="156"/>
                </a:cubicBezTo>
                <a:close/>
                <a:moveTo>
                  <a:pt x="892" y="162"/>
                </a:moveTo>
                <a:cubicBezTo>
                  <a:pt x="821" y="233"/>
                  <a:pt x="821" y="233"/>
                  <a:pt x="821" y="233"/>
                </a:cubicBezTo>
                <a:cubicBezTo>
                  <a:pt x="820" y="234"/>
                  <a:pt x="820" y="236"/>
                  <a:pt x="821" y="237"/>
                </a:cubicBezTo>
                <a:cubicBezTo>
                  <a:pt x="822" y="238"/>
                  <a:pt x="823" y="238"/>
                  <a:pt x="824" y="238"/>
                </a:cubicBezTo>
                <a:cubicBezTo>
                  <a:pt x="824" y="238"/>
                  <a:pt x="825" y="238"/>
                  <a:pt x="826" y="237"/>
                </a:cubicBezTo>
                <a:cubicBezTo>
                  <a:pt x="896" y="166"/>
                  <a:pt x="896" y="166"/>
                  <a:pt x="896" y="166"/>
                </a:cubicBezTo>
                <a:cubicBezTo>
                  <a:pt x="898" y="165"/>
                  <a:pt x="898" y="163"/>
                  <a:pt x="896" y="162"/>
                </a:cubicBezTo>
                <a:cubicBezTo>
                  <a:pt x="895" y="161"/>
                  <a:pt x="893" y="161"/>
                  <a:pt x="892" y="162"/>
                </a:cubicBezTo>
                <a:close/>
                <a:moveTo>
                  <a:pt x="779" y="282"/>
                </a:moveTo>
                <a:cubicBezTo>
                  <a:pt x="780" y="282"/>
                  <a:pt x="781" y="282"/>
                  <a:pt x="781" y="281"/>
                </a:cubicBezTo>
                <a:cubicBezTo>
                  <a:pt x="821" y="242"/>
                  <a:pt x="821" y="242"/>
                  <a:pt x="821" y="242"/>
                </a:cubicBezTo>
                <a:cubicBezTo>
                  <a:pt x="822" y="241"/>
                  <a:pt x="822" y="239"/>
                  <a:pt x="821" y="238"/>
                </a:cubicBezTo>
                <a:cubicBezTo>
                  <a:pt x="820" y="236"/>
                  <a:pt x="818" y="236"/>
                  <a:pt x="816" y="238"/>
                </a:cubicBezTo>
                <a:cubicBezTo>
                  <a:pt x="802" y="252"/>
                  <a:pt x="802" y="252"/>
                  <a:pt x="802" y="252"/>
                </a:cubicBezTo>
                <a:cubicBezTo>
                  <a:pt x="777" y="277"/>
                  <a:pt x="777" y="277"/>
                  <a:pt x="777" y="277"/>
                </a:cubicBezTo>
                <a:cubicBezTo>
                  <a:pt x="776" y="278"/>
                  <a:pt x="776" y="280"/>
                  <a:pt x="777" y="281"/>
                </a:cubicBezTo>
                <a:cubicBezTo>
                  <a:pt x="778" y="282"/>
                  <a:pt x="778" y="282"/>
                  <a:pt x="779" y="282"/>
                </a:cubicBezTo>
                <a:close/>
                <a:moveTo>
                  <a:pt x="941" y="127"/>
                </a:moveTo>
                <a:cubicBezTo>
                  <a:pt x="941" y="127"/>
                  <a:pt x="941" y="127"/>
                  <a:pt x="941" y="127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32" y="236"/>
                  <a:pt x="832" y="238"/>
                  <a:pt x="833" y="240"/>
                </a:cubicBezTo>
                <a:cubicBezTo>
                  <a:pt x="833" y="240"/>
                  <a:pt x="834" y="241"/>
                  <a:pt x="835" y="241"/>
                </a:cubicBezTo>
                <a:cubicBezTo>
                  <a:pt x="836" y="241"/>
                  <a:pt x="836" y="240"/>
                  <a:pt x="837" y="240"/>
                </a:cubicBezTo>
                <a:cubicBezTo>
                  <a:pt x="945" y="132"/>
                  <a:pt x="945" y="132"/>
                  <a:pt x="945" y="132"/>
                </a:cubicBezTo>
                <a:cubicBezTo>
                  <a:pt x="945" y="131"/>
                  <a:pt x="945" y="131"/>
                  <a:pt x="946" y="131"/>
                </a:cubicBezTo>
                <a:cubicBezTo>
                  <a:pt x="946" y="131"/>
                  <a:pt x="946" y="131"/>
                  <a:pt x="946" y="131"/>
                </a:cubicBezTo>
                <a:cubicBezTo>
                  <a:pt x="986" y="91"/>
                  <a:pt x="986" y="91"/>
                  <a:pt x="986" y="91"/>
                </a:cubicBezTo>
                <a:cubicBezTo>
                  <a:pt x="987" y="90"/>
                  <a:pt x="987" y="88"/>
                  <a:pt x="986" y="86"/>
                </a:cubicBezTo>
                <a:cubicBezTo>
                  <a:pt x="985" y="85"/>
                  <a:pt x="983" y="85"/>
                  <a:pt x="982" y="86"/>
                </a:cubicBezTo>
                <a:cubicBezTo>
                  <a:pt x="942" y="126"/>
                  <a:pt x="942" y="126"/>
                  <a:pt x="942" y="126"/>
                </a:cubicBezTo>
                <a:cubicBezTo>
                  <a:pt x="941" y="127"/>
                  <a:pt x="941" y="127"/>
                  <a:pt x="941" y="127"/>
                </a:cubicBezTo>
                <a:close/>
                <a:moveTo>
                  <a:pt x="1015" y="57"/>
                </a:moveTo>
                <a:cubicBezTo>
                  <a:pt x="1016" y="58"/>
                  <a:pt x="1017" y="58"/>
                  <a:pt x="1017" y="58"/>
                </a:cubicBezTo>
                <a:cubicBezTo>
                  <a:pt x="1018" y="58"/>
                  <a:pt x="1019" y="58"/>
                  <a:pt x="1019" y="57"/>
                </a:cubicBezTo>
                <a:cubicBezTo>
                  <a:pt x="1022" y="55"/>
                  <a:pt x="1022" y="55"/>
                  <a:pt x="1022" y="55"/>
                </a:cubicBezTo>
                <a:cubicBezTo>
                  <a:pt x="1022" y="55"/>
                  <a:pt x="1022" y="55"/>
                  <a:pt x="1022" y="54"/>
                </a:cubicBezTo>
                <a:cubicBezTo>
                  <a:pt x="1023" y="54"/>
                  <a:pt x="1023" y="54"/>
                  <a:pt x="1023" y="54"/>
                </a:cubicBezTo>
                <a:cubicBezTo>
                  <a:pt x="1035" y="41"/>
                  <a:pt x="1035" y="41"/>
                  <a:pt x="1035" y="41"/>
                </a:cubicBezTo>
                <a:cubicBezTo>
                  <a:pt x="1037" y="40"/>
                  <a:pt x="1037" y="38"/>
                  <a:pt x="1035" y="37"/>
                </a:cubicBezTo>
                <a:cubicBezTo>
                  <a:pt x="1034" y="36"/>
                  <a:pt x="1032" y="36"/>
                  <a:pt x="1031" y="37"/>
                </a:cubicBezTo>
                <a:cubicBezTo>
                  <a:pt x="1019" y="49"/>
                  <a:pt x="1019" y="49"/>
                  <a:pt x="1019" y="49"/>
                </a:cubicBezTo>
                <a:cubicBezTo>
                  <a:pt x="1018" y="50"/>
                  <a:pt x="1018" y="50"/>
                  <a:pt x="1018" y="50"/>
                </a:cubicBezTo>
                <a:cubicBezTo>
                  <a:pt x="1018" y="50"/>
                  <a:pt x="1018" y="50"/>
                  <a:pt x="1017" y="51"/>
                </a:cubicBezTo>
                <a:cubicBezTo>
                  <a:pt x="1015" y="53"/>
                  <a:pt x="1015" y="53"/>
                  <a:pt x="1015" y="53"/>
                </a:cubicBezTo>
                <a:cubicBezTo>
                  <a:pt x="1014" y="54"/>
                  <a:pt x="1014" y="56"/>
                  <a:pt x="1015" y="57"/>
                </a:cubicBezTo>
                <a:close/>
                <a:moveTo>
                  <a:pt x="397" y="676"/>
                </a:moveTo>
                <a:cubicBezTo>
                  <a:pt x="397" y="676"/>
                  <a:pt x="398" y="677"/>
                  <a:pt x="399" y="677"/>
                </a:cubicBezTo>
                <a:cubicBezTo>
                  <a:pt x="400" y="677"/>
                  <a:pt x="400" y="676"/>
                  <a:pt x="401" y="676"/>
                </a:cubicBezTo>
                <a:cubicBezTo>
                  <a:pt x="541" y="536"/>
                  <a:pt x="541" y="536"/>
                  <a:pt x="541" y="536"/>
                </a:cubicBezTo>
                <a:cubicBezTo>
                  <a:pt x="542" y="535"/>
                  <a:pt x="542" y="533"/>
                  <a:pt x="541" y="532"/>
                </a:cubicBezTo>
                <a:cubicBezTo>
                  <a:pt x="540" y="530"/>
                  <a:pt x="538" y="530"/>
                  <a:pt x="536" y="532"/>
                </a:cubicBezTo>
                <a:cubicBezTo>
                  <a:pt x="397" y="671"/>
                  <a:pt x="397" y="671"/>
                  <a:pt x="397" y="671"/>
                </a:cubicBezTo>
                <a:cubicBezTo>
                  <a:pt x="395" y="673"/>
                  <a:pt x="395" y="675"/>
                  <a:pt x="397" y="676"/>
                </a:cubicBezTo>
                <a:close/>
                <a:moveTo>
                  <a:pt x="990" y="82"/>
                </a:moveTo>
                <a:cubicBezTo>
                  <a:pt x="991" y="83"/>
                  <a:pt x="991" y="83"/>
                  <a:pt x="992" y="83"/>
                </a:cubicBezTo>
                <a:cubicBezTo>
                  <a:pt x="993" y="83"/>
                  <a:pt x="994" y="83"/>
                  <a:pt x="994" y="82"/>
                </a:cubicBezTo>
                <a:cubicBezTo>
                  <a:pt x="997" y="80"/>
                  <a:pt x="997" y="80"/>
                  <a:pt x="997" y="80"/>
                </a:cubicBezTo>
                <a:cubicBezTo>
                  <a:pt x="998" y="79"/>
                  <a:pt x="998" y="77"/>
                  <a:pt x="997" y="76"/>
                </a:cubicBezTo>
                <a:cubicBezTo>
                  <a:pt x="996" y="74"/>
                  <a:pt x="994" y="74"/>
                  <a:pt x="992" y="76"/>
                </a:cubicBezTo>
                <a:cubicBezTo>
                  <a:pt x="990" y="78"/>
                  <a:pt x="990" y="78"/>
                  <a:pt x="990" y="78"/>
                </a:cubicBezTo>
                <a:cubicBezTo>
                  <a:pt x="989" y="79"/>
                  <a:pt x="989" y="81"/>
                  <a:pt x="990" y="82"/>
                </a:cubicBezTo>
                <a:close/>
                <a:moveTo>
                  <a:pt x="807" y="261"/>
                </a:moveTo>
                <a:cubicBezTo>
                  <a:pt x="806" y="262"/>
                  <a:pt x="806" y="262"/>
                  <a:pt x="806" y="262"/>
                </a:cubicBezTo>
                <a:cubicBezTo>
                  <a:pt x="805" y="263"/>
                  <a:pt x="805" y="265"/>
                  <a:pt x="806" y="267"/>
                </a:cubicBezTo>
                <a:cubicBezTo>
                  <a:pt x="806" y="267"/>
                  <a:pt x="807" y="267"/>
                  <a:pt x="808" y="267"/>
                </a:cubicBezTo>
                <a:cubicBezTo>
                  <a:pt x="809" y="267"/>
                  <a:pt x="810" y="267"/>
                  <a:pt x="810" y="267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3" y="264"/>
                  <a:pt x="813" y="262"/>
                  <a:pt x="812" y="261"/>
                </a:cubicBezTo>
                <a:cubicBezTo>
                  <a:pt x="811" y="259"/>
                  <a:pt x="809" y="259"/>
                  <a:pt x="807" y="261"/>
                </a:cubicBezTo>
                <a:close/>
                <a:moveTo>
                  <a:pt x="714" y="358"/>
                </a:moveTo>
                <a:cubicBezTo>
                  <a:pt x="715" y="359"/>
                  <a:pt x="716" y="359"/>
                  <a:pt x="716" y="359"/>
                </a:cubicBezTo>
                <a:cubicBezTo>
                  <a:pt x="717" y="359"/>
                  <a:pt x="718" y="359"/>
                  <a:pt x="719" y="358"/>
                </a:cubicBezTo>
                <a:cubicBezTo>
                  <a:pt x="787" y="290"/>
                  <a:pt x="787" y="290"/>
                  <a:pt x="787" y="290"/>
                </a:cubicBezTo>
                <a:cubicBezTo>
                  <a:pt x="788" y="289"/>
                  <a:pt x="788" y="287"/>
                  <a:pt x="787" y="286"/>
                </a:cubicBezTo>
                <a:cubicBezTo>
                  <a:pt x="785" y="284"/>
                  <a:pt x="784" y="284"/>
                  <a:pt x="782" y="286"/>
                </a:cubicBezTo>
                <a:cubicBezTo>
                  <a:pt x="714" y="354"/>
                  <a:pt x="714" y="354"/>
                  <a:pt x="714" y="354"/>
                </a:cubicBezTo>
                <a:cubicBezTo>
                  <a:pt x="713" y="355"/>
                  <a:pt x="713" y="357"/>
                  <a:pt x="714" y="358"/>
                </a:cubicBezTo>
                <a:close/>
                <a:moveTo>
                  <a:pt x="1041" y="49"/>
                </a:moveTo>
                <a:cubicBezTo>
                  <a:pt x="1041" y="49"/>
                  <a:pt x="1042" y="49"/>
                  <a:pt x="1043" y="48"/>
                </a:cubicBezTo>
                <a:cubicBezTo>
                  <a:pt x="1052" y="38"/>
                  <a:pt x="1052" y="38"/>
                  <a:pt x="1052" y="38"/>
                </a:cubicBezTo>
                <a:cubicBezTo>
                  <a:pt x="1053" y="37"/>
                  <a:pt x="1053" y="35"/>
                  <a:pt x="1052" y="34"/>
                </a:cubicBezTo>
                <a:cubicBezTo>
                  <a:pt x="1051" y="33"/>
                  <a:pt x="1049" y="33"/>
                  <a:pt x="1048" y="34"/>
                </a:cubicBezTo>
                <a:cubicBezTo>
                  <a:pt x="1038" y="44"/>
                  <a:pt x="1038" y="44"/>
                  <a:pt x="1038" y="44"/>
                </a:cubicBezTo>
                <a:cubicBezTo>
                  <a:pt x="1037" y="45"/>
                  <a:pt x="1037" y="47"/>
                  <a:pt x="1038" y="48"/>
                </a:cubicBezTo>
                <a:cubicBezTo>
                  <a:pt x="1039" y="49"/>
                  <a:pt x="1040" y="49"/>
                  <a:pt x="1041" y="49"/>
                </a:cubicBezTo>
                <a:close/>
                <a:moveTo>
                  <a:pt x="399" y="690"/>
                </a:moveTo>
                <a:cubicBezTo>
                  <a:pt x="400" y="690"/>
                  <a:pt x="401" y="690"/>
                  <a:pt x="401" y="689"/>
                </a:cubicBezTo>
                <a:cubicBezTo>
                  <a:pt x="548" y="543"/>
                  <a:pt x="548" y="543"/>
                  <a:pt x="548" y="543"/>
                </a:cubicBezTo>
                <a:cubicBezTo>
                  <a:pt x="549" y="542"/>
                  <a:pt x="549" y="540"/>
                  <a:pt x="548" y="538"/>
                </a:cubicBezTo>
                <a:cubicBezTo>
                  <a:pt x="547" y="537"/>
                  <a:pt x="545" y="537"/>
                  <a:pt x="544" y="538"/>
                </a:cubicBezTo>
                <a:cubicBezTo>
                  <a:pt x="397" y="685"/>
                  <a:pt x="397" y="685"/>
                  <a:pt x="397" y="685"/>
                </a:cubicBezTo>
                <a:cubicBezTo>
                  <a:pt x="396" y="686"/>
                  <a:pt x="396" y="688"/>
                  <a:pt x="397" y="689"/>
                </a:cubicBezTo>
                <a:cubicBezTo>
                  <a:pt x="398" y="690"/>
                  <a:pt x="398" y="690"/>
                  <a:pt x="399" y="690"/>
                </a:cubicBezTo>
                <a:close/>
                <a:moveTo>
                  <a:pt x="703" y="387"/>
                </a:moveTo>
                <a:cubicBezTo>
                  <a:pt x="704" y="387"/>
                  <a:pt x="704" y="386"/>
                  <a:pt x="705" y="386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04" y="286"/>
                  <a:pt x="804" y="286"/>
                  <a:pt x="805" y="286"/>
                </a:cubicBezTo>
                <a:cubicBezTo>
                  <a:pt x="805" y="286"/>
                  <a:pt x="805" y="286"/>
                  <a:pt x="805" y="286"/>
                </a:cubicBezTo>
                <a:cubicBezTo>
                  <a:pt x="808" y="283"/>
                  <a:pt x="808" y="283"/>
                  <a:pt x="808" y="283"/>
                </a:cubicBezTo>
                <a:cubicBezTo>
                  <a:pt x="809" y="281"/>
                  <a:pt x="809" y="279"/>
                  <a:pt x="808" y="278"/>
                </a:cubicBezTo>
                <a:cubicBezTo>
                  <a:pt x="807" y="277"/>
                  <a:pt x="805" y="277"/>
                  <a:pt x="804" y="278"/>
                </a:cubicBezTo>
                <a:cubicBezTo>
                  <a:pt x="801" y="281"/>
                  <a:pt x="801" y="281"/>
                  <a:pt x="801" y="281"/>
                </a:cubicBezTo>
                <a:cubicBezTo>
                  <a:pt x="801" y="281"/>
                  <a:pt x="800" y="282"/>
                  <a:pt x="800" y="282"/>
                </a:cubicBezTo>
                <a:cubicBezTo>
                  <a:pt x="800" y="282"/>
                  <a:pt x="800" y="282"/>
                  <a:pt x="800" y="282"/>
                </a:cubicBezTo>
                <a:cubicBezTo>
                  <a:pt x="701" y="381"/>
                  <a:pt x="701" y="381"/>
                  <a:pt x="701" y="381"/>
                </a:cubicBezTo>
                <a:cubicBezTo>
                  <a:pt x="699" y="382"/>
                  <a:pt x="699" y="384"/>
                  <a:pt x="701" y="386"/>
                </a:cubicBezTo>
                <a:cubicBezTo>
                  <a:pt x="701" y="386"/>
                  <a:pt x="702" y="387"/>
                  <a:pt x="703" y="387"/>
                </a:cubicBezTo>
                <a:close/>
                <a:moveTo>
                  <a:pt x="933" y="157"/>
                </a:moveTo>
                <a:cubicBezTo>
                  <a:pt x="933" y="157"/>
                  <a:pt x="933" y="157"/>
                  <a:pt x="933" y="157"/>
                </a:cubicBezTo>
                <a:cubicBezTo>
                  <a:pt x="999" y="91"/>
                  <a:pt x="999" y="91"/>
                  <a:pt x="999" y="91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6" y="84"/>
                  <a:pt x="1006" y="84"/>
                  <a:pt x="1006" y="84"/>
                </a:cubicBezTo>
                <a:cubicBezTo>
                  <a:pt x="1007" y="84"/>
                  <a:pt x="1007" y="83"/>
                  <a:pt x="1007" y="82"/>
                </a:cubicBezTo>
                <a:cubicBezTo>
                  <a:pt x="1007" y="81"/>
                  <a:pt x="1007" y="81"/>
                  <a:pt x="1006" y="80"/>
                </a:cubicBezTo>
                <a:cubicBezTo>
                  <a:pt x="1006" y="80"/>
                  <a:pt x="1006" y="80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4" y="79"/>
                </a:cubicBezTo>
                <a:cubicBezTo>
                  <a:pt x="1004" y="79"/>
                  <a:pt x="1003" y="79"/>
                  <a:pt x="1002" y="80"/>
                </a:cubicBezTo>
                <a:cubicBezTo>
                  <a:pt x="1002" y="80"/>
                  <a:pt x="1002" y="80"/>
                  <a:pt x="1002" y="80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852" y="229"/>
                  <a:pt x="852" y="229"/>
                  <a:pt x="852" y="229"/>
                </a:cubicBezTo>
                <a:cubicBezTo>
                  <a:pt x="851" y="231"/>
                  <a:pt x="851" y="233"/>
                  <a:pt x="852" y="234"/>
                </a:cubicBezTo>
                <a:cubicBezTo>
                  <a:pt x="853" y="234"/>
                  <a:pt x="854" y="235"/>
                  <a:pt x="855" y="235"/>
                </a:cubicBezTo>
                <a:cubicBezTo>
                  <a:pt x="855" y="235"/>
                  <a:pt x="856" y="234"/>
                  <a:pt x="857" y="234"/>
                </a:cubicBezTo>
                <a:cubicBezTo>
                  <a:pt x="933" y="158"/>
                  <a:pt x="933" y="158"/>
                  <a:pt x="933" y="158"/>
                </a:cubicBezTo>
                <a:cubicBezTo>
                  <a:pt x="933" y="158"/>
                  <a:pt x="933" y="157"/>
                  <a:pt x="933" y="157"/>
                </a:cubicBezTo>
                <a:close/>
                <a:moveTo>
                  <a:pt x="1009" y="80"/>
                </a:moveTo>
                <a:cubicBezTo>
                  <a:pt x="1010" y="80"/>
                  <a:pt x="1011" y="80"/>
                  <a:pt x="1012" y="79"/>
                </a:cubicBezTo>
                <a:cubicBezTo>
                  <a:pt x="1015" y="76"/>
                  <a:pt x="1015" y="76"/>
                  <a:pt x="1015" y="76"/>
                </a:cubicBezTo>
                <a:cubicBezTo>
                  <a:pt x="1016" y="75"/>
                  <a:pt x="1016" y="73"/>
                  <a:pt x="1015" y="71"/>
                </a:cubicBezTo>
                <a:cubicBezTo>
                  <a:pt x="1014" y="70"/>
                  <a:pt x="1012" y="70"/>
                  <a:pt x="1011" y="71"/>
                </a:cubicBezTo>
                <a:cubicBezTo>
                  <a:pt x="1007" y="75"/>
                  <a:pt x="1007" y="75"/>
                  <a:pt x="1007" y="75"/>
                </a:cubicBezTo>
                <a:cubicBezTo>
                  <a:pt x="1006" y="76"/>
                  <a:pt x="1006" y="78"/>
                  <a:pt x="1007" y="79"/>
                </a:cubicBezTo>
                <a:cubicBezTo>
                  <a:pt x="1008" y="80"/>
                  <a:pt x="1009" y="80"/>
                  <a:pt x="1009" y="80"/>
                </a:cubicBezTo>
                <a:close/>
                <a:moveTo>
                  <a:pt x="1027" y="55"/>
                </a:moveTo>
                <a:cubicBezTo>
                  <a:pt x="1020" y="62"/>
                  <a:pt x="1020" y="62"/>
                  <a:pt x="1020" y="62"/>
                </a:cubicBezTo>
                <a:cubicBezTo>
                  <a:pt x="1018" y="63"/>
                  <a:pt x="1018" y="65"/>
                  <a:pt x="1020" y="67"/>
                </a:cubicBezTo>
                <a:cubicBezTo>
                  <a:pt x="1020" y="67"/>
                  <a:pt x="1021" y="68"/>
                  <a:pt x="1022" y="68"/>
                </a:cubicBezTo>
                <a:cubicBezTo>
                  <a:pt x="1023" y="68"/>
                  <a:pt x="1023" y="67"/>
                  <a:pt x="1024" y="67"/>
                </a:cubicBezTo>
                <a:cubicBezTo>
                  <a:pt x="1031" y="59"/>
                  <a:pt x="1031" y="59"/>
                  <a:pt x="1031" y="59"/>
                </a:cubicBezTo>
                <a:cubicBezTo>
                  <a:pt x="1032" y="58"/>
                  <a:pt x="1032" y="56"/>
                  <a:pt x="1031" y="55"/>
                </a:cubicBezTo>
                <a:cubicBezTo>
                  <a:pt x="1030" y="54"/>
                  <a:pt x="1028" y="54"/>
                  <a:pt x="1027" y="55"/>
                </a:cubicBezTo>
                <a:close/>
                <a:moveTo>
                  <a:pt x="860" y="243"/>
                </a:moveTo>
                <a:cubicBezTo>
                  <a:pt x="861" y="243"/>
                  <a:pt x="862" y="243"/>
                  <a:pt x="863" y="242"/>
                </a:cubicBezTo>
                <a:cubicBezTo>
                  <a:pt x="872" y="232"/>
                  <a:pt x="872" y="232"/>
                  <a:pt x="872" y="232"/>
                </a:cubicBezTo>
                <a:cubicBezTo>
                  <a:pt x="874" y="231"/>
                  <a:pt x="874" y="229"/>
                  <a:pt x="872" y="228"/>
                </a:cubicBezTo>
                <a:cubicBezTo>
                  <a:pt x="871" y="227"/>
                  <a:pt x="869" y="227"/>
                  <a:pt x="868" y="22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7" y="239"/>
                  <a:pt x="857" y="241"/>
                  <a:pt x="858" y="242"/>
                </a:cubicBezTo>
                <a:cubicBezTo>
                  <a:pt x="859" y="243"/>
                  <a:pt x="860" y="243"/>
                  <a:pt x="860" y="243"/>
                </a:cubicBezTo>
                <a:close/>
                <a:moveTo>
                  <a:pt x="1034" y="62"/>
                </a:moveTo>
                <a:cubicBezTo>
                  <a:pt x="1031" y="65"/>
                  <a:pt x="1031" y="65"/>
                  <a:pt x="1031" y="65"/>
                </a:cubicBezTo>
                <a:cubicBezTo>
                  <a:pt x="1030" y="66"/>
                  <a:pt x="1030" y="68"/>
                  <a:pt x="1031" y="69"/>
                </a:cubicBezTo>
                <a:cubicBezTo>
                  <a:pt x="1032" y="70"/>
                  <a:pt x="1033" y="70"/>
                  <a:pt x="1033" y="70"/>
                </a:cubicBezTo>
                <a:cubicBezTo>
                  <a:pt x="1034" y="70"/>
                  <a:pt x="1035" y="70"/>
                  <a:pt x="1036" y="69"/>
                </a:cubicBezTo>
                <a:cubicBezTo>
                  <a:pt x="1038" y="66"/>
                  <a:pt x="1038" y="66"/>
                  <a:pt x="1038" y="66"/>
                </a:cubicBezTo>
                <a:cubicBezTo>
                  <a:pt x="1039" y="65"/>
                  <a:pt x="1039" y="63"/>
                  <a:pt x="1038" y="62"/>
                </a:cubicBezTo>
                <a:cubicBezTo>
                  <a:pt x="1037" y="61"/>
                  <a:pt x="1035" y="61"/>
                  <a:pt x="1034" y="62"/>
                </a:cubicBezTo>
                <a:close/>
                <a:moveTo>
                  <a:pt x="705" y="399"/>
                </a:moveTo>
                <a:cubicBezTo>
                  <a:pt x="706" y="399"/>
                  <a:pt x="706" y="398"/>
                  <a:pt x="707" y="398"/>
                </a:cubicBezTo>
                <a:cubicBezTo>
                  <a:pt x="825" y="280"/>
                  <a:pt x="825" y="280"/>
                  <a:pt x="825" y="280"/>
                </a:cubicBezTo>
                <a:cubicBezTo>
                  <a:pt x="826" y="278"/>
                  <a:pt x="826" y="277"/>
                  <a:pt x="825" y="275"/>
                </a:cubicBezTo>
                <a:cubicBezTo>
                  <a:pt x="824" y="274"/>
                  <a:pt x="822" y="274"/>
                  <a:pt x="821" y="275"/>
                </a:cubicBezTo>
                <a:cubicBezTo>
                  <a:pt x="703" y="393"/>
                  <a:pt x="703" y="393"/>
                  <a:pt x="703" y="393"/>
                </a:cubicBezTo>
                <a:cubicBezTo>
                  <a:pt x="701" y="395"/>
                  <a:pt x="701" y="396"/>
                  <a:pt x="703" y="398"/>
                </a:cubicBezTo>
                <a:cubicBezTo>
                  <a:pt x="703" y="398"/>
                  <a:pt x="704" y="399"/>
                  <a:pt x="705" y="399"/>
                </a:cubicBezTo>
                <a:close/>
                <a:moveTo>
                  <a:pt x="853" y="251"/>
                </a:moveTo>
                <a:cubicBezTo>
                  <a:pt x="854" y="250"/>
                  <a:pt x="854" y="248"/>
                  <a:pt x="853" y="247"/>
                </a:cubicBezTo>
                <a:cubicBezTo>
                  <a:pt x="852" y="246"/>
                  <a:pt x="850" y="246"/>
                  <a:pt x="849" y="247"/>
                </a:cubicBezTo>
                <a:cubicBezTo>
                  <a:pt x="844" y="252"/>
                  <a:pt x="844" y="252"/>
                  <a:pt x="844" y="252"/>
                </a:cubicBezTo>
                <a:cubicBezTo>
                  <a:pt x="842" y="254"/>
                  <a:pt x="842" y="256"/>
                  <a:pt x="844" y="257"/>
                </a:cubicBezTo>
                <a:cubicBezTo>
                  <a:pt x="844" y="257"/>
                  <a:pt x="845" y="258"/>
                  <a:pt x="846" y="258"/>
                </a:cubicBezTo>
                <a:cubicBezTo>
                  <a:pt x="847" y="258"/>
                  <a:pt x="847" y="257"/>
                  <a:pt x="848" y="257"/>
                </a:cubicBezTo>
                <a:lnTo>
                  <a:pt x="853" y="251"/>
                </a:lnTo>
                <a:close/>
                <a:moveTo>
                  <a:pt x="400" y="703"/>
                </a:moveTo>
                <a:cubicBezTo>
                  <a:pt x="401" y="703"/>
                  <a:pt x="402" y="703"/>
                  <a:pt x="402" y="702"/>
                </a:cubicBezTo>
                <a:cubicBezTo>
                  <a:pt x="559" y="545"/>
                  <a:pt x="559" y="545"/>
                  <a:pt x="559" y="545"/>
                </a:cubicBezTo>
                <a:cubicBezTo>
                  <a:pt x="561" y="544"/>
                  <a:pt x="561" y="542"/>
                  <a:pt x="559" y="541"/>
                </a:cubicBezTo>
                <a:cubicBezTo>
                  <a:pt x="558" y="540"/>
                  <a:pt x="556" y="540"/>
                  <a:pt x="555" y="541"/>
                </a:cubicBezTo>
                <a:cubicBezTo>
                  <a:pt x="398" y="698"/>
                  <a:pt x="398" y="698"/>
                  <a:pt x="398" y="698"/>
                </a:cubicBezTo>
                <a:cubicBezTo>
                  <a:pt x="397" y="699"/>
                  <a:pt x="397" y="701"/>
                  <a:pt x="398" y="702"/>
                </a:cubicBezTo>
                <a:cubicBezTo>
                  <a:pt x="399" y="703"/>
                  <a:pt x="399" y="703"/>
                  <a:pt x="400" y="703"/>
                </a:cubicBezTo>
                <a:close/>
                <a:moveTo>
                  <a:pt x="873" y="223"/>
                </a:moveTo>
                <a:cubicBezTo>
                  <a:pt x="872" y="224"/>
                  <a:pt x="872" y="226"/>
                  <a:pt x="873" y="228"/>
                </a:cubicBezTo>
                <a:cubicBezTo>
                  <a:pt x="873" y="228"/>
                  <a:pt x="874" y="229"/>
                  <a:pt x="875" y="229"/>
                </a:cubicBezTo>
                <a:cubicBezTo>
                  <a:pt x="876" y="229"/>
                  <a:pt x="876" y="228"/>
                  <a:pt x="877" y="228"/>
                </a:cubicBezTo>
                <a:cubicBezTo>
                  <a:pt x="1023" y="82"/>
                  <a:pt x="1023" y="82"/>
                  <a:pt x="1023" y="82"/>
                </a:cubicBezTo>
                <a:cubicBezTo>
                  <a:pt x="1024" y="81"/>
                  <a:pt x="1024" y="79"/>
                  <a:pt x="1023" y="78"/>
                </a:cubicBezTo>
                <a:cubicBezTo>
                  <a:pt x="1021" y="77"/>
                  <a:pt x="1019" y="77"/>
                  <a:pt x="1018" y="78"/>
                </a:cubicBezTo>
                <a:lnTo>
                  <a:pt x="873" y="223"/>
                </a:lnTo>
                <a:close/>
                <a:moveTo>
                  <a:pt x="1062" y="42"/>
                </a:moveTo>
                <a:cubicBezTo>
                  <a:pt x="1063" y="42"/>
                  <a:pt x="1063" y="41"/>
                  <a:pt x="1064" y="41"/>
                </a:cubicBezTo>
                <a:cubicBezTo>
                  <a:pt x="1069" y="36"/>
                  <a:pt x="1069" y="36"/>
                  <a:pt x="1069" y="36"/>
                </a:cubicBezTo>
                <a:cubicBezTo>
                  <a:pt x="1070" y="35"/>
                  <a:pt x="1070" y="33"/>
                  <a:pt x="1069" y="32"/>
                </a:cubicBezTo>
                <a:cubicBezTo>
                  <a:pt x="1067" y="30"/>
                  <a:pt x="1066" y="30"/>
                  <a:pt x="1064" y="32"/>
                </a:cubicBezTo>
                <a:cubicBezTo>
                  <a:pt x="1060" y="36"/>
                  <a:pt x="1060" y="36"/>
                  <a:pt x="1060" y="36"/>
                </a:cubicBezTo>
                <a:cubicBezTo>
                  <a:pt x="1058" y="38"/>
                  <a:pt x="1058" y="39"/>
                  <a:pt x="1060" y="41"/>
                </a:cubicBezTo>
                <a:cubicBezTo>
                  <a:pt x="1060" y="41"/>
                  <a:pt x="1061" y="42"/>
                  <a:pt x="1062" y="42"/>
                </a:cubicBezTo>
                <a:close/>
                <a:moveTo>
                  <a:pt x="867" y="250"/>
                </a:moveTo>
                <a:cubicBezTo>
                  <a:pt x="868" y="250"/>
                  <a:pt x="869" y="250"/>
                  <a:pt x="870" y="249"/>
                </a:cubicBezTo>
                <a:cubicBezTo>
                  <a:pt x="878" y="240"/>
                  <a:pt x="878" y="240"/>
                  <a:pt x="878" y="240"/>
                </a:cubicBezTo>
                <a:cubicBezTo>
                  <a:pt x="880" y="239"/>
                  <a:pt x="880" y="237"/>
                  <a:pt x="878" y="236"/>
                </a:cubicBezTo>
                <a:cubicBezTo>
                  <a:pt x="877" y="235"/>
                  <a:pt x="875" y="235"/>
                  <a:pt x="874" y="236"/>
                </a:cubicBezTo>
                <a:cubicBezTo>
                  <a:pt x="865" y="245"/>
                  <a:pt x="865" y="245"/>
                  <a:pt x="865" y="245"/>
                </a:cubicBezTo>
                <a:cubicBezTo>
                  <a:pt x="864" y="246"/>
                  <a:pt x="864" y="248"/>
                  <a:pt x="865" y="249"/>
                </a:cubicBezTo>
                <a:cubicBezTo>
                  <a:pt x="866" y="250"/>
                  <a:pt x="867" y="250"/>
                  <a:pt x="867" y="250"/>
                </a:cubicBezTo>
                <a:close/>
                <a:moveTo>
                  <a:pt x="708" y="410"/>
                </a:moveTo>
                <a:cubicBezTo>
                  <a:pt x="709" y="410"/>
                  <a:pt x="709" y="409"/>
                  <a:pt x="710" y="409"/>
                </a:cubicBezTo>
                <a:cubicBezTo>
                  <a:pt x="840" y="279"/>
                  <a:pt x="840" y="279"/>
                  <a:pt x="840" y="279"/>
                </a:cubicBezTo>
                <a:cubicBezTo>
                  <a:pt x="841" y="278"/>
                  <a:pt x="841" y="276"/>
                  <a:pt x="840" y="275"/>
                </a:cubicBezTo>
                <a:cubicBezTo>
                  <a:pt x="839" y="273"/>
                  <a:pt x="837" y="273"/>
                  <a:pt x="835" y="275"/>
                </a:cubicBezTo>
                <a:cubicBezTo>
                  <a:pt x="706" y="404"/>
                  <a:pt x="706" y="404"/>
                  <a:pt x="706" y="404"/>
                </a:cubicBezTo>
                <a:cubicBezTo>
                  <a:pt x="704" y="406"/>
                  <a:pt x="704" y="407"/>
                  <a:pt x="706" y="409"/>
                </a:cubicBezTo>
                <a:cubicBezTo>
                  <a:pt x="706" y="409"/>
                  <a:pt x="707" y="410"/>
                  <a:pt x="708" y="410"/>
                </a:cubicBezTo>
                <a:close/>
                <a:moveTo>
                  <a:pt x="1037" y="82"/>
                </a:moveTo>
                <a:cubicBezTo>
                  <a:pt x="1038" y="81"/>
                  <a:pt x="1038" y="79"/>
                  <a:pt x="1037" y="78"/>
                </a:cubicBezTo>
                <a:cubicBezTo>
                  <a:pt x="1035" y="77"/>
                  <a:pt x="1033" y="77"/>
                  <a:pt x="1032" y="78"/>
                </a:cubicBezTo>
                <a:cubicBezTo>
                  <a:pt x="880" y="230"/>
                  <a:pt x="880" y="230"/>
                  <a:pt x="880" y="230"/>
                </a:cubicBezTo>
                <a:cubicBezTo>
                  <a:pt x="879" y="231"/>
                  <a:pt x="879" y="233"/>
                  <a:pt x="880" y="234"/>
                </a:cubicBezTo>
                <a:cubicBezTo>
                  <a:pt x="881" y="235"/>
                  <a:pt x="881" y="235"/>
                  <a:pt x="882" y="235"/>
                </a:cubicBezTo>
                <a:cubicBezTo>
                  <a:pt x="883" y="235"/>
                  <a:pt x="884" y="235"/>
                  <a:pt x="884" y="234"/>
                </a:cubicBezTo>
                <a:lnTo>
                  <a:pt x="1037" y="82"/>
                </a:lnTo>
                <a:close/>
                <a:moveTo>
                  <a:pt x="849" y="268"/>
                </a:moveTo>
                <a:cubicBezTo>
                  <a:pt x="850" y="268"/>
                  <a:pt x="851" y="268"/>
                  <a:pt x="852" y="267"/>
                </a:cubicBezTo>
                <a:cubicBezTo>
                  <a:pt x="856" y="262"/>
                  <a:pt x="856" y="262"/>
                  <a:pt x="856" y="262"/>
                </a:cubicBezTo>
                <a:cubicBezTo>
                  <a:pt x="858" y="261"/>
                  <a:pt x="858" y="259"/>
                  <a:pt x="856" y="258"/>
                </a:cubicBezTo>
                <a:cubicBezTo>
                  <a:pt x="855" y="257"/>
                  <a:pt x="853" y="257"/>
                  <a:pt x="852" y="258"/>
                </a:cubicBezTo>
                <a:cubicBezTo>
                  <a:pt x="847" y="263"/>
                  <a:pt x="847" y="263"/>
                  <a:pt x="847" y="263"/>
                </a:cubicBezTo>
                <a:cubicBezTo>
                  <a:pt x="846" y="264"/>
                  <a:pt x="846" y="266"/>
                  <a:pt x="847" y="267"/>
                </a:cubicBezTo>
                <a:cubicBezTo>
                  <a:pt x="848" y="268"/>
                  <a:pt x="849" y="268"/>
                  <a:pt x="849" y="268"/>
                </a:cubicBezTo>
                <a:close/>
                <a:moveTo>
                  <a:pt x="401" y="717"/>
                </a:moveTo>
                <a:cubicBezTo>
                  <a:pt x="401" y="717"/>
                  <a:pt x="402" y="716"/>
                  <a:pt x="403" y="716"/>
                </a:cubicBezTo>
                <a:cubicBezTo>
                  <a:pt x="572" y="546"/>
                  <a:pt x="572" y="546"/>
                  <a:pt x="572" y="546"/>
                </a:cubicBezTo>
                <a:cubicBezTo>
                  <a:pt x="574" y="545"/>
                  <a:pt x="574" y="543"/>
                  <a:pt x="572" y="542"/>
                </a:cubicBezTo>
                <a:cubicBezTo>
                  <a:pt x="571" y="541"/>
                  <a:pt x="569" y="541"/>
                  <a:pt x="568" y="542"/>
                </a:cubicBezTo>
                <a:cubicBezTo>
                  <a:pt x="399" y="711"/>
                  <a:pt x="399" y="711"/>
                  <a:pt x="399" y="711"/>
                </a:cubicBezTo>
                <a:cubicBezTo>
                  <a:pt x="397" y="713"/>
                  <a:pt x="397" y="715"/>
                  <a:pt x="399" y="716"/>
                </a:cubicBezTo>
                <a:cubicBezTo>
                  <a:pt x="399" y="716"/>
                  <a:pt x="400" y="717"/>
                  <a:pt x="401" y="717"/>
                </a:cubicBezTo>
                <a:close/>
                <a:moveTo>
                  <a:pt x="1053" y="75"/>
                </a:moveTo>
                <a:cubicBezTo>
                  <a:pt x="1054" y="76"/>
                  <a:pt x="1055" y="76"/>
                  <a:pt x="1056" y="76"/>
                </a:cubicBezTo>
                <a:cubicBezTo>
                  <a:pt x="1056" y="76"/>
                  <a:pt x="1057" y="76"/>
                  <a:pt x="1058" y="75"/>
                </a:cubicBezTo>
                <a:cubicBezTo>
                  <a:pt x="1059" y="74"/>
                  <a:pt x="1059" y="74"/>
                  <a:pt x="1059" y="74"/>
                </a:cubicBezTo>
                <a:cubicBezTo>
                  <a:pt x="1060" y="72"/>
                  <a:pt x="1060" y="71"/>
                  <a:pt x="1059" y="69"/>
                </a:cubicBezTo>
                <a:cubicBezTo>
                  <a:pt x="1058" y="68"/>
                  <a:pt x="1056" y="68"/>
                  <a:pt x="1055" y="69"/>
                </a:cubicBezTo>
                <a:cubicBezTo>
                  <a:pt x="1053" y="71"/>
                  <a:pt x="1053" y="71"/>
                  <a:pt x="1053" y="71"/>
                </a:cubicBezTo>
                <a:cubicBezTo>
                  <a:pt x="1052" y="72"/>
                  <a:pt x="1052" y="74"/>
                  <a:pt x="1053" y="75"/>
                </a:cubicBezTo>
                <a:close/>
                <a:moveTo>
                  <a:pt x="1052" y="76"/>
                </a:moveTo>
                <a:cubicBezTo>
                  <a:pt x="1051" y="75"/>
                  <a:pt x="1049" y="75"/>
                  <a:pt x="1048" y="76"/>
                </a:cubicBezTo>
                <a:cubicBezTo>
                  <a:pt x="890" y="234"/>
                  <a:pt x="890" y="234"/>
                  <a:pt x="890" y="234"/>
                </a:cubicBezTo>
                <a:cubicBezTo>
                  <a:pt x="889" y="235"/>
                  <a:pt x="889" y="237"/>
                  <a:pt x="890" y="238"/>
                </a:cubicBezTo>
                <a:cubicBezTo>
                  <a:pt x="891" y="239"/>
                  <a:pt x="891" y="239"/>
                  <a:pt x="892" y="239"/>
                </a:cubicBezTo>
                <a:cubicBezTo>
                  <a:pt x="893" y="239"/>
                  <a:pt x="894" y="239"/>
                  <a:pt x="894" y="238"/>
                </a:cubicBezTo>
                <a:cubicBezTo>
                  <a:pt x="1052" y="81"/>
                  <a:pt x="1052" y="81"/>
                  <a:pt x="1052" y="81"/>
                </a:cubicBezTo>
                <a:cubicBezTo>
                  <a:pt x="1053" y="79"/>
                  <a:pt x="1053" y="77"/>
                  <a:pt x="1052" y="76"/>
                </a:cubicBezTo>
                <a:close/>
                <a:moveTo>
                  <a:pt x="874" y="254"/>
                </a:moveTo>
                <a:cubicBezTo>
                  <a:pt x="875" y="254"/>
                  <a:pt x="876" y="255"/>
                  <a:pt x="877" y="255"/>
                </a:cubicBezTo>
                <a:cubicBezTo>
                  <a:pt x="877" y="255"/>
                  <a:pt x="878" y="254"/>
                  <a:pt x="879" y="254"/>
                </a:cubicBezTo>
                <a:cubicBezTo>
                  <a:pt x="887" y="246"/>
                  <a:pt x="887" y="246"/>
                  <a:pt x="887" y="246"/>
                </a:cubicBezTo>
                <a:cubicBezTo>
                  <a:pt x="888" y="245"/>
                  <a:pt x="888" y="243"/>
                  <a:pt x="887" y="242"/>
                </a:cubicBezTo>
                <a:cubicBezTo>
                  <a:pt x="886" y="240"/>
                  <a:pt x="884" y="240"/>
                  <a:pt x="882" y="242"/>
                </a:cubicBezTo>
                <a:cubicBezTo>
                  <a:pt x="874" y="249"/>
                  <a:pt x="874" y="249"/>
                  <a:pt x="874" y="249"/>
                </a:cubicBezTo>
                <a:cubicBezTo>
                  <a:pt x="873" y="251"/>
                  <a:pt x="873" y="253"/>
                  <a:pt x="874" y="254"/>
                </a:cubicBezTo>
                <a:close/>
                <a:moveTo>
                  <a:pt x="401" y="732"/>
                </a:moveTo>
                <a:cubicBezTo>
                  <a:pt x="580" y="552"/>
                  <a:pt x="580" y="552"/>
                  <a:pt x="580" y="552"/>
                </a:cubicBezTo>
                <a:cubicBezTo>
                  <a:pt x="582" y="551"/>
                  <a:pt x="582" y="549"/>
                  <a:pt x="580" y="548"/>
                </a:cubicBezTo>
                <a:cubicBezTo>
                  <a:pt x="579" y="547"/>
                  <a:pt x="577" y="547"/>
                  <a:pt x="576" y="548"/>
                </a:cubicBezTo>
                <a:cubicBezTo>
                  <a:pt x="396" y="727"/>
                  <a:pt x="396" y="727"/>
                  <a:pt x="396" y="727"/>
                </a:cubicBezTo>
                <a:cubicBezTo>
                  <a:pt x="395" y="729"/>
                  <a:pt x="395" y="731"/>
                  <a:pt x="396" y="732"/>
                </a:cubicBezTo>
                <a:cubicBezTo>
                  <a:pt x="397" y="732"/>
                  <a:pt x="398" y="733"/>
                  <a:pt x="399" y="733"/>
                </a:cubicBezTo>
                <a:cubicBezTo>
                  <a:pt x="399" y="733"/>
                  <a:pt x="400" y="732"/>
                  <a:pt x="401" y="732"/>
                </a:cubicBezTo>
                <a:close/>
                <a:moveTo>
                  <a:pt x="703" y="430"/>
                </a:moveTo>
                <a:cubicBezTo>
                  <a:pt x="856" y="276"/>
                  <a:pt x="856" y="276"/>
                  <a:pt x="856" y="276"/>
                </a:cubicBezTo>
                <a:cubicBezTo>
                  <a:pt x="858" y="275"/>
                  <a:pt x="858" y="273"/>
                  <a:pt x="856" y="272"/>
                </a:cubicBezTo>
                <a:cubicBezTo>
                  <a:pt x="855" y="271"/>
                  <a:pt x="853" y="271"/>
                  <a:pt x="852" y="272"/>
                </a:cubicBezTo>
                <a:cubicBezTo>
                  <a:pt x="698" y="426"/>
                  <a:pt x="698" y="426"/>
                  <a:pt x="698" y="426"/>
                </a:cubicBezTo>
                <a:cubicBezTo>
                  <a:pt x="697" y="427"/>
                  <a:pt x="697" y="429"/>
                  <a:pt x="698" y="430"/>
                </a:cubicBezTo>
                <a:cubicBezTo>
                  <a:pt x="699" y="431"/>
                  <a:pt x="700" y="431"/>
                  <a:pt x="700" y="431"/>
                </a:cubicBezTo>
                <a:cubicBezTo>
                  <a:pt x="701" y="431"/>
                  <a:pt x="702" y="431"/>
                  <a:pt x="703" y="430"/>
                </a:cubicBezTo>
                <a:close/>
                <a:moveTo>
                  <a:pt x="870" y="276"/>
                </a:moveTo>
                <a:cubicBezTo>
                  <a:pt x="871" y="276"/>
                  <a:pt x="871" y="275"/>
                  <a:pt x="872" y="275"/>
                </a:cubicBezTo>
                <a:cubicBezTo>
                  <a:pt x="875" y="271"/>
                  <a:pt x="875" y="271"/>
                  <a:pt x="875" y="271"/>
                </a:cubicBezTo>
                <a:cubicBezTo>
                  <a:pt x="877" y="270"/>
                  <a:pt x="877" y="268"/>
                  <a:pt x="875" y="267"/>
                </a:cubicBezTo>
                <a:cubicBezTo>
                  <a:pt x="874" y="266"/>
                  <a:pt x="872" y="266"/>
                  <a:pt x="871" y="267"/>
                </a:cubicBezTo>
                <a:cubicBezTo>
                  <a:pt x="868" y="270"/>
                  <a:pt x="868" y="270"/>
                  <a:pt x="868" y="270"/>
                </a:cubicBezTo>
                <a:cubicBezTo>
                  <a:pt x="866" y="271"/>
                  <a:pt x="866" y="273"/>
                  <a:pt x="868" y="275"/>
                </a:cubicBezTo>
                <a:cubicBezTo>
                  <a:pt x="868" y="275"/>
                  <a:pt x="869" y="276"/>
                  <a:pt x="870" y="276"/>
                </a:cubicBezTo>
                <a:close/>
                <a:moveTo>
                  <a:pt x="862" y="280"/>
                </a:moveTo>
                <a:cubicBezTo>
                  <a:pt x="861" y="279"/>
                  <a:pt x="859" y="279"/>
                  <a:pt x="858" y="280"/>
                </a:cubicBezTo>
                <a:cubicBezTo>
                  <a:pt x="700" y="438"/>
                  <a:pt x="700" y="438"/>
                  <a:pt x="700" y="438"/>
                </a:cubicBezTo>
                <a:cubicBezTo>
                  <a:pt x="699" y="439"/>
                  <a:pt x="699" y="441"/>
                  <a:pt x="700" y="442"/>
                </a:cubicBezTo>
                <a:cubicBezTo>
                  <a:pt x="701" y="443"/>
                  <a:pt x="702" y="443"/>
                  <a:pt x="702" y="443"/>
                </a:cubicBezTo>
                <a:cubicBezTo>
                  <a:pt x="703" y="443"/>
                  <a:pt x="704" y="443"/>
                  <a:pt x="704" y="442"/>
                </a:cubicBezTo>
                <a:cubicBezTo>
                  <a:pt x="862" y="285"/>
                  <a:pt x="862" y="285"/>
                  <a:pt x="862" y="285"/>
                </a:cubicBezTo>
                <a:cubicBezTo>
                  <a:pt x="863" y="283"/>
                  <a:pt x="863" y="281"/>
                  <a:pt x="862" y="280"/>
                </a:cubicBezTo>
                <a:close/>
                <a:moveTo>
                  <a:pt x="583" y="555"/>
                </a:moveTo>
                <a:cubicBezTo>
                  <a:pt x="399" y="738"/>
                  <a:pt x="399" y="738"/>
                  <a:pt x="399" y="738"/>
                </a:cubicBezTo>
                <a:cubicBezTo>
                  <a:pt x="398" y="740"/>
                  <a:pt x="398" y="742"/>
                  <a:pt x="399" y="743"/>
                </a:cubicBezTo>
                <a:cubicBezTo>
                  <a:pt x="400" y="743"/>
                  <a:pt x="401" y="744"/>
                  <a:pt x="402" y="744"/>
                </a:cubicBezTo>
                <a:cubicBezTo>
                  <a:pt x="402" y="744"/>
                  <a:pt x="403" y="743"/>
                  <a:pt x="404" y="743"/>
                </a:cubicBezTo>
                <a:cubicBezTo>
                  <a:pt x="587" y="559"/>
                  <a:pt x="587" y="559"/>
                  <a:pt x="587" y="559"/>
                </a:cubicBezTo>
                <a:cubicBezTo>
                  <a:pt x="589" y="558"/>
                  <a:pt x="589" y="556"/>
                  <a:pt x="587" y="555"/>
                </a:cubicBezTo>
                <a:cubicBezTo>
                  <a:pt x="586" y="554"/>
                  <a:pt x="584" y="554"/>
                  <a:pt x="583" y="555"/>
                </a:cubicBezTo>
                <a:close/>
                <a:moveTo>
                  <a:pt x="1084" y="61"/>
                </a:moveTo>
                <a:cubicBezTo>
                  <a:pt x="1085" y="61"/>
                  <a:pt x="1086" y="61"/>
                  <a:pt x="1087" y="60"/>
                </a:cubicBezTo>
                <a:cubicBezTo>
                  <a:pt x="1090" y="57"/>
                  <a:pt x="1090" y="57"/>
                  <a:pt x="1090" y="57"/>
                </a:cubicBezTo>
                <a:cubicBezTo>
                  <a:pt x="1091" y="56"/>
                  <a:pt x="1091" y="54"/>
                  <a:pt x="1090" y="53"/>
                </a:cubicBezTo>
                <a:cubicBezTo>
                  <a:pt x="1088" y="51"/>
                  <a:pt x="1087" y="51"/>
                  <a:pt x="1085" y="53"/>
                </a:cubicBezTo>
                <a:cubicBezTo>
                  <a:pt x="1082" y="56"/>
                  <a:pt x="1082" y="56"/>
                  <a:pt x="1082" y="56"/>
                </a:cubicBezTo>
                <a:cubicBezTo>
                  <a:pt x="1081" y="57"/>
                  <a:pt x="1081" y="59"/>
                  <a:pt x="1082" y="60"/>
                </a:cubicBezTo>
                <a:cubicBezTo>
                  <a:pt x="1083" y="61"/>
                  <a:pt x="1084" y="61"/>
                  <a:pt x="1084" y="61"/>
                </a:cubicBezTo>
                <a:close/>
                <a:moveTo>
                  <a:pt x="885" y="261"/>
                </a:moveTo>
                <a:cubicBezTo>
                  <a:pt x="885" y="261"/>
                  <a:pt x="886" y="260"/>
                  <a:pt x="887" y="260"/>
                </a:cubicBezTo>
                <a:cubicBezTo>
                  <a:pt x="895" y="252"/>
                  <a:pt x="895" y="252"/>
                  <a:pt x="895" y="252"/>
                </a:cubicBezTo>
                <a:cubicBezTo>
                  <a:pt x="896" y="251"/>
                  <a:pt x="896" y="249"/>
                  <a:pt x="895" y="248"/>
                </a:cubicBezTo>
                <a:cubicBezTo>
                  <a:pt x="893" y="247"/>
                  <a:pt x="891" y="247"/>
                  <a:pt x="890" y="248"/>
                </a:cubicBezTo>
                <a:cubicBezTo>
                  <a:pt x="883" y="255"/>
                  <a:pt x="883" y="255"/>
                  <a:pt x="883" y="255"/>
                </a:cubicBezTo>
                <a:cubicBezTo>
                  <a:pt x="881" y="257"/>
                  <a:pt x="881" y="259"/>
                  <a:pt x="883" y="260"/>
                </a:cubicBezTo>
                <a:cubicBezTo>
                  <a:pt x="883" y="260"/>
                  <a:pt x="884" y="261"/>
                  <a:pt x="885" y="261"/>
                </a:cubicBezTo>
                <a:close/>
                <a:moveTo>
                  <a:pt x="937" y="200"/>
                </a:moveTo>
                <a:cubicBezTo>
                  <a:pt x="898" y="240"/>
                  <a:pt x="898" y="240"/>
                  <a:pt x="898" y="240"/>
                </a:cubicBezTo>
                <a:cubicBezTo>
                  <a:pt x="897" y="241"/>
                  <a:pt x="897" y="243"/>
                  <a:pt x="898" y="244"/>
                </a:cubicBezTo>
                <a:cubicBezTo>
                  <a:pt x="898" y="245"/>
                  <a:pt x="899" y="245"/>
                  <a:pt x="900" y="245"/>
                </a:cubicBezTo>
                <a:cubicBezTo>
                  <a:pt x="901" y="245"/>
                  <a:pt x="902" y="245"/>
                  <a:pt x="902" y="244"/>
                </a:cubicBezTo>
                <a:cubicBezTo>
                  <a:pt x="942" y="205"/>
                  <a:pt x="942" y="205"/>
                  <a:pt x="942" y="205"/>
                </a:cubicBezTo>
                <a:cubicBezTo>
                  <a:pt x="1072" y="75"/>
                  <a:pt x="1072" y="75"/>
                  <a:pt x="1072" y="75"/>
                </a:cubicBezTo>
                <a:cubicBezTo>
                  <a:pt x="1073" y="74"/>
                  <a:pt x="1073" y="72"/>
                  <a:pt x="1072" y="70"/>
                </a:cubicBezTo>
                <a:cubicBezTo>
                  <a:pt x="1071" y="69"/>
                  <a:pt x="1069" y="69"/>
                  <a:pt x="1068" y="70"/>
                </a:cubicBezTo>
                <a:lnTo>
                  <a:pt x="937" y="200"/>
                </a:lnTo>
                <a:close/>
                <a:moveTo>
                  <a:pt x="860" y="300"/>
                </a:moveTo>
                <a:cubicBezTo>
                  <a:pt x="861" y="299"/>
                  <a:pt x="861" y="297"/>
                  <a:pt x="860" y="296"/>
                </a:cubicBezTo>
                <a:cubicBezTo>
                  <a:pt x="859" y="295"/>
                  <a:pt x="857" y="295"/>
                  <a:pt x="856" y="296"/>
                </a:cubicBezTo>
                <a:cubicBezTo>
                  <a:pt x="708" y="444"/>
                  <a:pt x="708" y="444"/>
                  <a:pt x="708" y="444"/>
                </a:cubicBezTo>
                <a:cubicBezTo>
                  <a:pt x="707" y="445"/>
                  <a:pt x="707" y="447"/>
                  <a:pt x="708" y="448"/>
                </a:cubicBezTo>
                <a:cubicBezTo>
                  <a:pt x="708" y="449"/>
                  <a:pt x="709" y="449"/>
                  <a:pt x="710" y="449"/>
                </a:cubicBezTo>
                <a:cubicBezTo>
                  <a:pt x="711" y="449"/>
                  <a:pt x="712" y="449"/>
                  <a:pt x="712" y="448"/>
                </a:cubicBezTo>
                <a:lnTo>
                  <a:pt x="860" y="300"/>
                </a:lnTo>
                <a:close/>
                <a:moveTo>
                  <a:pt x="904" y="253"/>
                </a:moveTo>
                <a:cubicBezTo>
                  <a:pt x="904" y="253"/>
                  <a:pt x="905" y="254"/>
                  <a:pt x="906" y="254"/>
                </a:cubicBezTo>
                <a:cubicBezTo>
                  <a:pt x="906" y="254"/>
                  <a:pt x="907" y="253"/>
                  <a:pt x="908" y="253"/>
                </a:cubicBezTo>
                <a:cubicBezTo>
                  <a:pt x="1083" y="77"/>
                  <a:pt x="1083" y="77"/>
                  <a:pt x="1083" y="77"/>
                </a:cubicBezTo>
                <a:cubicBezTo>
                  <a:pt x="1102" y="59"/>
                  <a:pt x="1102" y="59"/>
                  <a:pt x="1102" y="59"/>
                </a:cubicBezTo>
                <a:cubicBezTo>
                  <a:pt x="1103" y="58"/>
                  <a:pt x="1103" y="56"/>
                  <a:pt x="1102" y="54"/>
                </a:cubicBezTo>
                <a:cubicBezTo>
                  <a:pt x="1101" y="53"/>
                  <a:pt x="1099" y="53"/>
                  <a:pt x="1098" y="54"/>
                </a:cubicBezTo>
                <a:cubicBezTo>
                  <a:pt x="1079" y="73"/>
                  <a:pt x="1079" y="73"/>
                  <a:pt x="1079" y="73"/>
                </a:cubicBezTo>
                <a:cubicBezTo>
                  <a:pt x="904" y="248"/>
                  <a:pt x="904" y="248"/>
                  <a:pt x="904" y="248"/>
                </a:cubicBezTo>
                <a:cubicBezTo>
                  <a:pt x="902" y="250"/>
                  <a:pt x="902" y="252"/>
                  <a:pt x="904" y="253"/>
                </a:cubicBezTo>
                <a:close/>
                <a:moveTo>
                  <a:pt x="1137" y="22"/>
                </a:moveTo>
                <a:cubicBezTo>
                  <a:pt x="1138" y="22"/>
                  <a:pt x="1139" y="22"/>
                  <a:pt x="1139" y="21"/>
                </a:cubicBezTo>
                <a:cubicBezTo>
                  <a:pt x="1144" y="16"/>
                  <a:pt x="1144" y="16"/>
                  <a:pt x="1144" y="16"/>
                </a:cubicBezTo>
                <a:cubicBezTo>
                  <a:pt x="1146" y="15"/>
                  <a:pt x="1146" y="13"/>
                  <a:pt x="1144" y="12"/>
                </a:cubicBezTo>
                <a:cubicBezTo>
                  <a:pt x="1143" y="11"/>
                  <a:pt x="1141" y="11"/>
                  <a:pt x="1140" y="12"/>
                </a:cubicBezTo>
                <a:cubicBezTo>
                  <a:pt x="1135" y="17"/>
                  <a:pt x="1135" y="17"/>
                  <a:pt x="1135" y="17"/>
                </a:cubicBezTo>
                <a:cubicBezTo>
                  <a:pt x="1134" y="18"/>
                  <a:pt x="1134" y="20"/>
                  <a:pt x="1135" y="21"/>
                </a:cubicBezTo>
                <a:cubicBezTo>
                  <a:pt x="1136" y="22"/>
                  <a:pt x="1136" y="22"/>
                  <a:pt x="1137" y="22"/>
                </a:cubicBezTo>
                <a:close/>
                <a:moveTo>
                  <a:pt x="879" y="280"/>
                </a:moveTo>
                <a:cubicBezTo>
                  <a:pt x="880" y="280"/>
                  <a:pt x="881" y="280"/>
                  <a:pt x="881" y="279"/>
                </a:cubicBezTo>
                <a:cubicBezTo>
                  <a:pt x="888" y="272"/>
                  <a:pt x="888" y="272"/>
                  <a:pt x="888" y="272"/>
                </a:cubicBezTo>
                <a:cubicBezTo>
                  <a:pt x="888" y="272"/>
                  <a:pt x="888" y="272"/>
                  <a:pt x="889" y="272"/>
                </a:cubicBezTo>
                <a:cubicBezTo>
                  <a:pt x="889" y="272"/>
                  <a:pt x="889" y="272"/>
                  <a:pt x="889" y="272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3" y="258"/>
                  <a:pt x="903" y="258"/>
                  <a:pt x="903" y="258"/>
                </a:cubicBezTo>
                <a:cubicBezTo>
                  <a:pt x="904" y="257"/>
                  <a:pt x="904" y="255"/>
                  <a:pt x="903" y="253"/>
                </a:cubicBezTo>
                <a:cubicBezTo>
                  <a:pt x="902" y="252"/>
                  <a:pt x="900" y="252"/>
                  <a:pt x="899" y="253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85" y="267"/>
                  <a:pt x="885" y="267"/>
                  <a:pt x="885" y="267"/>
                </a:cubicBezTo>
                <a:cubicBezTo>
                  <a:pt x="885" y="267"/>
                  <a:pt x="885" y="268"/>
                  <a:pt x="885" y="268"/>
                </a:cubicBezTo>
                <a:cubicBezTo>
                  <a:pt x="884" y="268"/>
                  <a:pt x="884" y="268"/>
                  <a:pt x="884" y="268"/>
                </a:cubicBezTo>
                <a:cubicBezTo>
                  <a:pt x="877" y="275"/>
                  <a:pt x="877" y="275"/>
                  <a:pt x="877" y="275"/>
                </a:cubicBezTo>
                <a:cubicBezTo>
                  <a:pt x="876" y="276"/>
                  <a:pt x="876" y="278"/>
                  <a:pt x="877" y="279"/>
                </a:cubicBezTo>
                <a:cubicBezTo>
                  <a:pt x="877" y="280"/>
                  <a:pt x="878" y="280"/>
                  <a:pt x="879" y="280"/>
                </a:cubicBezTo>
                <a:close/>
                <a:moveTo>
                  <a:pt x="399" y="757"/>
                </a:moveTo>
                <a:cubicBezTo>
                  <a:pt x="400" y="758"/>
                  <a:pt x="400" y="758"/>
                  <a:pt x="401" y="758"/>
                </a:cubicBezTo>
                <a:cubicBezTo>
                  <a:pt x="402" y="758"/>
                  <a:pt x="403" y="758"/>
                  <a:pt x="403" y="757"/>
                </a:cubicBezTo>
                <a:cubicBezTo>
                  <a:pt x="598" y="563"/>
                  <a:pt x="598" y="563"/>
                  <a:pt x="598" y="563"/>
                </a:cubicBezTo>
                <a:cubicBezTo>
                  <a:pt x="599" y="561"/>
                  <a:pt x="599" y="559"/>
                  <a:pt x="598" y="558"/>
                </a:cubicBezTo>
                <a:cubicBezTo>
                  <a:pt x="597" y="557"/>
                  <a:pt x="595" y="557"/>
                  <a:pt x="594" y="558"/>
                </a:cubicBezTo>
                <a:cubicBezTo>
                  <a:pt x="399" y="753"/>
                  <a:pt x="399" y="753"/>
                  <a:pt x="399" y="753"/>
                </a:cubicBezTo>
                <a:cubicBezTo>
                  <a:pt x="398" y="754"/>
                  <a:pt x="398" y="756"/>
                  <a:pt x="399" y="757"/>
                </a:cubicBezTo>
                <a:close/>
                <a:moveTo>
                  <a:pt x="1146" y="24"/>
                </a:moveTo>
                <a:cubicBezTo>
                  <a:pt x="1147" y="25"/>
                  <a:pt x="1147" y="25"/>
                  <a:pt x="1148" y="25"/>
                </a:cubicBezTo>
                <a:cubicBezTo>
                  <a:pt x="1149" y="25"/>
                  <a:pt x="1150" y="25"/>
                  <a:pt x="1150" y="24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5" y="20"/>
                  <a:pt x="1155" y="20"/>
                  <a:pt x="1155" y="20"/>
                </a:cubicBezTo>
                <a:cubicBezTo>
                  <a:pt x="1157" y="18"/>
                  <a:pt x="1157" y="18"/>
                  <a:pt x="1157" y="18"/>
                </a:cubicBezTo>
                <a:cubicBezTo>
                  <a:pt x="1158" y="17"/>
                  <a:pt x="1158" y="15"/>
                  <a:pt x="1157" y="13"/>
                </a:cubicBezTo>
                <a:cubicBezTo>
                  <a:pt x="1156" y="12"/>
                  <a:pt x="1154" y="12"/>
                  <a:pt x="1152" y="13"/>
                </a:cubicBezTo>
                <a:cubicBezTo>
                  <a:pt x="1150" y="15"/>
                  <a:pt x="1150" y="15"/>
                  <a:pt x="1150" y="15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46" y="20"/>
                  <a:pt x="1146" y="20"/>
                  <a:pt x="1146" y="20"/>
                </a:cubicBezTo>
                <a:cubicBezTo>
                  <a:pt x="1145" y="21"/>
                  <a:pt x="1145" y="23"/>
                  <a:pt x="1146" y="24"/>
                </a:cubicBezTo>
                <a:close/>
                <a:moveTo>
                  <a:pt x="870" y="301"/>
                </a:moveTo>
                <a:cubicBezTo>
                  <a:pt x="868" y="299"/>
                  <a:pt x="866" y="299"/>
                  <a:pt x="865" y="301"/>
                </a:cubicBezTo>
                <a:cubicBezTo>
                  <a:pt x="713" y="453"/>
                  <a:pt x="713" y="453"/>
                  <a:pt x="713" y="453"/>
                </a:cubicBezTo>
                <a:cubicBezTo>
                  <a:pt x="712" y="454"/>
                  <a:pt x="712" y="456"/>
                  <a:pt x="713" y="457"/>
                </a:cubicBezTo>
                <a:cubicBezTo>
                  <a:pt x="714" y="458"/>
                  <a:pt x="714" y="458"/>
                  <a:pt x="715" y="458"/>
                </a:cubicBezTo>
                <a:cubicBezTo>
                  <a:pt x="716" y="458"/>
                  <a:pt x="717" y="458"/>
                  <a:pt x="717" y="457"/>
                </a:cubicBezTo>
                <a:cubicBezTo>
                  <a:pt x="870" y="305"/>
                  <a:pt x="870" y="305"/>
                  <a:pt x="870" y="305"/>
                </a:cubicBezTo>
                <a:cubicBezTo>
                  <a:pt x="871" y="304"/>
                  <a:pt x="871" y="302"/>
                  <a:pt x="870" y="301"/>
                </a:cubicBezTo>
                <a:close/>
                <a:moveTo>
                  <a:pt x="1091" y="73"/>
                </a:moveTo>
                <a:cubicBezTo>
                  <a:pt x="1091" y="73"/>
                  <a:pt x="1091" y="73"/>
                  <a:pt x="1091" y="73"/>
                </a:cubicBezTo>
                <a:cubicBezTo>
                  <a:pt x="906" y="259"/>
                  <a:pt x="906" y="259"/>
                  <a:pt x="906" y="259"/>
                </a:cubicBezTo>
                <a:cubicBezTo>
                  <a:pt x="905" y="260"/>
                  <a:pt x="905" y="262"/>
                  <a:pt x="906" y="264"/>
                </a:cubicBezTo>
                <a:cubicBezTo>
                  <a:pt x="907" y="264"/>
                  <a:pt x="908" y="265"/>
                  <a:pt x="909" y="265"/>
                </a:cubicBezTo>
                <a:cubicBezTo>
                  <a:pt x="909" y="265"/>
                  <a:pt x="910" y="264"/>
                  <a:pt x="911" y="264"/>
                </a:cubicBezTo>
                <a:cubicBezTo>
                  <a:pt x="1109" y="65"/>
                  <a:pt x="1109" y="65"/>
                  <a:pt x="1109" y="65"/>
                </a:cubicBezTo>
                <a:cubicBezTo>
                  <a:pt x="1114" y="60"/>
                  <a:pt x="1114" y="60"/>
                  <a:pt x="1114" y="60"/>
                </a:cubicBezTo>
                <a:cubicBezTo>
                  <a:pt x="1116" y="59"/>
                  <a:pt x="1116" y="57"/>
                  <a:pt x="1114" y="56"/>
                </a:cubicBezTo>
                <a:cubicBezTo>
                  <a:pt x="1113" y="55"/>
                  <a:pt x="1111" y="55"/>
                  <a:pt x="1110" y="56"/>
                </a:cubicBezTo>
                <a:cubicBezTo>
                  <a:pt x="1105" y="61"/>
                  <a:pt x="1105" y="61"/>
                  <a:pt x="1105" y="61"/>
                </a:cubicBezTo>
                <a:cubicBezTo>
                  <a:pt x="1103" y="63"/>
                  <a:pt x="1103" y="63"/>
                  <a:pt x="1103" y="63"/>
                </a:cubicBezTo>
                <a:cubicBezTo>
                  <a:pt x="1103" y="63"/>
                  <a:pt x="1102" y="63"/>
                  <a:pt x="1102" y="63"/>
                </a:cubicBezTo>
                <a:lnTo>
                  <a:pt x="1091" y="73"/>
                </a:lnTo>
                <a:close/>
                <a:moveTo>
                  <a:pt x="597" y="569"/>
                </a:moveTo>
                <a:cubicBezTo>
                  <a:pt x="399" y="767"/>
                  <a:pt x="399" y="767"/>
                  <a:pt x="399" y="767"/>
                </a:cubicBezTo>
                <a:cubicBezTo>
                  <a:pt x="398" y="768"/>
                  <a:pt x="398" y="770"/>
                  <a:pt x="399" y="771"/>
                </a:cubicBezTo>
                <a:cubicBezTo>
                  <a:pt x="399" y="772"/>
                  <a:pt x="400" y="772"/>
                  <a:pt x="401" y="772"/>
                </a:cubicBezTo>
                <a:cubicBezTo>
                  <a:pt x="402" y="772"/>
                  <a:pt x="403" y="772"/>
                  <a:pt x="403" y="771"/>
                </a:cubicBezTo>
                <a:cubicBezTo>
                  <a:pt x="601" y="573"/>
                  <a:pt x="601" y="573"/>
                  <a:pt x="601" y="573"/>
                </a:cubicBezTo>
                <a:cubicBezTo>
                  <a:pt x="603" y="572"/>
                  <a:pt x="603" y="570"/>
                  <a:pt x="601" y="569"/>
                </a:cubicBezTo>
                <a:cubicBezTo>
                  <a:pt x="600" y="568"/>
                  <a:pt x="598" y="568"/>
                  <a:pt x="597" y="569"/>
                </a:cubicBezTo>
                <a:close/>
                <a:moveTo>
                  <a:pt x="880" y="308"/>
                </a:moveTo>
                <a:cubicBezTo>
                  <a:pt x="881" y="307"/>
                  <a:pt x="881" y="305"/>
                  <a:pt x="880" y="304"/>
                </a:cubicBezTo>
                <a:cubicBezTo>
                  <a:pt x="879" y="303"/>
                  <a:pt x="877" y="303"/>
                  <a:pt x="876" y="304"/>
                </a:cubicBezTo>
                <a:cubicBezTo>
                  <a:pt x="720" y="460"/>
                  <a:pt x="720" y="460"/>
                  <a:pt x="720" y="460"/>
                </a:cubicBezTo>
                <a:cubicBezTo>
                  <a:pt x="719" y="461"/>
                  <a:pt x="719" y="463"/>
                  <a:pt x="720" y="464"/>
                </a:cubicBezTo>
                <a:cubicBezTo>
                  <a:pt x="720" y="465"/>
                  <a:pt x="721" y="465"/>
                  <a:pt x="722" y="465"/>
                </a:cubicBezTo>
                <a:cubicBezTo>
                  <a:pt x="723" y="465"/>
                  <a:pt x="724" y="465"/>
                  <a:pt x="724" y="464"/>
                </a:cubicBezTo>
                <a:lnTo>
                  <a:pt x="880" y="308"/>
                </a:lnTo>
                <a:close/>
                <a:moveTo>
                  <a:pt x="966" y="214"/>
                </a:moveTo>
                <a:cubicBezTo>
                  <a:pt x="965" y="215"/>
                  <a:pt x="965" y="217"/>
                  <a:pt x="966" y="218"/>
                </a:cubicBezTo>
                <a:cubicBezTo>
                  <a:pt x="967" y="219"/>
                  <a:pt x="968" y="219"/>
                  <a:pt x="968" y="219"/>
                </a:cubicBezTo>
                <a:cubicBezTo>
                  <a:pt x="969" y="219"/>
                  <a:pt x="970" y="219"/>
                  <a:pt x="971" y="218"/>
                </a:cubicBezTo>
                <a:cubicBezTo>
                  <a:pt x="1116" y="73"/>
                  <a:pt x="1116" y="73"/>
                  <a:pt x="1116" y="73"/>
                </a:cubicBezTo>
                <a:cubicBezTo>
                  <a:pt x="1116" y="72"/>
                  <a:pt x="1116" y="72"/>
                  <a:pt x="1116" y="72"/>
                </a:cubicBezTo>
                <a:cubicBezTo>
                  <a:pt x="1124" y="65"/>
                  <a:pt x="1124" y="65"/>
                  <a:pt x="1124" y="65"/>
                </a:cubicBezTo>
                <a:cubicBezTo>
                  <a:pt x="1128" y="60"/>
                  <a:pt x="1128" y="60"/>
                  <a:pt x="1128" y="60"/>
                </a:cubicBezTo>
                <a:cubicBezTo>
                  <a:pt x="1133" y="56"/>
                  <a:pt x="1133" y="56"/>
                  <a:pt x="1133" y="56"/>
                </a:cubicBezTo>
                <a:cubicBezTo>
                  <a:pt x="1136" y="53"/>
                  <a:pt x="1136" y="53"/>
                  <a:pt x="1136" y="53"/>
                </a:cubicBezTo>
                <a:cubicBezTo>
                  <a:pt x="1137" y="52"/>
                  <a:pt x="1137" y="50"/>
                  <a:pt x="1136" y="49"/>
                </a:cubicBezTo>
                <a:cubicBezTo>
                  <a:pt x="1134" y="47"/>
                  <a:pt x="1132" y="47"/>
                  <a:pt x="1131" y="49"/>
                </a:cubicBezTo>
                <a:cubicBezTo>
                  <a:pt x="1128" y="52"/>
                  <a:pt x="1128" y="52"/>
                  <a:pt x="1128" y="5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2" y="68"/>
                  <a:pt x="1112" y="68"/>
                  <a:pt x="1112" y="68"/>
                </a:cubicBezTo>
                <a:lnTo>
                  <a:pt x="966" y="214"/>
                </a:lnTo>
                <a:close/>
                <a:moveTo>
                  <a:pt x="956" y="229"/>
                </a:moveTo>
                <a:cubicBezTo>
                  <a:pt x="954" y="227"/>
                  <a:pt x="952" y="227"/>
                  <a:pt x="951" y="229"/>
                </a:cubicBezTo>
                <a:cubicBezTo>
                  <a:pt x="923" y="257"/>
                  <a:pt x="923" y="257"/>
                  <a:pt x="923" y="257"/>
                </a:cubicBezTo>
                <a:cubicBezTo>
                  <a:pt x="914" y="265"/>
                  <a:pt x="914" y="265"/>
                  <a:pt x="914" y="265"/>
                </a:cubicBezTo>
                <a:cubicBezTo>
                  <a:pt x="913" y="267"/>
                  <a:pt x="913" y="269"/>
                  <a:pt x="914" y="270"/>
                </a:cubicBezTo>
                <a:cubicBezTo>
                  <a:pt x="915" y="270"/>
                  <a:pt x="916" y="271"/>
                  <a:pt x="917" y="271"/>
                </a:cubicBezTo>
                <a:cubicBezTo>
                  <a:pt x="917" y="271"/>
                  <a:pt x="918" y="270"/>
                  <a:pt x="919" y="270"/>
                </a:cubicBezTo>
                <a:cubicBezTo>
                  <a:pt x="927" y="261"/>
                  <a:pt x="927" y="261"/>
                  <a:pt x="927" y="261"/>
                </a:cubicBezTo>
                <a:cubicBezTo>
                  <a:pt x="956" y="233"/>
                  <a:pt x="956" y="233"/>
                  <a:pt x="956" y="233"/>
                </a:cubicBezTo>
                <a:cubicBezTo>
                  <a:pt x="957" y="232"/>
                  <a:pt x="957" y="230"/>
                  <a:pt x="956" y="229"/>
                </a:cubicBezTo>
                <a:close/>
                <a:moveTo>
                  <a:pt x="1158" y="27"/>
                </a:moveTo>
                <a:cubicBezTo>
                  <a:pt x="1158" y="27"/>
                  <a:pt x="1159" y="28"/>
                  <a:pt x="1160" y="28"/>
                </a:cubicBezTo>
                <a:cubicBezTo>
                  <a:pt x="1161" y="28"/>
                  <a:pt x="1161" y="27"/>
                  <a:pt x="1162" y="27"/>
                </a:cubicBezTo>
                <a:cubicBezTo>
                  <a:pt x="1167" y="21"/>
                  <a:pt x="1167" y="21"/>
                  <a:pt x="1167" y="21"/>
                </a:cubicBezTo>
                <a:cubicBezTo>
                  <a:pt x="1168" y="20"/>
                  <a:pt x="1168" y="18"/>
                  <a:pt x="1167" y="17"/>
                </a:cubicBezTo>
                <a:cubicBezTo>
                  <a:pt x="1166" y="16"/>
                  <a:pt x="1164" y="16"/>
                  <a:pt x="1163" y="17"/>
                </a:cubicBezTo>
                <a:cubicBezTo>
                  <a:pt x="1158" y="22"/>
                  <a:pt x="1158" y="22"/>
                  <a:pt x="1158" y="22"/>
                </a:cubicBezTo>
                <a:cubicBezTo>
                  <a:pt x="1156" y="23"/>
                  <a:pt x="1156" y="25"/>
                  <a:pt x="1158" y="27"/>
                </a:cubicBezTo>
                <a:close/>
                <a:moveTo>
                  <a:pt x="593" y="594"/>
                </a:moveTo>
                <a:cubicBezTo>
                  <a:pt x="592" y="594"/>
                  <a:pt x="593" y="594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7" y="592"/>
                </a:cubicBezTo>
                <a:cubicBezTo>
                  <a:pt x="401" y="779"/>
                  <a:pt x="401" y="779"/>
                  <a:pt x="401" y="779"/>
                </a:cubicBezTo>
                <a:cubicBezTo>
                  <a:pt x="400" y="780"/>
                  <a:pt x="400" y="782"/>
                  <a:pt x="401" y="784"/>
                </a:cubicBezTo>
                <a:cubicBezTo>
                  <a:pt x="401" y="784"/>
                  <a:pt x="402" y="784"/>
                  <a:pt x="403" y="784"/>
                </a:cubicBezTo>
                <a:cubicBezTo>
                  <a:pt x="404" y="784"/>
                  <a:pt x="404" y="784"/>
                  <a:pt x="405" y="784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3" y="596"/>
                  <a:pt x="592" y="596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4"/>
                  <a:pt x="593" y="594"/>
                </a:cubicBezTo>
                <a:cubicBezTo>
                  <a:pt x="593" y="594"/>
                  <a:pt x="593" y="594"/>
                  <a:pt x="593" y="594"/>
                </a:cubicBezTo>
                <a:close/>
                <a:moveTo>
                  <a:pt x="1115" y="79"/>
                </a:moveTo>
                <a:cubicBezTo>
                  <a:pt x="1106" y="87"/>
                  <a:pt x="1106" y="87"/>
                  <a:pt x="1106" y="87"/>
                </a:cubicBezTo>
                <a:cubicBezTo>
                  <a:pt x="1106" y="88"/>
                  <a:pt x="1106" y="88"/>
                  <a:pt x="1106" y="88"/>
                </a:cubicBezTo>
                <a:cubicBezTo>
                  <a:pt x="1106" y="88"/>
                  <a:pt x="1106" y="88"/>
                  <a:pt x="1105" y="88"/>
                </a:cubicBezTo>
                <a:cubicBezTo>
                  <a:pt x="973" y="220"/>
                  <a:pt x="973" y="220"/>
                  <a:pt x="973" y="220"/>
                </a:cubicBezTo>
                <a:cubicBezTo>
                  <a:pt x="972" y="222"/>
                  <a:pt x="972" y="224"/>
                  <a:pt x="973" y="225"/>
                </a:cubicBezTo>
                <a:cubicBezTo>
                  <a:pt x="974" y="225"/>
                  <a:pt x="975" y="226"/>
                  <a:pt x="976" y="226"/>
                </a:cubicBezTo>
                <a:cubicBezTo>
                  <a:pt x="976" y="226"/>
                  <a:pt x="977" y="225"/>
                  <a:pt x="978" y="225"/>
                </a:cubicBezTo>
                <a:cubicBezTo>
                  <a:pt x="1110" y="93"/>
                  <a:pt x="1110" y="93"/>
                  <a:pt x="1110" y="93"/>
                </a:cubicBezTo>
                <a:cubicBezTo>
                  <a:pt x="1110" y="93"/>
                  <a:pt x="1110" y="92"/>
                  <a:pt x="1110" y="92"/>
                </a:cubicBezTo>
                <a:cubicBezTo>
                  <a:pt x="1110" y="92"/>
                  <a:pt x="1111" y="92"/>
                  <a:pt x="1111" y="92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21" y="82"/>
                  <a:pt x="1121" y="80"/>
                  <a:pt x="1119" y="79"/>
                </a:cubicBezTo>
                <a:cubicBezTo>
                  <a:pt x="1118" y="78"/>
                  <a:pt x="1116" y="78"/>
                  <a:pt x="1115" y="79"/>
                </a:cubicBezTo>
                <a:close/>
                <a:moveTo>
                  <a:pt x="889" y="309"/>
                </a:moveTo>
                <a:cubicBezTo>
                  <a:pt x="888" y="308"/>
                  <a:pt x="886" y="308"/>
                  <a:pt x="885" y="309"/>
                </a:cubicBezTo>
                <a:cubicBezTo>
                  <a:pt x="724" y="470"/>
                  <a:pt x="724" y="470"/>
                  <a:pt x="724" y="470"/>
                </a:cubicBezTo>
                <a:cubicBezTo>
                  <a:pt x="723" y="471"/>
                  <a:pt x="723" y="473"/>
                  <a:pt x="724" y="474"/>
                </a:cubicBezTo>
                <a:cubicBezTo>
                  <a:pt x="725" y="475"/>
                  <a:pt x="726" y="475"/>
                  <a:pt x="726" y="475"/>
                </a:cubicBezTo>
                <a:cubicBezTo>
                  <a:pt x="727" y="475"/>
                  <a:pt x="728" y="475"/>
                  <a:pt x="729" y="474"/>
                </a:cubicBezTo>
                <a:cubicBezTo>
                  <a:pt x="889" y="313"/>
                  <a:pt x="889" y="313"/>
                  <a:pt x="889" y="313"/>
                </a:cubicBezTo>
                <a:cubicBezTo>
                  <a:pt x="891" y="312"/>
                  <a:pt x="891" y="310"/>
                  <a:pt x="889" y="309"/>
                </a:cubicBezTo>
                <a:close/>
                <a:moveTo>
                  <a:pt x="929" y="273"/>
                </a:moveTo>
                <a:cubicBezTo>
                  <a:pt x="929" y="273"/>
                  <a:pt x="929" y="273"/>
                  <a:pt x="929" y="273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5" y="268"/>
                  <a:pt x="935" y="268"/>
                  <a:pt x="935" y="268"/>
                </a:cubicBezTo>
                <a:cubicBezTo>
                  <a:pt x="936" y="266"/>
                  <a:pt x="936" y="264"/>
                  <a:pt x="935" y="263"/>
                </a:cubicBezTo>
                <a:cubicBezTo>
                  <a:pt x="934" y="262"/>
                  <a:pt x="932" y="262"/>
                  <a:pt x="931" y="263"/>
                </a:cubicBezTo>
                <a:cubicBezTo>
                  <a:pt x="929" y="265"/>
                  <a:pt x="929" y="265"/>
                  <a:pt x="929" y="265"/>
                </a:cubicBezTo>
                <a:cubicBezTo>
                  <a:pt x="929" y="265"/>
                  <a:pt x="928" y="265"/>
                  <a:pt x="928" y="265"/>
                </a:cubicBezTo>
                <a:cubicBezTo>
                  <a:pt x="928" y="266"/>
                  <a:pt x="928" y="266"/>
                  <a:pt x="928" y="266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18" y="276"/>
                  <a:pt x="918" y="276"/>
                  <a:pt x="918" y="276"/>
                </a:cubicBezTo>
                <a:cubicBezTo>
                  <a:pt x="917" y="277"/>
                  <a:pt x="917" y="279"/>
                  <a:pt x="918" y="280"/>
                </a:cubicBezTo>
                <a:cubicBezTo>
                  <a:pt x="919" y="281"/>
                  <a:pt x="919" y="281"/>
                  <a:pt x="920" y="281"/>
                </a:cubicBezTo>
                <a:cubicBezTo>
                  <a:pt x="921" y="281"/>
                  <a:pt x="922" y="281"/>
                  <a:pt x="922" y="280"/>
                </a:cubicBezTo>
                <a:cubicBezTo>
                  <a:pt x="929" y="274"/>
                  <a:pt x="929" y="274"/>
                  <a:pt x="929" y="274"/>
                </a:cubicBezTo>
                <a:cubicBezTo>
                  <a:pt x="929" y="274"/>
                  <a:pt x="929" y="274"/>
                  <a:pt x="929" y="273"/>
                </a:cubicBezTo>
                <a:close/>
                <a:moveTo>
                  <a:pt x="950" y="244"/>
                </a:moveTo>
                <a:cubicBezTo>
                  <a:pt x="942" y="252"/>
                  <a:pt x="942" y="252"/>
                  <a:pt x="942" y="252"/>
                </a:cubicBezTo>
                <a:cubicBezTo>
                  <a:pt x="941" y="253"/>
                  <a:pt x="941" y="255"/>
                  <a:pt x="942" y="256"/>
                </a:cubicBezTo>
                <a:cubicBezTo>
                  <a:pt x="943" y="257"/>
                  <a:pt x="943" y="257"/>
                  <a:pt x="944" y="257"/>
                </a:cubicBezTo>
                <a:cubicBezTo>
                  <a:pt x="945" y="257"/>
                  <a:pt x="946" y="257"/>
                  <a:pt x="946" y="256"/>
                </a:cubicBezTo>
                <a:cubicBezTo>
                  <a:pt x="954" y="248"/>
                  <a:pt x="954" y="248"/>
                  <a:pt x="954" y="248"/>
                </a:cubicBezTo>
                <a:cubicBezTo>
                  <a:pt x="955" y="247"/>
                  <a:pt x="955" y="245"/>
                  <a:pt x="954" y="244"/>
                </a:cubicBezTo>
                <a:cubicBezTo>
                  <a:pt x="953" y="243"/>
                  <a:pt x="951" y="243"/>
                  <a:pt x="950" y="244"/>
                </a:cubicBezTo>
                <a:close/>
                <a:moveTo>
                  <a:pt x="574" y="620"/>
                </a:moveTo>
                <a:cubicBezTo>
                  <a:pt x="401" y="792"/>
                  <a:pt x="401" y="792"/>
                  <a:pt x="401" y="792"/>
                </a:cubicBezTo>
                <a:cubicBezTo>
                  <a:pt x="400" y="794"/>
                  <a:pt x="400" y="796"/>
                  <a:pt x="401" y="797"/>
                </a:cubicBezTo>
                <a:cubicBezTo>
                  <a:pt x="402" y="797"/>
                  <a:pt x="403" y="798"/>
                  <a:pt x="404" y="798"/>
                </a:cubicBezTo>
                <a:cubicBezTo>
                  <a:pt x="404" y="798"/>
                  <a:pt x="405" y="797"/>
                  <a:pt x="406" y="797"/>
                </a:cubicBezTo>
                <a:cubicBezTo>
                  <a:pt x="578" y="625"/>
                  <a:pt x="578" y="625"/>
                  <a:pt x="578" y="625"/>
                </a:cubicBezTo>
                <a:cubicBezTo>
                  <a:pt x="579" y="623"/>
                  <a:pt x="579" y="622"/>
                  <a:pt x="578" y="620"/>
                </a:cubicBezTo>
                <a:cubicBezTo>
                  <a:pt x="577" y="619"/>
                  <a:pt x="575" y="619"/>
                  <a:pt x="574" y="620"/>
                </a:cubicBezTo>
                <a:close/>
                <a:moveTo>
                  <a:pt x="1150" y="52"/>
                </a:moveTo>
                <a:cubicBezTo>
                  <a:pt x="1152" y="50"/>
                  <a:pt x="1152" y="50"/>
                  <a:pt x="1152" y="50"/>
                </a:cubicBezTo>
                <a:cubicBezTo>
                  <a:pt x="1153" y="50"/>
                  <a:pt x="1153" y="50"/>
                  <a:pt x="1153" y="50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60" y="42"/>
                  <a:pt x="1160" y="42"/>
                  <a:pt x="1160" y="42"/>
                </a:cubicBezTo>
                <a:cubicBezTo>
                  <a:pt x="1162" y="41"/>
                  <a:pt x="1162" y="39"/>
                  <a:pt x="1160" y="38"/>
                </a:cubicBezTo>
                <a:cubicBezTo>
                  <a:pt x="1159" y="37"/>
                  <a:pt x="1157" y="37"/>
                  <a:pt x="1156" y="38"/>
                </a:cubicBezTo>
                <a:cubicBezTo>
                  <a:pt x="1149" y="45"/>
                  <a:pt x="1149" y="45"/>
                  <a:pt x="1149" y="45"/>
                </a:cubicBezTo>
                <a:cubicBezTo>
                  <a:pt x="1121" y="73"/>
                  <a:pt x="1121" y="73"/>
                  <a:pt x="1121" y="73"/>
                </a:cubicBezTo>
                <a:cubicBezTo>
                  <a:pt x="1119" y="75"/>
                  <a:pt x="1119" y="76"/>
                  <a:pt x="1121" y="78"/>
                </a:cubicBezTo>
                <a:cubicBezTo>
                  <a:pt x="1121" y="78"/>
                  <a:pt x="1122" y="79"/>
                  <a:pt x="1123" y="79"/>
                </a:cubicBezTo>
                <a:cubicBezTo>
                  <a:pt x="1123" y="79"/>
                  <a:pt x="1124" y="78"/>
                  <a:pt x="1125" y="78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50" y="52"/>
                  <a:pt x="1150" y="52"/>
                  <a:pt x="1150" y="52"/>
                </a:cubicBezTo>
                <a:close/>
                <a:moveTo>
                  <a:pt x="945" y="272"/>
                </a:moveTo>
                <a:cubicBezTo>
                  <a:pt x="950" y="266"/>
                  <a:pt x="950" y="266"/>
                  <a:pt x="950" y="266"/>
                </a:cubicBezTo>
                <a:cubicBezTo>
                  <a:pt x="961" y="256"/>
                  <a:pt x="961" y="256"/>
                  <a:pt x="961" y="256"/>
                </a:cubicBezTo>
                <a:cubicBezTo>
                  <a:pt x="961" y="256"/>
                  <a:pt x="961" y="255"/>
                  <a:pt x="961" y="255"/>
                </a:cubicBezTo>
                <a:cubicBezTo>
                  <a:pt x="961" y="255"/>
                  <a:pt x="962" y="255"/>
                  <a:pt x="962" y="255"/>
                </a:cubicBezTo>
                <a:cubicBezTo>
                  <a:pt x="965" y="252"/>
                  <a:pt x="965" y="252"/>
                  <a:pt x="965" y="252"/>
                </a:cubicBezTo>
                <a:cubicBezTo>
                  <a:pt x="966" y="251"/>
                  <a:pt x="966" y="249"/>
                  <a:pt x="965" y="247"/>
                </a:cubicBezTo>
                <a:cubicBezTo>
                  <a:pt x="964" y="246"/>
                  <a:pt x="962" y="246"/>
                  <a:pt x="960" y="247"/>
                </a:cubicBezTo>
                <a:cubicBezTo>
                  <a:pt x="958" y="250"/>
                  <a:pt x="958" y="250"/>
                  <a:pt x="958" y="250"/>
                </a:cubicBezTo>
                <a:cubicBezTo>
                  <a:pt x="957" y="250"/>
                  <a:pt x="957" y="251"/>
                  <a:pt x="957" y="251"/>
                </a:cubicBezTo>
                <a:cubicBezTo>
                  <a:pt x="957" y="251"/>
                  <a:pt x="957" y="251"/>
                  <a:pt x="956" y="251"/>
                </a:cubicBezTo>
                <a:cubicBezTo>
                  <a:pt x="946" y="262"/>
                  <a:pt x="946" y="262"/>
                  <a:pt x="946" y="262"/>
                </a:cubicBezTo>
                <a:cubicBezTo>
                  <a:pt x="940" y="267"/>
                  <a:pt x="940" y="267"/>
                  <a:pt x="940" y="267"/>
                </a:cubicBezTo>
                <a:cubicBezTo>
                  <a:pt x="939" y="269"/>
                  <a:pt x="939" y="271"/>
                  <a:pt x="940" y="272"/>
                </a:cubicBezTo>
                <a:cubicBezTo>
                  <a:pt x="941" y="272"/>
                  <a:pt x="942" y="273"/>
                  <a:pt x="943" y="273"/>
                </a:cubicBezTo>
                <a:cubicBezTo>
                  <a:pt x="943" y="273"/>
                  <a:pt x="944" y="272"/>
                  <a:pt x="945" y="272"/>
                </a:cubicBezTo>
                <a:close/>
                <a:moveTo>
                  <a:pt x="1184" y="31"/>
                </a:moveTo>
                <a:cubicBezTo>
                  <a:pt x="1185" y="31"/>
                  <a:pt x="1186" y="31"/>
                  <a:pt x="1186" y="30"/>
                </a:cubicBezTo>
                <a:cubicBezTo>
                  <a:pt x="1190" y="27"/>
                  <a:pt x="1190" y="27"/>
                  <a:pt x="1190" y="27"/>
                </a:cubicBezTo>
                <a:cubicBezTo>
                  <a:pt x="1191" y="25"/>
                  <a:pt x="1191" y="23"/>
                  <a:pt x="1190" y="22"/>
                </a:cubicBezTo>
                <a:cubicBezTo>
                  <a:pt x="1189" y="21"/>
                  <a:pt x="1187" y="21"/>
                  <a:pt x="1186" y="22"/>
                </a:cubicBezTo>
                <a:cubicBezTo>
                  <a:pt x="1182" y="26"/>
                  <a:pt x="1182" y="26"/>
                  <a:pt x="1182" y="26"/>
                </a:cubicBezTo>
                <a:cubicBezTo>
                  <a:pt x="1181" y="27"/>
                  <a:pt x="1181" y="29"/>
                  <a:pt x="1182" y="30"/>
                </a:cubicBezTo>
                <a:cubicBezTo>
                  <a:pt x="1182" y="31"/>
                  <a:pt x="1183" y="31"/>
                  <a:pt x="1184" y="31"/>
                </a:cubicBezTo>
                <a:close/>
                <a:moveTo>
                  <a:pt x="897" y="315"/>
                </a:moveTo>
                <a:cubicBezTo>
                  <a:pt x="896" y="314"/>
                  <a:pt x="894" y="314"/>
                  <a:pt x="893" y="315"/>
                </a:cubicBezTo>
                <a:cubicBezTo>
                  <a:pt x="731" y="477"/>
                  <a:pt x="731" y="477"/>
                  <a:pt x="731" y="477"/>
                </a:cubicBezTo>
                <a:cubicBezTo>
                  <a:pt x="729" y="478"/>
                  <a:pt x="729" y="480"/>
                  <a:pt x="731" y="482"/>
                </a:cubicBezTo>
                <a:cubicBezTo>
                  <a:pt x="731" y="482"/>
                  <a:pt x="732" y="483"/>
                  <a:pt x="733" y="483"/>
                </a:cubicBezTo>
                <a:cubicBezTo>
                  <a:pt x="734" y="483"/>
                  <a:pt x="734" y="482"/>
                  <a:pt x="735" y="482"/>
                </a:cubicBezTo>
                <a:cubicBezTo>
                  <a:pt x="897" y="319"/>
                  <a:pt x="897" y="319"/>
                  <a:pt x="897" y="319"/>
                </a:cubicBezTo>
                <a:cubicBezTo>
                  <a:pt x="899" y="318"/>
                  <a:pt x="899" y="316"/>
                  <a:pt x="897" y="315"/>
                </a:cubicBezTo>
                <a:close/>
                <a:moveTo>
                  <a:pt x="573" y="634"/>
                </a:moveTo>
                <a:cubicBezTo>
                  <a:pt x="406" y="802"/>
                  <a:pt x="406" y="802"/>
                  <a:pt x="406" y="802"/>
                </a:cubicBezTo>
                <a:cubicBezTo>
                  <a:pt x="406" y="802"/>
                  <a:pt x="406" y="802"/>
                  <a:pt x="406" y="802"/>
                </a:cubicBezTo>
                <a:cubicBezTo>
                  <a:pt x="403" y="804"/>
                  <a:pt x="403" y="804"/>
                  <a:pt x="403" y="804"/>
                </a:cubicBezTo>
                <a:cubicBezTo>
                  <a:pt x="402" y="806"/>
                  <a:pt x="402" y="808"/>
                  <a:pt x="403" y="809"/>
                </a:cubicBezTo>
                <a:cubicBezTo>
                  <a:pt x="404" y="809"/>
                  <a:pt x="405" y="810"/>
                  <a:pt x="406" y="810"/>
                </a:cubicBezTo>
                <a:cubicBezTo>
                  <a:pt x="406" y="810"/>
                  <a:pt x="407" y="809"/>
                  <a:pt x="407" y="809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577" y="639"/>
                  <a:pt x="577" y="639"/>
                  <a:pt x="577" y="639"/>
                </a:cubicBezTo>
                <a:cubicBezTo>
                  <a:pt x="578" y="638"/>
                  <a:pt x="579" y="636"/>
                  <a:pt x="577" y="635"/>
                </a:cubicBezTo>
                <a:cubicBezTo>
                  <a:pt x="576" y="633"/>
                  <a:pt x="574" y="633"/>
                  <a:pt x="573" y="634"/>
                </a:cubicBezTo>
                <a:close/>
                <a:moveTo>
                  <a:pt x="988" y="219"/>
                </a:moveTo>
                <a:cubicBezTo>
                  <a:pt x="987" y="221"/>
                  <a:pt x="987" y="221"/>
                  <a:pt x="987" y="221"/>
                </a:cubicBezTo>
                <a:cubicBezTo>
                  <a:pt x="985" y="223"/>
                  <a:pt x="985" y="224"/>
                  <a:pt x="987" y="226"/>
                </a:cubicBezTo>
                <a:cubicBezTo>
                  <a:pt x="987" y="226"/>
                  <a:pt x="988" y="227"/>
                  <a:pt x="989" y="227"/>
                </a:cubicBezTo>
                <a:cubicBezTo>
                  <a:pt x="989" y="227"/>
                  <a:pt x="990" y="226"/>
                  <a:pt x="991" y="226"/>
                </a:cubicBezTo>
                <a:cubicBezTo>
                  <a:pt x="993" y="224"/>
                  <a:pt x="993" y="224"/>
                  <a:pt x="993" y="224"/>
                </a:cubicBezTo>
                <a:cubicBezTo>
                  <a:pt x="994" y="223"/>
                  <a:pt x="994" y="221"/>
                  <a:pt x="993" y="219"/>
                </a:cubicBezTo>
                <a:cubicBezTo>
                  <a:pt x="992" y="218"/>
                  <a:pt x="990" y="218"/>
                  <a:pt x="988" y="219"/>
                </a:cubicBezTo>
                <a:close/>
                <a:moveTo>
                  <a:pt x="1125" y="82"/>
                </a:moveTo>
                <a:cubicBezTo>
                  <a:pt x="998" y="210"/>
                  <a:pt x="998" y="210"/>
                  <a:pt x="998" y="210"/>
                </a:cubicBezTo>
                <a:cubicBezTo>
                  <a:pt x="997" y="211"/>
                  <a:pt x="997" y="213"/>
                  <a:pt x="998" y="214"/>
                </a:cubicBezTo>
                <a:cubicBezTo>
                  <a:pt x="999" y="215"/>
                  <a:pt x="1000" y="215"/>
                  <a:pt x="1000" y="215"/>
                </a:cubicBezTo>
                <a:cubicBezTo>
                  <a:pt x="1001" y="215"/>
                  <a:pt x="1002" y="215"/>
                  <a:pt x="1002" y="214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76" y="41"/>
                  <a:pt x="1176" y="41"/>
                  <a:pt x="1176" y="41"/>
                </a:cubicBezTo>
                <a:cubicBezTo>
                  <a:pt x="1177" y="39"/>
                  <a:pt x="1177" y="38"/>
                  <a:pt x="1176" y="36"/>
                </a:cubicBezTo>
                <a:cubicBezTo>
                  <a:pt x="1174" y="35"/>
                  <a:pt x="1172" y="35"/>
                  <a:pt x="1171" y="36"/>
                </a:cubicBezTo>
                <a:cubicBezTo>
                  <a:pt x="1125" y="82"/>
                  <a:pt x="1125" y="82"/>
                  <a:pt x="1125" y="82"/>
                </a:cubicBezTo>
                <a:close/>
                <a:moveTo>
                  <a:pt x="936" y="293"/>
                </a:moveTo>
                <a:cubicBezTo>
                  <a:pt x="937" y="293"/>
                  <a:pt x="938" y="293"/>
                  <a:pt x="939" y="292"/>
                </a:cubicBezTo>
                <a:cubicBezTo>
                  <a:pt x="941" y="290"/>
                  <a:pt x="941" y="290"/>
                  <a:pt x="941" y="290"/>
                </a:cubicBezTo>
                <a:cubicBezTo>
                  <a:pt x="942" y="288"/>
                  <a:pt x="942" y="286"/>
                  <a:pt x="941" y="285"/>
                </a:cubicBezTo>
                <a:cubicBezTo>
                  <a:pt x="940" y="284"/>
                  <a:pt x="938" y="284"/>
                  <a:pt x="937" y="285"/>
                </a:cubicBezTo>
                <a:cubicBezTo>
                  <a:pt x="934" y="288"/>
                  <a:pt x="934" y="288"/>
                  <a:pt x="934" y="288"/>
                </a:cubicBezTo>
                <a:cubicBezTo>
                  <a:pt x="933" y="289"/>
                  <a:pt x="933" y="291"/>
                  <a:pt x="934" y="292"/>
                </a:cubicBezTo>
                <a:cubicBezTo>
                  <a:pt x="935" y="293"/>
                  <a:pt x="936" y="293"/>
                  <a:pt x="936" y="293"/>
                </a:cubicBezTo>
                <a:close/>
                <a:moveTo>
                  <a:pt x="951" y="278"/>
                </a:moveTo>
                <a:cubicBezTo>
                  <a:pt x="952" y="278"/>
                  <a:pt x="953" y="278"/>
                  <a:pt x="954" y="277"/>
                </a:cubicBezTo>
                <a:cubicBezTo>
                  <a:pt x="984" y="246"/>
                  <a:pt x="984" y="246"/>
                  <a:pt x="984" y="246"/>
                </a:cubicBezTo>
                <a:cubicBezTo>
                  <a:pt x="985" y="245"/>
                  <a:pt x="985" y="243"/>
                  <a:pt x="984" y="242"/>
                </a:cubicBezTo>
                <a:cubicBezTo>
                  <a:pt x="983" y="241"/>
                  <a:pt x="981" y="241"/>
                  <a:pt x="980" y="242"/>
                </a:cubicBezTo>
                <a:cubicBezTo>
                  <a:pt x="949" y="273"/>
                  <a:pt x="949" y="273"/>
                  <a:pt x="949" y="273"/>
                </a:cubicBezTo>
                <a:cubicBezTo>
                  <a:pt x="948" y="274"/>
                  <a:pt x="948" y="276"/>
                  <a:pt x="949" y="277"/>
                </a:cubicBezTo>
                <a:cubicBezTo>
                  <a:pt x="950" y="278"/>
                  <a:pt x="951" y="278"/>
                  <a:pt x="951" y="278"/>
                </a:cubicBezTo>
                <a:close/>
                <a:moveTo>
                  <a:pt x="911" y="315"/>
                </a:moveTo>
                <a:cubicBezTo>
                  <a:pt x="912" y="316"/>
                  <a:pt x="912" y="316"/>
                  <a:pt x="913" y="316"/>
                </a:cubicBezTo>
                <a:cubicBezTo>
                  <a:pt x="914" y="316"/>
                  <a:pt x="915" y="316"/>
                  <a:pt x="915" y="315"/>
                </a:cubicBezTo>
                <a:cubicBezTo>
                  <a:pt x="924" y="306"/>
                  <a:pt x="924" y="306"/>
                  <a:pt x="924" y="306"/>
                </a:cubicBezTo>
                <a:cubicBezTo>
                  <a:pt x="926" y="305"/>
                  <a:pt x="926" y="303"/>
                  <a:pt x="924" y="302"/>
                </a:cubicBezTo>
                <a:cubicBezTo>
                  <a:pt x="923" y="301"/>
                  <a:pt x="921" y="301"/>
                  <a:pt x="920" y="302"/>
                </a:cubicBezTo>
                <a:cubicBezTo>
                  <a:pt x="911" y="311"/>
                  <a:pt x="911" y="311"/>
                  <a:pt x="911" y="311"/>
                </a:cubicBezTo>
                <a:cubicBezTo>
                  <a:pt x="910" y="312"/>
                  <a:pt x="910" y="314"/>
                  <a:pt x="911" y="315"/>
                </a:cubicBezTo>
                <a:close/>
                <a:moveTo>
                  <a:pt x="572" y="650"/>
                </a:moveTo>
                <a:cubicBezTo>
                  <a:pt x="545" y="677"/>
                  <a:pt x="545" y="677"/>
                  <a:pt x="545" y="677"/>
                </a:cubicBezTo>
                <a:cubicBezTo>
                  <a:pt x="543" y="678"/>
                  <a:pt x="543" y="680"/>
                  <a:pt x="545" y="681"/>
                </a:cubicBezTo>
                <a:cubicBezTo>
                  <a:pt x="545" y="682"/>
                  <a:pt x="546" y="682"/>
                  <a:pt x="547" y="682"/>
                </a:cubicBezTo>
                <a:cubicBezTo>
                  <a:pt x="548" y="682"/>
                  <a:pt x="548" y="682"/>
                  <a:pt x="549" y="681"/>
                </a:cubicBezTo>
                <a:cubicBezTo>
                  <a:pt x="577" y="654"/>
                  <a:pt x="577" y="654"/>
                  <a:pt x="577" y="654"/>
                </a:cubicBezTo>
                <a:cubicBezTo>
                  <a:pt x="578" y="653"/>
                  <a:pt x="578" y="651"/>
                  <a:pt x="577" y="650"/>
                </a:cubicBezTo>
                <a:cubicBezTo>
                  <a:pt x="575" y="648"/>
                  <a:pt x="574" y="648"/>
                  <a:pt x="572" y="650"/>
                </a:cubicBezTo>
                <a:close/>
                <a:moveTo>
                  <a:pt x="523" y="699"/>
                </a:moveTo>
                <a:cubicBezTo>
                  <a:pt x="412" y="810"/>
                  <a:pt x="412" y="810"/>
                  <a:pt x="412" y="810"/>
                </a:cubicBezTo>
                <a:cubicBezTo>
                  <a:pt x="410" y="811"/>
                  <a:pt x="410" y="813"/>
                  <a:pt x="412" y="814"/>
                </a:cubicBezTo>
                <a:cubicBezTo>
                  <a:pt x="412" y="815"/>
                  <a:pt x="413" y="815"/>
                  <a:pt x="414" y="815"/>
                </a:cubicBezTo>
                <a:cubicBezTo>
                  <a:pt x="415" y="815"/>
                  <a:pt x="415" y="815"/>
                  <a:pt x="416" y="814"/>
                </a:cubicBezTo>
                <a:cubicBezTo>
                  <a:pt x="527" y="703"/>
                  <a:pt x="527" y="703"/>
                  <a:pt x="527" y="703"/>
                </a:cubicBezTo>
                <a:cubicBezTo>
                  <a:pt x="529" y="702"/>
                  <a:pt x="529" y="700"/>
                  <a:pt x="527" y="699"/>
                </a:cubicBezTo>
                <a:cubicBezTo>
                  <a:pt x="526" y="697"/>
                  <a:pt x="524" y="697"/>
                  <a:pt x="523" y="699"/>
                </a:cubicBezTo>
                <a:close/>
                <a:moveTo>
                  <a:pt x="908" y="318"/>
                </a:moveTo>
                <a:cubicBezTo>
                  <a:pt x="907" y="317"/>
                  <a:pt x="905" y="317"/>
                  <a:pt x="903" y="318"/>
                </a:cubicBezTo>
                <a:cubicBezTo>
                  <a:pt x="739" y="483"/>
                  <a:pt x="739" y="483"/>
                  <a:pt x="739" y="483"/>
                </a:cubicBezTo>
                <a:cubicBezTo>
                  <a:pt x="738" y="484"/>
                  <a:pt x="738" y="486"/>
                  <a:pt x="739" y="487"/>
                </a:cubicBezTo>
                <a:cubicBezTo>
                  <a:pt x="740" y="488"/>
                  <a:pt x="740" y="488"/>
                  <a:pt x="741" y="488"/>
                </a:cubicBezTo>
                <a:cubicBezTo>
                  <a:pt x="742" y="488"/>
                  <a:pt x="743" y="488"/>
                  <a:pt x="743" y="487"/>
                </a:cubicBezTo>
                <a:cubicBezTo>
                  <a:pt x="908" y="323"/>
                  <a:pt x="908" y="323"/>
                  <a:pt x="908" y="323"/>
                </a:cubicBezTo>
                <a:cubicBezTo>
                  <a:pt x="909" y="321"/>
                  <a:pt x="909" y="320"/>
                  <a:pt x="908" y="318"/>
                </a:cubicBezTo>
                <a:close/>
                <a:moveTo>
                  <a:pt x="1140" y="82"/>
                </a:moveTo>
                <a:cubicBezTo>
                  <a:pt x="1140" y="82"/>
                  <a:pt x="1140" y="82"/>
                  <a:pt x="1140" y="82"/>
                </a:cubicBezTo>
                <a:cubicBezTo>
                  <a:pt x="1140" y="82"/>
                  <a:pt x="1139" y="82"/>
                  <a:pt x="1139" y="82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998" y="224"/>
                  <a:pt x="998" y="224"/>
                  <a:pt x="998" y="224"/>
                </a:cubicBezTo>
                <a:cubicBezTo>
                  <a:pt x="997" y="225"/>
                  <a:pt x="997" y="227"/>
                  <a:pt x="998" y="228"/>
                </a:cubicBezTo>
                <a:cubicBezTo>
                  <a:pt x="999" y="229"/>
                  <a:pt x="999" y="229"/>
                  <a:pt x="1000" y="229"/>
                </a:cubicBezTo>
                <a:cubicBezTo>
                  <a:pt x="1001" y="229"/>
                  <a:pt x="1002" y="229"/>
                  <a:pt x="1002" y="228"/>
                </a:cubicBezTo>
                <a:cubicBezTo>
                  <a:pt x="1143" y="87"/>
                  <a:pt x="1143" y="87"/>
                  <a:pt x="1143" y="87"/>
                </a:cubicBezTo>
                <a:cubicBezTo>
                  <a:pt x="1144" y="87"/>
                  <a:pt x="1144" y="87"/>
                  <a:pt x="1145" y="86"/>
                </a:cubicBezTo>
                <a:cubicBezTo>
                  <a:pt x="1198" y="33"/>
                  <a:pt x="1198" y="33"/>
                  <a:pt x="1198" y="33"/>
                </a:cubicBezTo>
                <a:cubicBezTo>
                  <a:pt x="1199" y="32"/>
                  <a:pt x="1199" y="30"/>
                  <a:pt x="1198" y="28"/>
                </a:cubicBezTo>
                <a:cubicBezTo>
                  <a:pt x="1196" y="27"/>
                  <a:pt x="1195" y="27"/>
                  <a:pt x="1193" y="28"/>
                </a:cubicBezTo>
                <a:cubicBezTo>
                  <a:pt x="1189" y="33"/>
                  <a:pt x="1189" y="33"/>
                  <a:pt x="1189" y="33"/>
                </a:cubicBezTo>
                <a:lnTo>
                  <a:pt x="1140" y="82"/>
                </a:lnTo>
                <a:close/>
                <a:moveTo>
                  <a:pt x="960" y="283"/>
                </a:moveTo>
                <a:cubicBezTo>
                  <a:pt x="961" y="283"/>
                  <a:pt x="961" y="283"/>
                  <a:pt x="962" y="282"/>
                </a:cubicBezTo>
                <a:cubicBezTo>
                  <a:pt x="997" y="248"/>
                  <a:pt x="997" y="248"/>
                  <a:pt x="997" y="248"/>
                </a:cubicBezTo>
                <a:cubicBezTo>
                  <a:pt x="998" y="247"/>
                  <a:pt x="998" y="245"/>
                  <a:pt x="997" y="243"/>
                </a:cubicBezTo>
                <a:cubicBezTo>
                  <a:pt x="996" y="242"/>
                  <a:pt x="994" y="242"/>
                  <a:pt x="992" y="243"/>
                </a:cubicBezTo>
                <a:cubicBezTo>
                  <a:pt x="958" y="278"/>
                  <a:pt x="958" y="278"/>
                  <a:pt x="958" y="278"/>
                </a:cubicBezTo>
                <a:cubicBezTo>
                  <a:pt x="956" y="279"/>
                  <a:pt x="956" y="281"/>
                  <a:pt x="958" y="282"/>
                </a:cubicBezTo>
                <a:cubicBezTo>
                  <a:pt x="958" y="283"/>
                  <a:pt x="959" y="283"/>
                  <a:pt x="960" y="283"/>
                </a:cubicBezTo>
                <a:close/>
                <a:moveTo>
                  <a:pt x="1007" y="234"/>
                </a:moveTo>
                <a:cubicBezTo>
                  <a:pt x="1007" y="234"/>
                  <a:pt x="1008" y="235"/>
                  <a:pt x="1009" y="235"/>
                </a:cubicBezTo>
                <a:cubicBezTo>
                  <a:pt x="1009" y="235"/>
                  <a:pt x="1010" y="234"/>
                  <a:pt x="1011" y="234"/>
                </a:cubicBezTo>
                <a:cubicBezTo>
                  <a:pt x="1209" y="36"/>
                  <a:pt x="1209" y="36"/>
                  <a:pt x="1209" y="36"/>
                </a:cubicBezTo>
                <a:cubicBezTo>
                  <a:pt x="1210" y="35"/>
                  <a:pt x="1210" y="33"/>
                  <a:pt x="1209" y="31"/>
                </a:cubicBezTo>
                <a:cubicBezTo>
                  <a:pt x="1208" y="30"/>
                  <a:pt x="1206" y="30"/>
                  <a:pt x="1204" y="31"/>
                </a:cubicBezTo>
                <a:cubicBezTo>
                  <a:pt x="1007" y="229"/>
                  <a:pt x="1007" y="229"/>
                  <a:pt x="1007" y="229"/>
                </a:cubicBezTo>
                <a:cubicBezTo>
                  <a:pt x="1005" y="230"/>
                  <a:pt x="1005" y="232"/>
                  <a:pt x="1007" y="234"/>
                </a:cubicBezTo>
                <a:close/>
                <a:moveTo>
                  <a:pt x="522" y="714"/>
                </a:moveTo>
                <a:cubicBezTo>
                  <a:pt x="486" y="749"/>
                  <a:pt x="486" y="749"/>
                  <a:pt x="486" y="749"/>
                </a:cubicBezTo>
                <a:cubicBezTo>
                  <a:pt x="486" y="749"/>
                  <a:pt x="486" y="749"/>
                  <a:pt x="486" y="749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7"/>
                  <a:pt x="410" y="827"/>
                  <a:pt x="410" y="828"/>
                </a:cubicBezTo>
                <a:cubicBezTo>
                  <a:pt x="410" y="829"/>
                  <a:pt x="411" y="829"/>
                  <a:pt x="411" y="829"/>
                </a:cubicBezTo>
                <a:cubicBezTo>
                  <a:pt x="411" y="829"/>
                  <a:pt x="412" y="830"/>
                  <a:pt x="412" y="830"/>
                </a:cubicBezTo>
                <a:cubicBezTo>
                  <a:pt x="412" y="830"/>
                  <a:pt x="412" y="830"/>
                  <a:pt x="412" y="830"/>
                </a:cubicBezTo>
                <a:cubicBezTo>
                  <a:pt x="412" y="830"/>
                  <a:pt x="413" y="830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8"/>
                  <a:pt x="416" y="828"/>
                  <a:pt x="416" y="828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526" y="718"/>
                  <a:pt x="526" y="718"/>
                  <a:pt x="526" y="718"/>
                </a:cubicBezTo>
                <a:cubicBezTo>
                  <a:pt x="528" y="716"/>
                  <a:pt x="528" y="715"/>
                  <a:pt x="526" y="713"/>
                </a:cubicBezTo>
                <a:cubicBezTo>
                  <a:pt x="525" y="712"/>
                  <a:pt x="523" y="712"/>
                  <a:pt x="522" y="714"/>
                </a:cubicBezTo>
                <a:close/>
                <a:moveTo>
                  <a:pt x="932" y="308"/>
                </a:moveTo>
                <a:cubicBezTo>
                  <a:pt x="931" y="307"/>
                  <a:pt x="929" y="307"/>
                  <a:pt x="928" y="308"/>
                </a:cubicBezTo>
                <a:cubicBezTo>
                  <a:pt x="746" y="490"/>
                  <a:pt x="746" y="490"/>
                  <a:pt x="746" y="490"/>
                </a:cubicBezTo>
                <a:cubicBezTo>
                  <a:pt x="745" y="491"/>
                  <a:pt x="745" y="493"/>
                  <a:pt x="746" y="494"/>
                </a:cubicBezTo>
                <a:cubicBezTo>
                  <a:pt x="746" y="495"/>
                  <a:pt x="747" y="495"/>
                  <a:pt x="748" y="495"/>
                </a:cubicBezTo>
                <a:cubicBezTo>
                  <a:pt x="749" y="495"/>
                  <a:pt x="750" y="495"/>
                  <a:pt x="750" y="494"/>
                </a:cubicBezTo>
                <a:cubicBezTo>
                  <a:pt x="932" y="312"/>
                  <a:pt x="932" y="312"/>
                  <a:pt x="932" y="312"/>
                </a:cubicBezTo>
                <a:cubicBezTo>
                  <a:pt x="933" y="311"/>
                  <a:pt x="933" y="309"/>
                  <a:pt x="932" y="308"/>
                </a:cubicBezTo>
                <a:close/>
                <a:moveTo>
                  <a:pt x="944" y="310"/>
                </a:moveTo>
                <a:cubicBezTo>
                  <a:pt x="943" y="309"/>
                  <a:pt x="941" y="309"/>
                  <a:pt x="940" y="310"/>
                </a:cubicBezTo>
                <a:cubicBezTo>
                  <a:pt x="762" y="488"/>
                  <a:pt x="762" y="488"/>
                  <a:pt x="762" y="488"/>
                </a:cubicBezTo>
                <a:cubicBezTo>
                  <a:pt x="761" y="489"/>
                  <a:pt x="761" y="491"/>
                  <a:pt x="762" y="492"/>
                </a:cubicBezTo>
                <a:cubicBezTo>
                  <a:pt x="763" y="493"/>
                  <a:pt x="763" y="493"/>
                  <a:pt x="764" y="493"/>
                </a:cubicBezTo>
                <a:cubicBezTo>
                  <a:pt x="765" y="493"/>
                  <a:pt x="766" y="493"/>
                  <a:pt x="766" y="492"/>
                </a:cubicBezTo>
                <a:cubicBezTo>
                  <a:pt x="944" y="315"/>
                  <a:pt x="944" y="315"/>
                  <a:pt x="944" y="315"/>
                </a:cubicBezTo>
                <a:cubicBezTo>
                  <a:pt x="945" y="313"/>
                  <a:pt x="945" y="311"/>
                  <a:pt x="944" y="310"/>
                </a:cubicBezTo>
                <a:close/>
                <a:moveTo>
                  <a:pt x="507" y="742"/>
                </a:moveTo>
                <a:cubicBezTo>
                  <a:pt x="495" y="754"/>
                  <a:pt x="495" y="754"/>
                  <a:pt x="495" y="754"/>
                </a:cubicBezTo>
                <a:cubicBezTo>
                  <a:pt x="494" y="756"/>
                  <a:pt x="494" y="758"/>
                  <a:pt x="495" y="759"/>
                </a:cubicBezTo>
                <a:cubicBezTo>
                  <a:pt x="496" y="759"/>
                  <a:pt x="497" y="760"/>
                  <a:pt x="498" y="760"/>
                </a:cubicBezTo>
                <a:cubicBezTo>
                  <a:pt x="498" y="760"/>
                  <a:pt x="499" y="759"/>
                  <a:pt x="500" y="759"/>
                </a:cubicBezTo>
                <a:cubicBezTo>
                  <a:pt x="512" y="747"/>
                  <a:pt x="512" y="747"/>
                  <a:pt x="512" y="747"/>
                </a:cubicBezTo>
                <a:cubicBezTo>
                  <a:pt x="513" y="745"/>
                  <a:pt x="513" y="743"/>
                  <a:pt x="512" y="742"/>
                </a:cubicBezTo>
                <a:cubicBezTo>
                  <a:pt x="511" y="741"/>
                  <a:pt x="509" y="741"/>
                  <a:pt x="507" y="742"/>
                </a:cubicBezTo>
                <a:close/>
                <a:moveTo>
                  <a:pt x="975" y="282"/>
                </a:moveTo>
                <a:cubicBezTo>
                  <a:pt x="976" y="282"/>
                  <a:pt x="976" y="282"/>
                  <a:pt x="977" y="282"/>
                </a:cubicBezTo>
                <a:cubicBezTo>
                  <a:pt x="1007" y="252"/>
                  <a:pt x="1007" y="252"/>
                  <a:pt x="1007" y="252"/>
                </a:cubicBezTo>
                <a:cubicBezTo>
                  <a:pt x="1008" y="250"/>
                  <a:pt x="1008" y="248"/>
                  <a:pt x="1007" y="247"/>
                </a:cubicBezTo>
                <a:cubicBezTo>
                  <a:pt x="1006" y="246"/>
                  <a:pt x="1004" y="246"/>
                  <a:pt x="1003" y="247"/>
                </a:cubicBezTo>
                <a:cubicBezTo>
                  <a:pt x="973" y="277"/>
                  <a:pt x="973" y="277"/>
                  <a:pt x="973" y="277"/>
                </a:cubicBezTo>
                <a:cubicBezTo>
                  <a:pt x="971" y="278"/>
                  <a:pt x="971" y="280"/>
                  <a:pt x="973" y="282"/>
                </a:cubicBezTo>
                <a:cubicBezTo>
                  <a:pt x="973" y="282"/>
                  <a:pt x="974" y="282"/>
                  <a:pt x="975" y="282"/>
                </a:cubicBezTo>
                <a:close/>
                <a:moveTo>
                  <a:pt x="1017" y="237"/>
                </a:moveTo>
                <a:cubicBezTo>
                  <a:pt x="1017" y="238"/>
                  <a:pt x="1018" y="238"/>
                  <a:pt x="1019" y="238"/>
                </a:cubicBezTo>
                <a:cubicBezTo>
                  <a:pt x="1020" y="238"/>
                  <a:pt x="1020" y="238"/>
                  <a:pt x="1021" y="237"/>
                </a:cubicBezTo>
                <a:cubicBezTo>
                  <a:pt x="1220" y="39"/>
                  <a:pt x="1220" y="39"/>
                  <a:pt x="1220" y="39"/>
                </a:cubicBezTo>
                <a:cubicBezTo>
                  <a:pt x="1221" y="38"/>
                  <a:pt x="1221" y="36"/>
                  <a:pt x="1220" y="35"/>
                </a:cubicBezTo>
                <a:cubicBezTo>
                  <a:pt x="1218" y="33"/>
                  <a:pt x="1216" y="33"/>
                  <a:pt x="1215" y="35"/>
                </a:cubicBezTo>
                <a:cubicBezTo>
                  <a:pt x="1017" y="233"/>
                  <a:pt x="1017" y="233"/>
                  <a:pt x="1017" y="233"/>
                </a:cubicBezTo>
                <a:cubicBezTo>
                  <a:pt x="1016" y="234"/>
                  <a:pt x="1016" y="236"/>
                  <a:pt x="1017" y="237"/>
                </a:cubicBezTo>
                <a:close/>
                <a:moveTo>
                  <a:pt x="486" y="764"/>
                </a:moveTo>
                <a:cubicBezTo>
                  <a:pt x="468" y="782"/>
                  <a:pt x="468" y="782"/>
                  <a:pt x="468" y="782"/>
                </a:cubicBezTo>
                <a:cubicBezTo>
                  <a:pt x="467" y="783"/>
                  <a:pt x="467" y="785"/>
                  <a:pt x="468" y="786"/>
                </a:cubicBezTo>
                <a:cubicBezTo>
                  <a:pt x="468" y="787"/>
                  <a:pt x="469" y="787"/>
                  <a:pt x="470" y="787"/>
                </a:cubicBezTo>
                <a:cubicBezTo>
                  <a:pt x="471" y="787"/>
                  <a:pt x="472" y="787"/>
                  <a:pt x="472" y="786"/>
                </a:cubicBezTo>
                <a:cubicBezTo>
                  <a:pt x="491" y="768"/>
                  <a:pt x="491" y="768"/>
                  <a:pt x="491" y="768"/>
                </a:cubicBezTo>
                <a:cubicBezTo>
                  <a:pt x="492" y="767"/>
                  <a:pt x="492" y="765"/>
                  <a:pt x="491" y="764"/>
                </a:cubicBezTo>
                <a:cubicBezTo>
                  <a:pt x="489" y="762"/>
                  <a:pt x="487" y="762"/>
                  <a:pt x="486" y="764"/>
                </a:cubicBezTo>
                <a:close/>
                <a:moveTo>
                  <a:pt x="420" y="838"/>
                </a:moveTo>
                <a:cubicBezTo>
                  <a:pt x="467" y="791"/>
                  <a:pt x="467" y="791"/>
                  <a:pt x="467" y="791"/>
                </a:cubicBezTo>
                <a:cubicBezTo>
                  <a:pt x="469" y="790"/>
                  <a:pt x="469" y="788"/>
                  <a:pt x="467" y="787"/>
                </a:cubicBezTo>
                <a:cubicBezTo>
                  <a:pt x="466" y="786"/>
                  <a:pt x="464" y="786"/>
                  <a:pt x="463" y="787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16" y="834"/>
                  <a:pt x="416" y="834"/>
                  <a:pt x="416" y="834"/>
                </a:cubicBezTo>
                <a:cubicBezTo>
                  <a:pt x="415" y="835"/>
                  <a:pt x="415" y="837"/>
                  <a:pt x="416" y="838"/>
                </a:cubicBezTo>
                <a:cubicBezTo>
                  <a:pt x="417" y="839"/>
                  <a:pt x="417" y="839"/>
                  <a:pt x="418" y="839"/>
                </a:cubicBezTo>
                <a:cubicBezTo>
                  <a:pt x="419" y="839"/>
                  <a:pt x="420" y="839"/>
                  <a:pt x="420" y="838"/>
                </a:cubicBezTo>
                <a:close/>
                <a:moveTo>
                  <a:pt x="423" y="850"/>
                </a:moveTo>
                <a:cubicBezTo>
                  <a:pt x="462" y="810"/>
                  <a:pt x="462" y="810"/>
                  <a:pt x="462" y="810"/>
                </a:cubicBezTo>
                <a:cubicBezTo>
                  <a:pt x="465" y="807"/>
                  <a:pt x="465" y="807"/>
                  <a:pt x="465" y="807"/>
                </a:cubicBezTo>
                <a:cubicBezTo>
                  <a:pt x="466" y="806"/>
                  <a:pt x="466" y="804"/>
                  <a:pt x="465" y="803"/>
                </a:cubicBezTo>
                <a:cubicBezTo>
                  <a:pt x="464" y="802"/>
                  <a:pt x="462" y="802"/>
                  <a:pt x="461" y="803"/>
                </a:cubicBezTo>
                <a:cubicBezTo>
                  <a:pt x="458" y="806"/>
                  <a:pt x="458" y="806"/>
                  <a:pt x="458" y="806"/>
                </a:cubicBezTo>
                <a:cubicBezTo>
                  <a:pt x="433" y="831"/>
                  <a:pt x="433" y="831"/>
                  <a:pt x="433" y="831"/>
                </a:cubicBezTo>
                <a:cubicBezTo>
                  <a:pt x="413" y="851"/>
                  <a:pt x="413" y="851"/>
                  <a:pt x="413" y="851"/>
                </a:cubicBezTo>
                <a:cubicBezTo>
                  <a:pt x="412" y="852"/>
                  <a:pt x="412" y="854"/>
                  <a:pt x="413" y="855"/>
                </a:cubicBezTo>
                <a:cubicBezTo>
                  <a:pt x="413" y="856"/>
                  <a:pt x="414" y="856"/>
                  <a:pt x="415" y="856"/>
                </a:cubicBezTo>
                <a:cubicBezTo>
                  <a:pt x="416" y="856"/>
                  <a:pt x="416" y="856"/>
                  <a:pt x="417" y="855"/>
                </a:cubicBezTo>
                <a:cubicBezTo>
                  <a:pt x="423" y="850"/>
                  <a:pt x="423" y="850"/>
                  <a:pt x="423" y="850"/>
                </a:cubicBezTo>
                <a:cubicBezTo>
                  <a:pt x="423" y="850"/>
                  <a:pt x="423" y="850"/>
                  <a:pt x="423" y="850"/>
                </a:cubicBezTo>
                <a:close/>
                <a:moveTo>
                  <a:pt x="983" y="281"/>
                </a:moveTo>
                <a:cubicBezTo>
                  <a:pt x="982" y="282"/>
                  <a:pt x="982" y="284"/>
                  <a:pt x="983" y="285"/>
                </a:cubicBezTo>
                <a:cubicBezTo>
                  <a:pt x="984" y="286"/>
                  <a:pt x="984" y="286"/>
                  <a:pt x="985" y="286"/>
                </a:cubicBezTo>
                <a:cubicBezTo>
                  <a:pt x="986" y="286"/>
                  <a:pt x="987" y="286"/>
                  <a:pt x="987" y="285"/>
                </a:cubicBezTo>
                <a:cubicBezTo>
                  <a:pt x="1235" y="38"/>
                  <a:pt x="1235" y="38"/>
                  <a:pt x="1235" y="38"/>
                </a:cubicBezTo>
                <a:cubicBezTo>
                  <a:pt x="1236" y="37"/>
                  <a:pt x="1236" y="35"/>
                  <a:pt x="1235" y="33"/>
                </a:cubicBezTo>
                <a:cubicBezTo>
                  <a:pt x="1234" y="32"/>
                  <a:pt x="1232" y="32"/>
                  <a:pt x="1230" y="33"/>
                </a:cubicBezTo>
                <a:cubicBezTo>
                  <a:pt x="1018" y="246"/>
                  <a:pt x="1018" y="246"/>
                  <a:pt x="1018" y="246"/>
                </a:cubicBezTo>
                <a:lnTo>
                  <a:pt x="983" y="281"/>
                </a:lnTo>
                <a:close/>
                <a:moveTo>
                  <a:pt x="955" y="313"/>
                </a:moveTo>
                <a:cubicBezTo>
                  <a:pt x="954" y="312"/>
                  <a:pt x="952" y="312"/>
                  <a:pt x="951" y="313"/>
                </a:cubicBezTo>
                <a:cubicBezTo>
                  <a:pt x="777" y="486"/>
                  <a:pt x="777" y="486"/>
                  <a:pt x="777" y="486"/>
                </a:cubicBezTo>
                <a:cubicBezTo>
                  <a:pt x="776" y="488"/>
                  <a:pt x="776" y="490"/>
                  <a:pt x="777" y="491"/>
                </a:cubicBezTo>
                <a:cubicBezTo>
                  <a:pt x="778" y="491"/>
                  <a:pt x="779" y="492"/>
                  <a:pt x="780" y="492"/>
                </a:cubicBezTo>
                <a:cubicBezTo>
                  <a:pt x="780" y="492"/>
                  <a:pt x="781" y="491"/>
                  <a:pt x="782" y="491"/>
                </a:cubicBezTo>
                <a:cubicBezTo>
                  <a:pt x="955" y="318"/>
                  <a:pt x="955" y="318"/>
                  <a:pt x="955" y="318"/>
                </a:cubicBezTo>
                <a:cubicBezTo>
                  <a:pt x="956" y="316"/>
                  <a:pt x="956" y="314"/>
                  <a:pt x="955" y="313"/>
                </a:cubicBezTo>
                <a:close/>
                <a:moveTo>
                  <a:pt x="1068" y="214"/>
                </a:moveTo>
                <a:cubicBezTo>
                  <a:pt x="1069" y="214"/>
                  <a:pt x="1070" y="215"/>
                  <a:pt x="1070" y="215"/>
                </a:cubicBezTo>
                <a:cubicBezTo>
                  <a:pt x="1071" y="215"/>
                  <a:pt x="1072" y="214"/>
                  <a:pt x="1073" y="214"/>
                </a:cubicBezTo>
                <a:cubicBezTo>
                  <a:pt x="1246" y="41"/>
                  <a:pt x="1246" y="41"/>
                  <a:pt x="1246" y="41"/>
                </a:cubicBezTo>
                <a:cubicBezTo>
                  <a:pt x="1247" y="39"/>
                  <a:pt x="1247" y="38"/>
                  <a:pt x="1246" y="36"/>
                </a:cubicBezTo>
                <a:cubicBezTo>
                  <a:pt x="1245" y="35"/>
                  <a:pt x="1243" y="35"/>
                  <a:pt x="1241" y="36"/>
                </a:cubicBezTo>
                <a:cubicBezTo>
                  <a:pt x="1068" y="209"/>
                  <a:pt x="1068" y="209"/>
                  <a:pt x="1068" y="209"/>
                </a:cubicBezTo>
                <a:cubicBezTo>
                  <a:pt x="1067" y="211"/>
                  <a:pt x="1067" y="213"/>
                  <a:pt x="1068" y="214"/>
                </a:cubicBezTo>
                <a:close/>
                <a:moveTo>
                  <a:pt x="998" y="287"/>
                </a:moveTo>
                <a:cubicBezTo>
                  <a:pt x="999" y="287"/>
                  <a:pt x="1000" y="287"/>
                  <a:pt x="1001" y="286"/>
                </a:cubicBezTo>
                <a:cubicBezTo>
                  <a:pt x="1054" y="232"/>
                  <a:pt x="1054" y="232"/>
                  <a:pt x="1054" y="232"/>
                </a:cubicBezTo>
                <a:cubicBezTo>
                  <a:pt x="1055" y="231"/>
                  <a:pt x="1055" y="229"/>
                  <a:pt x="1054" y="228"/>
                </a:cubicBezTo>
                <a:cubicBezTo>
                  <a:pt x="1053" y="227"/>
                  <a:pt x="1051" y="227"/>
                  <a:pt x="1050" y="228"/>
                </a:cubicBezTo>
                <a:cubicBezTo>
                  <a:pt x="996" y="282"/>
                  <a:pt x="996" y="282"/>
                  <a:pt x="996" y="282"/>
                </a:cubicBezTo>
                <a:cubicBezTo>
                  <a:pt x="995" y="283"/>
                  <a:pt x="995" y="285"/>
                  <a:pt x="996" y="286"/>
                </a:cubicBezTo>
                <a:cubicBezTo>
                  <a:pt x="997" y="287"/>
                  <a:pt x="998" y="287"/>
                  <a:pt x="998" y="287"/>
                </a:cubicBezTo>
                <a:close/>
                <a:moveTo>
                  <a:pt x="965" y="317"/>
                </a:moveTo>
                <a:cubicBezTo>
                  <a:pt x="964" y="316"/>
                  <a:pt x="962" y="316"/>
                  <a:pt x="961" y="317"/>
                </a:cubicBezTo>
                <a:cubicBezTo>
                  <a:pt x="792" y="486"/>
                  <a:pt x="792" y="486"/>
                  <a:pt x="792" y="486"/>
                </a:cubicBezTo>
                <a:cubicBezTo>
                  <a:pt x="790" y="487"/>
                  <a:pt x="790" y="489"/>
                  <a:pt x="792" y="491"/>
                </a:cubicBezTo>
                <a:cubicBezTo>
                  <a:pt x="792" y="491"/>
                  <a:pt x="793" y="491"/>
                  <a:pt x="794" y="491"/>
                </a:cubicBezTo>
                <a:cubicBezTo>
                  <a:pt x="795" y="491"/>
                  <a:pt x="795" y="491"/>
                  <a:pt x="796" y="491"/>
                </a:cubicBezTo>
                <a:cubicBezTo>
                  <a:pt x="965" y="321"/>
                  <a:pt x="965" y="321"/>
                  <a:pt x="965" y="321"/>
                </a:cubicBezTo>
                <a:cubicBezTo>
                  <a:pt x="967" y="320"/>
                  <a:pt x="967" y="318"/>
                  <a:pt x="965" y="317"/>
                </a:cubicBezTo>
                <a:close/>
                <a:moveTo>
                  <a:pt x="453" y="829"/>
                </a:moveTo>
                <a:cubicBezTo>
                  <a:pt x="451" y="828"/>
                  <a:pt x="449" y="828"/>
                  <a:pt x="448" y="829"/>
                </a:cubicBezTo>
                <a:cubicBezTo>
                  <a:pt x="422" y="856"/>
                  <a:pt x="422" y="856"/>
                  <a:pt x="422" y="856"/>
                </a:cubicBezTo>
                <a:cubicBezTo>
                  <a:pt x="421" y="857"/>
                  <a:pt x="421" y="859"/>
                  <a:pt x="422" y="860"/>
                </a:cubicBezTo>
                <a:cubicBezTo>
                  <a:pt x="423" y="861"/>
                  <a:pt x="424" y="861"/>
                  <a:pt x="424" y="861"/>
                </a:cubicBezTo>
                <a:cubicBezTo>
                  <a:pt x="425" y="861"/>
                  <a:pt x="426" y="861"/>
                  <a:pt x="427" y="860"/>
                </a:cubicBezTo>
                <a:cubicBezTo>
                  <a:pt x="453" y="834"/>
                  <a:pt x="453" y="834"/>
                  <a:pt x="453" y="834"/>
                </a:cubicBezTo>
                <a:cubicBezTo>
                  <a:pt x="454" y="833"/>
                  <a:pt x="454" y="831"/>
                  <a:pt x="453" y="829"/>
                </a:cubicBezTo>
                <a:close/>
                <a:moveTo>
                  <a:pt x="983" y="313"/>
                </a:moveTo>
                <a:cubicBezTo>
                  <a:pt x="982" y="312"/>
                  <a:pt x="980" y="312"/>
                  <a:pt x="979" y="313"/>
                </a:cubicBezTo>
                <a:cubicBezTo>
                  <a:pt x="812" y="479"/>
                  <a:pt x="812" y="479"/>
                  <a:pt x="812" y="479"/>
                </a:cubicBezTo>
                <a:cubicBezTo>
                  <a:pt x="811" y="480"/>
                  <a:pt x="811" y="482"/>
                  <a:pt x="812" y="484"/>
                </a:cubicBezTo>
                <a:cubicBezTo>
                  <a:pt x="813" y="484"/>
                  <a:pt x="814" y="485"/>
                  <a:pt x="815" y="485"/>
                </a:cubicBezTo>
                <a:cubicBezTo>
                  <a:pt x="815" y="485"/>
                  <a:pt x="816" y="484"/>
                  <a:pt x="817" y="484"/>
                </a:cubicBezTo>
                <a:cubicBezTo>
                  <a:pt x="983" y="318"/>
                  <a:pt x="983" y="318"/>
                  <a:pt x="983" y="318"/>
                </a:cubicBezTo>
                <a:cubicBezTo>
                  <a:pt x="984" y="316"/>
                  <a:pt x="984" y="314"/>
                  <a:pt x="983" y="313"/>
                </a:cubicBezTo>
                <a:close/>
                <a:moveTo>
                  <a:pt x="1242" y="50"/>
                </a:moveTo>
                <a:cubicBezTo>
                  <a:pt x="1242" y="50"/>
                  <a:pt x="1242" y="50"/>
                  <a:pt x="1242" y="50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076" y="215"/>
                  <a:pt x="1076" y="215"/>
                  <a:pt x="1076" y="215"/>
                </a:cubicBezTo>
                <a:cubicBezTo>
                  <a:pt x="1065" y="227"/>
                  <a:pt x="1065" y="227"/>
                  <a:pt x="1065" y="227"/>
                </a:cubicBezTo>
                <a:cubicBezTo>
                  <a:pt x="1064" y="228"/>
                  <a:pt x="1064" y="230"/>
                  <a:pt x="1065" y="231"/>
                </a:cubicBezTo>
                <a:cubicBezTo>
                  <a:pt x="1066" y="232"/>
                  <a:pt x="1067" y="232"/>
                  <a:pt x="1067" y="232"/>
                </a:cubicBezTo>
                <a:cubicBezTo>
                  <a:pt x="1068" y="232"/>
                  <a:pt x="1069" y="232"/>
                  <a:pt x="1070" y="231"/>
                </a:cubicBezTo>
                <a:cubicBezTo>
                  <a:pt x="1081" y="220"/>
                  <a:pt x="1081" y="220"/>
                  <a:pt x="1081" y="220"/>
                </a:cubicBezTo>
                <a:cubicBezTo>
                  <a:pt x="1246" y="55"/>
                  <a:pt x="1246" y="55"/>
                  <a:pt x="1246" y="55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9" y="51"/>
                  <a:pt x="1249" y="51"/>
                  <a:pt x="1249" y="51"/>
                </a:cubicBezTo>
                <a:cubicBezTo>
                  <a:pt x="1250" y="50"/>
                  <a:pt x="1250" y="48"/>
                  <a:pt x="1249" y="47"/>
                </a:cubicBezTo>
                <a:cubicBezTo>
                  <a:pt x="1248" y="46"/>
                  <a:pt x="1246" y="46"/>
                  <a:pt x="1245" y="47"/>
                </a:cubicBezTo>
                <a:lnTo>
                  <a:pt x="1242" y="50"/>
                </a:lnTo>
                <a:close/>
                <a:moveTo>
                  <a:pt x="996" y="301"/>
                </a:moveTo>
                <a:cubicBezTo>
                  <a:pt x="996" y="301"/>
                  <a:pt x="997" y="301"/>
                  <a:pt x="998" y="301"/>
                </a:cubicBezTo>
                <a:cubicBezTo>
                  <a:pt x="998" y="301"/>
                  <a:pt x="999" y="301"/>
                  <a:pt x="1000" y="301"/>
                </a:cubicBezTo>
                <a:cubicBezTo>
                  <a:pt x="1059" y="242"/>
                  <a:pt x="1059" y="242"/>
                  <a:pt x="1059" y="242"/>
                </a:cubicBezTo>
                <a:cubicBezTo>
                  <a:pt x="1060" y="241"/>
                  <a:pt x="1060" y="239"/>
                  <a:pt x="1059" y="238"/>
                </a:cubicBezTo>
                <a:cubicBezTo>
                  <a:pt x="1057" y="236"/>
                  <a:pt x="1055" y="236"/>
                  <a:pt x="1054" y="238"/>
                </a:cubicBezTo>
                <a:cubicBezTo>
                  <a:pt x="996" y="296"/>
                  <a:pt x="996" y="296"/>
                  <a:pt x="996" y="296"/>
                </a:cubicBezTo>
                <a:cubicBezTo>
                  <a:pt x="994" y="297"/>
                  <a:pt x="994" y="299"/>
                  <a:pt x="996" y="301"/>
                </a:cubicBezTo>
                <a:close/>
                <a:moveTo>
                  <a:pt x="433" y="867"/>
                </a:moveTo>
                <a:cubicBezTo>
                  <a:pt x="461" y="840"/>
                  <a:pt x="461" y="840"/>
                  <a:pt x="461" y="840"/>
                </a:cubicBezTo>
                <a:cubicBezTo>
                  <a:pt x="462" y="839"/>
                  <a:pt x="462" y="837"/>
                  <a:pt x="461" y="835"/>
                </a:cubicBezTo>
                <a:cubicBezTo>
                  <a:pt x="459" y="834"/>
                  <a:pt x="457" y="834"/>
                  <a:pt x="456" y="835"/>
                </a:cubicBezTo>
                <a:cubicBezTo>
                  <a:pt x="429" y="863"/>
                  <a:pt x="429" y="863"/>
                  <a:pt x="429" y="863"/>
                </a:cubicBezTo>
                <a:cubicBezTo>
                  <a:pt x="428" y="864"/>
                  <a:pt x="428" y="866"/>
                  <a:pt x="429" y="867"/>
                </a:cubicBezTo>
                <a:cubicBezTo>
                  <a:pt x="429" y="868"/>
                  <a:pt x="430" y="868"/>
                  <a:pt x="431" y="868"/>
                </a:cubicBezTo>
                <a:cubicBezTo>
                  <a:pt x="432" y="868"/>
                  <a:pt x="432" y="868"/>
                  <a:pt x="433" y="867"/>
                </a:cubicBezTo>
                <a:close/>
                <a:moveTo>
                  <a:pt x="459" y="851"/>
                </a:moveTo>
                <a:cubicBezTo>
                  <a:pt x="458" y="850"/>
                  <a:pt x="456" y="850"/>
                  <a:pt x="455" y="851"/>
                </a:cubicBezTo>
                <a:cubicBezTo>
                  <a:pt x="434" y="872"/>
                  <a:pt x="434" y="872"/>
                  <a:pt x="434" y="872"/>
                </a:cubicBezTo>
                <a:cubicBezTo>
                  <a:pt x="430" y="875"/>
                  <a:pt x="430" y="875"/>
                  <a:pt x="430" y="875"/>
                </a:cubicBezTo>
                <a:cubicBezTo>
                  <a:pt x="429" y="877"/>
                  <a:pt x="429" y="879"/>
                  <a:pt x="430" y="880"/>
                </a:cubicBezTo>
                <a:cubicBezTo>
                  <a:pt x="431" y="880"/>
                  <a:pt x="432" y="881"/>
                  <a:pt x="433" y="881"/>
                </a:cubicBezTo>
                <a:cubicBezTo>
                  <a:pt x="433" y="881"/>
                  <a:pt x="434" y="880"/>
                  <a:pt x="435" y="880"/>
                </a:cubicBezTo>
                <a:cubicBezTo>
                  <a:pt x="459" y="856"/>
                  <a:pt x="459" y="856"/>
                  <a:pt x="459" y="856"/>
                </a:cubicBezTo>
                <a:cubicBezTo>
                  <a:pt x="460" y="854"/>
                  <a:pt x="460" y="852"/>
                  <a:pt x="459" y="851"/>
                </a:cubicBezTo>
                <a:close/>
                <a:moveTo>
                  <a:pt x="1072" y="238"/>
                </a:moveTo>
                <a:cubicBezTo>
                  <a:pt x="1073" y="239"/>
                  <a:pt x="1074" y="239"/>
                  <a:pt x="1074" y="239"/>
                </a:cubicBezTo>
                <a:cubicBezTo>
                  <a:pt x="1075" y="239"/>
                  <a:pt x="1076" y="239"/>
                  <a:pt x="1077" y="238"/>
                </a:cubicBezTo>
                <a:cubicBezTo>
                  <a:pt x="1261" y="53"/>
                  <a:pt x="1261" y="53"/>
                  <a:pt x="1261" y="53"/>
                </a:cubicBezTo>
                <a:cubicBezTo>
                  <a:pt x="1262" y="52"/>
                  <a:pt x="1262" y="50"/>
                  <a:pt x="1261" y="49"/>
                </a:cubicBezTo>
                <a:cubicBezTo>
                  <a:pt x="1260" y="48"/>
                  <a:pt x="1258" y="48"/>
                  <a:pt x="1257" y="49"/>
                </a:cubicBezTo>
                <a:cubicBezTo>
                  <a:pt x="1072" y="234"/>
                  <a:pt x="1072" y="234"/>
                  <a:pt x="1072" y="234"/>
                </a:cubicBezTo>
                <a:cubicBezTo>
                  <a:pt x="1071" y="235"/>
                  <a:pt x="1071" y="237"/>
                  <a:pt x="1072" y="238"/>
                </a:cubicBezTo>
                <a:close/>
                <a:moveTo>
                  <a:pt x="986" y="328"/>
                </a:moveTo>
                <a:cubicBezTo>
                  <a:pt x="986" y="328"/>
                  <a:pt x="986" y="328"/>
                  <a:pt x="987" y="328"/>
                </a:cubicBezTo>
                <a:cubicBezTo>
                  <a:pt x="987" y="328"/>
                  <a:pt x="987" y="328"/>
                  <a:pt x="987" y="327"/>
                </a:cubicBezTo>
                <a:cubicBezTo>
                  <a:pt x="1065" y="249"/>
                  <a:pt x="1065" y="249"/>
                  <a:pt x="1065" y="249"/>
                </a:cubicBezTo>
                <a:cubicBezTo>
                  <a:pt x="1066" y="248"/>
                  <a:pt x="1066" y="246"/>
                  <a:pt x="1065" y="245"/>
                </a:cubicBezTo>
                <a:cubicBezTo>
                  <a:pt x="1064" y="244"/>
                  <a:pt x="1062" y="244"/>
                  <a:pt x="1061" y="245"/>
                </a:cubicBezTo>
                <a:cubicBezTo>
                  <a:pt x="983" y="323"/>
                  <a:pt x="983" y="323"/>
                  <a:pt x="983" y="323"/>
                </a:cubicBezTo>
                <a:cubicBezTo>
                  <a:pt x="983" y="323"/>
                  <a:pt x="982" y="323"/>
                  <a:pt x="982" y="323"/>
                </a:cubicBezTo>
                <a:cubicBezTo>
                  <a:pt x="982" y="324"/>
                  <a:pt x="982" y="324"/>
                  <a:pt x="982" y="324"/>
                </a:cubicBezTo>
                <a:cubicBezTo>
                  <a:pt x="825" y="481"/>
                  <a:pt x="825" y="481"/>
                  <a:pt x="825" y="481"/>
                </a:cubicBezTo>
                <a:cubicBezTo>
                  <a:pt x="824" y="482"/>
                  <a:pt x="824" y="484"/>
                  <a:pt x="825" y="485"/>
                </a:cubicBezTo>
                <a:cubicBezTo>
                  <a:pt x="825" y="486"/>
                  <a:pt x="826" y="486"/>
                  <a:pt x="827" y="486"/>
                </a:cubicBezTo>
                <a:cubicBezTo>
                  <a:pt x="828" y="486"/>
                  <a:pt x="828" y="486"/>
                  <a:pt x="829" y="485"/>
                </a:cubicBezTo>
                <a:lnTo>
                  <a:pt x="986" y="328"/>
                </a:lnTo>
                <a:close/>
                <a:moveTo>
                  <a:pt x="1080" y="244"/>
                </a:moveTo>
                <a:cubicBezTo>
                  <a:pt x="1080" y="245"/>
                  <a:pt x="1081" y="245"/>
                  <a:pt x="1082" y="245"/>
                </a:cubicBezTo>
                <a:cubicBezTo>
                  <a:pt x="1083" y="245"/>
                  <a:pt x="1083" y="245"/>
                  <a:pt x="1084" y="244"/>
                </a:cubicBezTo>
                <a:cubicBezTo>
                  <a:pt x="1275" y="54"/>
                  <a:pt x="1275" y="54"/>
                  <a:pt x="1275" y="54"/>
                </a:cubicBezTo>
                <a:cubicBezTo>
                  <a:pt x="1276" y="52"/>
                  <a:pt x="1276" y="50"/>
                  <a:pt x="1275" y="49"/>
                </a:cubicBezTo>
                <a:cubicBezTo>
                  <a:pt x="1274" y="48"/>
                  <a:pt x="1272" y="48"/>
                  <a:pt x="1270" y="49"/>
                </a:cubicBezTo>
                <a:cubicBezTo>
                  <a:pt x="1080" y="240"/>
                  <a:pt x="1080" y="240"/>
                  <a:pt x="1080" y="240"/>
                </a:cubicBezTo>
                <a:cubicBezTo>
                  <a:pt x="1078" y="241"/>
                  <a:pt x="1078" y="243"/>
                  <a:pt x="1080" y="244"/>
                </a:cubicBezTo>
                <a:close/>
                <a:moveTo>
                  <a:pt x="991" y="337"/>
                </a:moveTo>
                <a:cubicBezTo>
                  <a:pt x="991" y="337"/>
                  <a:pt x="992" y="337"/>
                  <a:pt x="992" y="337"/>
                </a:cubicBezTo>
                <a:cubicBezTo>
                  <a:pt x="1072" y="256"/>
                  <a:pt x="1072" y="256"/>
                  <a:pt x="1072" y="256"/>
                </a:cubicBezTo>
                <a:cubicBezTo>
                  <a:pt x="1074" y="255"/>
                  <a:pt x="1074" y="253"/>
                  <a:pt x="1072" y="252"/>
                </a:cubicBezTo>
                <a:cubicBezTo>
                  <a:pt x="1071" y="250"/>
                  <a:pt x="1069" y="250"/>
                  <a:pt x="1068" y="252"/>
                </a:cubicBezTo>
                <a:cubicBezTo>
                  <a:pt x="987" y="332"/>
                  <a:pt x="987" y="332"/>
                  <a:pt x="987" y="332"/>
                </a:cubicBezTo>
                <a:cubicBezTo>
                  <a:pt x="987" y="333"/>
                  <a:pt x="987" y="333"/>
                  <a:pt x="987" y="333"/>
                </a:cubicBezTo>
                <a:cubicBezTo>
                  <a:pt x="986" y="333"/>
                  <a:pt x="986" y="334"/>
                  <a:pt x="986" y="334"/>
                </a:cubicBezTo>
                <a:cubicBezTo>
                  <a:pt x="830" y="490"/>
                  <a:pt x="830" y="490"/>
                  <a:pt x="830" y="490"/>
                </a:cubicBezTo>
                <a:cubicBezTo>
                  <a:pt x="829" y="491"/>
                  <a:pt x="829" y="493"/>
                  <a:pt x="830" y="494"/>
                </a:cubicBezTo>
                <a:cubicBezTo>
                  <a:pt x="830" y="495"/>
                  <a:pt x="831" y="495"/>
                  <a:pt x="832" y="495"/>
                </a:cubicBezTo>
                <a:cubicBezTo>
                  <a:pt x="833" y="495"/>
                  <a:pt x="833" y="495"/>
                  <a:pt x="834" y="494"/>
                </a:cubicBezTo>
                <a:cubicBezTo>
                  <a:pt x="990" y="338"/>
                  <a:pt x="990" y="338"/>
                  <a:pt x="990" y="338"/>
                </a:cubicBezTo>
                <a:cubicBezTo>
                  <a:pt x="990" y="338"/>
                  <a:pt x="991" y="338"/>
                  <a:pt x="991" y="337"/>
                </a:cubicBezTo>
                <a:close/>
                <a:moveTo>
                  <a:pt x="458" y="866"/>
                </a:moveTo>
                <a:cubicBezTo>
                  <a:pt x="457" y="865"/>
                  <a:pt x="454" y="865"/>
                  <a:pt x="453" y="866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38" y="882"/>
                  <a:pt x="438" y="882"/>
                  <a:pt x="438" y="882"/>
                </a:cubicBezTo>
                <a:cubicBezTo>
                  <a:pt x="436" y="883"/>
                  <a:pt x="437" y="885"/>
                  <a:pt x="438" y="886"/>
                </a:cubicBezTo>
                <a:cubicBezTo>
                  <a:pt x="438" y="887"/>
                  <a:pt x="439" y="887"/>
                  <a:pt x="440" y="887"/>
                </a:cubicBezTo>
                <a:cubicBezTo>
                  <a:pt x="441" y="887"/>
                  <a:pt x="442" y="887"/>
                  <a:pt x="442" y="886"/>
                </a:cubicBezTo>
                <a:cubicBezTo>
                  <a:pt x="458" y="870"/>
                  <a:pt x="458" y="870"/>
                  <a:pt x="458" y="870"/>
                </a:cubicBezTo>
                <a:cubicBezTo>
                  <a:pt x="459" y="869"/>
                  <a:pt x="459" y="867"/>
                  <a:pt x="458" y="866"/>
                </a:cubicBezTo>
                <a:close/>
                <a:moveTo>
                  <a:pt x="1120" y="218"/>
                </a:moveTo>
                <a:cubicBezTo>
                  <a:pt x="1120" y="219"/>
                  <a:pt x="1121" y="219"/>
                  <a:pt x="1122" y="219"/>
                </a:cubicBezTo>
                <a:cubicBezTo>
                  <a:pt x="1123" y="219"/>
                  <a:pt x="1123" y="219"/>
                  <a:pt x="1124" y="218"/>
                </a:cubicBezTo>
                <a:cubicBezTo>
                  <a:pt x="1287" y="56"/>
                  <a:pt x="1287" y="56"/>
                  <a:pt x="1287" y="56"/>
                </a:cubicBezTo>
                <a:cubicBezTo>
                  <a:pt x="1288" y="55"/>
                  <a:pt x="1288" y="53"/>
                  <a:pt x="1287" y="52"/>
                </a:cubicBezTo>
                <a:cubicBezTo>
                  <a:pt x="1285" y="50"/>
                  <a:pt x="1283" y="50"/>
                  <a:pt x="1282" y="52"/>
                </a:cubicBezTo>
                <a:cubicBezTo>
                  <a:pt x="1120" y="214"/>
                  <a:pt x="1120" y="214"/>
                  <a:pt x="1120" y="214"/>
                </a:cubicBezTo>
                <a:cubicBezTo>
                  <a:pt x="1119" y="215"/>
                  <a:pt x="1119" y="217"/>
                  <a:pt x="1120" y="218"/>
                </a:cubicBezTo>
                <a:close/>
                <a:moveTo>
                  <a:pt x="1094" y="249"/>
                </a:moveTo>
                <a:cubicBezTo>
                  <a:pt x="1111" y="231"/>
                  <a:pt x="1111" y="231"/>
                  <a:pt x="1111" y="231"/>
                </a:cubicBezTo>
                <a:cubicBezTo>
                  <a:pt x="1112" y="230"/>
                  <a:pt x="1112" y="228"/>
                  <a:pt x="1111" y="227"/>
                </a:cubicBezTo>
                <a:cubicBezTo>
                  <a:pt x="1110" y="226"/>
                  <a:pt x="1108" y="226"/>
                  <a:pt x="1107" y="227"/>
                </a:cubicBezTo>
                <a:cubicBezTo>
                  <a:pt x="1089" y="244"/>
                  <a:pt x="1089" y="244"/>
                  <a:pt x="1089" y="244"/>
                </a:cubicBezTo>
                <a:cubicBezTo>
                  <a:pt x="1088" y="246"/>
                  <a:pt x="1088" y="248"/>
                  <a:pt x="1089" y="249"/>
                </a:cubicBezTo>
                <a:cubicBezTo>
                  <a:pt x="1090" y="249"/>
                  <a:pt x="1091" y="250"/>
                  <a:pt x="1092" y="250"/>
                </a:cubicBezTo>
                <a:cubicBezTo>
                  <a:pt x="1092" y="250"/>
                  <a:pt x="1093" y="249"/>
                  <a:pt x="1094" y="249"/>
                </a:cubicBezTo>
                <a:close/>
                <a:moveTo>
                  <a:pt x="1070" y="272"/>
                </a:moveTo>
                <a:cubicBezTo>
                  <a:pt x="1072" y="271"/>
                  <a:pt x="1072" y="269"/>
                  <a:pt x="1070" y="268"/>
                </a:cubicBezTo>
                <a:cubicBezTo>
                  <a:pt x="1069" y="266"/>
                  <a:pt x="1067" y="266"/>
                  <a:pt x="1066" y="268"/>
                </a:cubicBezTo>
                <a:cubicBezTo>
                  <a:pt x="996" y="337"/>
                  <a:pt x="996" y="337"/>
                  <a:pt x="996" y="337"/>
                </a:cubicBezTo>
                <a:cubicBezTo>
                  <a:pt x="995" y="339"/>
                  <a:pt x="995" y="341"/>
                  <a:pt x="996" y="342"/>
                </a:cubicBezTo>
                <a:cubicBezTo>
                  <a:pt x="997" y="342"/>
                  <a:pt x="998" y="343"/>
                  <a:pt x="998" y="343"/>
                </a:cubicBezTo>
                <a:cubicBezTo>
                  <a:pt x="999" y="343"/>
                  <a:pt x="1000" y="342"/>
                  <a:pt x="1001" y="342"/>
                </a:cubicBezTo>
                <a:lnTo>
                  <a:pt x="1070" y="272"/>
                </a:lnTo>
                <a:close/>
                <a:moveTo>
                  <a:pt x="995" y="343"/>
                </a:moveTo>
                <a:cubicBezTo>
                  <a:pt x="994" y="341"/>
                  <a:pt x="992" y="341"/>
                  <a:pt x="991" y="343"/>
                </a:cubicBezTo>
                <a:cubicBezTo>
                  <a:pt x="843" y="491"/>
                  <a:pt x="843" y="491"/>
                  <a:pt x="843" y="491"/>
                </a:cubicBezTo>
                <a:cubicBezTo>
                  <a:pt x="842" y="492"/>
                  <a:pt x="842" y="494"/>
                  <a:pt x="843" y="495"/>
                </a:cubicBezTo>
                <a:cubicBezTo>
                  <a:pt x="844" y="496"/>
                  <a:pt x="844" y="496"/>
                  <a:pt x="845" y="496"/>
                </a:cubicBezTo>
                <a:cubicBezTo>
                  <a:pt x="846" y="496"/>
                  <a:pt x="847" y="496"/>
                  <a:pt x="847" y="495"/>
                </a:cubicBezTo>
                <a:cubicBezTo>
                  <a:pt x="995" y="347"/>
                  <a:pt x="995" y="347"/>
                  <a:pt x="995" y="347"/>
                </a:cubicBezTo>
                <a:cubicBezTo>
                  <a:pt x="997" y="346"/>
                  <a:pt x="997" y="344"/>
                  <a:pt x="995" y="343"/>
                </a:cubicBezTo>
                <a:close/>
                <a:moveTo>
                  <a:pt x="852" y="500"/>
                </a:moveTo>
                <a:cubicBezTo>
                  <a:pt x="853" y="501"/>
                  <a:pt x="853" y="501"/>
                  <a:pt x="854" y="501"/>
                </a:cubicBezTo>
                <a:cubicBezTo>
                  <a:pt x="855" y="501"/>
                  <a:pt x="856" y="501"/>
                  <a:pt x="856" y="500"/>
                </a:cubicBezTo>
                <a:cubicBezTo>
                  <a:pt x="1001" y="355"/>
                  <a:pt x="1001" y="355"/>
                  <a:pt x="1001" y="355"/>
                </a:cubicBezTo>
                <a:cubicBezTo>
                  <a:pt x="1002" y="354"/>
                  <a:pt x="1002" y="352"/>
                  <a:pt x="1001" y="351"/>
                </a:cubicBezTo>
                <a:cubicBezTo>
                  <a:pt x="1000" y="350"/>
                  <a:pt x="998" y="350"/>
                  <a:pt x="997" y="351"/>
                </a:cubicBezTo>
                <a:cubicBezTo>
                  <a:pt x="852" y="496"/>
                  <a:pt x="852" y="496"/>
                  <a:pt x="852" y="496"/>
                </a:cubicBezTo>
                <a:cubicBezTo>
                  <a:pt x="851" y="497"/>
                  <a:pt x="851" y="499"/>
                  <a:pt x="852" y="500"/>
                </a:cubicBezTo>
                <a:close/>
                <a:moveTo>
                  <a:pt x="472" y="880"/>
                </a:moveTo>
                <a:cubicBezTo>
                  <a:pt x="471" y="879"/>
                  <a:pt x="469" y="879"/>
                  <a:pt x="468" y="880"/>
                </a:cubicBezTo>
                <a:cubicBezTo>
                  <a:pt x="461" y="886"/>
                  <a:pt x="461" y="886"/>
                  <a:pt x="461" y="886"/>
                </a:cubicBezTo>
                <a:cubicBezTo>
                  <a:pt x="460" y="887"/>
                  <a:pt x="460" y="889"/>
                  <a:pt x="461" y="891"/>
                </a:cubicBezTo>
                <a:cubicBezTo>
                  <a:pt x="462" y="891"/>
                  <a:pt x="463" y="892"/>
                  <a:pt x="464" y="892"/>
                </a:cubicBezTo>
                <a:cubicBezTo>
                  <a:pt x="464" y="892"/>
                  <a:pt x="465" y="891"/>
                  <a:pt x="466" y="891"/>
                </a:cubicBezTo>
                <a:cubicBezTo>
                  <a:pt x="472" y="884"/>
                  <a:pt x="472" y="884"/>
                  <a:pt x="472" y="884"/>
                </a:cubicBezTo>
                <a:cubicBezTo>
                  <a:pt x="473" y="883"/>
                  <a:pt x="473" y="881"/>
                  <a:pt x="472" y="880"/>
                </a:cubicBezTo>
                <a:close/>
                <a:moveTo>
                  <a:pt x="1087" y="265"/>
                </a:moveTo>
                <a:cubicBezTo>
                  <a:pt x="1088" y="265"/>
                  <a:pt x="1089" y="266"/>
                  <a:pt x="1089" y="266"/>
                </a:cubicBezTo>
                <a:cubicBezTo>
                  <a:pt x="1090" y="266"/>
                  <a:pt x="1091" y="265"/>
                  <a:pt x="1092" y="265"/>
                </a:cubicBezTo>
                <a:cubicBezTo>
                  <a:pt x="1120" y="236"/>
                  <a:pt x="1120" y="236"/>
                  <a:pt x="1120" y="236"/>
                </a:cubicBezTo>
                <a:cubicBezTo>
                  <a:pt x="1121" y="235"/>
                  <a:pt x="1121" y="233"/>
                  <a:pt x="1120" y="232"/>
                </a:cubicBezTo>
                <a:cubicBezTo>
                  <a:pt x="1119" y="231"/>
                  <a:pt x="1117" y="231"/>
                  <a:pt x="1116" y="232"/>
                </a:cubicBezTo>
                <a:cubicBezTo>
                  <a:pt x="1087" y="260"/>
                  <a:pt x="1087" y="260"/>
                  <a:pt x="1087" y="260"/>
                </a:cubicBezTo>
                <a:cubicBezTo>
                  <a:pt x="1086" y="262"/>
                  <a:pt x="1086" y="264"/>
                  <a:pt x="1087" y="265"/>
                </a:cubicBezTo>
                <a:close/>
                <a:moveTo>
                  <a:pt x="1079" y="277"/>
                </a:moveTo>
                <a:cubicBezTo>
                  <a:pt x="1080" y="276"/>
                  <a:pt x="1080" y="274"/>
                  <a:pt x="1079" y="273"/>
                </a:cubicBezTo>
                <a:cubicBezTo>
                  <a:pt x="1078" y="272"/>
                  <a:pt x="1076" y="272"/>
                  <a:pt x="1075" y="273"/>
                </a:cubicBezTo>
                <a:cubicBezTo>
                  <a:pt x="1004" y="344"/>
                  <a:pt x="1004" y="344"/>
                  <a:pt x="1004" y="344"/>
                </a:cubicBezTo>
                <a:cubicBezTo>
                  <a:pt x="1003" y="345"/>
                  <a:pt x="1003" y="347"/>
                  <a:pt x="1004" y="348"/>
                </a:cubicBezTo>
                <a:cubicBezTo>
                  <a:pt x="1004" y="349"/>
                  <a:pt x="1005" y="349"/>
                  <a:pt x="1006" y="349"/>
                </a:cubicBezTo>
                <a:cubicBezTo>
                  <a:pt x="1007" y="349"/>
                  <a:pt x="1008" y="349"/>
                  <a:pt x="1008" y="348"/>
                </a:cubicBezTo>
                <a:lnTo>
                  <a:pt x="1079" y="277"/>
                </a:lnTo>
                <a:close/>
                <a:moveTo>
                  <a:pt x="1121" y="231"/>
                </a:moveTo>
                <a:cubicBezTo>
                  <a:pt x="1122" y="231"/>
                  <a:pt x="1123" y="232"/>
                  <a:pt x="1123" y="232"/>
                </a:cubicBezTo>
                <a:cubicBezTo>
                  <a:pt x="1124" y="232"/>
                  <a:pt x="1125" y="231"/>
                  <a:pt x="1125" y="231"/>
                </a:cubicBezTo>
                <a:cubicBezTo>
                  <a:pt x="1299" y="58"/>
                  <a:pt x="1299" y="58"/>
                  <a:pt x="1299" y="58"/>
                </a:cubicBezTo>
                <a:cubicBezTo>
                  <a:pt x="1300" y="56"/>
                  <a:pt x="1300" y="55"/>
                  <a:pt x="1299" y="53"/>
                </a:cubicBezTo>
                <a:cubicBezTo>
                  <a:pt x="1298" y="52"/>
                  <a:pt x="1296" y="52"/>
                  <a:pt x="1294" y="53"/>
                </a:cubicBezTo>
                <a:cubicBezTo>
                  <a:pt x="1121" y="227"/>
                  <a:pt x="1121" y="227"/>
                  <a:pt x="1121" y="227"/>
                </a:cubicBezTo>
                <a:cubicBezTo>
                  <a:pt x="1120" y="228"/>
                  <a:pt x="1120" y="230"/>
                  <a:pt x="1121" y="231"/>
                </a:cubicBezTo>
                <a:close/>
                <a:moveTo>
                  <a:pt x="856" y="513"/>
                </a:moveTo>
                <a:cubicBezTo>
                  <a:pt x="857" y="513"/>
                  <a:pt x="858" y="512"/>
                  <a:pt x="859" y="512"/>
                </a:cubicBezTo>
                <a:cubicBezTo>
                  <a:pt x="1006" y="365"/>
                  <a:pt x="1006" y="365"/>
                  <a:pt x="1006" y="365"/>
                </a:cubicBezTo>
                <a:cubicBezTo>
                  <a:pt x="1007" y="364"/>
                  <a:pt x="1007" y="362"/>
                  <a:pt x="1006" y="360"/>
                </a:cubicBezTo>
                <a:cubicBezTo>
                  <a:pt x="1004" y="359"/>
                  <a:pt x="1002" y="359"/>
                  <a:pt x="1001" y="360"/>
                </a:cubicBezTo>
                <a:cubicBezTo>
                  <a:pt x="854" y="507"/>
                  <a:pt x="854" y="507"/>
                  <a:pt x="854" y="507"/>
                </a:cubicBezTo>
                <a:cubicBezTo>
                  <a:pt x="853" y="509"/>
                  <a:pt x="853" y="511"/>
                  <a:pt x="854" y="512"/>
                </a:cubicBezTo>
                <a:cubicBezTo>
                  <a:pt x="855" y="512"/>
                  <a:pt x="856" y="513"/>
                  <a:pt x="856" y="513"/>
                </a:cubicBezTo>
                <a:close/>
                <a:moveTo>
                  <a:pt x="1012" y="357"/>
                </a:moveTo>
                <a:cubicBezTo>
                  <a:pt x="1013" y="357"/>
                  <a:pt x="1014" y="357"/>
                  <a:pt x="1014" y="356"/>
                </a:cubicBezTo>
                <a:cubicBezTo>
                  <a:pt x="1090" y="281"/>
                  <a:pt x="1090" y="281"/>
                  <a:pt x="1090" y="281"/>
                </a:cubicBezTo>
                <a:cubicBezTo>
                  <a:pt x="1091" y="279"/>
                  <a:pt x="1091" y="277"/>
                  <a:pt x="1090" y="276"/>
                </a:cubicBezTo>
                <a:cubicBezTo>
                  <a:pt x="1089" y="275"/>
                  <a:pt x="1087" y="275"/>
                  <a:pt x="1085" y="276"/>
                </a:cubicBezTo>
                <a:cubicBezTo>
                  <a:pt x="1010" y="352"/>
                  <a:pt x="1010" y="352"/>
                  <a:pt x="1010" y="352"/>
                </a:cubicBezTo>
                <a:cubicBezTo>
                  <a:pt x="1009" y="353"/>
                  <a:pt x="1009" y="355"/>
                  <a:pt x="1010" y="356"/>
                </a:cubicBezTo>
                <a:cubicBezTo>
                  <a:pt x="1010" y="357"/>
                  <a:pt x="1011" y="357"/>
                  <a:pt x="1012" y="357"/>
                </a:cubicBezTo>
                <a:close/>
                <a:moveTo>
                  <a:pt x="1093" y="273"/>
                </a:moveTo>
                <a:cubicBezTo>
                  <a:pt x="1094" y="273"/>
                  <a:pt x="1095" y="274"/>
                  <a:pt x="1095" y="274"/>
                </a:cubicBezTo>
                <a:cubicBezTo>
                  <a:pt x="1096" y="274"/>
                  <a:pt x="1097" y="273"/>
                  <a:pt x="1098" y="273"/>
                </a:cubicBezTo>
                <a:cubicBezTo>
                  <a:pt x="1315" y="55"/>
                  <a:pt x="1315" y="55"/>
                  <a:pt x="1315" y="55"/>
                </a:cubicBezTo>
                <a:cubicBezTo>
                  <a:pt x="1316" y="54"/>
                  <a:pt x="1316" y="52"/>
                  <a:pt x="1315" y="51"/>
                </a:cubicBezTo>
                <a:cubicBezTo>
                  <a:pt x="1314" y="50"/>
                  <a:pt x="1312" y="50"/>
                  <a:pt x="1311" y="51"/>
                </a:cubicBezTo>
                <a:cubicBezTo>
                  <a:pt x="1093" y="268"/>
                  <a:pt x="1093" y="268"/>
                  <a:pt x="1093" y="268"/>
                </a:cubicBezTo>
                <a:cubicBezTo>
                  <a:pt x="1092" y="270"/>
                  <a:pt x="1092" y="271"/>
                  <a:pt x="1093" y="273"/>
                </a:cubicBezTo>
                <a:close/>
                <a:moveTo>
                  <a:pt x="478" y="884"/>
                </a:moveTo>
                <a:cubicBezTo>
                  <a:pt x="476" y="886"/>
                  <a:pt x="476" y="886"/>
                  <a:pt x="476" y="886"/>
                </a:cubicBezTo>
                <a:cubicBezTo>
                  <a:pt x="475" y="887"/>
                  <a:pt x="473" y="889"/>
                  <a:pt x="472" y="890"/>
                </a:cubicBezTo>
                <a:cubicBezTo>
                  <a:pt x="471" y="890"/>
                  <a:pt x="471" y="890"/>
                  <a:pt x="471" y="890"/>
                </a:cubicBezTo>
                <a:cubicBezTo>
                  <a:pt x="471" y="890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2"/>
                  <a:pt x="470" y="892"/>
                  <a:pt x="470" y="892"/>
                </a:cubicBezTo>
                <a:cubicBezTo>
                  <a:pt x="470" y="893"/>
                  <a:pt x="471" y="893"/>
                  <a:pt x="471" y="893"/>
                </a:cubicBezTo>
                <a:cubicBezTo>
                  <a:pt x="471" y="893"/>
                  <a:pt x="471" y="894"/>
                  <a:pt x="471" y="894"/>
                </a:cubicBezTo>
                <a:cubicBezTo>
                  <a:pt x="471" y="894"/>
                  <a:pt x="471" y="894"/>
                  <a:pt x="471" y="895"/>
                </a:cubicBezTo>
                <a:cubicBezTo>
                  <a:pt x="471" y="895"/>
                  <a:pt x="471" y="895"/>
                  <a:pt x="471" y="895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4"/>
                  <a:pt x="472" y="894"/>
                  <a:pt x="472" y="894"/>
                </a:cubicBezTo>
                <a:cubicBezTo>
                  <a:pt x="473" y="894"/>
                  <a:pt x="473" y="895"/>
                  <a:pt x="473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5" y="895"/>
                </a:cubicBezTo>
                <a:cubicBezTo>
                  <a:pt x="475" y="895"/>
                  <a:pt x="475" y="895"/>
                  <a:pt x="475" y="895"/>
                </a:cubicBezTo>
                <a:cubicBezTo>
                  <a:pt x="475" y="895"/>
                  <a:pt x="476" y="895"/>
                  <a:pt x="476" y="895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7" y="893"/>
                  <a:pt x="478" y="892"/>
                  <a:pt x="479" y="891"/>
                </a:cubicBezTo>
                <a:cubicBezTo>
                  <a:pt x="479" y="891"/>
                  <a:pt x="480" y="891"/>
                  <a:pt x="480" y="891"/>
                </a:cubicBezTo>
                <a:cubicBezTo>
                  <a:pt x="482" y="888"/>
                  <a:pt x="482" y="888"/>
                  <a:pt x="482" y="888"/>
                </a:cubicBezTo>
                <a:cubicBezTo>
                  <a:pt x="484" y="887"/>
                  <a:pt x="484" y="885"/>
                  <a:pt x="482" y="884"/>
                </a:cubicBezTo>
                <a:cubicBezTo>
                  <a:pt x="481" y="882"/>
                  <a:pt x="479" y="882"/>
                  <a:pt x="478" y="884"/>
                </a:cubicBezTo>
                <a:close/>
                <a:moveTo>
                  <a:pt x="1010" y="375"/>
                </a:moveTo>
                <a:cubicBezTo>
                  <a:pt x="1011" y="373"/>
                  <a:pt x="1011" y="371"/>
                  <a:pt x="1010" y="370"/>
                </a:cubicBezTo>
                <a:cubicBezTo>
                  <a:pt x="1009" y="369"/>
                  <a:pt x="1007" y="369"/>
                  <a:pt x="1005" y="370"/>
                </a:cubicBezTo>
                <a:cubicBezTo>
                  <a:pt x="850" y="526"/>
                  <a:pt x="850" y="526"/>
                  <a:pt x="850" y="526"/>
                </a:cubicBezTo>
                <a:cubicBezTo>
                  <a:pt x="849" y="527"/>
                  <a:pt x="849" y="529"/>
                  <a:pt x="850" y="530"/>
                </a:cubicBezTo>
                <a:cubicBezTo>
                  <a:pt x="851" y="531"/>
                  <a:pt x="851" y="531"/>
                  <a:pt x="852" y="531"/>
                </a:cubicBezTo>
                <a:cubicBezTo>
                  <a:pt x="853" y="531"/>
                  <a:pt x="854" y="531"/>
                  <a:pt x="854" y="530"/>
                </a:cubicBezTo>
                <a:lnTo>
                  <a:pt x="1010" y="375"/>
                </a:lnTo>
                <a:close/>
                <a:moveTo>
                  <a:pt x="1340" y="43"/>
                </a:moveTo>
                <a:cubicBezTo>
                  <a:pt x="1340" y="43"/>
                  <a:pt x="1341" y="43"/>
                  <a:pt x="1342" y="43"/>
                </a:cubicBezTo>
                <a:cubicBezTo>
                  <a:pt x="1345" y="40"/>
                  <a:pt x="1345" y="40"/>
                  <a:pt x="1345" y="40"/>
                </a:cubicBezTo>
                <a:cubicBezTo>
                  <a:pt x="1346" y="39"/>
                  <a:pt x="1346" y="37"/>
                  <a:pt x="1345" y="35"/>
                </a:cubicBezTo>
                <a:cubicBezTo>
                  <a:pt x="1343" y="34"/>
                  <a:pt x="1341" y="34"/>
                  <a:pt x="1340" y="35"/>
                </a:cubicBezTo>
                <a:cubicBezTo>
                  <a:pt x="1337" y="38"/>
                  <a:pt x="1337" y="38"/>
                  <a:pt x="1337" y="38"/>
                </a:cubicBezTo>
                <a:cubicBezTo>
                  <a:pt x="1336" y="39"/>
                  <a:pt x="1336" y="41"/>
                  <a:pt x="1337" y="43"/>
                </a:cubicBezTo>
                <a:cubicBezTo>
                  <a:pt x="1338" y="43"/>
                  <a:pt x="1339" y="43"/>
                  <a:pt x="1340" y="43"/>
                </a:cubicBezTo>
                <a:close/>
                <a:moveTo>
                  <a:pt x="1015" y="365"/>
                </a:moveTo>
                <a:cubicBezTo>
                  <a:pt x="1015" y="366"/>
                  <a:pt x="1016" y="366"/>
                  <a:pt x="1017" y="366"/>
                </a:cubicBezTo>
                <a:cubicBezTo>
                  <a:pt x="1018" y="366"/>
                  <a:pt x="1018" y="366"/>
                  <a:pt x="1019" y="365"/>
                </a:cubicBezTo>
                <a:cubicBezTo>
                  <a:pt x="1326" y="58"/>
                  <a:pt x="1326" y="58"/>
                  <a:pt x="1326" y="58"/>
                </a:cubicBezTo>
                <a:cubicBezTo>
                  <a:pt x="1328" y="56"/>
                  <a:pt x="1328" y="56"/>
                  <a:pt x="1328" y="56"/>
                </a:cubicBezTo>
                <a:cubicBezTo>
                  <a:pt x="1329" y="56"/>
                  <a:pt x="1329" y="55"/>
                  <a:pt x="1329" y="54"/>
                </a:cubicBezTo>
                <a:cubicBezTo>
                  <a:pt x="1329" y="53"/>
                  <a:pt x="1329" y="52"/>
                  <a:pt x="1328" y="52"/>
                </a:cubicBezTo>
                <a:cubicBezTo>
                  <a:pt x="1327" y="51"/>
                  <a:pt x="1326" y="51"/>
                  <a:pt x="1325" y="51"/>
                </a:cubicBezTo>
                <a:cubicBezTo>
                  <a:pt x="1325" y="51"/>
                  <a:pt x="1324" y="51"/>
                  <a:pt x="1324" y="52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015" y="361"/>
                  <a:pt x="1015" y="361"/>
                  <a:pt x="1015" y="361"/>
                </a:cubicBezTo>
                <a:cubicBezTo>
                  <a:pt x="1013" y="362"/>
                  <a:pt x="1013" y="364"/>
                  <a:pt x="1015" y="365"/>
                </a:cubicBezTo>
                <a:close/>
                <a:moveTo>
                  <a:pt x="1022" y="372"/>
                </a:moveTo>
                <a:cubicBezTo>
                  <a:pt x="1022" y="373"/>
                  <a:pt x="1023" y="373"/>
                  <a:pt x="1024" y="373"/>
                </a:cubicBezTo>
                <a:cubicBezTo>
                  <a:pt x="1025" y="373"/>
                  <a:pt x="1025" y="373"/>
                  <a:pt x="1026" y="372"/>
                </a:cubicBezTo>
                <a:cubicBezTo>
                  <a:pt x="1335" y="63"/>
                  <a:pt x="1335" y="63"/>
                  <a:pt x="1335" y="63"/>
                </a:cubicBezTo>
                <a:cubicBezTo>
                  <a:pt x="1337" y="62"/>
                  <a:pt x="1337" y="60"/>
                  <a:pt x="1335" y="59"/>
                </a:cubicBezTo>
                <a:cubicBezTo>
                  <a:pt x="1334" y="57"/>
                  <a:pt x="1332" y="57"/>
                  <a:pt x="1331" y="59"/>
                </a:cubicBezTo>
                <a:cubicBezTo>
                  <a:pt x="1022" y="368"/>
                  <a:pt x="1022" y="368"/>
                  <a:pt x="1022" y="368"/>
                </a:cubicBezTo>
                <a:cubicBezTo>
                  <a:pt x="1020" y="369"/>
                  <a:pt x="1020" y="371"/>
                  <a:pt x="1022" y="372"/>
                </a:cubicBezTo>
                <a:close/>
                <a:moveTo>
                  <a:pt x="1349" y="48"/>
                </a:moveTo>
                <a:cubicBezTo>
                  <a:pt x="1349" y="48"/>
                  <a:pt x="1350" y="48"/>
                  <a:pt x="1351" y="48"/>
                </a:cubicBezTo>
                <a:cubicBezTo>
                  <a:pt x="1357" y="41"/>
                  <a:pt x="1357" y="41"/>
                  <a:pt x="1357" y="41"/>
                </a:cubicBezTo>
                <a:cubicBezTo>
                  <a:pt x="1358" y="40"/>
                  <a:pt x="1358" y="38"/>
                  <a:pt x="1357" y="37"/>
                </a:cubicBezTo>
                <a:cubicBezTo>
                  <a:pt x="1356" y="35"/>
                  <a:pt x="1354" y="35"/>
                  <a:pt x="1353" y="37"/>
                </a:cubicBezTo>
                <a:cubicBezTo>
                  <a:pt x="1346" y="43"/>
                  <a:pt x="1346" y="43"/>
                  <a:pt x="1346" y="43"/>
                </a:cubicBezTo>
                <a:cubicBezTo>
                  <a:pt x="1345" y="44"/>
                  <a:pt x="1345" y="46"/>
                  <a:pt x="1346" y="48"/>
                </a:cubicBezTo>
                <a:cubicBezTo>
                  <a:pt x="1347" y="48"/>
                  <a:pt x="1348" y="48"/>
                  <a:pt x="1349" y="48"/>
                </a:cubicBezTo>
                <a:close/>
                <a:moveTo>
                  <a:pt x="1016" y="378"/>
                </a:moveTo>
                <a:cubicBezTo>
                  <a:pt x="1015" y="377"/>
                  <a:pt x="1013" y="377"/>
                  <a:pt x="1011" y="378"/>
                </a:cubicBezTo>
                <a:cubicBezTo>
                  <a:pt x="853" y="536"/>
                  <a:pt x="853" y="536"/>
                  <a:pt x="853" y="536"/>
                </a:cubicBezTo>
                <a:cubicBezTo>
                  <a:pt x="852" y="537"/>
                  <a:pt x="852" y="539"/>
                  <a:pt x="853" y="541"/>
                </a:cubicBezTo>
                <a:cubicBezTo>
                  <a:pt x="854" y="541"/>
                  <a:pt x="855" y="541"/>
                  <a:pt x="856" y="541"/>
                </a:cubicBezTo>
                <a:cubicBezTo>
                  <a:pt x="856" y="541"/>
                  <a:pt x="857" y="541"/>
                  <a:pt x="858" y="541"/>
                </a:cubicBezTo>
                <a:cubicBezTo>
                  <a:pt x="1016" y="383"/>
                  <a:pt x="1016" y="383"/>
                  <a:pt x="1016" y="383"/>
                </a:cubicBezTo>
                <a:cubicBezTo>
                  <a:pt x="1017" y="381"/>
                  <a:pt x="1017" y="379"/>
                  <a:pt x="1016" y="378"/>
                </a:cubicBezTo>
                <a:close/>
                <a:moveTo>
                  <a:pt x="1017" y="395"/>
                </a:moveTo>
                <a:cubicBezTo>
                  <a:pt x="1019" y="394"/>
                  <a:pt x="1019" y="392"/>
                  <a:pt x="1017" y="391"/>
                </a:cubicBezTo>
                <a:cubicBezTo>
                  <a:pt x="1016" y="389"/>
                  <a:pt x="1014" y="389"/>
                  <a:pt x="1013" y="391"/>
                </a:cubicBezTo>
                <a:cubicBezTo>
                  <a:pt x="859" y="544"/>
                  <a:pt x="859" y="544"/>
                  <a:pt x="859" y="544"/>
                </a:cubicBezTo>
                <a:cubicBezTo>
                  <a:pt x="858" y="546"/>
                  <a:pt x="858" y="547"/>
                  <a:pt x="859" y="549"/>
                </a:cubicBezTo>
                <a:cubicBezTo>
                  <a:pt x="860" y="549"/>
                  <a:pt x="861" y="550"/>
                  <a:pt x="861" y="550"/>
                </a:cubicBezTo>
                <a:cubicBezTo>
                  <a:pt x="862" y="550"/>
                  <a:pt x="863" y="549"/>
                  <a:pt x="864" y="549"/>
                </a:cubicBezTo>
                <a:lnTo>
                  <a:pt x="1017" y="395"/>
                </a:lnTo>
                <a:close/>
                <a:moveTo>
                  <a:pt x="1364" y="47"/>
                </a:moveTo>
                <a:cubicBezTo>
                  <a:pt x="1365" y="47"/>
                  <a:pt x="1365" y="47"/>
                  <a:pt x="1366" y="46"/>
                </a:cubicBezTo>
                <a:cubicBezTo>
                  <a:pt x="1369" y="43"/>
                  <a:pt x="1369" y="43"/>
                  <a:pt x="1369" y="43"/>
                </a:cubicBezTo>
                <a:cubicBezTo>
                  <a:pt x="1371" y="42"/>
                  <a:pt x="1371" y="40"/>
                  <a:pt x="1369" y="39"/>
                </a:cubicBezTo>
                <a:cubicBezTo>
                  <a:pt x="1368" y="37"/>
                  <a:pt x="1366" y="37"/>
                  <a:pt x="1365" y="39"/>
                </a:cubicBezTo>
                <a:cubicBezTo>
                  <a:pt x="1362" y="42"/>
                  <a:pt x="1362" y="42"/>
                  <a:pt x="1362" y="42"/>
                </a:cubicBezTo>
                <a:cubicBezTo>
                  <a:pt x="1360" y="43"/>
                  <a:pt x="1360" y="45"/>
                  <a:pt x="1362" y="46"/>
                </a:cubicBezTo>
                <a:cubicBezTo>
                  <a:pt x="1362" y="47"/>
                  <a:pt x="1363" y="47"/>
                  <a:pt x="1364" y="47"/>
                </a:cubicBezTo>
                <a:close/>
                <a:moveTo>
                  <a:pt x="1345" y="63"/>
                </a:moveTo>
                <a:cubicBezTo>
                  <a:pt x="1344" y="62"/>
                  <a:pt x="1342" y="62"/>
                  <a:pt x="1341" y="63"/>
                </a:cubicBezTo>
                <a:cubicBezTo>
                  <a:pt x="1081" y="322"/>
                  <a:pt x="1081" y="322"/>
                  <a:pt x="1081" y="322"/>
                </a:cubicBezTo>
                <a:cubicBezTo>
                  <a:pt x="1080" y="324"/>
                  <a:pt x="1080" y="326"/>
                  <a:pt x="1081" y="327"/>
                </a:cubicBezTo>
                <a:cubicBezTo>
                  <a:pt x="1082" y="327"/>
                  <a:pt x="1082" y="328"/>
                  <a:pt x="1083" y="328"/>
                </a:cubicBezTo>
                <a:cubicBezTo>
                  <a:pt x="1084" y="328"/>
                  <a:pt x="1085" y="327"/>
                  <a:pt x="1085" y="327"/>
                </a:cubicBezTo>
                <a:cubicBezTo>
                  <a:pt x="1345" y="67"/>
                  <a:pt x="1345" y="67"/>
                  <a:pt x="1345" y="67"/>
                </a:cubicBezTo>
                <a:cubicBezTo>
                  <a:pt x="1346" y="66"/>
                  <a:pt x="1346" y="64"/>
                  <a:pt x="1345" y="63"/>
                </a:cubicBezTo>
                <a:close/>
                <a:moveTo>
                  <a:pt x="1072" y="331"/>
                </a:moveTo>
                <a:cubicBezTo>
                  <a:pt x="1023" y="380"/>
                  <a:pt x="1023" y="380"/>
                  <a:pt x="1023" y="380"/>
                </a:cubicBezTo>
                <a:cubicBezTo>
                  <a:pt x="1022" y="382"/>
                  <a:pt x="1022" y="384"/>
                  <a:pt x="1023" y="385"/>
                </a:cubicBezTo>
                <a:cubicBezTo>
                  <a:pt x="1024" y="385"/>
                  <a:pt x="1025" y="386"/>
                  <a:pt x="1025" y="386"/>
                </a:cubicBezTo>
                <a:cubicBezTo>
                  <a:pt x="1026" y="386"/>
                  <a:pt x="1027" y="385"/>
                  <a:pt x="1028" y="385"/>
                </a:cubicBezTo>
                <a:cubicBezTo>
                  <a:pt x="1077" y="336"/>
                  <a:pt x="1077" y="336"/>
                  <a:pt x="1077" y="336"/>
                </a:cubicBezTo>
                <a:cubicBezTo>
                  <a:pt x="1078" y="334"/>
                  <a:pt x="1078" y="333"/>
                  <a:pt x="1077" y="331"/>
                </a:cubicBezTo>
                <a:cubicBezTo>
                  <a:pt x="1075" y="330"/>
                  <a:pt x="1073" y="330"/>
                  <a:pt x="1072" y="331"/>
                </a:cubicBezTo>
                <a:close/>
                <a:moveTo>
                  <a:pt x="1367" y="51"/>
                </a:moveTo>
                <a:cubicBezTo>
                  <a:pt x="1365" y="52"/>
                  <a:pt x="1365" y="54"/>
                  <a:pt x="1367" y="55"/>
                </a:cubicBezTo>
                <a:cubicBezTo>
                  <a:pt x="1367" y="56"/>
                  <a:pt x="1368" y="56"/>
                  <a:pt x="1369" y="56"/>
                </a:cubicBezTo>
                <a:cubicBezTo>
                  <a:pt x="1369" y="56"/>
                  <a:pt x="1370" y="56"/>
                  <a:pt x="1371" y="55"/>
                </a:cubicBezTo>
                <a:cubicBezTo>
                  <a:pt x="1374" y="52"/>
                  <a:pt x="1374" y="52"/>
                  <a:pt x="1374" y="52"/>
                </a:cubicBezTo>
                <a:cubicBezTo>
                  <a:pt x="1375" y="51"/>
                  <a:pt x="1375" y="49"/>
                  <a:pt x="1374" y="48"/>
                </a:cubicBezTo>
                <a:cubicBezTo>
                  <a:pt x="1373" y="47"/>
                  <a:pt x="1371" y="47"/>
                  <a:pt x="1370" y="48"/>
                </a:cubicBezTo>
                <a:lnTo>
                  <a:pt x="1367" y="51"/>
                </a:lnTo>
                <a:close/>
                <a:moveTo>
                  <a:pt x="1030" y="387"/>
                </a:moveTo>
                <a:cubicBezTo>
                  <a:pt x="1029" y="388"/>
                  <a:pt x="1029" y="390"/>
                  <a:pt x="1030" y="392"/>
                </a:cubicBezTo>
                <a:cubicBezTo>
                  <a:pt x="1031" y="392"/>
                  <a:pt x="1032" y="393"/>
                  <a:pt x="1033" y="393"/>
                </a:cubicBezTo>
                <a:cubicBezTo>
                  <a:pt x="1033" y="393"/>
                  <a:pt x="1034" y="392"/>
                  <a:pt x="1035" y="392"/>
                </a:cubicBezTo>
                <a:cubicBezTo>
                  <a:pt x="1083" y="344"/>
                  <a:pt x="1083" y="344"/>
                  <a:pt x="1083" y="344"/>
                </a:cubicBezTo>
                <a:cubicBezTo>
                  <a:pt x="1084" y="342"/>
                  <a:pt x="1084" y="341"/>
                  <a:pt x="1083" y="339"/>
                </a:cubicBezTo>
                <a:cubicBezTo>
                  <a:pt x="1081" y="338"/>
                  <a:pt x="1079" y="338"/>
                  <a:pt x="1078" y="339"/>
                </a:cubicBezTo>
                <a:lnTo>
                  <a:pt x="1030" y="387"/>
                </a:lnTo>
                <a:close/>
                <a:moveTo>
                  <a:pt x="1019" y="399"/>
                </a:moveTo>
                <a:cubicBezTo>
                  <a:pt x="865" y="553"/>
                  <a:pt x="865" y="553"/>
                  <a:pt x="865" y="553"/>
                </a:cubicBezTo>
                <a:cubicBezTo>
                  <a:pt x="863" y="554"/>
                  <a:pt x="863" y="556"/>
                  <a:pt x="865" y="557"/>
                </a:cubicBezTo>
                <a:cubicBezTo>
                  <a:pt x="865" y="558"/>
                  <a:pt x="866" y="558"/>
                  <a:pt x="867" y="558"/>
                </a:cubicBezTo>
                <a:cubicBezTo>
                  <a:pt x="867" y="558"/>
                  <a:pt x="868" y="558"/>
                  <a:pt x="869" y="557"/>
                </a:cubicBezTo>
                <a:cubicBezTo>
                  <a:pt x="1023" y="403"/>
                  <a:pt x="1023" y="403"/>
                  <a:pt x="1023" y="403"/>
                </a:cubicBezTo>
                <a:cubicBezTo>
                  <a:pt x="1024" y="402"/>
                  <a:pt x="1024" y="400"/>
                  <a:pt x="1023" y="399"/>
                </a:cubicBezTo>
                <a:cubicBezTo>
                  <a:pt x="1022" y="398"/>
                  <a:pt x="1020" y="398"/>
                  <a:pt x="1019" y="399"/>
                </a:cubicBezTo>
                <a:close/>
                <a:moveTo>
                  <a:pt x="1356" y="62"/>
                </a:moveTo>
                <a:cubicBezTo>
                  <a:pt x="1087" y="331"/>
                  <a:pt x="1087" y="331"/>
                  <a:pt x="1087" y="331"/>
                </a:cubicBezTo>
                <a:cubicBezTo>
                  <a:pt x="1085" y="332"/>
                  <a:pt x="1085" y="334"/>
                  <a:pt x="1087" y="335"/>
                </a:cubicBezTo>
                <a:cubicBezTo>
                  <a:pt x="1087" y="336"/>
                  <a:pt x="1088" y="336"/>
                  <a:pt x="1089" y="336"/>
                </a:cubicBezTo>
                <a:cubicBezTo>
                  <a:pt x="1090" y="336"/>
                  <a:pt x="1090" y="336"/>
                  <a:pt x="1091" y="335"/>
                </a:cubicBezTo>
                <a:cubicBezTo>
                  <a:pt x="1360" y="66"/>
                  <a:pt x="1360" y="66"/>
                  <a:pt x="1360" y="66"/>
                </a:cubicBezTo>
                <a:cubicBezTo>
                  <a:pt x="1361" y="65"/>
                  <a:pt x="1361" y="63"/>
                  <a:pt x="1360" y="62"/>
                </a:cubicBezTo>
                <a:cubicBezTo>
                  <a:pt x="1359" y="60"/>
                  <a:pt x="1357" y="60"/>
                  <a:pt x="1356" y="62"/>
                </a:cubicBezTo>
                <a:close/>
                <a:moveTo>
                  <a:pt x="1378" y="47"/>
                </a:moveTo>
                <a:cubicBezTo>
                  <a:pt x="1379" y="47"/>
                  <a:pt x="1379" y="47"/>
                  <a:pt x="1380" y="46"/>
                </a:cubicBezTo>
                <a:cubicBezTo>
                  <a:pt x="1382" y="44"/>
                  <a:pt x="1382" y="44"/>
                  <a:pt x="1382" y="44"/>
                </a:cubicBezTo>
                <a:cubicBezTo>
                  <a:pt x="1383" y="43"/>
                  <a:pt x="1383" y="41"/>
                  <a:pt x="1382" y="40"/>
                </a:cubicBezTo>
                <a:cubicBezTo>
                  <a:pt x="1381" y="39"/>
                  <a:pt x="1379" y="39"/>
                  <a:pt x="1377" y="40"/>
                </a:cubicBezTo>
                <a:cubicBezTo>
                  <a:pt x="1376" y="42"/>
                  <a:pt x="1376" y="42"/>
                  <a:pt x="1376" y="42"/>
                </a:cubicBezTo>
                <a:cubicBezTo>
                  <a:pt x="1374" y="43"/>
                  <a:pt x="1374" y="45"/>
                  <a:pt x="1376" y="46"/>
                </a:cubicBezTo>
                <a:cubicBezTo>
                  <a:pt x="1376" y="47"/>
                  <a:pt x="1377" y="47"/>
                  <a:pt x="1378" y="47"/>
                </a:cubicBezTo>
                <a:close/>
                <a:moveTo>
                  <a:pt x="1371" y="61"/>
                </a:moveTo>
                <a:cubicBezTo>
                  <a:pt x="1093" y="339"/>
                  <a:pt x="1093" y="339"/>
                  <a:pt x="1093" y="339"/>
                </a:cubicBezTo>
                <a:cubicBezTo>
                  <a:pt x="1092" y="340"/>
                  <a:pt x="1092" y="342"/>
                  <a:pt x="1093" y="343"/>
                </a:cubicBezTo>
                <a:cubicBezTo>
                  <a:pt x="1094" y="344"/>
                  <a:pt x="1094" y="344"/>
                  <a:pt x="1095" y="344"/>
                </a:cubicBezTo>
                <a:cubicBezTo>
                  <a:pt x="1096" y="344"/>
                  <a:pt x="1097" y="344"/>
                  <a:pt x="1097" y="343"/>
                </a:cubicBezTo>
                <a:cubicBezTo>
                  <a:pt x="1375" y="65"/>
                  <a:pt x="1375" y="65"/>
                  <a:pt x="1375" y="65"/>
                </a:cubicBezTo>
                <a:cubicBezTo>
                  <a:pt x="1385" y="55"/>
                  <a:pt x="1385" y="55"/>
                  <a:pt x="1385" y="55"/>
                </a:cubicBezTo>
                <a:cubicBezTo>
                  <a:pt x="1386" y="55"/>
                  <a:pt x="1386" y="54"/>
                  <a:pt x="1386" y="53"/>
                </a:cubicBezTo>
                <a:cubicBezTo>
                  <a:pt x="1386" y="52"/>
                  <a:pt x="1386" y="52"/>
                  <a:pt x="1385" y="51"/>
                </a:cubicBezTo>
                <a:cubicBezTo>
                  <a:pt x="1384" y="50"/>
                  <a:pt x="1384" y="50"/>
                  <a:pt x="1383" y="50"/>
                </a:cubicBezTo>
                <a:cubicBezTo>
                  <a:pt x="1382" y="50"/>
                  <a:pt x="1381" y="50"/>
                  <a:pt x="1381" y="51"/>
                </a:cubicBezTo>
                <a:lnTo>
                  <a:pt x="1371" y="61"/>
                </a:lnTo>
                <a:close/>
                <a:moveTo>
                  <a:pt x="1390" y="49"/>
                </a:moveTo>
                <a:cubicBezTo>
                  <a:pt x="1390" y="49"/>
                  <a:pt x="1391" y="49"/>
                  <a:pt x="1392" y="48"/>
                </a:cubicBezTo>
                <a:cubicBezTo>
                  <a:pt x="1394" y="46"/>
                  <a:pt x="1394" y="46"/>
                  <a:pt x="1394" y="46"/>
                </a:cubicBezTo>
                <a:cubicBezTo>
                  <a:pt x="1396" y="45"/>
                  <a:pt x="1396" y="43"/>
                  <a:pt x="1394" y="42"/>
                </a:cubicBezTo>
                <a:cubicBezTo>
                  <a:pt x="1393" y="40"/>
                  <a:pt x="1391" y="40"/>
                  <a:pt x="1390" y="42"/>
                </a:cubicBezTo>
                <a:cubicBezTo>
                  <a:pt x="1388" y="44"/>
                  <a:pt x="1388" y="44"/>
                  <a:pt x="1388" y="44"/>
                </a:cubicBezTo>
                <a:cubicBezTo>
                  <a:pt x="1386" y="45"/>
                  <a:pt x="1386" y="47"/>
                  <a:pt x="1388" y="48"/>
                </a:cubicBezTo>
                <a:cubicBezTo>
                  <a:pt x="1388" y="49"/>
                  <a:pt x="1389" y="49"/>
                  <a:pt x="1390" y="49"/>
                </a:cubicBezTo>
                <a:close/>
                <a:moveTo>
                  <a:pt x="1086" y="346"/>
                </a:moveTo>
                <a:cubicBezTo>
                  <a:pt x="1084" y="347"/>
                  <a:pt x="1084" y="347"/>
                  <a:pt x="1084" y="347"/>
                </a:cubicBezTo>
                <a:cubicBezTo>
                  <a:pt x="1084" y="347"/>
                  <a:pt x="1084" y="347"/>
                  <a:pt x="1084" y="348"/>
                </a:cubicBezTo>
                <a:cubicBezTo>
                  <a:pt x="1084" y="348"/>
                  <a:pt x="1084" y="348"/>
                  <a:pt x="1083" y="348"/>
                </a:cubicBezTo>
                <a:cubicBezTo>
                  <a:pt x="1036" y="396"/>
                  <a:pt x="1036" y="396"/>
                  <a:pt x="1036" y="396"/>
                </a:cubicBezTo>
                <a:cubicBezTo>
                  <a:pt x="1034" y="397"/>
                  <a:pt x="1034" y="399"/>
                  <a:pt x="1036" y="400"/>
                </a:cubicBezTo>
                <a:cubicBezTo>
                  <a:pt x="1036" y="401"/>
                  <a:pt x="1037" y="401"/>
                  <a:pt x="1038" y="401"/>
                </a:cubicBezTo>
                <a:cubicBezTo>
                  <a:pt x="1039" y="401"/>
                  <a:pt x="1039" y="401"/>
                  <a:pt x="1040" y="400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9" y="352"/>
                  <a:pt x="1089" y="351"/>
                </a:cubicBezTo>
                <a:cubicBezTo>
                  <a:pt x="1090" y="350"/>
                  <a:pt x="1090" y="350"/>
                  <a:pt x="1090" y="350"/>
                </a:cubicBezTo>
                <a:cubicBezTo>
                  <a:pt x="1091" y="349"/>
                  <a:pt x="1091" y="347"/>
                  <a:pt x="1090" y="346"/>
                </a:cubicBezTo>
                <a:cubicBezTo>
                  <a:pt x="1089" y="345"/>
                  <a:pt x="1087" y="345"/>
                  <a:pt x="1086" y="346"/>
                </a:cubicBezTo>
                <a:close/>
                <a:moveTo>
                  <a:pt x="1029" y="407"/>
                </a:moveTo>
                <a:cubicBezTo>
                  <a:pt x="1027" y="406"/>
                  <a:pt x="1025" y="406"/>
                  <a:pt x="1024" y="407"/>
                </a:cubicBezTo>
                <a:cubicBezTo>
                  <a:pt x="868" y="564"/>
                  <a:pt x="868" y="564"/>
                  <a:pt x="868" y="564"/>
                </a:cubicBezTo>
                <a:cubicBezTo>
                  <a:pt x="866" y="565"/>
                  <a:pt x="866" y="567"/>
                  <a:pt x="868" y="568"/>
                </a:cubicBezTo>
                <a:cubicBezTo>
                  <a:pt x="868" y="569"/>
                  <a:pt x="869" y="569"/>
                  <a:pt x="870" y="569"/>
                </a:cubicBezTo>
                <a:cubicBezTo>
                  <a:pt x="871" y="569"/>
                  <a:pt x="871" y="569"/>
                  <a:pt x="872" y="568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30" y="411"/>
                  <a:pt x="1030" y="409"/>
                  <a:pt x="1029" y="407"/>
                </a:cubicBezTo>
                <a:close/>
                <a:moveTo>
                  <a:pt x="1093" y="353"/>
                </a:moveTo>
                <a:cubicBezTo>
                  <a:pt x="1090" y="356"/>
                  <a:pt x="1090" y="356"/>
                  <a:pt x="1090" y="356"/>
                </a:cubicBezTo>
                <a:cubicBezTo>
                  <a:pt x="1089" y="356"/>
                  <a:pt x="1089" y="356"/>
                  <a:pt x="1089" y="357"/>
                </a:cubicBezTo>
                <a:cubicBezTo>
                  <a:pt x="1089" y="357"/>
                  <a:pt x="1089" y="357"/>
                  <a:pt x="1089" y="357"/>
                </a:cubicBezTo>
                <a:cubicBezTo>
                  <a:pt x="1041" y="404"/>
                  <a:pt x="1041" y="404"/>
                  <a:pt x="1041" y="404"/>
                </a:cubicBezTo>
                <a:cubicBezTo>
                  <a:pt x="1040" y="405"/>
                  <a:pt x="1040" y="407"/>
                  <a:pt x="1041" y="408"/>
                </a:cubicBezTo>
                <a:cubicBezTo>
                  <a:pt x="1042" y="409"/>
                  <a:pt x="1043" y="409"/>
                  <a:pt x="1044" y="409"/>
                </a:cubicBezTo>
                <a:cubicBezTo>
                  <a:pt x="1044" y="409"/>
                  <a:pt x="1045" y="409"/>
                  <a:pt x="1046" y="408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4" y="361"/>
                  <a:pt x="1094" y="361"/>
                  <a:pt x="1094" y="360"/>
                </a:cubicBezTo>
                <a:cubicBezTo>
                  <a:pt x="1097" y="357"/>
                  <a:pt x="1097" y="357"/>
                  <a:pt x="1097" y="357"/>
                </a:cubicBezTo>
                <a:cubicBezTo>
                  <a:pt x="1098" y="356"/>
                  <a:pt x="1098" y="354"/>
                  <a:pt x="1097" y="353"/>
                </a:cubicBezTo>
                <a:cubicBezTo>
                  <a:pt x="1096" y="351"/>
                  <a:pt x="1094" y="351"/>
                  <a:pt x="1093" y="353"/>
                </a:cubicBezTo>
                <a:close/>
                <a:moveTo>
                  <a:pt x="1391" y="55"/>
                </a:moveTo>
                <a:cubicBezTo>
                  <a:pt x="1102" y="343"/>
                  <a:pt x="1102" y="343"/>
                  <a:pt x="1102" y="343"/>
                </a:cubicBezTo>
                <a:cubicBezTo>
                  <a:pt x="1101" y="344"/>
                  <a:pt x="1101" y="346"/>
                  <a:pt x="1102" y="348"/>
                </a:cubicBezTo>
                <a:cubicBezTo>
                  <a:pt x="1103" y="348"/>
                  <a:pt x="1104" y="349"/>
                  <a:pt x="1104" y="349"/>
                </a:cubicBezTo>
                <a:cubicBezTo>
                  <a:pt x="1105" y="349"/>
                  <a:pt x="1106" y="348"/>
                  <a:pt x="1107" y="348"/>
                </a:cubicBezTo>
                <a:cubicBezTo>
                  <a:pt x="1395" y="59"/>
                  <a:pt x="1395" y="59"/>
                  <a:pt x="1395" y="59"/>
                </a:cubicBezTo>
                <a:cubicBezTo>
                  <a:pt x="1396" y="58"/>
                  <a:pt x="1396" y="56"/>
                  <a:pt x="1395" y="55"/>
                </a:cubicBezTo>
                <a:cubicBezTo>
                  <a:pt x="1394" y="54"/>
                  <a:pt x="1392" y="54"/>
                  <a:pt x="1391" y="55"/>
                </a:cubicBezTo>
                <a:close/>
                <a:moveTo>
                  <a:pt x="874" y="579"/>
                </a:moveTo>
                <a:cubicBezTo>
                  <a:pt x="875" y="579"/>
                  <a:pt x="876" y="578"/>
                  <a:pt x="876" y="578"/>
                </a:cubicBezTo>
                <a:cubicBezTo>
                  <a:pt x="1032" y="423"/>
                  <a:pt x="1032" y="423"/>
                  <a:pt x="1032" y="423"/>
                </a:cubicBezTo>
                <a:cubicBezTo>
                  <a:pt x="1033" y="421"/>
                  <a:pt x="1033" y="419"/>
                  <a:pt x="1032" y="418"/>
                </a:cubicBezTo>
                <a:cubicBezTo>
                  <a:pt x="1030" y="417"/>
                  <a:pt x="1029" y="417"/>
                  <a:pt x="1027" y="418"/>
                </a:cubicBezTo>
                <a:cubicBezTo>
                  <a:pt x="872" y="573"/>
                  <a:pt x="872" y="573"/>
                  <a:pt x="872" y="573"/>
                </a:cubicBezTo>
                <a:cubicBezTo>
                  <a:pt x="871" y="575"/>
                  <a:pt x="871" y="577"/>
                  <a:pt x="872" y="578"/>
                </a:cubicBezTo>
                <a:cubicBezTo>
                  <a:pt x="873" y="578"/>
                  <a:pt x="874" y="579"/>
                  <a:pt x="874" y="579"/>
                </a:cubicBezTo>
                <a:close/>
                <a:moveTo>
                  <a:pt x="1052" y="416"/>
                </a:moveTo>
                <a:cubicBezTo>
                  <a:pt x="1102" y="367"/>
                  <a:pt x="1102" y="367"/>
                  <a:pt x="1102" y="367"/>
                </a:cubicBezTo>
                <a:cubicBezTo>
                  <a:pt x="1103" y="365"/>
                  <a:pt x="1103" y="364"/>
                  <a:pt x="1102" y="362"/>
                </a:cubicBezTo>
                <a:cubicBezTo>
                  <a:pt x="1100" y="361"/>
                  <a:pt x="1098" y="361"/>
                  <a:pt x="1097" y="362"/>
                </a:cubicBezTo>
                <a:cubicBezTo>
                  <a:pt x="1047" y="412"/>
                  <a:pt x="1047" y="412"/>
                  <a:pt x="1047" y="412"/>
                </a:cubicBezTo>
                <a:cubicBezTo>
                  <a:pt x="1046" y="413"/>
                  <a:pt x="1046" y="415"/>
                  <a:pt x="1047" y="416"/>
                </a:cubicBezTo>
                <a:cubicBezTo>
                  <a:pt x="1048" y="417"/>
                  <a:pt x="1049" y="417"/>
                  <a:pt x="1050" y="417"/>
                </a:cubicBezTo>
                <a:cubicBezTo>
                  <a:pt x="1050" y="417"/>
                  <a:pt x="1051" y="417"/>
                  <a:pt x="1052" y="416"/>
                </a:cubicBezTo>
                <a:close/>
                <a:moveTo>
                  <a:pt x="1118" y="342"/>
                </a:moveTo>
                <a:cubicBezTo>
                  <a:pt x="1118" y="342"/>
                  <a:pt x="1117" y="342"/>
                  <a:pt x="1117" y="342"/>
                </a:cubicBezTo>
                <a:cubicBezTo>
                  <a:pt x="1114" y="345"/>
                  <a:pt x="1114" y="345"/>
                  <a:pt x="1114" y="345"/>
                </a:cubicBezTo>
                <a:cubicBezTo>
                  <a:pt x="1113" y="346"/>
                  <a:pt x="1113" y="348"/>
                  <a:pt x="1114" y="350"/>
                </a:cubicBezTo>
                <a:cubicBezTo>
                  <a:pt x="1115" y="350"/>
                  <a:pt x="1116" y="350"/>
                  <a:pt x="1117" y="350"/>
                </a:cubicBezTo>
                <a:cubicBezTo>
                  <a:pt x="1117" y="350"/>
                  <a:pt x="1118" y="350"/>
                  <a:pt x="1119" y="350"/>
                </a:cubicBezTo>
                <a:cubicBezTo>
                  <a:pt x="1122" y="347"/>
                  <a:pt x="1122" y="347"/>
                  <a:pt x="1122" y="347"/>
                </a:cubicBezTo>
                <a:cubicBezTo>
                  <a:pt x="1122" y="346"/>
                  <a:pt x="1122" y="346"/>
                  <a:pt x="1122" y="346"/>
                </a:cubicBezTo>
                <a:cubicBezTo>
                  <a:pt x="1122" y="346"/>
                  <a:pt x="1123" y="346"/>
                  <a:pt x="1123" y="345"/>
                </a:cubicBezTo>
                <a:cubicBezTo>
                  <a:pt x="1407" y="61"/>
                  <a:pt x="1407" y="61"/>
                  <a:pt x="1407" y="61"/>
                </a:cubicBezTo>
                <a:cubicBezTo>
                  <a:pt x="1408" y="60"/>
                  <a:pt x="1408" y="58"/>
                  <a:pt x="1407" y="57"/>
                </a:cubicBezTo>
                <a:cubicBezTo>
                  <a:pt x="1406" y="55"/>
                  <a:pt x="1404" y="55"/>
                  <a:pt x="1403" y="57"/>
                </a:cubicBezTo>
                <a:cubicBezTo>
                  <a:pt x="1118" y="341"/>
                  <a:pt x="1118" y="341"/>
                  <a:pt x="1118" y="341"/>
                </a:cubicBezTo>
                <a:cubicBezTo>
                  <a:pt x="1118" y="341"/>
                  <a:pt x="1118" y="342"/>
                  <a:pt x="1118" y="342"/>
                </a:cubicBezTo>
                <a:close/>
                <a:moveTo>
                  <a:pt x="875" y="592"/>
                </a:moveTo>
                <a:cubicBezTo>
                  <a:pt x="876" y="592"/>
                  <a:pt x="877" y="591"/>
                  <a:pt x="877" y="591"/>
                </a:cubicBezTo>
                <a:cubicBezTo>
                  <a:pt x="1040" y="428"/>
                  <a:pt x="1040" y="428"/>
                  <a:pt x="1040" y="428"/>
                </a:cubicBezTo>
                <a:cubicBezTo>
                  <a:pt x="1041" y="427"/>
                  <a:pt x="1041" y="425"/>
                  <a:pt x="1040" y="424"/>
                </a:cubicBezTo>
                <a:cubicBezTo>
                  <a:pt x="1039" y="423"/>
                  <a:pt x="1037" y="423"/>
                  <a:pt x="1035" y="424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8"/>
                  <a:pt x="872" y="590"/>
                  <a:pt x="873" y="591"/>
                </a:cubicBezTo>
                <a:cubicBezTo>
                  <a:pt x="874" y="591"/>
                  <a:pt x="875" y="592"/>
                  <a:pt x="875" y="592"/>
                </a:cubicBezTo>
                <a:close/>
                <a:moveTo>
                  <a:pt x="1124" y="352"/>
                </a:moveTo>
                <a:cubicBezTo>
                  <a:pt x="1123" y="352"/>
                  <a:pt x="1121" y="352"/>
                  <a:pt x="1121" y="353"/>
                </a:cubicBezTo>
                <a:cubicBezTo>
                  <a:pt x="1048" y="425"/>
                  <a:pt x="1048" y="425"/>
                  <a:pt x="1048" y="425"/>
                </a:cubicBezTo>
                <a:cubicBezTo>
                  <a:pt x="1047" y="426"/>
                  <a:pt x="1047" y="428"/>
                  <a:pt x="1048" y="429"/>
                </a:cubicBezTo>
                <a:cubicBezTo>
                  <a:pt x="1049" y="430"/>
                  <a:pt x="1050" y="430"/>
                  <a:pt x="1051" y="430"/>
                </a:cubicBezTo>
                <a:cubicBezTo>
                  <a:pt x="1051" y="430"/>
                  <a:pt x="1052" y="430"/>
                  <a:pt x="1053" y="429"/>
                </a:cubicBezTo>
                <a:cubicBezTo>
                  <a:pt x="1125" y="357"/>
                  <a:pt x="1125" y="357"/>
                  <a:pt x="1125" y="357"/>
                </a:cubicBezTo>
                <a:cubicBezTo>
                  <a:pt x="1126" y="356"/>
                  <a:pt x="1126" y="355"/>
                  <a:pt x="1126" y="354"/>
                </a:cubicBezTo>
                <a:cubicBezTo>
                  <a:pt x="1126" y="354"/>
                  <a:pt x="1126" y="354"/>
                  <a:pt x="1127" y="354"/>
                </a:cubicBezTo>
                <a:cubicBezTo>
                  <a:pt x="1127" y="354"/>
                  <a:pt x="1128" y="354"/>
                  <a:pt x="1129" y="353"/>
                </a:cubicBezTo>
                <a:cubicBezTo>
                  <a:pt x="1421" y="62"/>
                  <a:pt x="1421" y="62"/>
                  <a:pt x="1421" y="62"/>
                </a:cubicBezTo>
                <a:cubicBezTo>
                  <a:pt x="1422" y="60"/>
                  <a:pt x="1422" y="58"/>
                  <a:pt x="1421" y="57"/>
                </a:cubicBezTo>
                <a:cubicBezTo>
                  <a:pt x="1419" y="56"/>
                  <a:pt x="1417" y="56"/>
                  <a:pt x="1416" y="57"/>
                </a:cubicBezTo>
                <a:cubicBezTo>
                  <a:pt x="1124" y="349"/>
                  <a:pt x="1124" y="349"/>
                  <a:pt x="1124" y="349"/>
                </a:cubicBezTo>
                <a:cubicBezTo>
                  <a:pt x="1124" y="350"/>
                  <a:pt x="1123" y="351"/>
                  <a:pt x="1124" y="352"/>
                </a:cubicBezTo>
                <a:close/>
                <a:moveTo>
                  <a:pt x="879" y="602"/>
                </a:moveTo>
                <a:cubicBezTo>
                  <a:pt x="880" y="602"/>
                  <a:pt x="881" y="602"/>
                  <a:pt x="881" y="601"/>
                </a:cubicBezTo>
                <a:cubicBezTo>
                  <a:pt x="1048" y="434"/>
                  <a:pt x="1048" y="434"/>
                  <a:pt x="1048" y="434"/>
                </a:cubicBezTo>
                <a:cubicBezTo>
                  <a:pt x="1049" y="433"/>
                  <a:pt x="1049" y="431"/>
                  <a:pt x="1048" y="430"/>
                </a:cubicBezTo>
                <a:cubicBezTo>
                  <a:pt x="1047" y="429"/>
                  <a:pt x="1045" y="429"/>
                  <a:pt x="1044" y="430"/>
                </a:cubicBezTo>
                <a:cubicBezTo>
                  <a:pt x="877" y="597"/>
                  <a:pt x="877" y="597"/>
                  <a:pt x="877" y="597"/>
                </a:cubicBezTo>
                <a:cubicBezTo>
                  <a:pt x="876" y="598"/>
                  <a:pt x="876" y="600"/>
                  <a:pt x="877" y="601"/>
                </a:cubicBezTo>
                <a:cubicBezTo>
                  <a:pt x="878" y="602"/>
                  <a:pt x="878" y="602"/>
                  <a:pt x="879" y="602"/>
                </a:cubicBezTo>
                <a:close/>
                <a:moveTo>
                  <a:pt x="869" y="626"/>
                </a:moveTo>
                <a:cubicBezTo>
                  <a:pt x="870" y="626"/>
                  <a:pt x="871" y="626"/>
                  <a:pt x="871" y="625"/>
                </a:cubicBezTo>
                <a:cubicBezTo>
                  <a:pt x="1054" y="442"/>
                  <a:pt x="1054" y="442"/>
                  <a:pt x="1054" y="442"/>
                </a:cubicBezTo>
                <a:cubicBezTo>
                  <a:pt x="1054" y="442"/>
                  <a:pt x="1054" y="442"/>
                  <a:pt x="1054" y="441"/>
                </a:cubicBezTo>
                <a:cubicBezTo>
                  <a:pt x="1055" y="441"/>
                  <a:pt x="1055" y="441"/>
                  <a:pt x="1055" y="441"/>
                </a:cubicBezTo>
                <a:cubicBezTo>
                  <a:pt x="1130" y="367"/>
                  <a:pt x="1130" y="367"/>
                  <a:pt x="1130" y="367"/>
                </a:cubicBezTo>
                <a:cubicBezTo>
                  <a:pt x="1131" y="365"/>
                  <a:pt x="1131" y="364"/>
                  <a:pt x="1130" y="362"/>
                </a:cubicBezTo>
                <a:cubicBezTo>
                  <a:pt x="1128" y="361"/>
                  <a:pt x="1126" y="361"/>
                  <a:pt x="1125" y="362"/>
                </a:cubicBezTo>
                <a:cubicBezTo>
                  <a:pt x="1051" y="437"/>
                  <a:pt x="1051" y="437"/>
                  <a:pt x="1051" y="437"/>
                </a:cubicBezTo>
                <a:cubicBezTo>
                  <a:pt x="1051" y="437"/>
                  <a:pt x="1051" y="437"/>
                  <a:pt x="1050" y="437"/>
                </a:cubicBezTo>
                <a:cubicBezTo>
                  <a:pt x="1050" y="438"/>
                  <a:pt x="1050" y="438"/>
                  <a:pt x="1050" y="438"/>
                </a:cubicBezTo>
                <a:cubicBezTo>
                  <a:pt x="867" y="621"/>
                  <a:pt x="867" y="621"/>
                  <a:pt x="867" y="621"/>
                </a:cubicBezTo>
                <a:cubicBezTo>
                  <a:pt x="866" y="622"/>
                  <a:pt x="866" y="624"/>
                  <a:pt x="867" y="625"/>
                </a:cubicBezTo>
                <a:cubicBezTo>
                  <a:pt x="868" y="626"/>
                  <a:pt x="868" y="626"/>
                  <a:pt x="869" y="626"/>
                </a:cubicBezTo>
                <a:close/>
                <a:moveTo>
                  <a:pt x="1134" y="357"/>
                </a:moveTo>
                <a:cubicBezTo>
                  <a:pt x="1135" y="358"/>
                  <a:pt x="1136" y="358"/>
                  <a:pt x="1137" y="358"/>
                </a:cubicBezTo>
                <a:cubicBezTo>
                  <a:pt x="1137" y="358"/>
                  <a:pt x="1138" y="358"/>
                  <a:pt x="1139" y="357"/>
                </a:cubicBezTo>
                <a:cubicBezTo>
                  <a:pt x="1430" y="66"/>
                  <a:pt x="1430" y="66"/>
                  <a:pt x="1430" y="66"/>
                </a:cubicBezTo>
                <a:cubicBezTo>
                  <a:pt x="1432" y="65"/>
                  <a:pt x="1432" y="63"/>
                  <a:pt x="1430" y="61"/>
                </a:cubicBezTo>
                <a:cubicBezTo>
                  <a:pt x="1429" y="60"/>
                  <a:pt x="1427" y="60"/>
                  <a:pt x="1426" y="61"/>
                </a:cubicBezTo>
                <a:cubicBezTo>
                  <a:pt x="1134" y="353"/>
                  <a:pt x="1134" y="353"/>
                  <a:pt x="1134" y="353"/>
                </a:cubicBezTo>
                <a:cubicBezTo>
                  <a:pt x="1133" y="354"/>
                  <a:pt x="1133" y="356"/>
                  <a:pt x="1134" y="357"/>
                </a:cubicBezTo>
                <a:close/>
                <a:moveTo>
                  <a:pt x="1441" y="64"/>
                </a:moveTo>
                <a:cubicBezTo>
                  <a:pt x="1440" y="63"/>
                  <a:pt x="1438" y="63"/>
                  <a:pt x="1437" y="64"/>
                </a:cubicBezTo>
                <a:cubicBezTo>
                  <a:pt x="1146" y="355"/>
                  <a:pt x="1146" y="355"/>
                  <a:pt x="1146" y="355"/>
                </a:cubicBezTo>
                <a:cubicBezTo>
                  <a:pt x="1145" y="356"/>
                  <a:pt x="1145" y="358"/>
                  <a:pt x="1146" y="359"/>
                </a:cubicBezTo>
                <a:cubicBezTo>
                  <a:pt x="1147" y="360"/>
                  <a:pt x="1148" y="360"/>
                  <a:pt x="1149" y="360"/>
                </a:cubicBezTo>
                <a:cubicBezTo>
                  <a:pt x="1149" y="360"/>
                  <a:pt x="1150" y="360"/>
                  <a:pt x="1151" y="359"/>
                </a:cubicBezTo>
                <a:cubicBezTo>
                  <a:pt x="1441" y="69"/>
                  <a:pt x="1441" y="69"/>
                  <a:pt x="1441" y="69"/>
                </a:cubicBezTo>
                <a:cubicBezTo>
                  <a:pt x="1443" y="68"/>
                  <a:pt x="1443" y="66"/>
                  <a:pt x="1441" y="64"/>
                </a:cubicBezTo>
                <a:close/>
                <a:moveTo>
                  <a:pt x="929" y="581"/>
                </a:moveTo>
                <a:cubicBezTo>
                  <a:pt x="929" y="581"/>
                  <a:pt x="929" y="581"/>
                  <a:pt x="929" y="581"/>
                </a:cubicBezTo>
                <a:cubicBezTo>
                  <a:pt x="1057" y="453"/>
                  <a:pt x="1057" y="453"/>
                  <a:pt x="1057" y="453"/>
                </a:cubicBezTo>
                <a:cubicBezTo>
                  <a:pt x="1058" y="452"/>
                  <a:pt x="1058" y="450"/>
                  <a:pt x="1057" y="449"/>
                </a:cubicBezTo>
                <a:cubicBezTo>
                  <a:pt x="1056" y="448"/>
                  <a:pt x="1054" y="448"/>
                  <a:pt x="1052" y="449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864" y="638"/>
                  <a:pt x="864" y="638"/>
                  <a:pt x="864" y="638"/>
                </a:cubicBezTo>
                <a:cubicBezTo>
                  <a:pt x="863" y="639"/>
                  <a:pt x="863" y="641"/>
                  <a:pt x="864" y="642"/>
                </a:cubicBezTo>
                <a:cubicBezTo>
                  <a:pt x="864" y="643"/>
                  <a:pt x="865" y="643"/>
                  <a:pt x="866" y="643"/>
                </a:cubicBezTo>
                <a:cubicBezTo>
                  <a:pt x="867" y="643"/>
                  <a:pt x="868" y="643"/>
                  <a:pt x="868" y="642"/>
                </a:cubicBezTo>
                <a:lnTo>
                  <a:pt x="929" y="581"/>
                </a:lnTo>
                <a:close/>
                <a:moveTo>
                  <a:pt x="1071" y="438"/>
                </a:moveTo>
                <a:cubicBezTo>
                  <a:pt x="1072" y="438"/>
                  <a:pt x="1073" y="437"/>
                  <a:pt x="1073" y="437"/>
                </a:cubicBezTo>
                <a:cubicBezTo>
                  <a:pt x="1140" y="370"/>
                  <a:pt x="1140" y="370"/>
                  <a:pt x="1140" y="370"/>
                </a:cubicBezTo>
                <a:cubicBezTo>
                  <a:pt x="1141" y="369"/>
                  <a:pt x="1141" y="367"/>
                  <a:pt x="1140" y="366"/>
                </a:cubicBezTo>
                <a:cubicBezTo>
                  <a:pt x="1139" y="365"/>
                  <a:pt x="1137" y="365"/>
                  <a:pt x="1135" y="366"/>
                </a:cubicBezTo>
                <a:cubicBezTo>
                  <a:pt x="1069" y="432"/>
                  <a:pt x="1069" y="432"/>
                  <a:pt x="1069" y="432"/>
                </a:cubicBezTo>
                <a:cubicBezTo>
                  <a:pt x="1068" y="434"/>
                  <a:pt x="1068" y="436"/>
                  <a:pt x="1069" y="437"/>
                </a:cubicBezTo>
                <a:cubicBezTo>
                  <a:pt x="1070" y="437"/>
                  <a:pt x="1070" y="438"/>
                  <a:pt x="1071" y="438"/>
                </a:cubicBezTo>
                <a:close/>
                <a:moveTo>
                  <a:pt x="1070" y="455"/>
                </a:moveTo>
                <a:cubicBezTo>
                  <a:pt x="1071" y="453"/>
                  <a:pt x="1071" y="451"/>
                  <a:pt x="1070" y="450"/>
                </a:cubicBezTo>
                <a:cubicBezTo>
                  <a:pt x="1068" y="449"/>
                  <a:pt x="1066" y="449"/>
                  <a:pt x="1065" y="450"/>
                </a:cubicBezTo>
                <a:cubicBezTo>
                  <a:pt x="868" y="647"/>
                  <a:pt x="868" y="647"/>
                  <a:pt x="868" y="647"/>
                </a:cubicBezTo>
                <a:cubicBezTo>
                  <a:pt x="867" y="649"/>
                  <a:pt x="867" y="651"/>
                  <a:pt x="868" y="652"/>
                </a:cubicBezTo>
                <a:cubicBezTo>
                  <a:pt x="869" y="652"/>
                  <a:pt x="870" y="653"/>
                  <a:pt x="870" y="653"/>
                </a:cubicBezTo>
                <a:cubicBezTo>
                  <a:pt x="871" y="653"/>
                  <a:pt x="872" y="652"/>
                  <a:pt x="872" y="652"/>
                </a:cubicBezTo>
                <a:lnTo>
                  <a:pt x="1070" y="455"/>
                </a:lnTo>
                <a:close/>
                <a:moveTo>
                  <a:pt x="1233" y="292"/>
                </a:moveTo>
                <a:cubicBezTo>
                  <a:pt x="1233" y="292"/>
                  <a:pt x="1233" y="292"/>
                  <a:pt x="1233" y="292"/>
                </a:cubicBezTo>
                <a:cubicBezTo>
                  <a:pt x="1457" y="68"/>
                  <a:pt x="1457" y="68"/>
                  <a:pt x="1457" y="68"/>
                </a:cubicBezTo>
                <a:cubicBezTo>
                  <a:pt x="1458" y="66"/>
                  <a:pt x="1458" y="64"/>
                  <a:pt x="1457" y="63"/>
                </a:cubicBezTo>
                <a:cubicBezTo>
                  <a:pt x="1455" y="62"/>
                  <a:pt x="1453" y="62"/>
                  <a:pt x="1452" y="63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161" y="354"/>
                  <a:pt x="1161" y="354"/>
                  <a:pt x="1161" y="354"/>
                </a:cubicBezTo>
                <a:cubicBezTo>
                  <a:pt x="1160" y="356"/>
                  <a:pt x="1160" y="358"/>
                  <a:pt x="1161" y="359"/>
                </a:cubicBezTo>
                <a:cubicBezTo>
                  <a:pt x="1162" y="359"/>
                  <a:pt x="1162" y="360"/>
                  <a:pt x="1163" y="360"/>
                </a:cubicBezTo>
                <a:cubicBezTo>
                  <a:pt x="1164" y="360"/>
                  <a:pt x="1165" y="359"/>
                  <a:pt x="1165" y="359"/>
                </a:cubicBezTo>
                <a:cubicBezTo>
                  <a:pt x="1233" y="292"/>
                  <a:pt x="1233" y="292"/>
                  <a:pt x="1233" y="292"/>
                </a:cubicBezTo>
                <a:cubicBezTo>
                  <a:pt x="1233" y="292"/>
                  <a:pt x="1233" y="292"/>
                  <a:pt x="1233" y="292"/>
                </a:cubicBezTo>
                <a:close/>
                <a:moveTo>
                  <a:pt x="1142" y="373"/>
                </a:moveTo>
                <a:cubicBezTo>
                  <a:pt x="1106" y="410"/>
                  <a:pt x="1106" y="410"/>
                  <a:pt x="1106" y="410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094" y="422"/>
                  <a:pt x="1094" y="422"/>
                  <a:pt x="1094" y="422"/>
                </a:cubicBezTo>
                <a:cubicBezTo>
                  <a:pt x="1093" y="424"/>
                  <a:pt x="1092" y="425"/>
                  <a:pt x="1093" y="427"/>
                </a:cubicBezTo>
                <a:cubicBezTo>
                  <a:pt x="1094" y="427"/>
                  <a:pt x="1095" y="428"/>
                  <a:pt x="1095" y="428"/>
                </a:cubicBezTo>
                <a:cubicBezTo>
                  <a:pt x="1096" y="428"/>
                  <a:pt x="1097" y="427"/>
                  <a:pt x="1098" y="42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47" y="378"/>
                  <a:pt x="1147" y="378"/>
                  <a:pt x="1147" y="378"/>
                </a:cubicBezTo>
                <a:cubicBezTo>
                  <a:pt x="1148" y="377"/>
                  <a:pt x="1148" y="375"/>
                  <a:pt x="1146" y="373"/>
                </a:cubicBezTo>
                <a:cubicBezTo>
                  <a:pt x="1145" y="372"/>
                  <a:pt x="1143" y="372"/>
                  <a:pt x="1142" y="373"/>
                </a:cubicBezTo>
                <a:close/>
                <a:moveTo>
                  <a:pt x="1087" y="451"/>
                </a:moveTo>
                <a:cubicBezTo>
                  <a:pt x="1088" y="450"/>
                  <a:pt x="1088" y="448"/>
                  <a:pt x="1087" y="447"/>
                </a:cubicBezTo>
                <a:cubicBezTo>
                  <a:pt x="1086" y="446"/>
                  <a:pt x="1084" y="446"/>
                  <a:pt x="1083" y="447"/>
                </a:cubicBezTo>
                <a:cubicBezTo>
                  <a:pt x="873" y="657"/>
                  <a:pt x="873" y="657"/>
                  <a:pt x="873" y="657"/>
                </a:cubicBezTo>
                <a:cubicBezTo>
                  <a:pt x="871" y="658"/>
                  <a:pt x="871" y="660"/>
                  <a:pt x="873" y="661"/>
                </a:cubicBezTo>
                <a:cubicBezTo>
                  <a:pt x="873" y="662"/>
                  <a:pt x="874" y="662"/>
                  <a:pt x="875" y="662"/>
                </a:cubicBezTo>
                <a:cubicBezTo>
                  <a:pt x="876" y="662"/>
                  <a:pt x="876" y="662"/>
                  <a:pt x="877" y="661"/>
                </a:cubicBezTo>
                <a:lnTo>
                  <a:pt x="1087" y="451"/>
                </a:lnTo>
                <a:close/>
                <a:moveTo>
                  <a:pt x="1469" y="65"/>
                </a:moveTo>
                <a:cubicBezTo>
                  <a:pt x="1468" y="63"/>
                  <a:pt x="1466" y="63"/>
                  <a:pt x="1465" y="65"/>
                </a:cubicBezTo>
                <a:cubicBezTo>
                  <a:pt x="1177" y="353"/>
                  <a:pt x="1177" y="353"/>
                  <a:pt x="1177" y="353"/>
                </a:cubicBezTo>
                <a:cubicBezTo>
                  <a:pt x="1176" y="354"/>
                  <a:pt x="1176" y="356"/>
                  <a:pt x="1177" y="357"/>
                </a:cubicBezTo>
                <a:cubicBezTo>
                  <a:pt x="1178" y="358"/>
                  <a:pt x="1178" y="358"/>
                  <a:pt x="1179" y="358"/>
                </a:cubicBezTo>
                <a:cubicBezTo>
                  <a:pt x="1180" y="358"/>
                  <a:pt x="1181" y="358"/>
                  <a:pt x="1181" y="357"/>
                </a:cubicBezTo>
                <a:cubicBezTo>
                  <a:pt x="1469" y="69"/>
                  <a:pt x="1469" y="69"/>
                  <a:pt x="1469" y="69"/>
                </a:cubicBezTo>
                <a:cubicBezTo>
                  <a:pt x="1470" y="68"/>
                  <a:pt x="1470" y="66"/>
                  <a:pt x="1469" y="65"/>
                </a:cubicBezTo>
                <a:close/>
                <a:moveTo>
                  <a:pt x="1480" y="68"/>
                </a:moveTo>
                <a:cubicBezTo>
                  <a:pt x="1479" y="67"/>
                  <a:pt x="1477" y="67"/>
                  <a:pt x="1475" y="68"/>
                </a:cubicBezTo>
                <a:cubicBezTo>
                  <a:pt x="1184" y="360"/>
                  <a:pt x="1184" y="360"/>
                  <a:pt x="1184" y="360"/>
                </a:cubicBezTo>
                <a:cubicBezTo>
                  <a:pt x="1183" y="361"/>
                  <a:pt x="1183" y="363"/>
                  <a:pt x="1184" y="364"/>
                </a:cubicBezTo>
                <a:cubicBezTo>
                  <a:pt x="1184" y="365"/>
                  <a:pt x="1185" y="365"/>
                  <a:pt x="1186" y="365"/>
                </a:cubicBezTo>
                <a:cubicBezTo>
                  <a:pt x="1187" y="365"/>
                  <a:pt x="1188" y="365"/>
                  <a:pt x="1188" y="364"/>
                </a:cubicBezTo>
                <a:cubicBezTo>
                  <a:pt x="1480" y="72"/>
                  <a:pt x="1480" y="72"/>
                  <a:pt x="1480" y="72"/>
                </a:cubicBezTo>
                <a:cubicBezTo>
                  <a:pt x="1481" y="71"/>
                  <a:pt x="1481" y="69"/>
                  <a:pt x="1480" y="68"/>
                </a:cubicBezTo>
                <a:close/>
                <a:moveTo>
                  <a:pt x="1096" y="448"/>
                </a:moveTo>
                <a:cubicBezTo>
                  <a:pt x="876" y="667"/>
                  <a:pt x="876" y="667"/>
                  <a:pt x="876" y="667"/>
                </a:cubicBezTo>
                <a:cubicBezTo>
                  <a:pt x="875" y="668"/>
                  <a:pt x="875" y="670"/>
                  <a:pt x="876" y="671"/>
                </a:cubicBezTo>
                <a:cubicBezTo>
                  <a:pt x="877" y="672"/>
                  <a:pt x="878" y="672"/>
                  <a:pt x="879" y="672"/>
                </a:cubicBezTo>
                <a:cubicBezTo>
                  <a:pt x="879" y="672"/>
                  <a:pt x="880" y="672"/>
                  <a:pt x="881" y="671"/>
                </a:cubicBezTo>
                <a:cubicBezTo>
                  <a:pt x="1100" y="452"/>
                  <a:pt x="1100" y="452"/>
                  <a:pt x="1100" y="452"/>
                </a:cubicBezTo>
                <a:cubicBezTo>
                  <a:pt x="1101" y="451"/>
                  <a:pt x="1101" y="449"/>
                  <a:pt x="1100" y="448"/>
                </a:cubicBezTo>
                <a:cubicBezTo>
                  <a:pt x="1099" y="446"/>
                  <a:pt x="1097" y="446"/>
                  <a:pt x="1096" y="448"/>
                </a:cubicBezTo>
                <a:close/>
                <a:moveTo>
                  <a:pt x="1490" y="76"/>
                </a:moveTo>
                <a:cubicBezTo>
                  <a:pt x="1491" y="75"/>
                  <a:pt x="1491" y="73"/>
                  <a:pt x="1490" y="72"/>
                </a:cubicBezTo>
                <a:cubicBezTo>
                  <a:pt x="1489" y="71"/>
                  <a:pt x="1487" y="71"/>
                  <a:pt x="1486" y="72"/>
                </a:cubicBezTo>
                <a:cubicBezTo>
                  <a:pt x="1191" y="367"/>
                  <a:pt x="1191" y="367"/>
                  <a:pt x="1191" y="367"/>
                </a:cubicBezTo>
                <a:cubicBezTo>
                  <a:pt x="1190" y="368"/>
                  <a:pt x="1190" y="370"/>
                  <a:pt x="1191" y="371"/>
                </a:cubicBezTo>
                <a:cubicBezTo>
                  <a:pt x="1191" y="372"/>
                  <a:pt x="1192" y="372"/>
                  <a:pt x="1193" y="372"/>
                </a:cubicBezTo>
                <a:cubicBezTo>
                  <a:pt x="1194" y="372"/>
                  <a:pt x="1195" y="372"/>
                  <a:pt x="1195" y="371"/>
                </a:cubicBezTo>
                <a:lnTo>
                  <a:pt x="1490" y="76"/>
                </a:lnTo>
                <a:close/>
                <a:moveTo>
                  <a:pt x="1090" y="467"/>
                </a:moveTo>
                <a:cubicBezTo>
                  <a:pt x="879" y="678"/>
                  <a:pt x="879" y="678"/>
                  <a:pt x="879" y="678"/>
                </a:cubicBezTo>
                <a:cubicBezTo>
                  <a:pt x="878" y="679"/>
                  <a:pt x="878" y="681"/>
                  <a:pt x="879" y="683"/>
                </a:cubicBezTo>
                <a:cubicBezTo>
                  <a:pt x="880" y="683"/>
                  <a:pt x="881" y="683"/>
                  <a:pt x="881" y="683"/>
                </a:cubicBezTo>
                <a:cubicBezTo>
                  <a:pt x="882" y="683"/>
                  <a:pt x="883" y="683"/>
                  <a:pt x="884" y="683"/>
                </a:cubicBezTo>
                <a:cubicBezTo>
                  <a:pt x="1094" y="472"/>
                  <a:pt x="1094" y="472"/>
                  <a:pt x="1094" y="472"/>
                </a:cubicBezTo>
                <a:cubicBezTo>
                  <a:pt x="1096" y="470"/>
                  <a:pt x="1096" y="469"/>
                  <a:pt x="1094" y="467"/>
                </a:cubicBezTo>
                <a:cubicBezTo>
                  <a:pt x="1093" y="466"/>
                  <a:pt x="1091" y="466"/>
                  <a:pt x="1090" y="467"/>
                </a:cubicBezTo>
                <a:close/>
                <a:moveTo>
                  <a:pt x="1504" y="76"/>
                </a:moveTo>
                <a:cubicBezTo>
                  <a:pt x="1506" y="75"/>
                  <a:pt x="1506" y="73"/>
                  <a:pt x="1504" y="71"/>
                </a:cubicBezTo>
                <a:cubicBezTo>
                  <a:pt x="1503" y="70"/>
                  <a:pt x="1501" y="70"/>
                  <a:pt x="1500" y="71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196" y="376"/>
                  <a:pt x="1196" y="376"/>
                  <a:pt x="1196" y="376"/>
                </a:cubicBezTo>
                <a:cubicBezTo>
                  <a:pt x="1195" y="377"/>
                  <a:pt x="1195" y="379"/>
                  <a:pt x="1196" y="380"/>
                </a:cubicBezTo>
                <a:cubicBezTo>
                  <a:pt x="1196" y="381"/>
                  <a:pt x="1197" y="381"/>
                  <a:pt x="1198" y="381"/>
                </a:cubicBezTo>
                <a:cubicBezTo>
                  <a:pt x="1199" y="381"/>
                  <a:pt x="1200" y="381"/>
                  <a:pt x="1200" y="380"/>
                </a:cubicBezTo>
                <a:cubicBezTo>
                  <a:pt x="1212" y="368"/>
                  <a:pt x="1212" y="368"/>
                  <a:pt x="1212" y="368"/>
                </a:cubicBezTo>
                <a:lnTo>
                  <a:pt x="1504" y="76"/>
                </a:lnTo>
                <a:close/>
                <a:moveTo>
                  <a:pt x="885" y="695"/>
                </a:move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6" y="525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7" y="523"/>
                  <a:pt x="1058" y="523"/>
                  <a:pt x="1058" y="522"/>
                </a:cubicBezTo>
                <a:cubicBezTo>
                  <a:pt x="1058" y="522"/>
                  <a:pt x="1059" y="522"/>
                  <a:pt x="1059" y="521"/>
                </a:cubicBezTo>
                <a:cubicBezTo>
                  <a:pt x="1059" y="521"/>
                  <a:pt x="1059" y="521"/>
                  <a:pt x="1059" y="521"/>
                </a:cubicBezTo>
                <a:cubicBezTo>
                  <a:pt x="1059" y="521"/>
                  <a:pt x="1059" y="521"/>
                  <a:pt x="1059" y="520"/>
                </a:cubicBezTo>
                <a:cubicBezTo>
                  <a:pt x="1059" y="520"/>
                  <a:pt x="1059" y="520"/>
                  <a:pt x="1059" y="520"/>
                </a:cubicBezTo>
                <a:cubicBezTo>
                  <a:pt x="1059" y="520"/>
                  <a:pt x="1059" y="519"/>
                  <a:pt x="1059" y="519"/>
                </a:cubicBezTo>
                <a:cubicBezTo>
                  <a:pt x="1059" y="519"/>
                  <a:pt x="1059" y="519"/>
                  <a:pt x="1059" y="519"/>
                </a:cubicBezTo>
                <a:cubicBezTo>
                  <a:pt x="1059" y="518"/>
                  <a:pt x="1059" y="518"/>
                  <a:pt x="1059" y="518"/>
                </a:cubicBezTo>
                <a:cubicBezTo>
                  <a:pt x="1060" y="518"/>
                  <a:pt x="1060" y="518"/>
                  <a:pt x="1060" y="518"/>
                </a:cubicBezTo>
                <a:cubicBezTo>
                  <a:pt x="1061" y="518"/>
                  <a:pt x="1062" y="518"/>
                  <a:pt x="1063" y="518"/>
                </a:cubicBezTo>
                <a:cubicBezTo>
                  <a:pt x="1083" y="497"/>
                  <a:pt x="1083" y="497"/>
                  <a:pt x="1083" y="497"/>
                </a:cubicBezTo>
                <a:cubicBezTo>
                  <a:pt x="1084" y="496"/>
                  <a:pt x="1084" y="494"/>
                  <a:pt x="1083" y="493"/>
                </a:cubicBezTo>
                <a:cubicBezTo>
                  <a:pt x="1082" y="492"/>
                  <a:pt x="1080" y="492"/>
                  <a:pt x="1079" y="493"/>
                </a:cubicBezTo>
                <a:cubicBezTo>
                  <a:pt x="1058" y="513"/>
                  <a:pt x="1058" y="513"/>
                  <a:pt x="1058" y="513"/>
                </a:cubicBezTo>
                <a:cubicBezTo>
                  <a:pt x="1057" y="514"/>
                  <a:pt x="1057" y="515"/>
                  <a:pt x="1058" y="516"/>
                </a:cubicBezTo>
                <a:cubicBezTo>
                  <a:pt x="1058" y="516"/>
                  <a:pt x="1057" y="516"/>
                  <a:pt x="1057" y="516"/>
                </a:cubicBezTo>
                <a:cubicBezTo>
                  <a:pt x="1057" y="516"/>
                  <a:pt x="1057" y="516"/>
                  <a:pt x="1057" y="516"/>
                </a:cubicBezTo>
                <a:cubicBezTo>
                  <a:pt x="1057" y="516"/>
                  <a:pt x="1056" y="516"/>
                  <a:pt x="1056" y="516"/>
                </a:cubicBezTo>
                <a:cubicBezTo>
                  <a:pt x="1056" y="516"/>
                  <a:pt x="1056" y="516"/>
                  <a:pt x="1056" y="516"/>
                </a:cubicBezTo>
                <a:cubicBezTo>
                  <a:pt x="1056" y="516"/>
                  <a:pt x="1055" y="516"/>
                  <a:pt x="1055" y="517"/>
                </a:cubicBezTo>
                <a:cubicBezTo>
                  <a:pt x="1055" y="517"/>
                  <a:pt x="1055" y="517"/>
                  <a:pt x="1055" y="517"/>
                </a:cubicBezTo>
                <a:cubicBezTo>
                  <a:pt x="1054" y="517"/>
                  <a:pt x="1054" y="517"/>
                  <a:pt x="1054" y="517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1" y="520"/>
                  <a:pt x="1051" y="520"/>
                  <a:pt x="1051" y="521"/>
                </a:cubicBezTo>
                <a:cubicBezTo>
                  <a:pt x="1051" y="521"/>
                  <a:pt x="1051" y="521"/>
                  <a:pt x="1051" y="521"/>
                </a:cubicBezTo>
                <a:cubicBezTo>
                  <a:pt x="881" y="691"/>
                  <a:pt x="881" y="691"/>
                  <a:pt x="881" y="691"/>
                </a:cubicBezTo>
                <a:cubicBezTo>
                  <a:pt x="880" y="692"/>
                  <a:pt x="880" y="694"/>
                  <a:pt x="881" y="695"/>
                </a:cubicBezTo>
                <a:cubicBezTo>
                  <a:pt x="881" y="696"/>
                  <a:pt x="882" y="696"/>
                  <a:pt x="883" y="696"/>
                </a:cubicBezTo>
                <a:cubicBezTo>
                  <a:pt x="884" y="696"/>
                  <a:pt x="885" y="696"/>
                  <a:pt x="885" y="695"/>
                </a:cubicBezTo>
                <a:close/>
                <a:moveTo>
                  <a:pt x="1035" y="559"/>
                </a:moveTo>
                <a:cubicBezTo>
                  <a:pt x="1037" y="558"/>
                  <a:pt x="1037" y="556"/>
                  <a:pt x="1035" y="554"/>
                </a:cubicBezTo>
                <a:cubicBezTo>
                  <a:pt x="1034" y="553"/>
                  <a:pt x="1032" y="553"/>
                  <a:pt x="1031" y="554"/>
                </a:cubicBezTo>
                <a:cubicBezTo>
                  <a:pt x="883" y="702"/>
                  <a:pt x="883" y="702"/>
                  <a:pt x="883" y="702"/>
                </a:cubicBezTo>
                <a:cubicBezTo>
                  <a:pt x="882" y="704"/>
                  <a:pt x="882" y="706"/>
                  <a:pt x="883" y="707"/>
                </a:cubicBezTo>
                <a:cubicBezTo>
                  <a:pt x="884" y="707"/>
                  <a:pt x="884" y="708"/>
                  <a:pt x="885" y="708"/>
                </a:cubicBezTo>
                <a:cubicBezTo>
                  <a:pt x="886" y="708"/>
                  <a:pt x="887" y="707"/>
                  <a:pt x="887" y="707"/>
                </a:cubicBezTo>
                <a:lnTo>
                  <a:pt x="1035" y="559"/>
                </a:lnTo>
                <a:close/>
                <a:moveTo>
                  <a:pt x="1518" y="71"/>
                </a:moveTo>
                <a:cubicBezTo>
                  <a:pt x="1517" y="70"/>
                  <a:pt x="1515" y="70"/>
                  <a:pt x="1514" y="71"/>
                </a:cubicBezTo>
                <a:cubicBezTo>
                  <a:pt x="1203" y="382"/>
                  <a:pt x="1203" y="382"/>
                  <a:pt x="1203" y="382"/>
                </a:cubicBezTo>
                <a:cubicBezTo>
                  <a:pt x="1202" y="384"/>
                  <a:pt x="1202" y="385"/>
                  <a:pt x="1203" y="387"/>
                </a:cubicBezTo>
                <a:cubicBezTo>
                  <a:pt x="1204" y="387"/>
                  <a:pt x="1204" y="388"/>
                  <a:pt x="1205" y="388"/>
                </a:cubicBezTo>
                <a:cubicBezTo>
                  <a:pt x="1206" y="388"/>
                  <a:pt x="1207" y="387"/>
                  <a:pt x="1207" y="387"/>
                </a:cubicBezTo>
                <a:cubicBezTo>
                  <a:pt x="1518" y="76"/>
                  <a:pt x="1518" y="76"/>
                  <a:pt x="1518" y="76"/>
                </a:cubicBezTo>
                <a:cubicBezTo>
                  <a:pt x="1520" y="75"/>
                  <a:pt x="1520" y="73"/>
                  <a:pt x="1518" y="71"/>
                </a:cubicBezTo>
                <a:close/>
                <a:moveTo>
                  <a:pt x="1222" y="386"/>
                </a:moveTo>
                <a:cubicBezTo>
                  <a:pt x="1529" y="79"/>
                  <a:pt x="1529" y="79"/>
                  <a:pt x="1529" y="79"/>
                </a:cubicBezTo>
                <a:cubicBezTo>
                  <a:pt x="1533" y="75"/>
                  <a:pt x="1533" y="75"/>
                  <a:pt x="1533" y="75"/>
                </a:cubicBezTo>
                <a:cubicBezTo>
                  <a:pt x="1535" y="73"/>
                  <a:pt x="1535" y="71"/>
                  <a:pt x="1533" y="70"/>
                </a:cubicBezTo>
                <a:cubicBezTo>
                  <a:pt x="1532" y="69"/>
                  <a:pt x="1530" y="69"/>
                  <a:pt x="1529" y="70"/>
                </a:cubicBezTo>
                <a:cubicBezTo>
                  <a:pt x="1217" y="382"/>
                  <a:pt x="1217" y="382"/>
                  <a:pt x="1217" y="382"/>
                </a:cubicBezTo>
                <a:cubicBezTo>
                  <a:pt x="1216" y="383"/>
                  <a:pt x="1216" y="385"/>
                  <a:pt x="1217" y="386"/>
                </a:cubicBezTo>
                <a:cubicBezTo>
                  <a:pt x="1218" y="387"/>
                  <a:pt x="1219" y="387"/>
                  <a:pt x="1220" y="387"/>
                </a:cubicBezTo>
                <a:cubicBezTo>
                  <a:pt x="1220" y="387"/>
                  <a:pt x="1221" y="387"/>
                  <a:pt x="1222" y="386"/>
                </a:cubicBezTo>
                <a:close/>
                <a:moveTo>
                  <a:pt x="1031" y="577"/>
                </a:moveTo>
                <a:cubicBezTo>
                  <a:pt x="1032" y="576"/>
                  <a:pt x="1032" y="574"/>
                  <a:pt x="1031" y="573"/>
                </a:cubicBezTo>
                <a:cubicBezTo>
                  <a:pt x="1030" y="571"/>
                  <a:pt x="1028" y="571"/>
                  <a:pt x="1027" y="573"/>
                </a:cubicBezTo>
                <a:cubicBezTo>
                  <a:pt x="887" y="712"/>
                  <a:pt x="887" y="712"/>
                  <a:pt x="887" y="712"/>
                </a:cubicBezTo>
                <a:cubicBezTo>
                  <a:pt x="886" y="713"/>
                  <a:pt x="886" y="715"/>
                  <a:pt x="887" y="716"/>
                </a:cubicBezTo>
                <a:cubicBezTo>
                  <a:pt x="888" y="717"/>
                  <a:pt x="889" y="717"/>
                  <a:pt x="890" y="717"/>
                </a:cubicBezTo>
                <a:cubicBezTo>
                  <a:pt x="890" y="717"/>
                  <a:pt x="891" y="717"/>
                  <a:pt x="892" y="716"/>
                </a:cubicBezTo>
                <a:lnTo>
                  <a:pt x="1031" y="577"/>
                </a:lnTo>
                <a:close/>
                <a:moveTo>
                  <a:pt x="1478" y="144"/>
                </a:moveTo>
                <a:cubicBezTo>
                  <a:pt x="1479" y="143"/>
                  <a:pt x="1479" y="141"/>
                  <a:pt x="1478" y="140"/>
                </a:cubicBezTo>
                <a:cubicBezTo>
                  <a:pt x="1477" y="138"/>
                  <a:pt x="1475" y="138"/>
                  <a:pt x="1474" y="140"/>
                </a:cubicBezTo>
                <a:cubicBezTo>
                  <a:pt x="1218" y="395"/>
                  <a:pt x="1218" y="395"/>
                  <a:pt x="1218" y="395"/>
                </a:cubicBezTo>
                <a:cubicBezTo>
                  <a:pt x="1217" y="396"/>
                  <a:pt x="1217" y="398"/>
                  <a:pt x="1218" y="399"/>
                </a:cubicBezTo>
                <a:cubicBezTo>
                  <a:pt x="1219" y="400"/>
                  <a:pt x="1220" y="400"/>
                  <a:pt x="1221" y="400"/>
                </a:cubicBezTo>
                <a:cubicBezTo>
                  <a:pt x="1221" y="400"/>
                  <a:pt x="1222" y="400"/>
                  <a:pt x="1223" y="399"/>
                </a:cubicBezTo>
                <a:lnTo>
                  <a:pt x="1478" y="144"/>
                </a:lnTo>
                <a:close/>
                <a:moveTo>
                  <a:pt x="1481" y="137"/>
                </a:moveTo>
                <a:cubicBezTo>
                  <a:pt x="1482" y="137"/>
                  <a:pt x="1482" y="138"/>
                  <a:pt x="1483" y="138"/>
                </a:cubicBezTo>
                <a:cubicBezTo>
                  <a:pt x="1484" y="138"/>
                  <a:pt x="1485" y="137"/>
                  <a:pt x="1485" y="137"/>
                </a:cubicBezTo>
                <a:cubicBezTo>
                  <a:pt x="1547" y="75"/>
                  <a:pt x="1547" y="75"/>
                  <a:pt x="1547" y="75"/>
                </a:cubicBezTo>
                <a:cubicBezTo>
                  <a:pt x="1549" y="73"/>
                  <a:pt x="1549" y="71"/>
                  <a:pt x="1547" y="70"/>
                </a:cubicBezTo>
                <a:cubicBezTo>
                  <a:pt x="1546" y="69"/>
                  <a:pt x="1544" y="69"/>
                  <a:pt x="1543" y="70"/>
                </a:cubicBezTo>
                <a:cubicBezTo>
                  <a:pt x="1481" y="132"/>
                  <a:pt x="1481" y="132"/>
                  <a:pt x="1481" y="132"/>
                </a:cubicBezTo>
                <a:cubicBezTo>
                  <a:pt x="1480" y="133"/>
                  <a:pt x="1480" y="135"/>
                  <a:pt x="1481" y="137"/>
                </a:cubicBezTo>
                <a:close/>
                <a:moveTo>
                  <a:pt x="1033" y="589"/>
                </a:moveTo>
                <a:cubicBezTo>
                  <a:pt x="1034" y="588"/>
                  <a:pt x="1034" y="586"/>
                  <a:pt x="1033" y="585"/>
                </a:cubicBezTo>
                <a:cubicBezTo>
                  <a:pt x="1032" y="584"/>
                  <a:pt x="1030" y="584"/>
                  <a:pt x="1029" y="585"/>
                </a:cubicBezTo>
                <a:cubicBezTo>
                  <a:pt x="892" y="721"/>
                  <a:pt x="892" y="721"/>
                  <a:pt x="892" y="721"/>
                </a:cubicBezTo>
                <a:cubicBezTo>
                  <a:pt x="891" y="722"/>
                  <a:pt x="891" y="724"/>
                  <a:pt x="892" y="725"/>
                </a:cubicBezTo>
                <a:cubicBezTo>
                  <a:pt x="893" y="726"/>
                  <a:pt x="894" y="726"/>
                  <a:pt x="894" y="726"/>
                </a:cubicBezTo>
                <a:cubicBezTo>
                  <a:pt x="895" y="726"/>
                  <a:pt x="896" y="726"/>
                  <a:pt x="897" y="725"/>
                </a:cubicBezTo>
                <a:lnTo>
                  <a:pt x="1033" y="589"/>
                </a:lnTo>
                <a:close/>
                <a:moveTo>
                  <a:pt x="1495" y="137"/>
                </a:moveTo>
                <a:cubicBezTo>
                  <a:pt x="1495" y="138"/>
                  <a:pt x="1496" y="138"/>
                  <a:pt x="1497" y="138"/>
                </a:cubicBezTo>
                <a:cubicBezTo>
                  <a:pt x="1498" y="138"/>
                  <a:pt x="1498" y="138"/>
                  <a:pt x="1499" y="137"/>
                </a:cubicBezTo>
                <a:cubicBezTo>
                  <a:pt x="1559" y="77"/>
                  <a:pt x="1559" y="77"/>
                  <a:pt x="1559" y="77"/>
                </a:cubicBezTo>
                <a:cubicBezTo>
                  <a:pt x="1560" y="76"/>
                  <a:pt x="1560" y="74"/>
                  <a:pt x="1559" y="73"/>
                </a:cubicBezTo>
                <a:cubicBezTo>
                  <a:pt x="1558" y="72"/>
                  <a:pt x="1556" y="72"/>
                  <a:pt x="1554" y="73"/>
                </a:cubicBezTo>
                <a:cubicBezTo>
                  <a:pt x="1495" y="133"/>
                  <a:pt x="1495" y="133"/>
                  <a:pt x="1495" y="133"/>
                </a:cubicBezTo>
                <a:cubicBezTo>
                  <a:pt x="1493" y="134"/>
                  <a:pt x="1493" y="136"/>
                  <a:pt x="1495" y="137"/>
                </a:cubicBezTo>
                <a:close/>
                <a:moveTo>
                  <a:pt x="1472" y="164"/>
                </a:moveTo>
                <a:cubicBezTo>
                  <a:pt x="1473" y="163"/>
                  <a:pt x="1473" y="161"/>
                  <a:pt x="1472" y="160"/>
                </a:cubicBezTo>
                <a:cubicBezTo>
                  <a:pt x="1471" y="159"/>
                  <a:pt x="1469" y="159"/>
                  <a:pt x="1468" y="160"/>
                </a:cubicBezTo>
                <a:cubicBezTo>
                  <a:pt x="1222" y="405"/>
                  <a:pt x="1222" y="405"/>
                  <a:pt x="1222" y="405"/>
                </a:cubicBezTo>
                <a:cubicBezTo>
                  <a:pt x="1221" y="407"/>
                  <a:pt x="1221" y="409"/>
                  <a:pt x="1222" y="410"/>
                </a:cubicBezTo>
                <a:cubicBezTo>
                  <a:pt x="1222" y="410"/>
                  <a:pt x="1223" y="411"/>
                  <a:pt x="1224" y="411"/>
                </a:cubicBezTo>
                <a:cubicBezTo>
                  <a:pt x="1225" y="411"/>
                  <a:pt x="1226" y="410"/>
                  <a:pt x="1226" y="410"/>
                </a:cubicBezTo>
                <a:lnTo>
                  <a:pt x="1472" y="164"/>
                </a:lnTo>
                <a:close/>
                <a:moveTo>
                  <a:pt x="1034" y="593"/>
                </a:moveTo>
                <a:cubicBezTo>
                  <a:pt x="897" y="731"/>
                  <a:pt x="897" y="731"/>
                  <a:pt x="897" y="731"/>
                </a:cubicBezTo>
                <a:cubicBezTo>
                  <a:pt x="895" y="732"/>
                  <a:pt x="895" y="734"/>
                  <a:pt x="897" y="735"/>
                </a:cubicBezTo>
                <a:cubicBezTo>
                  <a:pt x="897" y="736"/>
                  <a:pt x="898" y="736"/>
                  <a:pt x="899" y="736"/>
                </a:cubicBezTo>
                <a:cubicBezTo>
                  <a:pt x="899" y="736"/>
                  <a:pt x="900" y="736"/>
                  <a:pt x="901" y="735"/>
                </a:cubicBezTo>
                <a:cubicBezTo>
                  <a:pt x="1039" y="597"/>
                  <a:pt x="1039" y="597"/>
                  <a:pt x="1039" y="597"/>
                </a:cubicBezTo>
                <a:cubicBezTo>
                  <a:pt x="1040" y="596"/>
                  <a:pt x="1040" y="594"/>
                  <a:pt x="1039" y="593"/>
                </a:cubicBezTo>
                <a:cubicBezTo>
                  <a:pt x="1037" y="592"/>
                  <a:pt x="1035" y="592"/>
                  <a:pt x="1034" y="593"/>
                </a:cubicBezTo>
                <a:close/>
                <a:moveTo>
                  <a:pt x="1510" y="136"/>
                </a:moveTo>
                <a:cubicBezTo>
                  <a:pt x="1510" y="137"/>
                  <a:pt x="1511" y="137"/>
                  <a:pt x="1512" y="137"/>
                </a:cubicBezTo>
                <a:cubicBezTo>
                  <a:pt x="1513" y="137"/>
                  <a:pt x="1513" y="137"/>
                  <a:pt x="1514" y="136"/>
                </a:cubicBezTo>
                <a:cubicBezTo>
                  <a:pt x="1572" y="79"/>
                  <a:pt x="1572" y="79"/>
                  <a:pt x="1572" y="79"/>
                </a:cubicBezTo>
                <a:cubicBezTo>
                  <a:pt x="1573" y="77"/>
                  <a:pt x="1573" y="75"/>
                  <a:pt x="1572" y="74"/>
                </a:cubicBezTo>
                <a:cubicBezTo>
                  <a:pt x="1570" y="73"/>
                  <a:pt x="1568" y="73"/>
                  <a:pt x="1567" y="74"/>
                </a:cubicBezTo>
                <a:cubicBezTo>
                  <a:pt x="1510" y="132"/>
                  <a:pt x="1510" y="132"/>
                  <a:pt x="1510" y="132"/>
                </a:cubicBezTo>
                <a:cubicBezTo>
                  <a:pt x="1508" y="133"/>
                  <a:pt x="1508" y="135"/>
                  <a:pt x="1510" y="136"/>
                </a:cubicBezTo>
                <a:close/>
                <a:moveTo>
                  <a:pt x="1483" y="167"/>
                </a:moveTo>
                <a:cubicBezTo>
                  <a:pt x="1484" y="166"/>
                  <a:pt x="1484" y="164"/>
                  <a:pt x="1483" y="163"/>
                </a:cubicBezTo>
                <a:cubicBezTo>
                  <a:pt x="1482" y="162"/>
                  <a:pt x="1480" y="162"/>
                  <a:pt x="1478" y="163"/>
                </a:cubicBezTo>
                <a:cubicBezTo>
                  <a:pt x="1225" y="416"/>
                  <a:pt x="1225" y="416"/>
                  <a:pt x="1225" y="416"/>
                </a:cubicBezTo>
                <a:cubicBezTo>
                  <a:pt x="1224" y="417"/>
                  <a:pt x="1224" y="419"/>
                  <a:pt x="1225" y="420"/>
                </a:cubicBezTo>
                <a:cubicBezTo>
                  <a:pt x="1226" y="421"/>
                  <a:pt x="1227" y="421"/>
                  <a:pt x="1228" y="421"/>
                </a:cubicBezTo>
                <a:cubicBezTo>
                  <a:pt x="1228" y="421"/>
                  <a:pt x="1229" y="421"/>
                  <a:pt x="1230" y="420"/>
                </a:cubicBezTo>
                <a:lnTo>
                  <a:pt x="1483" y="167"/>
                </a:lnTo>
                <a:close/>
                <a:moveTo>
                  <a:pt x="1034" y="607"/>
                </a:moveTo>
                <a:cubicBezTo>
                  <a:pt x="897" y="745"/>
                  <a:pt x="897" y="745"/>
                  <a:pt x="897" y="745"/>
                </a:cubicBezTo>
                <a:cubicBezTo>
                  <a:pt x="896" y="746"/>
                  <a:pt x="896" y="748"/>
                  <a:pt x="897" y="749"/>
                </a:cubicBezTo>
                <a:cubicBezTo>
                  <a:pt x="897" y="750"/>
                  <a:pt x="898" y="750"/>
                  <a:pt x="899" y="750"/>
                </a:cubicBezTo>
                <a:cubicBezTo>
                  <a:pt x="900" y="750"/>
                  <a:pt x="900" y="750"/>
                  <a:pt x="901" y="749"/>
                </a:cubicBezTo>
                <a:cubicBezTo>
                  <a:pt x="1039" y="611"/>
                  <a:pt x="1039" y="611"/>
                  <a:pt x="1039" y="611"/>
                </a:cubicBezTo>
                <a:cubicBezTo>
                  <a:pt x="1040" y="610"/>
                  <a:pt x="1040" y="608"/>
                  <a:pt x="1039" y="607"/>
                </a:cubicBezTo>
                <a:cubicBezTo>
                  <a:pt x="1037" y="606"/>
                  <a:pt x="1035" y="606"/>
                  <a:pt x="1034" y="607"/>
                </a:cubicBezTo>
                <a:close/>
                <a:moveTo>
                  <a:pt x="1530" y="130"/>
                </a:moveTo>
                <a:cubicBezTo>
                  <a:pt x="1529" y="128"/>
                  <a:pt x="1527" y="128"/>
                  <a:pt x="1526" y="130"/>
                </a:cubicBezTo>
                <a:cubicBezTo>
                  <a:pt x="1520" y="135"/>
                  <a:pt x="1520" y="135"/>
                  <a:pt x="1520" y="135"/>
                </a:cubicBezTo>
                <a:cubicBezTo>
                  <a:pt x="1519" y="137"/>
                  <a:pt x="1519" y="139"/>
                  <a:pt x="1520" y="140"/>
                </a:cubicBezTo>
                <a:cubicBezTo>
                  <a:pt x="1520" y="140"/>
                  <a:pt x="1521" y="141"/>
                  <a:pt x="1522" y="141"/>
                </a:cubicBezTo>
                <a:cubicBezTo>
                  <a:pt x="1523" y="141"/>
                  <a:pt x="1524" y="140"/>
                  <a:pt x="1524" y="140"/>
                </a:cubicBezTo>
                <a:cubicBezTo>
                  <a:pt x="1530" y="134"/>
                  <a:pt x="1530" y="134"/>
                  <a:pt x="1530" y="134"/>
                </a:cubicBezTo>
                <a:cubicBezTo>
                  <a:pt x="1531" y="133"/>
                  <a:pt x="1531" y="131"/>
                  <a:pt x="1530" y="130"/>
                </a:cubicBezTo>
                <a:close/>
                <a:moveTo>
                  <a:pt x="1001" y="659"/>
                </a:moveTo>
                <a:cubicBezTo>
                  <a:pt x="999" y="658"/>
                  <a:pt x="997" y="658"/>
                  <a:pt x="996" y="659"/>
                </a:cubicBezTo>
                <a:cubicBezTo>
                  <a:pt x="903" y="752"/>
                  <a:pt x="903" y="752"/>
                  <a:pt x="903" y="752"/>
                </a:cubicBezTo>
                <a:cubicBezTo>
                  <a:pt x="902" y="753"/>
                  <a:pt x="902" y="755"/>
                  <a:pt x="903" y="756"/>
                </a:cubicBezTo>
                <a:cubicBezTo>
                  <a:pt x="904" y="757"/>
                  <a:pt x="905" y="757"/>
                  <a:pt x="906" y="757"/>
                </a:cubicBezTo>
                <a:cubicBezTo>
                  <a:pt x="906" y="757"/>
                  <a:pt x="907" y="757"/>
                  <a:pt x="908" y="756"/>
                </a:cubicBezTo>
                <a:cubicBezTo>
                  <a:pt x="1001" y="663"/>
                  <a:pt x="1001" y="663"/>
                  <a:pt x="1001" y="663"/>
                </a:cubicBezTo>
                <a:cubicBezTo>
                  <a:pt x="1002" y="662"/>
                  <a:pt x="1002" y="660"/>
                  <a:pt x="1001" y="659"/>
                </a:cubicBezTo>
                <a:close/>
                <a:moveTo>
                  <a:pt x="1004" y="652"/>
                </a:moveTo>
                <a:cubicBezTo>
                  <a:pt x="1002" y="654"/>
                  <a:pt x="1002" y="654"/>
                  <a:pt x="1002" y="654"/>
                </a:cubicBezTo>
                <a:cubicBezTo>
                  <a:pt x="1000" y="655"/>
                  <a:pt x="1000" y="657"/>
                  <a:pt x="1002" y="658"/>
                </a:cubicBezTo>
                <a:cubicBezTo>
                  <a:pt x="1002" y="659"/>
                  <a:pt x="1003" y="659"/>
                  <a:pt x="1004" y="659"/>
                </a:cubicBezTo>
                <a:cubicBezTo>
                  <a:pt x="1005" y="659"/>
                  <a:pt x="1005" y="659"/>
                  <a:pt x="1006" y="658"/>
                </a:cubicBezTo>
                <a:cubicBezTo>
                  <a:pt x="1008" y="656"/>
                  <a:pt x="1008" y="656"/>
                  <a:pt x="1008" y="656"/>
                </a:cubicBezTo>
                <a:cubicBezTo>
                  <a:pt x="1009" y="655"/>
                  <a:pt x="1009" y="653"/>
                  <a:pt x="1008" y="652"/>
                </a:cubicBezTo>
                <a:cubicBezTo>
                  <a:pt x="1007" y="650"/>
                  <a:pt x="1005" y="650"/>
                  <a:pt x="1004" y="652"/>
                </a:cubicBezTo>
                <a:close/>
                <a:moveTo>
                  <a:pt x="1496" y="168"/>
                </a:moveTo>
                <a:cubicBezTo>
                  <a:pt x="1497" y="167"/>
                  <a:pt x="1497" y="165"/>
                  <a:pt x="1496" y="164"/>
                </a:cubicBezTo>
                <a:cubicBezTo>
                  <a:pt x="1495" y="163"/>
                  <a:pt x="1493" y="163"/>
                  <a:pt x="1492" y="164"/>
                </a:cubicBezTo>
                <a:cubicBezTo>
                  <a:pt x="1230" y="425"/>
                  <a:pt x="1230" y="425"/>
                  <a:pt x="1230" y="425"/>
                </a:cubicBezTo>
                <a:cubicBezTo>
                  <a:pt x="1229" y="426"/>
                  <a:pt x="1229" y="428"/>
                  <a:pt x="1230" y="429"/>
                </a:cubicBezTo>
                <a:cubicBezTo>
                  <a:pt x="1231" y="430"/>
                  <a:pt x="1232" y="430"/>
                  <a:pt x="1233" y="430"/>
                </a:cubicBezTo>
                <a:cubicBezTo>
                  <a:pt x="1233" y="430"/>
                  <a:pt x="1234" y="430"/>
                  <a:pt x="1235" y="429"/>
                </a:cubicBezTo>
                <a:lnTo>
                  <a:pt x="1496" y="168"/>
                </a:lnTo>
                <a:close/>
                <a:moveTo>
                  <a:pt x="1034" y="622"/>
                </a:moveTo>
                <a:cubicBezTo>
                  <a:pt x="1017" y="638"/>
                  <a:pt x="1017" y="638"/>
                  <a:pt x="1017" y="638"/>
                </a:cubicBezTo>
                <a:cubicBezTo>
                  <a:pt x="1016" y="639"/>
                  <a:pt x="1016" y="641"/>
                  <a:pt x="1017" y="642"/>
                </a:cubicBezTo>
                <a:cubicBezTo>
                  <a:pt x="1018" y="643"/>
                  <a:pt x="1019" y="643"/>
                  <a:pt x="1020" y="643"/>
                </a:cubicBezTo>
                <a:cubicBezTo>
                  <a:pt x="1020" y="643"/>
                  <a:pt x="1021" y="643"/>
                  <a:pt x="1022" y="642"/>
                </a:cubicBezTo>
                <a:cubicBezTo>
                  <a:pt x="1038" y="626"/>
                  <a:pt x="1038" y="626"/>
                  <a:pt x="1038" y="626"/>
                </a:cubicBezTo>
                <a:cubicBezTo>
                  <a:pt x="1039" y="625"/>
                  <a:pt x="1039" y="623"/>
                  <a:pt x="1038" y="622"/>
                </a:cubicBezTo>
                <a:cubicBezTo>
                  <a:pt x="1037" y="620"/>
                  <a:pt x="1035" y="620"/>
                  <a:pt x="1034" y="622"/>
                </a:cubicBezTo>
                <a:close/>
                <a:moveTo>
                  <a:pt x="1538" y="121"/>
                </a:moveTo>
                <a:cubicBezTo>
                  <a:pt x="1539" y="122"/>
                  <a:pt x="1540" y="122"/>
                  <a:pt x="1540" y="122"/>
                </a:cubicBezTo>
                <a:cubicBezTo>
                  <a:pt x="1541" y="122"/>
                  <a:pt x="1542" y="122"/>
                  <a:pt x="1543" y="121"/>
                </a:cubicBezTo>
                <a:cubicBezTo>
                  <a:pt x="1580" y="84"/>
                  <a:pt x="1580" y="84"/>
                  <a:pt x="1580" y="84"/>
                </a:cubicBezTo>
                <a:cubicBezTo>
                  <a:pt x="1581" y="83"/>
                  <a:pt x="1581" y="81"/>
                  <a:pt x="1580" y="80"/>
                </a:cubicBezTo>
                <a:cubicBezTo>
                  <a:pt x="1579" y="78"/>
                  <a:pt x="1577" y="78"/>
                  <a:pt x="1576" y="80"/>
                </a:cubicBezTo>
                <a:cubicBezTo>
                  <a:pt x="1538" y="117"/>
                  <a:pt x="1538" y="117"/>
                  <a:pt x="1538" y="117"/>
                </a:cubicBezTo>
                <a:cubicBezTo>
                  <a:pt x="1537" y="118"/>
                  <a:pt x="1537" y="120"/>
                  <a:pt x="1538" y="121"/>
                </a:cubicBezTo>
                <a:close/>
                <a:moveTo>
                  <a:pt x="999" y="670"/>
                </a:moveTo>
                <a:cubicBezTo>
                  <a:pt x="920" y="749"/>
                  <a:pt x="920" y="749"/>
                  <a:pt x="920" y="749"/>
                </a:cubicBezTo>
                <a:cubicBezTo>
                  <a:pt x="919" y="750"/>
                  <a:pt x="919" y="752"/>
                  <a:pt x="920" y="753"/>
                </a:cubicBezTo>
                <a:cubicBezTo>
                  <a:pt x="921" y="754"/>
                  <a:pt x="922" y="754"/>
                  <a:pt x="922" y="754"/>
                </a:cubicBezTo>
                <a:cubicBezTo>
                  <a:pt x="923" y="754"/>
                  <a:pt x="924" y="754"/>
                  <a:pt x="925" y="753"/>
                </a:cubicBezTo>
                <a:cubicBezTo>
                  <a:pt x="1004" y="674"/>
                  <a:pt x="1004" y="674"/>
                  <a:pt x="1004" y="674"/>
                </a:cubicBezTo>
                <a:cubicBezTo>
                  <a:pt x="1005" y="673"/>
                  <a:pt x="1005" y="671"/>
                  <a:pt x="1004" y="670"/>
                </a:cubicBezTo>
                <a:cubicBezTo>
                  <a:pt x="1003" y="669"/>
                  <a:pt x="1001" y="669"/>
                  <a:pt x="999" y="670"/>
                </a:cubicBezTo>
                <a:close/>
                <a:moveTo>
                  <a:pt x="1506" y="172"/>
                </a:moveTo>
                <a:cubicBezTo>
                  <a:pt x="1510" y="168"/>
                  <a:pt x="1510" y="168"/>
                  <a:pt x="1510" y="168"/>
                </a:cubicBezTo>
                <a:cubicBezTo>
                  <a:pt x="1512" y="166"/>
                  <a:pt x="1512" y="164"/>
                  <a:pt x="1510" y="163"/>
                </a:cubicBezTo>
                <a:cubicBezTo>
                  <a:pt x="1509" y="162"/>
                  <a:pt x="1507" y="162"/>
                  <a:pt x="1506" y="163"/>
                </a:cubicBezTo>
                <a:cubicBezTo>
                  <a:pt x="1499" y="170"/>
                  <a:pt x="1499" y="170"/>
                  <a:pt x="1499" y="170"/>
                </a:cubicBezTo>
                <a:cubicBezTo>
                  <a:pt x="1234" y="435"/>
                  <a:pt x="1234" y="435"/>
                  <a:pt x="1234" y="435"/>
                </a:cubicBezTo>
                <a:cubicBezTo>
                  <a:pt x="1233" y="436"/>
                  <a:pt x="1233" y="438"/>
                  <a:pt x="1234" y="440"/>
                </a:cubicBezTo>
                <a:cubicBezTo>
                  <a:pt x="1235" y="440"/>
                  <a:pt x="1235" y="440"/>
                  <a:pt x="1236" y="440"/>
                </a:cubicBezTo>
                <a:cubicBezTo>
                  <a:pt x="1237" y="440"/>
                  <a:pt x="1238" y="440"/>
                  <a:pt x="1238" y="440"/>
                </a:cubicBezTo>
                <a:lnTo>
                  <a:pt x="1506" y="172"/>
                </a:lnTo>
                <a:close/>
                <a:moveTo>
                  <a:pt x="1547" y="123"/>
                </a:moveTo>
                <a:cubicBezTo>
                  <a:pt x="1545" y="124"/>
                  <a:pt x="1545" y="126"/>
                  <a:pt x="1547" y="127"/>
                </a:cubicBezTo>
                <a:cubicBezTo>
                  <a:pt x="1547" y="128"/>
                  <a:pt x="1548" y="128"/>
                  <a:pt x="1549" y="128"/>
                </a:cubicBezTo>
                <a:cubicBezTo>
                  <a:pt x="1550" y="128"/>
                  <a:pt x="1550" y="128"/>
                  <a:pt x="1551" y="127"/>
                </a:cubicBezTo>
                <a:cubicBezTo>
                  <a:pt x="1557" y="121"/>
                  <a:pt x="1557" y="121"/>
                  <a:pt x="1557" y="121"/>
                </a:cubicBezTo>
                <a:cubicBezTo>
                  <a:pt x="1589" y="89"/>
                  <a:pt x="1589" y="89"/>
                  <a:pt x="1589" y="89"/>
                </a:cubicBezTo>
                <a:cubicBezTo>
                  <a:pt x="1590" y="88"/>
                  <a:pt x="1590" y="86"/>
                  <a:pt x="1589" y="85"/>
                </a:cubicBezTo>
                <a:cubicBezTo>
                  <a:pt x="1587" y="84"/>
                  <a:pt x="1585" y="84"/>
                  <a:pt x="1584" y="85"/>
                </a:cubicBezTo>
                <a:cubicBezTo>
                  <a:pt x="1550" y="119"/>
                  <a:pt x="1550" y="119"/>
                  <a:pt x="1550" y="119"/>
                </a:cubicBezTo>
                <a:lnTo>
                  <a:pt x="1547" y="123"/>
                </a:lnTo>
                <a:close/>
                <a:moveTo>
                  <a:pt x="1518" y="174"/>
                </a:moveTo>
                <a:cubicBezTo>
                  <a:pt x="1519" y="173"/>
                  <a:pt x="1519" y="171"/>
                  <a:pt x="1518" y="169"/>
                </a:cubicBezTo>
                <a:cubicBezTo>
                  <a:pt x="1517" y="168"/>
                  <a:pt x="1515" y="168"/>
                  <a:pt x="1514" y="169"/>
                </a:cubicBezTo>
                <a:cubicBezTo>
                  <a:pt x="1305" y="378"/>
                  <a:pt x="1305" y="378"/>
                  <a:pt x="1305" y="378"/>
                </a:cubicBezTo>
                <a:cubicBezTo>
                  <a:pt x="1304" y="380"/>
                  <a:pt x="1304" y="382"/>
                  <a:pt x="1305" y="383"/>
                </a:cubicBezTo>
                <a:cubicBezTo>
                  <a:pt x="1305" y="383"/>
                  <a:pt x="1306" y="384"/>
                  <a:pt x="1307" y="384"/>
                </a:cubicBezTo>
                <a:cubicBezTo>
                  <a:pt x="1308" y="384"/>
                  <a:pt x="1309" y="383"/>
                  <a:pt x="1309" y="383"/>
                </a:cubicBezTo>
                <a:cubicBezTo>
                  <a:pt x="1512" y="180"/>
                  <a:pt x="1512" y="180"/>
                  <a:pt x="1512" y="180"/>
                </a:cubicBezTo>
                <a:lnTo>
                  <a:pt x="1518" y="174"/>
                </a:lnTo>
                <a:close/>
                <a:moveTo>
                  <a:pt x="983" y="700"/>
                </a:moveTo>
                <a:cubicBezTo>
                  <a:pt x="934" y="749"/>
                  <a:pt x="934" y="749"/>
                  <a:pt x="934" y="749"/>
                </a:cubicBezTo>
                <a:cubicBezTo>
                  <a:pt x="933" y="751"/>
                  <a:pt x="933" y="753"/>
                  <a:pt x="934" y="754"/>
                </a:cubicBezTo>
                <a:cubicBezTo>
                  <a:pt x="934" y="754"/>
                  <a:pt x="935" y="755"/>
                  <a:pt x="936" y="755"/>
                </a:cubicBezTo>
                <a:cubicBezTo>
                  <a:pt x="937" y="755"/>
                  <a:pt x="938" y="754"/>
                  <a:pt x="938" y="754"/>
                </a:cubicBezTo>
                <a:cubicBezTo>
                  <a:pt x="988" y="704"/>
                  <a:pt x="988" y="704"/>
                  <a:pt x="988" y="704"/>
                </a:cubicBezTo>
                <a:cubicBezTo>
                  <a:pt x="989" y="703"/>
                  <a:pt x="989" y="701"/>
                  <a:pt x="988" y="700"/>
                </a:cubicBezTo>
                <a:cubicBezTo>
                  <a:pt x="987" y="699"/>
                  <a:pt x="985" y="699"/>
                  <a:pt x="983" y="700"/>
                </a:cubicBezTo>
                <a:close/>
                <a:moveTo>
                  <a:pt x="1299" y="384"/>
                </a:moveTo>
                <a:cubicBezTo>
                  <a:pt x="1239" y="444"/>
                  <a:pt x="1239" y="444"/>
                  <a:pt x="1239" y="444"/>
                </a:cubicBezTo>
                <a:cubicBezTo>
                  <a:pt x="1238" y="446"/>
                  <a:pt x="1238" y="448"/>
                  <a:pt x="1239" y="449"/>
                </a:cubicBezTo>
                <a:cubicBezTo>
                  <a:pt x="1240" y="449"/>
                  <a:pt x="1240" y="450"/>
                  <a:pt x="1241" y="450"/>
                </a:cubicBezTo>
                <a:cubicBezTo>
                  <a:pt x="1242" y="450"/>
                  <a:pt x="1243" y="449"/>
                  <a:pt x="1243" y="449"/>
                </a:cubicBezTo>
                <a:cubicBezTo>
                  <a:pt x="1303" y="389"/>
                  <a:pt x="1303" y="389"/>
                  <a:pt x="1303" y="389"/>
                </a:cubicBezTo>
                <a:cubicBezTo>
                  <a:pt x="1304" y="388"/>
                  <a:pt x="1304" y="386"/>
                  <a:pt x="1303" y="384"/>
                </a:cubicBezTo>
                <a:cubicBezTo>
                  <a:pt x="1302" y="383"/>
                  <a:pt x="1300" y="383"/>
                  <a:pt x="1299" y="384"/>
                </a:cubicBezTo>
                <a:close/>
                <a:moveTo>
                  <a:pt x="1561" y="126"/>
                </a:moveTo>
                <a:cubicBezTo>
                  <a:pt x="1562" y="127"/>
                  <a:pt x="1563" y="127"/>
                  <a:pt x="1563" y="127"/>
                </a:cubicBezTo>
                <a:cubicBezTo>
                  <a:pt x="1564" y="127"/>
                  <a:pt x="1565" y="127"/>
                  <a:pt x="1566" y="126"/>
                </a:cubicBezTo>
                <a:cubicBezTo>
                  <a:pt x="1597" y="95"/>
                  <a:pt x="1597" y="95"/>
                  <a:pt x="1597" y="95"/>
                </a:cubicBezTo>
                <a:cubicBezTo>
                  <a:pt x="1598" y="94"/>
                  <a:pt x="1598" y="92"/>
                  <a:pt x="1597" y="91"/>
                </a:cubicBezTo>
                <a:cubicBezTo>
                  <a:pt x="1596" y="89"/>
                  <a:pt x="1594" y="89"/>
                  <a:pt x="1593" y="91"/>
                </a:cubicBezTo>
                <a:cubicBezTo>
                  <a:pt x="1561" y="122"/>
                  <a:pt x="1561" y="122"/>
                  <a:pt x="1561" y="122"/>
                </a:cubicBezTo>
                <a:cubicBezTo>
                  <a:pt x="1560" y="123"/>
                  <a:pt x="1560" y="125"/>
                  <a:pt x="1561" y="126"/>
                </a:cubicBezTo>
                <a:close/>
                <a:moveTo>
                  <a:pt x="1051" y="651"/>
                </a:moveTo>
                <a:cubicBezTo>
                  <a:pt x="1051" y="651"/>
                  <a:pt x="1052" y="652"/>
                  <a:pt x="1053" y="652"/>
                </a:cubicBezTo>
                <a:cubicBezTo>
                  <a:pt x="1054" y="652"/>
                  <a:pt x="1055" y="651"/>
                  <a:pt x="1055" y="651"/>
                </a:cubicBezTo>
                <a:cubicBezTo>
                  <a:pt x="1092" y="614"/>
                  <a:pt x="1092" y="614"/>
                  <a:pt x="1092" y="614"/>
                </a:cubicBezTo>
                <a:cubicBezTo>
                  <a:pt x="1094" y="612"/>
                  <a:pt x="1094" y="610"/>
                  <a:pt x="1092" y="609"/>
                </a:cubicBezTo>
                <a:cubicBezTo>
                  <a:pt x="1091" y="608"/>
                  <a:pt x="1089" y="608"/>
                  <a:pt x="1088" y="609"/>
                </a:cubicBezTo>
                <a:cubicBezTo>
                  <a:pt x="1051" y="646"/>
                  <a:pt x="1051" y="646"/>
                  <a:pt x="1051" y="646"/>
                </a:cubicBezTo>
                <a:cubicBezTo>
                  <a:pt x="1050" y="648"/>
                  <a:pt x="1050" y="650"/>
                  <a:pt x="1051" y="651"/>
                </a:cubicBezTo>
                <a:close/>
                <a:moveTo>
                  <a:pt x="1554" y="148"/>
                </a:moveTo>
                <a:cubicBezTo>
                  <a:pt x="1555" y="148"/>
                  <a:pt x="1555" y="148"/>
                  <a:pt x="1556" y="148"/>
                </a:cubicBezTo>
                <a:cubicBezTo>
                  <a:pt x="1557" y="148"/>
                  <a:pt x="1558" y="148"/>
                  <a:pt x="1558" y="148"/>
                </a:cubicBezTo>
                <a:cubicBezTo>
                  <a:pt x="1605" y="101"/>
                  <a:pt x="1605" y="101"/>
                  <a:pt x="1605" y="101"/>
                </a:cubicBezTo>
                <a:cubicBezTo>
                  <a:pt x="1607" y="99"/>
                  <a:pt x="1607" y="97"/>
                  <a:pt x="1605" y="96"/>
                </a:cubicBezTo>
                <a:cubicBezTo>
                  <a:pt x="1604" y="95"/>
                  <a:pt x="1602" y="95"/>
                  <a:pt x="1601" y="96"/>
                </a:cubicBezTo>
                <a:cubicBezTo>
                  <a:pt x="1554" y="143"/>
                  <a:pt x="1554" y="143"/>
                  <a:pt x="1554" y="143"/>
                </a:cubicBezTo>
                <a:cubicBezTo>
                  <a:pt x="1553" y="144"/>
                  <a:pt x="1553" y="146"/>
                  <a:pt x="1554" y="148"/>
                </a:cubicBezTo>
                <a:close/>
                <a:moveTo>
                  <a:pt x="1269" y="437"/>
                </a:moveTo>
                <a:cubicBezTo>
                  <a:pt x="1270" y="436"/>
                  <a:pt x="1270" y="434"/>
                  <a:pt x="1269" y="433"/>
                </a:cubicBezTo>
                <a:cubicBezTo>
                  <a:pt x="1268" y="431"/>
                  <a:pt x="1266" y="431"/>
                  <a:pt x="1265" y="433"/>
                </a:cubicBezTo>
                <a:cubicBezTo>
                  <a:pt x="1243" y="454"/>
                  <a:pt x="1243" y="454"/>
                  <a:pt x="1243" y="454"/>
                </a:cubicBezTo>
                <a:cubicBezTo>
                  <a:pt x="1242" y="455"/>
                  <a:pt x="1242" y="457"/>
                  <a:pt x="1243" y="459"/>
                </a:cubicBezTo>
                <a:cubicBezTo>
                  <a:pt x="1244" y="459"/>
                  <a:pt x="1244" y="460"/>
                  <a:pt x="1245" y="460"/>
                </a:cubicBezTo>
                <a:cubicBezTo>
                  <a:pt x="1246" y="460"/>
                  <a:pt x="1247" y="459"/>
                  <a:pt x="1247" y="459"/>
                </a:cubicBezTo>
                <a:lnTo>
                  <a:pt x="1269" y="437"/>
                </a:lnTo>
                <a:close/>
                <a:moveTo>
                  <a:pt x="1329" y="377"/>
                </a:moveTo>
                <a:cubicBezTo>
                  <a:pt x="1517" y="189"/>
                  <a:pt x="1517" y="189"/>
                  <a:pt x="1517" y="189"/>
                </a:cubicBezTo>
                <a:cubicBezTo>
                  <a:pt x="1524" y="182"/>
                  <a:pt x="1524" y="182"/>
                  <a:pt x="1524" y="182"/>
                </a:cubicBezTo>
                <a:cubicBezTo>
                  <a:pt x="1526" y="180"/>
                  <a:pt x="1526" y="178"/>
                  <a:pt x="1524" y="177"/>
                </a:cubicBezTo>
                <a:cubicBezTo>
                  <a:pt x="1523" y="176"/>
                  <a:pt x="1521" y="176"/>
                  <a:pt x="1520" y="177"/>
                </a:cubicBezTo>
                <a:cubicBezTo>
                  <a:pt x="1511" y="186"/>
                  <a:pt x="1511" y="186"/>
                  <a:pt x="1511" y="186"/>
                </a:cubicBezTo>
                <a:cubicBezTo>
                  <a:pt x="1325" y="373"/>
                  <a:pt x="1325" y="373"/>
                  <a:pt x="1325" y="373"/>
                </a:cubicBezTo>
                <a:cubicBezTo>
                  <a:pt x="1323" y="374"/>
                  <a:pt x="1323" y="376"/>
                  <a:pt x="1325" y="377"/>
                </a:cubicBezTo>
                <a:cubicBezTo>
                  <a:pt x="1325" y="378"/>
                  <a:pt x="1326" y="378"/>
                  <a:pt x="1327" y="378"/>
                </a:cubicBezTo>
                <a:cubicBezTo>
                  <a:pt x="1328" y="378"/>
                  <a:pt x="1328" y="378"/>
                  <a:pt x="1329" y="377"/>
                </a:cubicBezTo>
                <a:close/>
                <a:moveTo>
                  <a:pt x="1449" y="267"/>
                </a:moveTo>
                <a:cubicBezTo>
                  <a:pt x="1447" y="266"/>
                  <a:pt x="1445" y="266"/>
                  <a:pt x="1444" y="267"/>
                </a:cubicBezTo>
                <a:cubicBezTo>
                  <a:pt x="1327" y="385"/>
                  <a:pt x="1327" y="385"/>
                  <a:pt x="1327" y="385"/>
                </a:cubicBezTo>
                <a:cubicBezTo>
                  <a:pt x="1325" y="386"/>
                  <a:pt x="1325" y="388"/>
                  <a:pt x="1327" y="389"/>
                </a:cubicBezTo>
                <a:cubicBezTo>
                  <a:pt x="1327" y="390"/>
                  <a:pt x="1328" y="390"/>
                  <a:pt x="1329" y="390"/>
                </a:cubicBezTo>
                <a:cubicBezTo>
                  <a:pt x="1330" y="390"/>
                  <a:pt x="1330" y="390"/>
                  <a:pt x="1331" y="389"/>
                </a:cubicBezTo>
                <a:cubicBezTo>
                  <a:pt x="1449" y="271"/>
                  <a:pt x="1449" y="271"/>
                  <a:pt x="1449" y="271"/>
                </a:cubicBezTo>
                <a:cubicBezTo>
                  <a:pt x="1450" y="270"/>
                  <a:pt x="1450" y="268"/>
                  <a:pt x="1449" y="267"/>
                </a:cubicBezTo>
                <a:close/>
                <a:moveTo>
                  <a:pt x="1268" y="448"/>
                </a:moveTo>
                <a:cubicBezTo>
                  <a:pt x="1267" y="446"/>
                  <a:pt x="1265" y="446"/>
                  <a:pt x="1264" y="448"/>
                </a:cubicBezTo>
                <a:cubicBezTo>
                  <a:pt x="1247" y="464"/>
                  <a:pt x="1247" y="464"/>
                  <a:pt x="1247" y="464"/>
                </a:cubicBezTo>
                <a:cubicBezTo>
                  <a:pt x="1246" y="466"/>
                  <a:pt x="1246" y="468"/>
                  <a:pt x="1247" y="469"/>
                </a:cubicBezTo>
                <a:cubicBezTo>
                  <a:pt x="1247" y="469"/>
                  <a:pt x="1248" y="470"/>
                  <a:pt x="1249" y="470"/>
                </a:cubicBezTo>
                <a:cubicBezTo>
                  <a:pt x="1250" y="470"/>
                  <a:pt x="1251" y="469"/>
                  <a:pt x="1251" y="469"/>
                </a:cubicBezTo>
                <a:cubicBezTo>
                  <a:pt x="1268" y="452"/>
                  <a:pt x="1268" y="452"/>
                  <a:pt x="1268" y="452"/>
                </a:cubicBezTo>
                <a:cubicBezTo>
                  <a:pt x="1269" y="451"/>
                  <a:pt x="1269" y="449"/>
                  <a:pt x="1268" y="448"/>
                </a:cubicBezTo>
                <a:close/>
                <a:moveTo>
                  <a:pt x="1587" y="129"/>
                </a:moveTo>
                <a:cubicBezTo>
                  <a:pt x="1588" y="129"/>
                  <a:pt x="1588" y="130"/>
                  <a:pt x="1589" y="130"/>
                </a:cubicBezTo>
                <a:cubicBezTo>
                  <a:pt x="1590" y="130"/>
                  <a:pt x="1591" y="129"/>
                  <a:pt x="1591" y="129"/>
                </a:cubicBezTo>
                <a:cubicBezTo>
                  <a:pt x="1614" y="106"/>
                  <a:pt x="1614" y="106"/>
                  <a:pt x="1614" y="106"/>
                </a:cubicBezTo>
                <a:cubicBezTo>
                  <a:pt x="1615" y="105"/>
                  <a:pt x="1615" y="103"/>
                  <a:pt x="1614" y="102"/>
                </a:cubicBezTo>
                <a:cubicBezTo>
                  <a:pt x="1612" y="101"/>
                  <a:pt x="1610" y="101"/>
                  <a:pt x="1609" y="102"/>
                </a:cubicBezTo>
                <a:cubicBezTo>
                  <a:pt x="1587" y="124"/>
                  <a:pt x="1587" y="124"/>
                  <a:pt x="1587" y="124"/>
                </a:cubicBezTo>
                <a:cubicBezTo>
                  <a:pt x="1586" y="126"/>
                  <a:pt x="1586" y="127"/>
                  <a:pt x="1587" y="129"/>
                </a:cubicBezTo>
                <a:close/>
                <a:moveTo>
                  <a:pt x="1090" y="621"/>
                </a:moveTo>
                <a:cubicBezTo>
                  <a:pt x="1050" y="662"/>
                  <a:pt x="1050" y="662"/>
                  <a:pt x="1050" y="662"/>
                </a:cubicBezTo>
                <a:cubicBezTo>
                  <a:pt x="1048" y="663"/>
                  <a:pt x="1048" y="665"/>
                  <a:pt x="1050" y="666"/>
                </a:cubicBezTo>
                <a:cubicBezTo>
                  <a:pt x="1050" y="667"/>
                  <a:pt x="1051" y="667"/>
                  <a:pt x="1052" y="667"/>
                </a:cubicBezTo>
                <a:cubicBezTo>
                  <a:pt x="1053" y="667"/>
                  <a:pt x="1053" y="667"/>
                  <a:pt x="1054" y="666"/>
                </a:cubicBezTo>
                <a:cubicBezTo>
                  <a:pt x="1094" y="626"/>
                  <a:pt x="1094" y="626"/>
                  <a:pt x="1094" y="626"/>
                </a:cubicBezTo>
                <a:cubicBezTo>
                  <a:pt x="1095" y="625"/>
                  <a:pt x="1095" y="623"/>
                  <a:pt x="1094" y="621"/>
                </a:cubicBezTo>
                <a:cubicBezTo>
                  <a:pt x="1093" y="620"/>
                  <a:pt x="1091" y="620"/>
                  <a:pt x="1090" y="621"/>
                </a:cubicBezTo>
                <a:close/>
                <a:moveTo>
                  <a:pt x="1573" y="138"/>
                </a:moveTo>
                <a:cubicBezTo>
                  <a:pt x="1558" y="153"/>
                  <a:pt x="1558" y="153"/>
                  <a:pt x="1558" y="153"/>
                </a:cubicBezTo>
                <a:cubicBezTo>
                  <a:pt x="1557" y="154"/>
                  <a:pt x="1557" y="156"/>
                  <a:pt x="1558" y="157"/>
                </a:cubicBezTo>
                <a:cubicBezTo>
                  <a:pt x="1559" y="158"/>
                  <a:pt x="1560" y="158"/>
                  <a:pt x="1560" y="158"/>
                </a:cubicBezTo>
                <a:cubicBezTo>
                  <a:pt x="1561" y="158"/>
                  <a:pt x="1562" y="158"/>
                  <a:pt x="1563" y="157"/>
                </a:cubicBezTo>
                <a:cubicBezTo>
                  <a:pt x="1578" y="142"/>
                  <a:pt x="1578" y="142"/>
                  <a:pt x="1578" y="142"/>
                </a:cubicBezTo>
                <a:cubicBezTo>
                  <a:pt x="1579" y="141"/>
                  <a:pt x="1579" y="139"/>
                  <a:pt x="1578" y="138"/>
                </a:cubicBezTo>
                <a:cubicBezTo>
                  <a:pt x="1577" y="137"/>
                  <a:pt x="1575" y="137"/>
                  <a:pt x="1573" y="138"/>
                </a:cubicBezTo>
                <a:close/>
                <a:moveTo>
                  <a:pt x="1460" y="251"/>
                </a:moveTo>
                <a:cubicBezTo>
                  <a:pt x="1459" y="253"/>
                  <a:pt x="1459" y="255"/>
                  <a:pt x="1460" y="256"/>
                </a:cubicBezTo>
                <a:cubicBezTo>
                  <a:pt x="1460" y="256"/>
                  <a:pt x="1461" y="257"/>
                  <a:pt x="1462" y="257"/>
                </a:cubicBezTo>
                <a:cubicBezTo>
                  <a:pt x="1463" y="257"/>
                  <a:pt x="1464" y="256"/>
                  <a:pt x="1464" y="256"/>
                </a:cubicBezTo>
                <a:cubicBezTo>
                  <a:pt x="1523" y="197"/>
                  <a:pt x="1523" y="197"/>
                  <a:pt x="1523" y="197"/>
                </a:cubicBezTo>
                <a:cubicBezTo>
                  <a:pt x="1532" y="188"/>
                  <a:pt x="1532" y="188"/>
                  <a:pt x="1532" y="188"/>
                </a:cubicBezTo>
                <a:cubicBezTo>
                  <a:pt x="1533" y="187"/>
                  <a:pt x="1533" y="185"/>
                  <a:pt x="1532" y="183"/>
                </a:cubicBezTo>
                <a:cubicBezTo>
                  <a:pt x="1531" y="182"/>
                  <a:pt x="1529" y="182"/>
                  <a:pt x="1528" y="183"/>
                </a:cubicBezTo>
                <a:cubicBezTo>
                  <a:pt x="1519" y="193"/>
                  <a:pt x="1519" y="193"/>
                  <a:pt x="1519" y="193"/>
                </a:cubicBezTo>
                <a:lnTo>
                  <a:pt x="1460" y="251"/>
                </a:lnTo>
                <a:close/>
                <a:moveTo>
                  <a:pt x="1338" y="394"/>
                </a:moveTo>
                <a:cubicBezTo>
                  <a:pt x="1339" y="394"/>
                  <a:pt x="1340" y="394"/>
                  <a:pt x="1341" y="393"/>
                </a:cubicBezTo>
                <a:cubicBezTo>
                  <a:pt x="1457" y="277"/>
                  <a:pt x="1457" y="277"/>
                  <a:pt x="1457" y="277"/>
                </a:cubicBezTo>
                <a:cubicBezTo>
                  <a:pt x="1458" y="276"/>
                  <a:pt x="1458" y="274"/>
                  <a:pt x="1457" y="273"/>
                </a:cubicBezTo>
                <a:cubicBezTo>
                  <a:pt x="1456" y="272"/>
                  <a:pt x="1454" y="272"/>
                  <a:pt x="1452" y="273"/>
                </a:cubicBezTo>
                <a:cubicBezTo>
                  <a:pt x="1336" y="389"/>
                  <a:pt x="1336" y="389"/>
                  <a:pt x="1336" y="389"/>
                </a:cubicBezTo>
                <a:cubicBezTo>
                  <a:pt x="1335" y="390"/>
                  <a:pt x="1335" y="392"/>
                  <a:pt x="1336" y="393"/>
                </a:cubicBezTo>
                <a:cubicBezTo>
                  <a:pt x="1337" y="394"/>
                  <a:pt x="1338" y="394"/>
                  <a:pt x="1338" y="394"/>
                </a:cubicBezTo>
                <a:close/>
                <a:moveTo>
                  <a:pt x="1535" y="190"/>
                </a:moveTo>
                <a:cubicBezTo>
                  <a:pt x="1529" y="197"/>
                  <a:pt x="1529" y="197"/>
                  <a:pt x="1529" y="197"/>
                </a:cubicBezTo>
                <a:cubicBezTo>
                  <a:pt x="1527" y="198"/>
                  <a:pt x="1527" y="200"/>
                  <a:pt x="1529" y="201"/>
                </a:cubicBezTo>
                <a:cubicBezTo>
                  <a:pt x="1529" y="202"/>
                  <a:pt x="1530" y="202"/>
                  <a:pt x="1531" y="202"/>
                </a:cubicBezTo>
                <a:cubicBezTo>
                  <a:pt x="1532" y="202"/>
                  <a:pt x="1532" y="202"/>
                  <a:pt x="1533" y="201"/>
                </a:cubicBezTo>
                <a:cubicBezTo>
                  <a:pt x="1539" y="195"/>
                  <a:pt x="1539" y="195"/>
                  <a:pt x="1539" y="195"/>
                </a:cubicBezTo>
                <a:cubicBezTo>
                  <a:pt x="1540" y="194"/>
                  <a:pt x="1540" y="192"/>
                  <a:pt x="1539" y="190"/>
                </a:cubicBezTo>
                <a:cubicBezTo>
                  <a:pt x="1538" y="189"/>
                  <a:pt x="1536" y="189"/>
                  <a:pt x="1535" y="190"/>
                </a:cubicBezTo>
                <a:close/>
                <a:moveTo>
                  <a:pt x="1525" y="209"/>
                </a:moveTo>
                <a:cubicBezTo>
                  <a:pt x="1526" y="208"/>
                  <a:pt x="1526" y="206"/>
                  <a:pt x="1525" y="204"/>
                </a:cubicBezTo>
                <a:cubicBezTo>
                  <a:pt x="1524" y="203"/>
                  <a:pt x="1522" y="203"/>
                  <a:pt x="1521" y="204"/>
                </a:cubicBezTo>
                <a:cubicBezTo>
                  <a:pt x="1470" y="256"/>
                  <a:pt x="1470" y="256"/>
                  <a:pt x="1470" y="256"/>
                </a:cubicBezTo>
                <a:cubicBezTo>
                  <a:pt x="1461" y="265"/>
                  <a:pt x="1461" y="265"/>
                  <a:pt x="1461" y="265"/>
                </a:cubicBezTo>
                <a:cubicBezTo>
                  <a:pt x="1459" y="266"/>
                  <a:pt x="1459" y="268"/>
                  <a:pt x="1461" y="269"/>
                </a:cubicBezTo>
                <a:cubicBezTo>
                  <a:pt x="1461" y="270"/>
                  <a:pt x="1462" y="270"/>
                  <a:pt x="1463" y="270"/>
                </a:cubicBezTo>
                <a:cubicBezTo>
                  <a:pt x="1463" y="270"/>
                  <a:pt x="1464" y="270"/>
                  <a:pt x="1465" y="269"/>
                </a:cubicBezTo>
                <a:cubicBezTo>
                  <a:pt x="1473" y="261"/>
                  <a:pt x="1473" y="261"/>
                  <a:pt x="1473" y="261"/>
                </a:cubicBezTo>
                <a:lnTo>
                  <a:pt x="1525" y="209"/>
                </a:lnTo>
                <a:close/>
                <a:moveTo>
                  <a:pt x="1612" y="117"/>
                </a:moveTo>
                <a:cubicBezTo>
                  <a:pt x="1613" y="118"/>
                  <a:pt x="1614" y="118"/>
                  <a:pt x="1614" y="118"/>
                </a:cubicBezTo>
                <a:cubicBezTo>
                  <a:pt x="1615" y="118"/>
                  <a:pt x="1616" y="118"/>
                  <a:pt x="1617" y="117"/>
                </a:cubicBezTo>
                <a:cubicBezTo>
                  <a:pt x="1622" y="112"/>
                  <a:pt x="1622" y="112"/>
                  <a:pt x="1622" y="112"/>
                </a:cubicBezTo>
                <a:cubicBezTo>
                  <a:pt x="1623" y="111"/>
                  <a:pt x="1623" y="109"/>
                  <a:pt x="1622" y="108"/>
                </a:cubicBezTo>
                <a:cubicBezTo>
                  <a:pt x="1620" y="107"/>
                  <a:pt x="1618" y="107"/>
                  <a:pt x="1617" y="108"/>
                </a:cubicBezTo>
                <a:cubicBezTo>
                  <a:pt x="1612" y="113"/>
                  <a:pt x="1612" y="113"/>
                  <a:pt x="1612" y="113"/>
                </a:cubicBezTo>
                <a:cubicBezTo>
                  <a:pt x="1611" y="114"/>
                  <a:pt x="1611" y="116"/>
                  <a:pt x="1612" y="117"/>
                </a:cubicBezTo>
                <a:close/>
                <a:moveTo>
                  <a:pt x="1082" y="643"/>
                </a:moveTo>
                <a:cubicBezTo>
                  <a:pt x="1047" y="679"/>
                  <a:pt x="1047" y="679"/>
                  <a:pt x="1047" y="679"/>
                </a:cubicBezTo>
                <a:cubicBezTo>
                  <a:pt x="1045" y="680"/>
                  <a:pt x="1045" y="682"/>
                  <a:pt x="1047" y="683"/>
                </a:cubicBezTo>
                <a:cubicBezTo>
                  <a:pt x="1047" y="684"/>
                  <a:pt x="1048" y="684"/>
                  <a:pt x="1049" y="684"/>
                </a:cubicBezTo>
                <a:cubicBezTo>
                  <a:pt x="1050" y="684"/>
                  <a:pt x="1050" y="684"/>
                  <a:pt x="1051" y="683"/>
                </a:cubicBezTo>
                <a:cubicBezTo>
                  <a:pt x="1087" y="647"/>
                  <a:pt x="1087" y="647"/>
                  <a:pt x="1087" y="647"/>
                </a:cubicBezTo>
                <a:cubicBezTo>
                  <a:pt x="1088" y="646"/>
                  <a:pt x="1088" y="644"/>
                  <a:pt x="1087" y="643"/>
                </a:cubicBezTo>
                <a:cubicBezTo>
                  <a:pt x="1085" y="642"/>
                  <a:pt x="1083" y="642"/>
                  <a:pt x="1082" y="643"/>
                </a:cubicBezTo>
                <a:close/>
                <a:moveTo>
                  <a:pt x="1583" y="142"/>
                </a:moveTo>
                <a:cubicBezTo>
                  <a:pt x="1565" y="160"/>
                  <a:pt x="1565" y="160"/>
                  <a:pt x="1565" y="160"/>
                </a:cubicBezTo>
                <a:cubicBezTo>
                  <a:pt x="1564" y="161"/>
                  <a:pt x="1564" y="163"/>
                  <a:pt x="1565" y="164"/>
                </a:cubicBezTo>
                <a:cubicBezTo>
                  <a:pt x="1566" y="165"/>
                  <a:pt x="1567" y="165"/>
                  <a:pt x="1567" y="165"/>
                </a:cubicBezTo>
                <a:cubicBezTo>
                  <a:pt x="1568" y="165"/>
                  <a:pt x="1569" y="165"/>
                  <a:pt x="1570" y="164"/>
                </a:cubicBezTo>
                <a:cubicBezTo>
                  <a:pt x="1588" y="146"/>
                  <a:pt x="1588" y="146"/>
                  <a:pt x="1588" y="146"/>
                </a:cubicBezTo>
                <a:cubicBezTo>
                  <a:pt x="1589" y="145"/>
                  <a:pt x="1589" y="143"/>
                  <a:pt x="1588" y="142"/>
                </a:cubicBezTo>
                <a:cubicBezTo>
                  <a:pt x="1586" y="141"/>
                  <a:pt x="1584" y="141"/>
                  <a:pt x="1583" y="142"/>
                </a:cubicBezTo>
                <a:close/>
                <a:moveTo>
                  <a:pt x="1265" y="460"/>
                </a:moveTo>
                <a:cubicBezTo>
                  <a:pt x="1264" y="461"/>
                  <a:pt x="1264" y="463"/>
                  <a:pt x="1265" y="464"/>
                </a:cubicBezTo>
                <a:cubicBezTo>
                  <a:pt x="1266" y="465"/>
                  <a:pt x="1267" y="465"/>
                  <a:pt x="1267" y="465"/>
                </a:cubicBezTo>
                <a:cubicBezTo>
                  <a:pt x="1268" y="465"/>
                  <a:pt x="1269" y="465"/>
                  <a:pt x="1270" y="464"/>
                </a:cubicBezTo>
                <a:cubicBezTo>
                  <a:pt x="1272" y="462"/>
                  <a:pt x="1272" y="462"/>
                  <a:pt x="1272" y="462"/>
                </a:cubicBezTo>
                <a:cubicBezTo>
                  <a:pt x="1273" y="461"/>
                  <a:pt x="1273" y="459"/>
                  <a:pt x="1272" y="457"/>
                </a:cubicBezTo>
                <a:cubicBezTo>
                  <a:pt x="1271" y="456"/>
                  <a:pt x="1269" y="456"/>
                  <a:pt x="1268" y="457"/>
                </a:cubicBezTo>
                <a:lnTo>
                  <a:pt x="1265" y="460"/>
                </a:lnTo>
                <a:close/>
                <a:moveTo>
                  <a:pt x="1604" y="130"/>
                </a:moveTo>
                <a:cubicBezTo>
                  <a:pt x="1605" y="129"/>
                  <a:pt x="1605" y="127"/>
                  <a:pt x="1604" y="125"/>
                </a:cubicBezTo>
                <a:cubicBezTo>
                  <a:pt x="1603" y="124"/>
                  <a:pt x="1601" y="124"/>
                  <a:pt x="1600" y="125"/>
                </a:cubicBezTo>
                <a:cubicBezTo>
                  <a:pt x="1597" y="128"/>
                  <a:pt x="1597" y="128"/>
                  <a:pt x="1597" y="128"/>
                </a:cubicBezTo>
                <a:cubicBezTo>
                  <a:pt x="1596" y="129"/>
                  <a:pt x="1596" y="131"/>
                  <a:pt x="1597" y="133"/>
                </a:cubicBezTo>
                <a:cubicBezTo>
                  <a:pt x="1598" y="133"/>
                  <a:pt x="1598" y="134"/>
                  <a:pt x="1599" y="134"/>
                </a:cubicBezTo>
                <a:cubicBezTo>
                  <a:pt x="1600" y="134"/>
                  <a:pt x="1601" y="133"/>
                  <a:pt x="1601" y="133"/>
                </a:cubicBezTo>
                <a:lnTo>
                  <a:pt x="1604" y="130"/>
                </a:lnTo>
                <a:close/>
                <a:moveTo>
                  <a:pt x="1521" y="218"/>
                </a:moveTo>
                <a:cubicBezTo>
                  <a:pt x="1504" y="236"/>
                  <a:pt x="1504" y="236"/>
                  <a:pt x="1504" y="236"/>
                </a:cubicBezTo>
                <a:cubicBezTo>
                  <a:pt x="1502" y="237"/>
                  <a:pt x="1502" y="239"/>
                  <a:pt x="1504" y="240"/>
                </a:cubicBezTo>
                <a:cubicBezTo>
                  <a:pt x="1504" y="241"/>
                  <a:pt x="1505" y="241"/>
                  <a:pt x="1506" y="241"/>
                </a:cubicBezTo>
                <a:cubicBezTo>
                  <a:pt x="1507" y="241"/>
                  <a:pt x="1507" y="241"/>
                  <a:pt x="1508" y="240"/>
                </a:cubicBezTo>
                <a:cubicBezTo>
                  <a:pt x="1526" y="222"/>
                  <a:pt x="1526" y="222"/>
                  <a:pt x="1526" y="222"/>
                </a:cubicBezTo>
                <a:cubicBezTo>
                  <a:pt x="1527" y="221"/>
                  <a:pt x="1527" y="219"/>
                  <a:pt x="1526" y="218"/>
                </a:cubicBezTo>
                <a:cubicBezTo>
                  <a:pt x="1524" y="217"/>
                  <a:pt x="1522" y="217"/>
                  <a:pt x="1521" y="218"/>
                </a:cubicBezTo>
                <a:close/>
                <a:moveTo>
                  <a:pt x="1591" y="148"/>
                </a:moveTo>
                <a:cubicBezTo>
                  <a:pt x="1573" y="166"/>
                  <a:pt x="1573" y="166"/>
                  <a:pt x="1573" y="166"/>
                </a:cubicBezTo>
                <a:cubicBezTo>
                  <a:pt x="1572" y="167"/>
                  <a:pt x="1572" y="169"/>
                  <a:pt x="1573" y="171"/>
                </a:cubicBezTo>
                <a:cubicBezTo>
                  <a:pt x="1574" y="171"/>
                  <a:pt x="1574" y="171"/>
                  <a:pt x="1575" y="171"/>
                </a:cubicBezTo>
                <a:cubicBezTo>
                  <a:pt x="1576" y="171"/>
                  <a:pt x="1577" y="171"/>
                  <a:pt x="1577" y="171"/>
                </a:cubicBezTo>
                <a:cubicBezTo>
                  <a:pt x="1595" y="153"/>
                  <a:pt x="1595" y="153"/>
                  <a:pt x="1595" y="153"/>
                </a:cubicBezTo>
                <a:cubicBezTo>
                  <a:pt x="1597" y="151"/>
                  <a:pt x="1597" y="149"/>
                  <a:pt x="1595" y="148"/>
                </a:cubicBezTo>
                <a:cubicBezTo>
                  <a:pt x="1594" y="147"/>
                  <a:pt x="1592" y="147"/>
                  <a:pt x="1591" y="148"/>
                </a:cubicBezTo>
                <a:close/>
                <a:moveTo>
                  <a:pt x="1277" y="467"/>
                </a:moveTo>
                <a:cubicBezTo>
                  <a:pt x="1276" y="466"/>
                  <a:pt x="1274" y="466"/>
                  <a:pt x="1272" y="467"/>
                </a:cubicBezTo>
                <a:cubicBezTo>
                  <a:pt x="1265" y="475"/>
                  <a:pt x="1265" y="475"/>
                  <a:pt x="1265" y="475"/>
                </a:cubicBezTo>
                <a:cubicBezTo>
                  <a:pt x="1263" y="476"/>
                  <a:pt x="1263" y="478"/>
                  <a:pt x="1265" y="479"/>
                </a:cubicBezTo>
                <a:cubicBezTo>
                  <a:pt x="1265" y="479"/>
                  <a:pt x="1266" y="480"/>
                  <a:pt x="1267" y="480"/>
                </a:cubicBezTo>
                <a:cubicBezTo>
                  <a:pt x="1268" y="480"/>
                  <a:pt x="1268" y="479"/>
                  <a:pt x="1269" y="479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8" y="470"/>
                  <a:pt x="1278" y="468"/>
                  <a:pt x="1277" y="467"/>
                </a:cubicBezTo>
                <a:close/>
                <a:moveTo>
                  <a:pt x="1471" y="273"/>
                </a:moveTo>
                <a:cubicBezTo>
                  <a:pt x="1470" y="271"/>
                  <a:pt x="1468" y="271"/>
                  <a:pt x="1467" y="273"/>
                </a:cubicBezTo>
                <a:cubicBezTo>
                  <a:pt x="1342" y="397"/>
                  <a:pt x="1342" y="397"/>
                  <a:pt x="1342" y="397"/>
                </a:cubicBezTo>
                <a:cubicBezTo>
                  <a:pt x="1341" y="399"/>
                  <a:pt x="1341" y="401"/>
                  <a:pt x="1342" y="402"/>
                </a:cubicBezTo>
                <a:cubicBezTo>
                  <a:pt x="1342" y="402"/>
                  <a:pt x="1343" y="403"/>
                  <a:pt x="1344" y="403"/>
                </a:cubicBezTo>
                <a:cubicBezTo>
                  <a:pt x="1345" y="403"/>
                  <a:pt x="1346" y="402"/>
                  <a:pt x="1346" y="402"/>
                </a:cubicBezTo>
                <a:cubicBezTo>
                  <a:pt x="1471" y="277"/>
                  <a:pt x="1471" y="277"/>
                  <a:pt x="1471" y="277"/>
                </a:cubicBezTo>
                <a:cubicBezTo>
                  <a:pt x="1472" y="276"/>
                  <a:pt x="1472" y="274"/>
                  <a:pt x="1471" y="273"/>
                </a:cubicBezTo>
                <a:close/>
                <a:moveTo>
                  <a:pt x="1543" y="197"/>
                </a:moveTo>
                <a:cubicBezTo>
                  <a:pt x="1542" y="198"/>
                  <a:pt x="1542" y="198"/>
                  <a:pt x="1542" y="198"/>
                </a:cubicBezTo>
                <a:cubicBezTo>
                  <a:pt x="1542" y="198"/>
                  <a:pt x="1542" y="198"/>
                  <a:pt x="1542" y="198"/>
                </a:cubicBezTo>
                <a:cubicBezTo>
                  <a:pt x="1535" y="205"/>
                  <a:pt x="1535" y="205"/>
                  <a:pt x="1535" y="205"/>
                </a:cubicBezTo>
                <a:cubicBezTo>
                  <a:pt x="1533" y="206"/>
                  <a:pt x="1533" y="208"/>
                  <a:pt x="1535" y="209"/>
                </a:cubicBezTo>
                <a:cubicBezTo>
                  <a:pt x="1535" y="210"/>
                  <a:pt x="1536" y="210"/>
                  <a:pt x="1537" y="210"/>
                </a:cubicBezTo>
                <a:cubicBezTo>
                  <a:pt x="1537" y="210"/>
                  <a:pt x="1538" y="210"/>
                  <a:pt x="1539" y="209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7" y="201"/>
                  <a:pt x="1547" y="201"/>
                  <a:pt x="1547" y="201"/>
                </a:cubicBezTo>
                <a:cubicBezTo>
                  <a:pt x="1548" y="200"/>
                  <a:pt x="1548" y="198"/>
                  <a:pt x="1547" y="197"/>
                </a:cubicBezTo>
                <a:cubicBezTo>
                  <a:pt x="1546" y="196"/>
                  <a:pt x="1544" y="196"/>
                  <a:pt x="1543" y="197"/>
                </a:cubicBezTo>
                <a:close/>
                <a:moveTo>
                  <a:pt x="1075" y="665"/>
                </a:moveTo>
                <a:cubicBezTo>
                  <a:pt x="1050" y="690"/>
                  <a:pt x="1050" y="690"/>
                  <a:pt x="1050" y="690"/>
                </a:cubicBezTo>
                <a:cubicBezTo>
                  <a:pt x="1048" y="691"/>
                  <a:pt x="1048" y="693"/>
                  <a:pt x="1050" y="694"/>
                </a:cubicBezTo>
                <a:cubicBezTo>
                  <a:pt x="1050" y="695"/>
                  <a:pt x="1051" y="695"/>
                  <a:pt x="1052" y="695"/>
                </a:cubicBezTo>
                <a:cubicBezTo>
                  <a:pt x="1052" y="695"/>
                  <a:pt x="1053" y="695"/>
                  <a:pt x="1054" y="694"/>
                </a:cubicBezTo>
                <a:cubicBezTo>
                  <a:pt x="1079" y="669"/>
                  <a:pt x="1079" y="669"/>
                  <a:pt x="1079" y="669"/>
                </a:cubicBezTo>
                <a:cubicBezTo>
                  <a:pt x="1080" y="668"/>
                  <a:pt x="1080" y="666"/>
                  <a:pt x="1079" y="665"/>
                </a:cubicBezTo>
                <a:cubicBezTo>
                  <a:pt x="1078" y="663"/>
                  <a:pt x="1076" y="663"/>
                  <a:pt x="1075" y="665"/>
                </a:cubicBezTo>
                <a:close/>
                <a:moveTo>
                  <a:pt x="1496" y="243"/>
                </a:moveTo>
                <a:cubicBezTo>
                  <a:pt x="1480" y="259"/>
                  <a:pt x="1480" y="259"/>
                  <a:pt x="1480" y="259"/>
                </a:cubicBezTo>
                <a:cubicBezTo>
                  <a:pt x="1479" y="260"/>
                  <a:pt x="1479" y="262"/>
                  <a:pt x="1480" y="263"/>
                </a:cubicBezTo>
                <a:cubicBezTo>
                  <a:pt x="1481" y="264"/>
                  <a:pt x="1482" y="264"/>
                  <a:pt x="1482" y="264"/>
                </a:cubicBezTo>
                <a:cubicBezTo>
                  <a:pt x="1483" y="264"/>
                  <a:pt x="1484" y="264"/>
                  <a:pt x="1485" y="263"/>
                </a:cubicBezTo>
                <a:cubicBezTo>
                  <a:pt x="1500" y="248"/>
                  <a:pt x="1500" y="248"/>
                  <a:pt x="1500" y="248"/>
                </a:cubicBezTo>
                <a:cubicBezTo>
                  <a:pt x="1501" y="247"/>
                  <a:pt x="1501" y="245"/>
                  <a:pt x="1500" y="243"/>
                </a:cubicBezTo>
                <a:cubicBezTo>
                  <a:pt x="1499" y="242"/>
                  <a:pt x="1497" y="242"/>
                  <a:pt x="1496" y="243"/>
                </a:cubicBezTo>
                <a:close/>
                <a:moveTo>
                  <a:pt x="1599" y="159"/>
                </a:moveTo>
                <a:cubicBezTo>
                  <a:pt x="1598" y="157"/>
                  <a:pt x="1596" y="157"/>
                  <a:pt x="1595" y="159"/>
                </a:cubicBezTo>
                <a:cubicBezTo>
                  <a:pt x="1580" y="173"/>
                  <a:pt x="1580" y="173"/>
                  <a:pt x="1580" y="173"/>
                </a:cubicBezTo>
                <a:cubicBezTo>
                  <a:pt x="1579" y="174"/>
                  <a:pt x="1579" y="176"/>
                  <a:pt x="1580" y="177"/>
                </a:cubicBezTo>
                <a:cubicBezTo>
                  <a:pt x="1581" y="178"/>
                  <a:pt x="1582" y="178"/>
                  <a:pt x="1582" y="178"/>
                </a:cubicBezTo>
                <a:cubicBezTo>
                  <a:pt x="1583" y="178"/>
                  <a:pt x="1584" y="178"/>
                  <a:pt x="1585" y="177"/>
                </a:cubicBezTo>
                <a:cubicBezTo>
                  <a:pt x="1599" y="163"/>
                  <a:pt x="1599" y="163"/>
                  <a:pt x="1599" y="163"/>
                </a:cubicBezTo>
                <a:cubicBezTo>
                  <a:pt x="1600" y="162"/>
                  <a:pt x="1600" y="160"/>
                  <a:pt x="1599" y="159"/>
                </a:cubicBezTo>
                <a:close/>
                <a:moveTo>
                  <a:pt x="1544" y="209"/>
                </a:moveTo>
                <a:cubicBezTo>
                  <a:pt x="1539" y="214"/>
                  <a:pt x="1539" y="214"/>
                  <a:pt x="1539" y="214"/>
                </a:cubicBezTo>
                <a:cubicBezTo>
                  <a:pt x="1538" y="215"/>
                  <a:pt x="1538" y="217"/>
                  <a:pt x="1539" y="218"/>
                </a:cubicBezTo>
                <a:cubicBezTo>
                  <a:pt x="1540" y="219"/>
                  <a:pt x="1541" y="219"/>
                  <a:pt x="1541" y="219"/>
                </a:cubicBezTo>
                <a:cubicBezTo>
                  <a:pt x="1542" y="219"/>
                  <a:pt x="1543" y="219"/>
                  <a:pt x="1544" y="218"/>
                </a:cubicBezTo>
                <a:cubicBezTo>
                  <a:pt x="1548" y="214"/>
                  <a:pt x="1548" y="214"/>
                  <a:pt x="1548" y="214"/>
                </a:cubicBezTo>
                <a:cubicBezTo>
                  <a:pt x="1549" y="212"/>
                  <a:pt x="1549" y="210"/>
                  <a:pt x="1548" y="209"/>
                </a:cubicBezTo>
                <a:cubicBezTo>
                  <a:pt x="1547" y="208"/>
                  <a:pt x="1545" y="208"/>
                  <a:pt x="1544" y="209"/>
                </a:cubicBezTo>
                <a:close/>
                <a:moveTo>
                  <a:pt x="1068" y="685"/>
                </a:moveTo>
                <a:cubicBezTo>
                  <a:pt x="1064" y="690"/>
                  <a:pt x="1064" y="690"/>
                  <a:pt x="1064" y="690"/>
                </a:cubicBezTo>
                <a:cubicBezTo>
                  <a:pt x="1062" y="691"/>
                  <a:pt x="1062" y="693"/>
                  <a:pt x="1064" y="694"/>
                </a:cubicBezTo>
                <a:cubicBezTo>
                  <a:pt x="1064" y="695"/>
                  <a:pt x="1065" y="695"/>
                  <a:pt x="1066" y="695"/>
                </a:cubicBezTo>
                <a:cubicBezTo>
                  <a:pt x="1067" y="695"/>
                  <a:pt x="1067" y="695"/>
                  <a:pt x="1068" y="694"/>
                </a:cubicBezTo>
                <a:cubicBezTo>
                  <a:pt x="1072" y="690"/>
                  <a:pt x="1072" y="690"/>
                  <a:pt x="1072" y="690"/>
                </a:cubicBezTo>
                <a:cubicBezTo>
                  <a:pt x="1073" y="688"/>
                  <a:pt x="1073" y="687"/>
                  <a:pt x="1072" y="685"/>
                </a:cubicBezTo>
                <a:cubicBezTo>
                  <a:pt x="1071" y="684"/>
                  <a:pt x="1069" y="684"/>
                  <a:pt x="1068" y="685"/>
                </a:cubicBezTo>
                <a:close/>
                <a:moveTo>
                  <a:pt x="1277" y="476"/>
                </a:moveTo>
                <a:cubicBezTo>
                  <a:pt x="1271" y="483"/>
                  <a:pt x="1271" y="483"/>
                  <a:pt x="1271" y="483"/>
                </a:cubicBezTo>
                <a:cubicBezTo>
                  <a:pt x="1269" y="484"/>
                  <a:pt x="1269" y="486"/>
                  <a:pt x="1271" y="487"/>
                </a:cubicBezTo>
                <a:cubicBezTo>
                  <a:pt x="1271" y="487"/>
                  <a:pt x="1272" y="488"/>
                  <a:pt x="1273" y="488"/>
                </a:cubicBezTo>
                <a:cubicBezTo>
                  <a:pt x="1274" y="488"/>
                  <a:pt x="1274" y="487"/>
                  <a:pt x="1275" y="487"/>
                </a:cubicBezTo>
                <a:cubicBezTo>
                  <a:pt x="1281" y="481"/>
                  <a:pt x="1281" y="481"/>
                  <a:pt x="1281" y="481"/>
                </a:cubicBezTo>
                <a:cubicBezTo>
                  <a:pt x="1282" y="480"/>
                  <a:pt x="1282" y="478"/>
                  <a:pt x="1281" y="476"/>
                </a:cubicBezTo>
                <a:cubicBezTo>
                  <a:pt x="1280" y="475"/>
                  <a:pt x="1278" y="475"/>
                  <a:pt x="1277" y="476"/>
                </a:cubicBezTo>
                <a:close/>
                <a:moveTo>
                  <a:pt x="1485" y="276"/>
                </a:moveTo>
                <a:cubicBezTo>
                  <a:pt x="1485" y="276"/>
                  <a:pt x="1486" y="276"/>
                  <a:pt x="1487" y="275"/>
                </a:cubicBezTo>
                <a:cubicBezTo>
                  <a:pt x="1498" y="264"/>
                  <a:pt x="1498" y="264"/>
                  <a:pt x="1498" y="264"/>
                </a:cubicBezTo>
                <a:cubicBezTo>
                  <a:pt x="1499" y="263"/>
                  <a:pt x="1499" y="261"/>
                  <a:pt x="1498" y="260"/>
                </a:cubicBezTo>
                <a:cubicBezTo>
                  <a:pt x="1497" y="259"/>
                  <a:pt x="1495" y="259"/>
                  <a:pt x="1493" y="260"/>
                </a:cubicBezTo>
                <a:cubicBezTo>
                  <a:pt x="1482" y="271"/>
                  <a:pt x="1482" y="271"/>
                  <a:pt x="1482" y="271"/>
                </a:cubicBezTo>
                <a:cubicBezTo>
                  <a:pt x="1481" y="272"/>
                  <a:pt x="1481" y="274"/>
                  <a:pt x="1482" y="275"/>
                </a:cubicBezTo>
                <a:cubicBezTo>
                  <a:pt x="1483" y="276"/>
                  <a:pt x="1484" y="276"/>
                  <a:pt x="1485" y="276"/>
                </a:cubicBezTo>
                <a:close/>
                <a:moveTo>
                  <a:pt x="1463" y="291"/>
                </a:moveTo>
                <a:cubicBezTo>
                  <a:pt x="1346" y="407"/>
                  <a:pt x="1346" y="407"/>
                  <a:pt x="1346" y="407"/>
                </a:cubicBezTo>
                <a:cubicBezTo>
                  <a:pt x="1345" y="408"/>
                  <a:pt x="1345" y="410"/>
                  <a:pt x="1346" y="411"/>
                </a:cubicBezTo>
                <a:cubicBezTo>
                  <a:pt x="1347" y="412"/>
                  <a:pt x="1347" y="412"/>
                  <a:pt x="1348" y="412"/>
                </a:cubicBezTo>
                <a:cubicBezTo>
                  <a:pt x="1349" y="412"/>
                  <a:pt x="1350" y="412"/>
                  <a:pt x="1350" y="411"/>
                </a:cubicBezTo>
                <a:cubicBezTo>
                  <a:pt x="1467" y="295"/>
                  <a:pt x="1467" y="295"/>
                  <a:pt x="1467" y="295"/>
                </a:cubicBezTo>
                <a:cubicBezTo>
                  <a:pt x="1468" y="294"/>
                  <a:pt x="1468" y="292"/>
                  <a:pt x="1467" y="291"/>
                </a:cubicBezTo>
                <a:cubicBezTo>
                  <a:pt x="1466" y="289"/>
                  <a:pt x="1464" y="289"/>
                  <a:pt x="1463" y="291"/>
                </a:cubicBezTo>
                <a:close/>
                <a:moveTo>
                  <a:pt x="1593" y="183"/>
                </a:moveTo>
                <a:cubicBezTo>
                  <a:pt x="1597" y="178"/>
                  <a:pt x="1597" y="178"/>
                  <a:pt x="1597" y="178"/>
                </a:cubicBezTo>
                <a:cubicBezTo>
                  <a:pt x="1599" y="177"/>
                  <a:pt x="1599" y="175"/>
                  <a:pt x="1597" y="174"/>
                </a:cubicBezTo>
                <a:cubicBezTo>
                  <a:pt x="1596" y="173"/>
                  <a:pt x="1594" y="173"/>
                  <a:pt x="1593" y="174"/>
                </a:cubicBezTo>
                <a:cubicBezTo>
                  <a:pt x="1588" y="179"/>
                  <a:pt x="1588" y="179"/>
                  <a:pt x="1588" y="179"/>
                </a:cubicBezTo>
                <a:cubicBezTo>
                  <a:pt x="1587" y="180"/>
                  <a:pt x="1587" y="182"/>
                  <a:pt x="1588" y="183"/>
                </a:cubicBezTo>
                <a:cubicBezTo>
                  <a:pt x="1589" y="184"/>
                  <a:pt x="1590" y="184"/>
                  <a:pt x="1590" y="184"/>
                </a:cubicBezTo>
                <a:cubicBezTo>
                  <a:pt x="1591" y="184"/>
                  <a:pt x="1592" y="184"/>
                  <a:pt x="1593" y="183"/>
                </a:cubicBezTo>
                <a:close/>
                <a:moveTo>
                  <a:pt x="1546" y="221"/>
                </a:moveTo>
                <a:cubicBezTo>
                  <a:pt x="1544" y="223"/>
                  <a:pt x="1544" y="223"/>
                  <a:pt x="1544" y="223"/>
                </a:cubicBezTo>
                <a:cubicBezTo>
                  <a:pt x="1543" y="224"/>
                  <a:pt x="1543" y="226"/>
                  <a:pt x="1544" y="227"/>
                </a:cubicBezTo>
                <a:cubicBezTo>
                  <a:pt x="1545" y="228"/>
                  <a:pt x="1545" y="228"/>
                  <a:pt x="1546" y="228"/>
                </a:cubicBezTo>
                <a:cubicBezTo>
                  <a:pt x="1547" y="228"/>
                  <a:pt x="1548" y="228"/>
                  <a:pt x="1548" y="227"/>
                </a:cubicBezTo>
                <a:cubicBezTo>
                  <a:pt x="1551" y="225"/>
                  <a:pt x="1551" y="225"/>
                  <a:pt x="1551" y="225"/>
                </a:cubicBezTo>
                <a:cubicBezTo>
                  <a:pt x="1552" y="224"/>
                  <a:pt x="1552" y="222"/>
                  <a:pt x="1551" y="221"/>
                </a:cubicBezTo>
                <a:cubicBezTo>
                  <a:pt x="1550" y="219"/>
                  <a:pt x="1548" y="219"/>
                  <a:pt x="1546" y="221"/>
                </a:cubicBezTo>
                <a:close/>
                <a:moveTo>
                  <a:pt x="1474" y="297"/>
                </a:moveTo>
                <a:cubicBezTo>
                  <a:pt x="1473" y="296"/>
                  <a:pt x="1471" y="296"/>
                  <a:pt x="1470" y="297"/>
                </a:cubicBezTo>
                <a:cubicBezTo>
                  <a:pt x="1351" y="417"/>
                  <a:pt x="1351" y="417"/>
                  <a:pt x="1351" y="417"/>
                </a:cubicBezTo>
                <a:cubicBezTo>
                  <a:pt x="1349" y="418"/>
                  <a:pt x="1349" y="420"/>
                  <a:pt x="1351" y="421"/>
                </a:cubicBezTo>
                <a:cubicBezTo>
                  <a:pt x="1351" y="422"/>
                  <a:pt x="1352" y="422"/>
                  <a:pt x="1353" y="422"/>
                </a:cubicBezTo>
                <a:cubicBezTo>
                  <a:pt x="1353" y="422"/>
                  <a:pt x="1354" y="422"/>
                  <a:pt x="1355" y="421"/>
                </a:cubicBezTo>
                <a:cubicBezTo>
                  <a:pt x="1474" y="302"/>
                  <a:pt x="1474" y="302"/>
                  <a:pt x="1474" y="302"/>
                </a:cubicBezTo>
                <a:cubicBezTo>
                  <a:pt x="1476" y="300"/>
                  <a:pt x="1476" y="298"/>
                  <a:pt x="1474" y="297"/>
                </a:cubicBezTo>
                <a:close/>
                <a:moveTo>
                  <a:pt x="1494" y="273"/>
                </a:moveTo>
                <a:cubicBezTo>
                  <a:pt x="1493" y="274"/>
                  <a:pt x="1493" y="276"/>
                  <a:pt x="1494" y="277"/>
                </a:cubicBezTo>
                <a:cubicBezTo>
                  <a:pt x="1495" y="278"/>
                  <a:pt x="1496" y="278"/>
                  <a:pt x="1496" y="278"/>
                </a:cubicBezTo>
                <a:cubicBezTo>
                  <a:pt x="1497" y="278"/>
                  <a:pt x="1498" y="278"/>
                  <a:pt x="1498" y="277"/>
                </a:cubicBezTo>
                <a:cubicBezTo>
                  <a:pt x="1506" y="270"/>
                  <a:pt x="1506" y="270"/>
                  <a:pt x="1506" y="270"/>
                </a:cubicBezTo>
                <a:cubicBezTo>
                  <a:pt x="1507" y="269"/>
                  <a:pt x="1507" y="267"/>
                  <a:pt x="1506" y="266"/>
                </a:cubicBezTo>
                <a:cubicBezTo>
                  <a:pt x="1505" y="264"/>
                  <a:pt x="1503" y="264"/>
                  <a:pt x="1502" y="266"/>
                </a:cubicBezTo>
                <a:lnTo>
                  <a:pt x="1494" y="273"/>
                </a:lnTo>
                <a:close/>
                <a:moveTo>
                  <a:pt x="1366" y="420"/>
                </a:moveTo>
                <a:cubicBezTo>
                  <a:pt x="1366" y="420"/>
                  <a:pt x="1367" y="421"/>
                  <a:pt x="1368" y="421"/>
                </a:cubicBezTo>
                <a:cubicBezTo>
                  <a:pt x="1369" y="421"/>
                  <a:pt x="1370" y="420"/>
                  <a:pt x="1370" y="420"/>
                </a:cubicBezTo>
                <a:cubicBezTo>
                  <a:pt x="1480" y="310"/>
                  <a:pt x="1480" y="310"/>
                  <a:pt x="1480" y="310"/>
                </a:cubicBezTo>
                <a:cubicBezTo>
                  <a:pt x="1481" y="309"/>
                  <a:pt x="1481" y="307"/>
                  <a:pt x="1480" y="306"/>
                </a:cubicBezTo>
                <a:cubicBezTo>
                  <a:pt x="1479" y="304"/>
                  <a:pt x="1477" y="304"/>
                  <a:pt x="1476" y="306"/>
                </a:cubicBezTo>
                <a:cubicBezTo>
                  <a:pt x="1366" y="415"/>
                  <a:pt x="1366" y="415"/>
                  <a:pt x="1366" y="415"/>
                </a:cubicBezTo>
                <a:cubicBezTo>
                  <a:pt x="1365" y="417"/>
                  <a:pt x="1365" y="419"/>
                  <a:pt x="1366" y="420"/>
                </a:cubicBezTo>
                <a:close/>
                <a:moveTo>
                  <a:pt x="1555" y="226"/>
                </a:moveTo>
                <a:cubicBezTo>
                  <a:pt x="1550" y="231"/>
                  <a:pt x="1550" y="231"/>
                  <a:pt x="1550" y="231"/>
                </a:cubicBezTo>
                <a:cubicBezTo>
                  <a:pt x="1549" y="233"/>
                  <a:pt x="1549" y="235"/>
                  <a:pt x="1550" y="236"/>
                </a:cubicBezTo>
                <a:cubicBezTo>
                  <a:pt x="1550" y="236"/>
                  <a:pt x="1551" y="237"/>
                  <a:pt x="1552" y="237"/>
                </a:cubicBezTo>
                <a:cubicBezTo>
                  <a:pt x="1553" y="237"/>
                  <a:pt x="1554" y="236"/>
                  <a:pt x="1554" y="236"/>
                </a:cubicBezTo>
                <a:cubicBezTo>
                  <a:pt x="1559" y="231"/>
                  <a:pt x="1559" y="231"/>
                  <a:pt x="1559" y="231"/>
                </a:cubicBezTo>
                <a:cubicBezTo>
                  <a:pt x="1561" y="229"/>
                  <a:pt x="1561" y="227"/>
                  <a:pt x="1559" y="226"/>
                </a:cubicBezTo>
                <a:cubicBezTo>
                  <a:pt x="1558" y="225"/>
                  <a:pt x="1556" y="225"/>
                  <a:pt x="1555" y="226"/>
                </a:cubicBezTo>
                <a:close/>
                <a:moveTo>
                  <a:pt x="1344" y="441"/>
                </a:moveTo>
                <a:cubicBezTo>
                  <a:pt x="1343" y="440"/>
                  <a:pt x="1341" y="440"/>
                  <a:pt x="1340" y="441"/>
                </a:cubicBezTo>
                <a:cubicBezTo>
                  <a:pt x="1336" y="445"/>
                  <a:pt x="1336" y="445"/>
                  <a:pt x="1336" y="445"/>
                </a:cubicBezTo>
                <a:cubicBezTo>
                  <a:pt x="1335" y="446"/>
                  <a:pt x="1335" y="448"/>
                  <a:pt x="1336" y="449"/>
                </a:cubicBezTo>
                <a:cubicBezTo>
                  <a:pt x="1337" y="450"/>
                  <a:pt x="1338" y="450"/>
                  <a:pt x="1339" y="450"/>
                </a:cubicBezTo>
                <a:cubicBezTo>
                  <a:pt x="1339" y="450"/>
                  <a:pt x="1340" y="450"/>
                  <a:pt x="1341" y="449"/>
                </a:cubicBezTo>
                <a:cubicBezTo>
                  <a:pt x="1344" y="445"/>
                  <a:pt x="1344" y="445"/>
                  <a:pt x="1344" y="445"/>
                </a:cubicBezTo>
                <a:cubicBezTo>
                  <a:pt x="1346" y="444"/>
                  <a:pt x="1346" y="442"/>
                  <a:pt x="1344" y="441"/>
                </a:cubicBezTo>
                <a:close/>
                <a:moveTo>
                  <a:pt x="1594" y="196"/>
                </a:moveTo>
                <a:cubicBezTo>
                  <a:pt x="1598" y="192"/>
                  <a:pt x="1598" y="192"/>
                  <a:pt x="1598" y="192"/>
                </a:cubicBezTo>
                <a:cubicBezTo>
                  <a:pt x="1599" y="191"/>
                  <a:pt x="1599" y="189"/>
                  <a:pt x="1598" y="188"/>
                </a:cubicBezTo>
                <a:cubicBezTo>
                  <a:pt x="1596" y="187"/>
                  <a:pt x="1594" y="187"/>
                  <a:pt x="1593" y="188"/>
                </a:cubicBezTo>
                <a:cubicBezTo>
                  <a:pt x="1590" y="191"/>
                  <a:pt x="1590" y="191"/>
                  <a:pt x="1590" y="191"/>
                </a:cubicBezTo>
                <a:cubicBezTo>
                  <a:pt x="1589" y="193"/>
                  <a:pt x="1589" y="194"/>
                  <a:pt x="1590" y="196"/>
                </a:cubicBezTo>
                <a:cubicBezTo>
                  <a:pt x="1590" y="196"/>
                  <a:pt x="1591" y="197"/>
                  <a:pt x="1592" y="197"/>
                </a:cubicBezTo>
                <a:cubicBezTo>
                  <a:pt x="1593" y="197"/>
                  <a:pt x="1594" y="196"/>
                  <a:pt x="1594" y="196"/>
                </a:cubicBezTo>
                <a:close/>
                <a:moveTo>
                  <a:pt x="1508" y="273"/>
                </a:moveTo>
                <a:cubicBezTo>
                  <a:pt x="1497" y="284"/>
                  <a:pt x="1497" y="284"/>
                  <a:pt x="1497" y="284"/>
                </a:cubicBezTo>
                <a:cubicBezTo>
                  <a:pt x="1496" y="285"/>
                  <a:pt x="1496" y="287"/>
                  <a:pt x="1497" y="289"/>
                </a:cubicBezTo>
                <a:cubicBezTo>
                  <a:pt x="1497" y="289"/>
                  <a:pt x="1498" y="290"/>
                  <a:pt x="1499" y="290"/>
                </a:cubicBezTo>
                <a:cubicBezTo>
                  <a:pt x="1500" y="290"/>
                  <a:pt x="1501" y="289"/>
                  <a:pt x="1501" y="289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4" y="276"/>
                  <a:pt x="1514" y="274"/>
                  <a:pt x="1513" y="273"/>
                </a:cubicBezTo>
                <a:cubicBezTo>
                  <a:pt x="1512" y="272"/>
                  <a:pt x="1510" y="272"/>
                  <a:pt x="1508" y="273"/>
                </a:cubicBezTo>
                <a:close/>
                <a:moveTo>
                  <a:pt x="1566" y="229"/>
                </a:moveTo>
                <a:cubicBezTo>
                  <a:pt x="1554" y="241"/>
                  <a:pt x="1554" y="241"/>
                  <a:pt x="1554" y="241"/>
                </a:cubicBezTo>
                <a:cubicBezTo>
                  <a:pt x="1550" y="245"/>
                  <a:pt x="1550" y="245"/>
                  <a:pt x="1550" y="245"/>
                </a:cubicBezTo>
                <a:cubicBezTo>
                  <a:pt x="1549" y="247"/>
                  <a:pt x="1549" y="248"/>
                  <a:pt x="1550" y="250"/>
                </a:cubicBezTo>
                <a:cubicBezTo>
                  <a:pt x="1550" y="250"/>
                  <a:pt x="1551" y="251"/>
                  <a:pt x="1552" y="251"/>
                </a:cubicBezTo>
                <a:cubicBezTo>
                  <a:pt x="1553" y="251"/>
                  <a:pt x="1554" y="250"/>
                  <a:pt x="1554" y="250"/>
                </a:cubicBezTo>
                <a:cubicBezTo>
                  <a:pt x="1559" y="245"/>
                  <a:pt x="1559" y="245"/>
                  <a:pt x="1559" y="245"/>
                </a:cubicBezTo>
                <a:cubicBezTo>
                  <a:pt x="1570" y="234"/>
                  <a:pt x="1570" y="234"/>
                  <a:pt x="1570" y="234"/>
                </a:cubicBezTo>
                <a:cubicBezTo>
                  <a:pt x="1571" y="232"/>
                  <a:pt x="1571" y="230"/>
                  <a:pt x="1570" y="229"/>
                </a:cubicBezTo>
                <a:cubicBezTo>
                  <a:pt x="1569" y="228"/>
                  <a:pt x="1567" y="228"/>
                  <a:pt x="1566" y="229"/>
                </a:cubicBezTo>
                <a:close/>
                <a:moveTo>
                  <a:pt x="1371" y="432"/>
                </a:moveTo>
                <a:cubicBezTo>
                  <a:pt x="1372" y="432"/>
                  <a:pt x="1372" y="431"/>
                  <a:pt x="1373" y="431"/>
                </a:cubicBezTo>
                <a:cubicBezTo>
                  <a:pt x="1487" y="317"/>
                  <a:pt x="1487" y="317"/>
                  <a:pt x="1487" y="317"/>
                </a:cubicBezTo>
                <a:cubicBezTo>
                  <a:pt x="1488" y="315"/>
                  <a:pt x="1488" y="313"/>
                  <a:pt x="1487" y="312"/>
                </a:cubicBezTo>
                <a:cubicBezTo>
                  <a:pt x="1486" y="311"/>
                  <a:pt x="1484" y="311"/>
                  <a:pt x="1483" y="312"/>
                </a:cubicBezTo>
                <a:cubicBezTo>
                  <a:pt x="1369" y="426"/>
                  <a:pt x="1369" y="426"/>
                  <a:pt x="1369" y="426"/>
                </a:cubicBezTo>
                <a:cubicBezTo>
                  <a:pt x="1367" y="428"/>
                  <a:pt x="1367" y="430"/>
                  <a:pt x="1369" y="431"/>
                </a:cubicBezTo>
                <a:cubicBezTo>
                  <a:pt x="1369" y="431"/>
                  <a:pt x="1370" y="432"/>
                  <a:pt x="1371" y="432"/>
                </a:cubicBezTo>
                <a:close/>
                <a:moveTo>
                  <a:pt x="1514" y="281"/>
                </a:moveTo>
                <a:cubicBezTo>
                  <a:pt x="1499" y="296"/>
                  <a:pt x="1499" y="296"/>
                  <a:pt x="1499" y="296"/>
                </a:cubicBezTo>
                <a:cubicBezTo>
                  <a:pt x="1498" y="297"/>
                  <a:pt x="1498" y="299"/>
                  <a:pt x="1499" y="300"/>
                </a:cubicBezTo>
                <a:cubicBezTo>
                  <a:pt x="1500" y="301"/>
                  <a:pt x="1500" y="301"/>
                  <a:pt x="1501" y="301"/>
                </a:cubicBezTo>
                <a:cubicBezTo>
                  <a:pt x="1502" y="301"/>
                  <a:pt x="1503" y="301"/>
                  <a:pt x="1503" y="300"/>
                </a:cubicBezTo>
                <a:cubicBezTo>
                  <a:pt x="1519" y="285"/>
                  <a:pt x="1519" y="285"/>
                  <a:pt x="1519" y="285"/>
                </a:cubicBezTo>
                <a:cubicBezTo>
                  <a:pt x="1520" y="284"/>
                  <a:pt x="1520" y="282"/>
                  <a:pt x="1519" y="281"/>
                </a:cubicBezTo>
                <a:cubicBezTo>
                  <a:pt x="1518" y="280"/>
                  <a:pt x="1516" y="280"/>
                  <a:pt x="1514" y="281"/>
                </a:cubicBezTo>
                <a:close/>
                <a:moveTo>
                  <a:pt x="1576" y="242"/>
                </a:moveTo>
                <a:cubicBezTo>
                  <a:pt x="1577" y="241"/>
                  <a:pt x="1577" y="241"/>
                  <a:pt x="1577" y="241"/>
                </a:cubicBezTo>
                <a:cubicBezTo>
                  <a:pt x="1578" y="240"/>
                  <a:pt x="1578" y="238"/>
                  <a:pt x="1577" y="236"/>
                </a:cubicBezTo>
                <a:cubicBezTo>
                  <a:pt x="1576" y="235"/>
                  <a:pt x="1574" y="235"/>
                  <a:pt x="1573" y="236"/>
                </a:cubicBezTo>
                <a:cubicBezTo>
                  <a:pt x="1572" y="237"/>
                  <a:pt x="1572" y="237"/>
                  <a:pt x="1572" y="237"/>
                </a:cubicBezTo>
                <a:cubicBezTo>
                  <a:pt x="1571" y="238"/>
                  <a:pt x="1571" y="240"/>
                  <a:pt x="1572" y="242"/>
                </a:cubicBezTo>
                <a:cubicBezTo>
                  <a:pt x="1573" y="242"/>
                  <a:pt x="1573" y="242"/>
                  <a:pt x="1574" y="242"/>
                </a:cubicBezTo>
                <a:cubicBezTo>
                  <a:pt x="1575" y="242"/>
                  <a:pt x="1576" y="242"/>
                  <a:pt x="1576" y="242"/>
                </a:cubicBezTo>
                <a:close/>
                <a:moveTo>
                  <a:pt x="1374" y="443"/>
                </a:moveTo>
                <a:cubicBezTo>
                  <a:pt x="1374" y="443"/>
                  <a:pt x="1375" y="443"/>
                  <a:pt x="1376" y="442"/>
                </a:cubicBezTo>
                <a:cubicBezTo>
                  <a:pt x="1415" y="403"/>
                  <a:pt x="1415" y="403"/>
                  <a:pt x="1415" y="403"/>
                </a:cubicBezTo>
                <a:cubicBezTo>
                  <a:pt x="1416" y="402"/>
                  <a:pt x="1416" y="400"/>
                  <a:pt x="1415" y="399"/>
                </a:cubicBezTo>
                <a:cubicBezTo>
                  <a:pt x="1414" y="397"/>
                  <a:pt x="1412" y="397"/>
                  <a:pt x="1411" y="399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0" y="439"/>
                  <a:pt x="1370" y="441"/>
                  <a:pt x="1371" y="442"/>
                </a:cubicBezTo>
                <a:cubicBezTo>
                  <a:pt x="1372" y="443"/>
                  <a:pt x="1373" y="443"/>
                  <a:pt x="1374" y="443"/>
                </a:cubicBezTo>
                <a:close/>
                <a:moveTo>
                  <a:pt x="1491" y="322"/>
                </a:moveTo>
                <a:cubicBezTo>
                  <a:pt x="1490" y="321"/>
                  <a:pt x="1488" y="321"/>
                  <a:pt x="1487" y="322"/>
                </a:cubicBezTo>
                <a:cubicBezTo>
                  <a:pt x="1429" y="380"/>
                  <a:pt x="1429" y="380"/>
                  <a:pt x="1429" y="380"/>
                </a:cubicBezTo>
                <a:cubicBezTo>
                  <a:pt x="1428" y="381"/>
                  <a:pt x="1428" y="383"/>
                  <a:pt x="1429" y="384"/>
                </a:cubicBezTo>
                <a:cubicBezTo>
                  <a:pt x="1430" y="385"/>
                  <a:pt x="1430" y="385"/>
                  <a:pt x="1431" y="385"/>
                </a:cubicBezTo>
                <a:cubicBezTo>
                  <a:pt x="1432" y="385"/>
                  <a:pt x="1433" y="385"/>
                  <a:pt x="1433" y="384"/>
                </a:cubicBezTo>
                <a:cubicBezTo>
                  <a:pt x="1491" y="327"/>
                  <a:pt x="1491" y="327"/>
                  <a:pt x="1491" y="327"/>
                </a:cubicBezTo>
                <a:cubicBezTo>
                  <a:pt x="1492" y="326"/>
                  <a:pt x="1492" y="324"/>
                  <a:pt x="1491" y="322"/>
                </a:cubicBezTo>
                <a:close/>
                <a:moveTo>
                  <a:pt x="1569" y="249"/>
                </a:moveTo>
                <a:cubicBezTo>
                  <a:pt x="1572" y="246"/>
                  <a:pt x="1572" y="246"/>
                  <a:pt x="1572" y="246"/>
                </a:cubicBezTo>
                <a:cubicBezTo>
                  <a:pt x="1572" y="246"/>
                  <a:pt x="1572" y="246"/>
                  <a:pt x="1572" y="245"/>
                </a:cubicBezTo>
                <a:cubicBezTo>
                  <a:pt x="1573" y="245"/>
                  <a:pt x="1573" y="244"/>
                  <a:pt x="1573" y="244"/>
                </a:cubicBezTo>
                <a:cubicBezTo>
                  <a:pt x="1573" y="243"/>
                  <a:pt x="1572" y="242"/>
                  <a:pt x="1572" y="242"/>
                </a:cubicBezTo>
                <a:cubicBezTo>
                  <a:pt x="1571" y="241"/>
                  <a:pt x="1571" y="241"/>
                  <a:pt x="1571" y="241"/>
                </a:cubicBezTo>
                <a:cubicBezTo>
                  <a:pt x="1570" y="241"/>
                  <a:pt x="1568" y="241"/>
                  <a:pt x="1567" y="242"/>
                </a:cubicBezTo>
                <a:cubicBezTo>
                  <a:pt x="1555" y="254"/>
                  <a:pt x="1555" y="254"/>
                  <a:pt x="1555" y="254"/>
                </a:cubicBezTo>
                <a:cubicBezTo>
                  <a:pt x="1554" y="255"/>
                  <a:pt x="1554" y="257"/>
                  <a:pt x="1555" y="258"/>
                </a:cubicBezTo>
                <a:cubicBezTo>
                  <a:pt x="1556" y="259"/>
                  <a:pt x="1557" y="259"/>
                  <a:pt x="1557" y="259"/>
                </a:cubicBezTo>
                <a:cubicBezTo>
                  <a:pt x="1558" y="259"/>
                  <a:pt x="1559" y="259"/>
                  <a:pt x="1560" y="258"/>
                </a:cubicBezTo>
                <a:lnTo>
                  <a:pt x="1569" y="249"/>
                </a:lnTo>
                <a:close/>
                <a:moveTo>
                  <a:pt x="1438" y="390"/>
                </a:moveTo>
                <a:cubicBezTo>
                  <a:pt x="1436" y="389"/>
                  <a:pt x="1434" y="389"/>
                  <a:pt x="1433" y="390"/>
                </a:cubicBezTo>
                <a:cubicBezTo>
                  <a:pt x="1425" y="398"/>
                  <a:pt x="1425" y="398"/>
                  <a:pt x="1425" y="398"/>
                </a:cubicBezTo>
                <a:cubicBezTo>
                  <a:pt x="1424" y="399"/>
                  <a:pt x="1424" y="401"/>
                  <a:pt x="1425" y="402"/>
                </a:cubicBezTo>
                <a:cubicBezTo>
                  <a:pt x="1426" y="403"/>
                  <a:pt x="1427" y="403"/>
                  <a:pt x="1427" y="403"/>
                </a:cubicBezTo>
                <a:cubicBezTo>
                  <a:pt x="1428" y="403"/>
                  <a:pt x="1429" y="403"/>
                  <a:pt x="1429" y="402"/>
                </a:cubicBezTo>
                <a:cubicBezTo>
                  <a:pt x="1438" y="394"/>
                  <a:pt x="1438" y="394"/>
                  <a:pt x="1438" y="394"/>
                </a:cubicBezTo>
                <a:cubicBezTo>
                  <a:pt x="1439" y="393"/>
                  <a:pt x="1439" y="391"/>
                  <a:pt x="1438" y="390"/>
                </a:cubicBezTo>
                <a:close/>
                <a:moveTo>
                  <a:pt x="1488" y="340"/>
                </a:moveTo>
                <a:cubicBezTo>
                  <a:pt x="1486" y="339"/>
                  <a:pt x="1484" y="339"/>
                  <a:pt x="1483" y="340"/>
                </a:cubicBezTo>
                <a:cubicBezTo>
                  <a:pt x="1445" y="378"/>
                  <a:pt x="1445" y="378"/>
                  <a:pt x="1445" y="378"/>
                </a:cubicBezTo>
                <a:cubicBezTo>
                  <a:pt x="1443" y="380"/>
                  <a:pt x="1443" y="382"/>
                  <a:pt x="1445" y="383"/>
                </a:cubicBezTo>
                <a:cubicBezTo>
                  <a:pt x="1445" y="383"/>
                  <a:pt x="1446" y="384"/>
                  <a:pt x="1447" y="384"/>
                </a:cubicBezTo>
                <a:cubicBezTo>
                  <a:pt x="1448" y="384"/>
                  <a:pt x="1448" y="383"/>
                  <a:pt x="1449" y="383"/>
                </a:cubicBezTo>
                <a:cubicBezTo>
                  <a:pt x="1488" y="344"/>
                  <a:pt x="1488" y="344"/>
                  <a:pt x="1488" y="344"/>
                </a:cubicBezTo>
                <a:cubicBezTo>
                  <a:pt x="1489" y="343"/>
                  <a:pt x="1489" y="341"/>
                  <a:pt x="1488" y="340"/>
                </a:cubicBezTo>
                <a:close/>
                <a:moveTo>
                  <a:pt x="1561" y="269"/>
                </a:moveTo>
                <a:cubicBezTo>
                  <a:pt x="1562" y="269"/>
                  <a:pt x="1563" y="269"/>
                  <a:pt x="1563" y="269"/>
                </a:cubicBezTo>
                <a:cubicBezTo>
                  <a:pt x="1572" y="260"/>
                  <a:pt x="1572" y="260"/>
                  <a:pt x="1572" y="260"/>
                </a:cubicBezTo>
                <a:cubicBezTo>
                  <a:pt x="1573" y="259"/>
                  <a:pt x="1573" y="257"/>
                  <a:pt x="1572" y="256"/>
                </a:cubicBezTo>
                <a:cubicBezTo>
                  <a:pt x="1571" y="254"/>
                  <a:pt x="1569" y="254"/>
                  <a:pt x="1567" y="256"/>
                </a:cubicBezTo>
                <a:cubicBezTo>
                  <a:pt x="1559" y="264"/>
                  <a:pt x="1559" y="264"/>
                  <a:pt x="1559" y="264"/>
                </a:cubicBezTo>
                <a:cubicBezTo>
                  <a:pt x="1558" y="265"/>
                  <a:pt x="1558" y="267"/>
                  <a:pt x="1559" y="269"/>
                </a:cubicBezTo>
                <a:cubicBezTo>
                  <a:pt x="1559" y="269"/>
                  <a:pt x="1560" y="269"/>
                  <a:pt x="1561" y="269"/>
                </a:cubicBezTo>
                <a:close/>
                <a:moveTo>
                  <a:pt x="1390" y="442"/>
                </a:moveTo>
                <a:cubicBezTo>
                  <a:pt x="1421" y="411"/>
                  <a:pt x="1421" y="411"/>
                  <a:pt x="1421" y="411"/>
                </a:cubicBezTo>
                <a:cubicBezTo>
                  <a:pt x="1422" y="410"/>
                  <a:pt x="1422" y="408"/>
                  <a:pt x="1421" y="407"/>
                </a:cubicBezTo>
                <a:cubicBezTo>
                  <a:pt x="1419" y="406"/>
                  <a:pt x="1417" y="406"/>
                  <a:pt x="1416" y="407"/>
                </a:cubicBezTo>
                <a:cubicBezTo>
                  <a:pt x="1386" y="438"/>
                  <a:pt x="1386" y="438"/>
                  <a:pt x="1386" y="438"/>
                </a:cubicBezTo>
                <a:cubicBezTo>
                  <a:pt x="1384" y="439"/>
                  <a:pt x="1384" y="441"/>
                  <a:pt x="1386" y="442"/>
                </a:cubicBezTo>
                <a:cubicBezTo>
                  <a:pt x="1386" y="442"/>
                  <a:pt x="1387" y="443"/>
                  <a:pt x="1388" y="443"/>
                </a:cubicBezTo>
                <a:cubicBezTo>
                  <a:pt x="1389" y="443"/>
                  <a:pt x="1389" y="442"/>
                  <a:pt x="1390" y="442"/>
                </a:cubicBezTo>
                <a:close/>
                <a:moveTo>
                  <a:pt x="1381" y="442"/>
                </a:moveTo>
                <a:cubicBezTo>
                  <a:pt x="1372" y="451"/>
                  <a:pt x="1372" y="451"/>
                  <a:pt x="1372" y="451"/>
                </a:cubicBezTo>
                <a:cubicBezTo>
                  <a:pt x="1371" y="452"/>
                  <a:pt x="1371" y="454"/>
                  <a:pt x="1372" y="455"/>
                </a:cubicBezTo>
                <a:cubicBezTo>
                  <a:pt x="1373" y="456"/>
                  <a:pt x="1373" y="456"/>
                  <a:pt x="1374" y="456"/>
                </a:cubicBezTo>
                <a:cubicBezTo>
                  <a:pt x="1375" y="456"/>
                  <a:pt x="1376" y="456"/>
                  <a:pt x="1376" y="455"/>
                </a:cubicBezTo>
                <a:cubicBezTo>
                  <a:pt x="1385" y="447"/>
                  <a:pt x="1385" y="447"/>
                  <a:pt x="1385" y="447"/>
                </a:cubicBezTo>
                <a:cubicBezTo>
                  <a:pt x="1386" y="446"/>
                  <a:pt x="1386" y="444"/>
                  <a:pt x="1385" y="442"/>
                </a:cubicBezTo>
                <a:cubicBezTo>
                  <a:pt x="1384" y="441"/>
                  <a:pt x="1382" y="441"/>
                  <a:pt x="1381" y="442"/>
                </a:cubicBezTo>
                <a:close/>
                <a:moveTo>
                  <a:pt x="1537" y="287"/>
                </a:moveTo>
                <a:cubicBezTo>
                  <a:pt x="1529" y="296"/>
                  <a:pt x="1529" y="296"/>
                  <a:pt x="1529" y="296"/>
                </a:cubicBezTo>
                <a:cubicBezTo>
                  <a:pt x="1522" y="302"/>
                  <a:pt x="1522" y="302"/>
                  <a:pt x="1522" y="302"/>
                </a:cubicBezTo>
                <a:cubicBezTo>
                  <a:pt x="1521" y="303"/>
                  <a:pt x="1521" y="305"/>
                  <a:pt x="1522" y="306"/>
                </a:cubicBezTo>
                <a:cubicBezTo>
                  <a:pt x="1523" y="306"/>
                  <a:pt x="1523" y="306"/>
                  <a:pt x="1524" y="306"/>
                </a:cubicBezTo>
                <a:cubicBezTo>
                  <a:pt x="1525" y="306"/>
                  <a:pt x="1526" y="306"/>
                  <a:pt x="1526" y="306"/>
                </a:cubicBezTo>
                <a:cubicBezTo>
                  <a:pt x="1531" y="301"/>
                  <a:pt x="1531" y="301"/>
                  <a:pt x="1531" y="301"/>
                </a:cubicBezTo>
                <a:cubicBezTo>
                  <a:pt x="1531" y="300"/>
                  <a:pt x="1531" y="300"/>
                  <a:pt x="1531" y="300"/>
                </a:cubicBezTo>
                <a:cubicBezTo>
                  <a:pt x="1541" y="290"/>
                  <a:pt x="1541" y="290"/>
                  <a:pt x="1541" y="290"/>
                </a:cubicBezTo>
                <a:cubicBezTo>
                  <a:pt x="1543" y="289"/>
                  <a:pt x="1543" y="288"/>
                  <a:pt x="1541" y="286"/>
                </a:cubicBezTo>
                <a:cubicBezTo>
                  <a:pt x="1540" y="285"/>
                  <a:pt x="1538" y="285"/>
                  <a:pt x="1537" y="287"/>
                </a:cubicBezTo>
                <a:close/>
                <a:moveTo>
                  <a:pt x="1348" y="475"/>
                </a:moveTo>
                <a:cubicBezTo>
                  <a:pt x="1346" y="477"/>
                  <a:pt x="1346" y="477"/>
                  <a:pt x="1346" y="477"/>
                </a:cubicBezTo>
                <a:cubicBezTo>
                  <a:pt x="1345" y="478"/>
                  <a:pt x="1345" y="480"/>
                  <a:pt x="1346" y="481"/>
                </a:cubicBezTo>
                <a:cubicBezTo>
                  <a:pt x="1347" y="482"/>
                  <a:pt x="1348" y="482"/>
                  <a:pt x="1348" y="482"/>
                </a:cubicBezTo>
                <a:cubicBezTo>
                  <a:pt x="1349" y="482"/>
                  <a:pt x="1350" y="482"/>
                  <a:pt x="1350" y="481"/>
                </a:cubicBezTo>
                <a:cubicBezTo>
                  <a:pt x="1352" y="480"/>
                  <a:pt x="1352" y="480"/>
                  <a:pt x="1352" y="480"/>
                </a:cubicBezTo>
                <a:cubicBezTo>
                  <a:pt x="1353" y="478"/>
                  <a:pt x="1353" y="477"/>
                  <a:pt x="1352" y="475"/>
                </a:cubicBezTo>
                <a:cubicBezTo>
                  <a:pt x="1351" y="474"/>
                  <a:pt x="1349" y="474"/>
                  <a:pt x="1348" y="475"/>
                </a:cubicBezTo>
                <a:close/>
                <a:moveTo>
                  <a:pt x="1374" y="471"/>
                </a:moveTo>
                <a:cubicBezTo>
                  <a:pt x="1375" y="471"/>
                  <a:pt x="1375" y="470"/>
                  <a:pt x="1376" y="470"/>
                </a:cubicBezTo>
                <a:cubicBezTo>
                  <a:pt x="1383" y="463"/>
                  <a:pt x="1383" y="463"/>
                  <a:pt x="1383" y="463"/>
                </a:cubicBezTo>
                <a:cubicBezTo>
                  <a:pt x="1384" y="462"/>
                  <a:pt x="1384" y="460"/>
                  <a:pt x="1383" y="459"/>
                </a:cubicBezTo>
                <a:cubicBezTo>
                  <a:pt x="1381" y="458"/>
                  <a:pt x="1379" y="458"/>
                  <a:pt x="1378" y="459"/>
                </a:cubicBezTo>
                <a:cubicBezTo>
                  <a:pt x="1372" y="465"/>
                  <a:pt x="1372" y="465"/>
                  <a:pt x="1372" y="465"/>
                </a:cubicBezTo>
                <a:cubicBezTo>
                  <a:pt x="1370" y="467"/>
                  <a:pt x="1370" y="469"/>
                  <a:pt x="1372" y="470"/>
                </a:cubicBezTo>
                <a:cubicBezTo>
                  <a:pt x="1372" y="470"/>
                  <a:pt x="1373" y="471"/>
                  <a:pt x="1374" y="471"/>
                </a:cubicBezTo>
                <a:close/>
                <a:moveTo>
                  <a:pt x="1540" y="297"/>
                </a:moveTo>
                <a:cubicBezTo>
                  <a:pt x="1537" y="300"/>
                  <a:pt x="1537" y="300"/>
                  <a:pt x="1537" y="300"/>
                </a:cubicBezTo>
                <a:cubicBezTo>
                  <a:pt x="1537" y="301"/>
                  <a:pt x="1536" y="301"/>
                  <a:pt x="1536" y="301"/>
                </a:cubicBezTo>
                <a:cubicBezTo>
                  <a:pt x="1536" y="301"/>
                  <a:pt x="1536" y="301"/>
                  <a:pt x="1535" y="302"/>
                </a:cubicBezTo>
                <a:cubicBezTo>
                  <a:pt x="1530" y="307"/>
                  <a:pt x="1530" y="307"/>
                  <a:pt x="1530" y="307"/>
                </a:cubicBezTo>
                <a:cubicBezTo>
                  <a:pt x="1529" y="308"/>
                  <a:pt x="1529" y="310"/>
                  <a:pt x="1530" y="312"/>
                </a:cubicBezTo>
                <a:cubicBezTo>
                  <a:pt x="1530" y="312"/>
                  <a:pt x="1531" y="312"/>
                  <a:pt x="1532" y="312"/>
                </a:cubicBezTo>
                <a:cubicBezTo>
                  <a:pt x="1533" y="312"/>
                  <a:pt x="1534" y="312"/>
                  <a:pt x="1534" y="312"/>
                </a:cubicBezTo>
                <a:cubicBezTo>
                  <a:pt x="1540" y="306"/>
                  <a:pt x="1540" y="306"/>
                  <a:pt x="1540" y="306"/>
                </a:cubicBezTo>
                <a:cubicBezTo>
                  <a:pt x="1540" y="306"/>
                  <a:pt x="1540" y="305"/>
                  <a:pt x="1540" y="305"/>
                </a:cubicBezTo>
                <a:cubicBezTo>
                  <a:pt x="1541" y="305"/>
                  <a:pt x="1541" y="305"/>
                  <a:pt x="1541" y="305"/>
                </a:cubicBezTo>
                <a:cubicBezTo>
                  <a:pt x="1545" y="301"/>
                  <a:pt x="1545" y="301"/>
                  <a:pt x="1545" y="301"/>
                </a:cubicBezTo>
                <a:cubicBezTo>
                  <a:pt x="1546" y="300"/>
                  <a:pt x="1546" y="298"/>
                  <a:pt x="1545" y="297"/>
                </a:cubicBezTo>
                <a:cubicBezTo>
                  <a:pt x="1544" y="296"/>
                  <a:pt x="1542" y="296"/>
                  <a:pt x="1540" y="297"/>
                </a:cubicBezTo>
                <a:close/>
                <a:moveTo>
                  <a:pt x="1545" y="297"/>
                </a:moveTo>
                <a:cubicBezTo>
                  <a:pt x="1545" y="297"/>
                  <a:pt x="1546" y="297"/>
                  <a:pt x="1547" y="297"/>
                </a:cubicBezTo>
                <a:cubicBezTo>
                  <a:pt x="1548" y="297"/>
                  <a:pt x="1549" y="297"/>
                  <a:pt x="1549" y="297"/>
                </a:cubicBezTo>
                <a:cubicBezTo>
                  <a:pt x="1576" y="269"/>
                  <a:pt x="1576" y="269"/>
                  <a:pt x="1576" y="269"/>
                </a:cubicBezTo>
                <a:cubicBezTo>
                  <a:pt x="1578" y="268"/>
                  <a:pt x="1578" y="266"/>
                  <a:pt x="1576" y="265"/>
                </a:cubicBezTo>
                <a:cubicBezTo>
                  <a:pt x="1575" y="264"/>
                  <a:pt x="1573" y="264"/>
                  <a:pt x="1572" y="265"/>
                </a:cubicBezTo>
                <a:cubicBezTo>
                  <a:pt x="1545" y="292"/>
                  <a:pt x="1545" y="292"/>
                  <a:pt x="1545" y="292"/>
                </a:cubicBezTo>
                <a:cubicBezTo>
                  <a:pt x="1544" y="293"/>
                  <a:pt x="1544" y="295"/>
                  <a:pt x="1545" y="297"/>
                </a:cubicBezTo>
                <a:close/>
                <a:moveTo>
                  <a:pt x="1468" y="369"/>
                </a:moveTo>
                <a:cubicBezTo>
                  <a:pt x="1467" y="370"/>
                  <a:pt x="1467" y="370"/>
                  <a:pt x="1467" y="370"/>
                </a:cubicBezTo>
                <a:cubicBezTo>
                  <a:pt x="1465" y="372"/>
                  <a:pt x="1465" y="374"/>
                  <a:pt x="1467" y="375"/>
                </a:cubicBezTo>
                <a:cubicBezTo>
                  <a:pt x="1467" y="375"/>
                  <a:pt x="1468" y="376"/>
                  <a:pt x="1469" y="376"/>
                </a:cubicBezTo>
                <a:cubicBezTo>
                  <a:pt x="1470" y="376"/>
                  <a:pt x="1470" y="375"/>
                  <a:pt x="1471" y="375"/>
                </a:cubicBezTo>
                <a:cubicBezTo>
                  <a:pt x="1472" y="373"/>
                  <a:pt x="1472" y="373"/>
                  <a:pt x="1472" y="373"/>
                </a:cubicBezTo>
                <a:cubicBezTo>
                  <a:pt x="1474" y="372"/>
                  <a:pt x="1474" y="370"/>
                  <a:pt x="1472" y="369"/>
                </a:cubicBezTo>
                <a:cubicBezTo>
                  <a:pt x="1471" y="368"/>
                  <a:pt x="1469" y="368"/>
                  <a:pt x="1468" y="369"/>
                </a:cubicBezTo>
                <a:close/>
                <a:moveTo>
                  <a:pt x="1397" y="447"/>
                </a:moveTo>
                <a:cubicBezTo>
                  <a:pt x="1398" y="447"/>
                  <a:pt x="1399" y="447"/>
                  <a:pt x="1400" y="446"/>
                </a:cubicBezTo>
                <a:cubicBezTo>
                  <a:pt x="1426" y="420"/>
                  <a:pt x="1426" y="420"/>
                  <a:pt x="1426" y="420"/>
                </a:cubicBezTo>
                <a:cubicBezTo>
                  <a:pt x="1428" y="417"/>
                  <a:pt x="1428" y="417"/>
                  <a:pt x="1428" y="417"/>
                </a:cubicBezTo>
                <a:cubicBezTo>
                  <a:pt x="1430" y="416"/>
                  <a:pt x="1430" y="414"/>
                  <a:pt x="1428" y="413"/>
                </a:cubicBezTo>
                <a:cubicBezTo>
                  <a:pt x="1427" y="412"/>
                  <a:pt x="1425" y="412"/>
                  <a:pt x="1424" y="413"/>
                </a:cubicBezTo>
                <a:cubicBezTo>
                  <a:pt x="1422" y="415"/>
                  <a:pt x="1422" y="415"/>
                  <a:pt x="1422" y="415"/>
                </a:cubicBezTo>
                <a:cubicBezTo>
                  <a:pt x="1422" y="415"/>
                  <a:pt x="1421" y="416"/>
                  <a:pt x="1421" y="416"/>
                </a:cubicBezTo>
                <a:cubicBezTo>
                  <a:pt x="1395" y="442"/>
                  <a:pt x="1395" y="442"/>
                  <a:pt x="1395" y="442"/>
                </a:cubicBezTo>
                <a:cubicBezTo>
                  <a:pt x="1394" y="443"/>
                  <a:pt x="1394" y="445"/>
                  <a:pt x="1395" y="446"/>
                </a:cubicBezTo>
                <a:cubicBezTo>
                  <a:pt x="1396" y="447"/>
                  <a:pt x="1397" y="447"/>
                  <a:pt x="1397" y="447"/>
                </a:cubicBezTo>
                <a:close/>
                <a:moveTo>
                  <a:pt x="1431" y="420"/>
                </a:moveTo>
                <a:cubicBezTo>
                  <a:pt x="1402" y="449"/>
                  <a:pt x="1402" y="449"/>
                  <a:pt x="1402" y="449"/>
                </a:cubicBezTo>
                <a:cubicBezTo>
                  <a:pt x="1400" y="451"/>
                  <a:pt x="1400" y="453"/>
                  <a:pt x="1402" y="454"/>
                </a:cubicBezTo>
                <a:cubicBezTo>
                  <a:pt x="1402" y="454"/>
                  <a:pt x="1403" y="455"/>
                  <a:pt x="1404" y="455"/>
                </a:cubicBezTo>
                <a:cubicBezTo>
                  <a:pt x="1405" y="455"/>
                  <a:pt x="1405" y="454"/>
                  <a:pt x="1406" y="454"/>
                </a:cubicBezTo>
                <a:cubicBezTo>
                  <a:pt x="1435" y="424"/>
                  <a:pt x="1435" y="424"/>
                  <a:pt x="1435" y="424"/>
                </a:cubicBezTo>
                <a:cubicBezTo>
                  <a:pt x="1436" y="423"/>
                  <a:pt x="1436" y="421"/>
                  <a:pt x="1435" y="420"/>
                </a:cubicBezTo>
                <a:cubicBezTo>
                  <a:pt x="1434" y="419"/>
                  <a:pt x="1432" y="419"/>
                  <a:pt x="1431" y="420"/>
                </a:cubicBezTo>
                <a:close/>
                <a:moveTo>
                  <a:pt x="1578" y="277"/>
                </a:moveTo>
                <a:cubicBezTo>
                  <a:pt x="1577" y="276"/>
                  <a:pt x="1575" y="276"/>
                  <a:pt x="1574" y="277"/>
                </a:cubicBezTo>
                <a:cubicBezTo>
                  <a:pt x="1560" y="291"/>
                  <a:pt x="1560" y="291"/>
                  <a:pt x="1560" y="291"/>
                </a:cubicBezTo>
                <a:cubicBezTo>
                  <a:pt x="1553" y="298"/>
                  <a:pt x="1553" y="298"/>
                  <a:pt x="1553" y="298"/>
                </a:cubicBezTo>
                <a:cubicBezTo>
                  <a:pt x="1552" y="300"/>
                  <a:pt x="1552" y="301"/>
                  <a:pt x="1553" y="303"/>
                </a:cubicBezTo>
                <a:cubicBezTo>
                  <a:pt x="1553" y="303"/>
                  <a:pt x="1554" y="304"/>
                  <a:pt x="1555" y="304"/>
                </a:cubicBezTo>
                <a:cubicBezTo>
                  <a:pt x="1556" y="304"/>
                  <a:pt x="1556" y="303"/>
                  <a:pt x="1557" y="303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8" y="282"/>
                  <a:pt x="1578" y="282"/>
                  <a:pt x="1578" y="282"/>
                </a:cubicBezTo>
                <a:cubicBezTo>
                  <a:pt x="1579" y="280"/>
                  <a:pt x="1579" y="279"/>
                  <a:pt x="1578" y="277"/>
                </a:cubicBezTo>
                <a:close/>
                <a:moveTo>
                  <a:pt x="1361" y="497"/>
                </a:moveTo>
                <a:cubicBezTo>
                  <a:pt x="1362" y="497"/>
                  <a:pt x="1363" y="497"/>
                  <a:pt x="1363" y="497"/>
                </a:cubicBezTo>
                <a:cubicBezTo>
                  <a:pt x="1368" y="492"/>
                  <a:pt x="1368" y="492"/>
                  <a:pt x="1368" y="492"/>
                </a:cubicBezTo>
                <a:cubicBezTo>
                  <a:pt x="1369" y="491"/>
                  <a:pt x="1369" y="489"/>
                  <a:pt x="1368" y="488"/>
                </a:cubicBezTo>
                <a:cubicBezTo>
                  <a:pt x="1367" y="486"/>
                  <a:pt x="1365" y="486"/>
                  <a:pt x="1364" y="488"/>
                </a:cubicBezTo>
                <a:cubicBezTo>
                  <a:pt x="1359" y="492"/>
                  <a:pt x="1359" y="492"/>
                  <a:pt x="1359" y="492"/>
                </a:cubicBezTo>
                <a:cubicBezTo>
                  <a:pt x="1358" y="493"/>
                  <a:pt x="1358" y="495"/>
                  <a:pt x="1359" y="497"/>
                </a:cubicBezTo>
                <a:cubicBezTo>
                  <a:pt x="1359" y="497"/>
                  <a:pt x="1360" y="497"/>
                  <a:pt x="1361" y="497"/>
                </a:cubicBezTo>
                <a:close/>
                <a:moveTo>
                  <a:pt x="1381" y="478"/>
                </a:moveTo>
                <a:cubicBezTo>
                  <a:pt x="1381" y="478"/>
                  <a:pt x="1382" y="478"/>
                  <a:pt x="1383" y="477"/>
                </a:cubicBezTo>
                <a:cubicBezTo>
                  <a:pt x="1388" y="472"/>
                  <a:pt x="1388" y="472"/>
                  <a:pt x="1388" y="472"/>
                </a:cubicBezTo>
                <a:cubicBezTo>
                  <a:pt x="1389" y="470"/>
                  <a:pt x="1389" y="468"/>
                  <a:pt x="1388" y="467"/>
                </a:cubicBezTo>
                <a:cubicBezTo>
                  <a:pt x="1387" y="466"/>
                  <a:pt x="1385" y="466"/>
                  <a:pt x="1384" y="467"/>
                </a:cubicBezTo>
                <a:cubicBezTo>
                  <a:pt x="1379" y="473"/>
                  <a:pt x="1379" y="473"/>
                  <a:pt x="1379" y="473"/>
                </a:cubicBezTo>
                <a:cubicBezTo>
                  <a:pt x="1377" y="474"/>
                  <a:pt x="1377" y="476"/>
                  <a:pt x="1379" y="477"/>
                </a:cubicBezTo>
                <a:cubicBezTo>
                  <a:pt x="1379" y="478"/>
                  <a:pt x="1380" y="478"/>
                  <a:pt x="1381" y="478"/>
                </a:cubicBezTo>
                <a:close/>
                <a:moveTo>
                  <a:pt x="1535" y="316"/>
                </a:moveTo>
                <a:cubicBezTo>
                  <a:pt x="1535" y="317"/>
                  <a:pt x="1535" y="317"/>
                  <a:pt x="1535" y="317"/>
                </a:cubicBezTo>
                <a:cubicBezTo>
                  <a:pt x="1533" y="318"/>
                  <a:pt x="1533" y="320"/>
                  <a:pt x="1535" y="321"/>
                </a:cubicBezTo>
                <a:cubicBezTo>
                  <a:pt x="1535" y="321"/>
                  <a:pt x="1536" y="322"/>
                  <a:pt x="1537" y="322"/>
                </a:cubicBezTo>
                <a:cubicBezTo>
                  <a:pt x="1538" y="322"/>
                  <a:pt x="1538" y="321"/>
                  <a:pt x="1539" y="321"/>
                </a:cubicBezTo>
                <a:cubicBezTo>
                  <a:pt x="1539" y="320"/>
                  <a:pt x="1539" y="320"/>
                  <a:pt x="1539" y="320"/>
                </a:cubicBezTo>
                <a:cubicBezTo>
                  <a:pt x="1541" y="319"/>
                  <a:pt x="1541" y="317"/>
                  <a:pt x="1539" y="316"/>
                </a:cubicBezTo>
                <a:cubicBezTo>
                  <a:pt x="1538" y="315"/>
                  <a:pt x="1536" y="315"/>
                  <a:pt x="1535" y="316"/>
                </a:cubicBezTo>
                <a:close/>
                <a:moveTo>
                  <a:pt x="1488" y="363"/>
                </a:moveTo>
                <a:cubicBezTo>
                  <a:pt x="1487" y="364"/>
                  <a:pt x="1487" y="366"/>
                  <a:pt x="1488" y="367"/>
                </a:cubicBezTo>
                <a:cubicBezTo>
                  <a:pt x="1489" y="368"/>
                  <a:pt x="1490" y="368"/>
                  <a:pt x="1490" y="368"/>
                </a:cubicBezTo>
                <a:cubicBezTo>
                  <a:pt x="1491" y="368"/>
                  <a:pt x="1492" y="368"/>
                  <a:pt x="1492" y="367"/>
                </a:cubicBezTo>
                <a:cubicBezTo>
                  <a:pt x="1499" y="361"/>
                  <a:pt x="1499" y="361"/>
                  <a:pt x="1499" y="361"/>
                </a:cubicBezTo>
                <a:cubicBezTo>
                  <a:pt x="1500" y="359"/>
                  <a:pt x="1500" y="357"/>
                  <a:pt x="1499" y="356"/>
                </a:cubicBezTo>
                <a:cubicBezTo>
                  <a:pt x="1498" y="355"/>
                  <a:pt x="1496" y="355"/>
                  <a:pt x="1495" y="356"/>
                </a:cubicBezTo>
                <a:lnTo>
                  <a:pt x="1488" y="363"/>
                </a:lnTo>
                <a:close/>
                <a:moveTo>
                  <a:pt x="1362" y="503"/>
                </a:moveTo>
                <a:cubicBezTo>
                  <a:pt x="1359" y="506"/>
                  <a:pt x="1359" y="506"/>
                  <a:pt x="1359" y="506"/>
                </a:cubicBezTo>
                <a:cubicBezTo>
                  <a:pt x="1358" y="507"/>
                  <a:pt x="1358" y="509"/>
                  <a:pt x="1359" y="510"/>
                </a:cubicBezTo>
                <a:cubicBezTo>
                  <a:pt x="1360" y="511"/>
                  <a:pt x="1361" y="511"/>
                  <a:pt x="1361" y="511"/>
                </a:cubicBezTo>
                <a:cubicBezTo>
                  <a:pt x="1362" y="511"/>
                  <a:pt x="1363" y="511"/>
                  <a:pt x="1364" y="510"/>
                </a:cubicBezTo>
                <a:cubicBezTo>
                  <a:pt x="1366" y="508"/>
                  <a:pt x="1366" y="508"/>
                  <a:pt x="1366" y="508"/>
                </a:cubicBezTo>
                <a:cubicBezTo>
                  <a:pt x="1367" y="507"/>
                  <a:pt x="1367" y="505"/>
                  <a:pt x="1366" y="503"/>
                </a:cubicBezTo>
                <a:cubicBezTo>
                  <a:pt x="1365" y="502"/>
                  <a:pt x="1363" y="502"/>
                  <a:pt x="1362" y="503"/>
                </a:cubicBezTo>
                <a:close/>
                <a:moveTo>
                  <a:pt x="1378" y="496"/>
                </a:moveTo>
                <a:cubicBezTo>
                  <a:pt x="1379" y="495"/>
                  <a:pt x="1379" y="493"/>
                  <a:pt x="1378" y="492"/>
                </a:cubicBezTo>
                <a:cubicBezTo>
                  <a:pt x="1376" y="491"/>
                  <a:pt x="1374" y="491"/>
                  <a:pt x="1373" y="492"/>
                </a:cubicBezTo>
                <a:cubicBezTo>
                  <a:pt x="1366" y="499"/>
                  <a:pt x="1366" y="499"/>
                  <a:pt x="1366" y="499"/>
                </a:cubicBezTo>
                <a:cubicBezTo>
                  <a:pt x="1365" y="500"/>
                  <a:pt x="1365" y="502"/>
                  <a:pt x="1366" y="503"/>
                </a:cubicBezTo>
                <a:cubicBezTo>
                  <a:pt x="1367" y="504"/>
                  <a:pt x="1368" y="504"/>
                  <a:pt x="1369" y="504"/>
                </a:cubicBezTo>
                <a:cubicBezTo>
                  <a:pt x="1369" y="504"/>
                  <a:pt x="1370" y="504"/>
                  <a:pt x="1371" y="503"/>
                </a:cubicBezTo>
                <a:lnTo>
                  <a:pt x="1378" y="496"/>
                </a:lnTo>
                <a:close/>
                <a:moveTo>
                  <a:pt x="1387" y="486"/>
                </a:moveTo>
                <a:cubicBezTo>
                  <a:pt x="1387" y="486"/>
                  <a:pt x="1388" y="486"/>
                  <a:pt x="1389" y="485"/>
                </a:cubicBezTo>
                <a:cubicBezTo>
                  <a:pt x="1393" y="480"/>
                  <a:pt x="1393" y="480"/>
                  <a:pt x="1393" y="480"/>
                </a:cubicBezTo>
                <a:cubicBezTo>
                  <a:pt x="1395" y="479"/>
                  <a:pt x="1395" y="477"/>
                  <a:pt x="1393" y="476"/>
                </a:cubicBezTo>
                <a:cubicBezTo>
                  <a:pt x="1392" y="475"/>
                  <a:pt x="1390" y="475"/>
                  <a:pt x="1389" y="476"/>
                </a:cubicBezTo>
                <a:cubicBezTo>
                  <a:pt x="1384" y="481"/>
                  <a:pt x="1384" y="481"/>
                  <a:pt x="1384" y="481"/>
                </a:cubicBezTo>
                <a:cubicBezTo>
                  <a:pt x="1383" y="482"/>
                  <a:pt x="1383" y="484"/>
                  <a:pt x="1384" y="485"/>
                </a:cubicBezTo>
                <a:cubicBezTo>
                  <a:pt x="1385" y="486"/>
                  <a:pt x="1386" y="486"/>
                  <a:pt x="1387" y="486"/>
                </a:cubicBezTo>
                <a:close/>
                <a:moveTo>
                  <a:pt x="1493" y="380"/>
                </a:moveTo>
                <a:cubicBezTo>
                  <a:pt x="1494" y="380"/>
                  <a:pt x="1494" y="379"/>
                  <a:pt x="1495" y="379"/>
                </a:cubicBezTo>
                <a:cubicBezTo>
                  <a:pt x="1499" y="375"/>
                  <a:pt x="1499" y="375"/>
                  <a:pt x="1499" y="375"/>
                </a:cubicBezTo>
                <a:cubicBezTo>
                  <a:pt x="1500" y="374"/>
                  <a:pt x="1500" y="372"/>
                  <a:pt x="1499" y="371"/>
                </a:cubicBezTo>
                <a:cubicBezTo>
                  <a:pt x="1497" y="370"/>
                  <a:pt x="1495" y="370"/>
                  <a:pt x="1494" y="371"/>
                </a:cubicBezTo>
                <a:cubicBezTo>
                  <a:pt x="1491" y="374"/>
                  <a:pt x="1491" y="374"/>
                  <a:pt x="1491" y="374"/>
                </a:cubicBezTo>
                <a:cubicBezTo>
                  <a:pt x="1489" y="376"/>
                  <a:pt x="1489" y="378"/>
                  <a:pt x="1491" y="379"/>
                </a:cubicBezTo>
                <a:cubicBezTo>
                  <a:pt x="1491" y="379"/>
                  <a:pt x="1492" y="380"/>
                  <a:pt x="1493" y="380"/>
                </a:cubicBezTo>
                <a:close/>
                <a:moveTo>
                  <a:pt x="1412" y="460"/>
                </a:moveTo>
                <a:cubicBezTo>
                  <a:pt x="1413" y="460"/>
                  <a:pt x="1414" y="460"/>
                  <a:pt x="1414" y="460"/>
                </a:cubicBezTo>
                <a:cubicBezTo>
                  <a:pt x="1440" y="434"/>
                  <a:pt x="1440" y="434"/>
                  <a:pt x="1440" y="434"/>
                </a:cubicBezTo>
                <a:cubicBezTo>
                  <a:pt x="1441" y="433"/>
                  <a:pt x="1441" y="431"/>
                  <a:pt x="1440" y="430"/>
                </a:cubicBezTo>
                <a:cubicBezTo>
                  <a:pt x="1439" y="428"/>
                  <a:pt x="1437" y="428"/>
                  <a:pt x="1435" y="430"/>
                </a:cubicBezTo>
                <a:cubicBezTo>
                  <a:pt x="1410" y="455"/>
                  <a:pt x="1410" y="455"/>
                  <a:pt x="1410" y="455"/>
                </a:cubicBezTo>
                <a:cubicBezTo>
                  <a:pt x="1409" y="456"/>
                  <a:pt x="1409" y="458"/>
                  <a:pt x="1410" y="460"/>
                </a:cubicBezTo>
                <a:cubicBezTo>
                  <a:pt x="1410" y="460"/>
                  <a:pt x="1411" y="460"/>
                  <a:pt x="1412" y="460"/>
                </a:cubicBezTo>
                <a:close/>
                <a:moveTo>
                  <a:pt x="1384" y="503"/>
                </a:moveTo>
                <a:cubicBezTo>
                  <a:pt x="1386" y="502"/>
                  <a:pt x="1386" y="500"/>
                  <a:pt x="1384" y="499"/>
                </a:cubicBezTo>
                <a:cubicBezTo>
                  <a:pt x="1383" y="498"/>
                  <a:pt x="1381" y="498"/>
                  <a:pt x="1380" y="499"/>
                </a:cubicBezTo>
                <a:cubicBezTo>
                  <a:pt x="1371" y="508"/>
                  <a:pt x="1371" y="508"/>
                  <a:pt x="1371" y="508"/>
                </a:cubicBezTo>
                <a:cubicBezTo>
                  <a:pt x="1370" y="509"/>
                  <a:pt x="1370" y="511"/>
                  <a:pt x="1371" y="512"/>
                </a:cubicBezTo>
                <a:cubicBezTo>
                  <a:pt x="1372" y="513"/>
                  <a:pt x="1373" y="513"/>
                  <a:pt x="1373" y="513"/>
                </a:cubicBezTo>
                <a:cubicBezTo>
                  <a:pt x="1374" y="513"/>
                  <a:pt x="1375" y="513"/>
                  <a:pt x="1375" y="512"/>
                </a:cubicBezTo>
                <a:lnTo>
                  <a:pt x="1384" y="503"/>
                </a:lnTo>
                <a:close/>
                <a:moveTo>
                  <a:pt x="1431" y="457"/>
                </a:moveTo>
                <a:cubicBezTo>
                  <a:pt x="1441" y="447"/>
                  <a:pt x="1441" y="447"/>
                  <a:pt x="1441" y="447"/>
                </a:cubicBezTo>
                <a:cubicBezTo>
                  <a:pt x="1442" y="446"/>
                  <a:pt x="1442" y="444"/>
                  <a:pt x="1441" y="443"/>
                </a:cubicBezTo>
                <a:cubicBezTo>
                  <a:pt x="1440" y="441"/>
                  <a:pt x="1438" y="441"/>
                  <a:pt x="1436" y="443"/>
                </a:cubicBezTo>
                <a:cubicBezTo>
                  <a:pt x="1427" y="452"/>
                  <a:pt x="1427" y="452"/>
                  <a:pt x="1427" y="452"/>
                </a:cubicBezTo>
                <a:cubicBezTo>
                  <a:pt x="1426" y="454"/>
                  <a:pt x="1426" y="455"/>
                  <a:pt x="1427" y="457"/>
                </a:cubicBezTo>
                <a:cubicBezTo>
                  <a:pt x="1427" y="457"/>
                  <a:pt x="1428" y="458"/>
                  <a:pt x="1429" y="458"/>
                </a:cubicBezTo>
                <a:cubicBezTo>
                  <a:pt x="1430" y="458"/>
                  <a:pt x="1430" y="457"/>
                  <a:pt x="1431" y="457"/>
                </a:cubicBezTo>
                <a:close/>
                <a:moveTo>
                  <a:pt x="1388" y="496"/>
                </a:moveTo>
                <a:cubicBezTo>
                  <a:pt x="1388" y="496"/>
                  <a:pt x="1389" y="497"/>
                  <a:pt x="1390" y="497"/>
                </a:cubicBezTo>
                <a:cubicBezTo>
                  <a:pt x="1391" y="497"/>
                  <a:pt x="1391" y="496"/>
                  <a:pt x="1392" y="496"/>
                </a:cubicBezTo>
                <a:cubicBezTo>
                  <a:pt x="1402" y="486"/>
                  <a:pt x="1402" y="486"/>
                  <a:pt x="1402" y="486"/>
                </a:cubicBezTo>
                <a:cubicBezTo>
                  <a:pt x="1403" y="485"/>
                  <a:pt x="1403" y="483"/>
                  <a:pt x="1402" y="481"/>
                </a:cubicBezTo>
                <a:cubicBezTo>
                  <a:pt x="1401" y="480"/>
                  <a:pt x="1399" y="480"/>
                  <a:pt x="1398" y="481"/>
                </a:cubicBezTo>
                <a:cubicBezTo>
                  <a:pt x="1388" y="491"/>
                  <a:pt x="1388" y="491"/>
                  <a:pt x="1388" y="491"/>
                </a:cubicBezTo>
                <a:cubicBezTo>
                  <a:pt x="1386" y="493"/>
                  <a:pt x="1386" y="495"/>
                  <a:pt x="1388" y="496"/>
                </a:cubicBezTo>
                <a:close/>
                <a:moveTo>
                  <a:pt x="1418" y="470"/>
                </a:moveTo>
                <a:cubicBezTo>
                  <a:pt x="1427" y="461"/>
                  <a:pt x="1427" y="461"/>
                  <a:pt x="1427" y="461"/>
                </a:cubicBezTo>
                <a:cubicBezTo>
                  <a:pt x="1428" y="460"/>
                  <a:pt x="1428" y="458"/>
                  <a:pt x="1427" y="457"/>
                </a:cubicBezTo>
                <a:cubicBezTo>
                  <a:pt x="1425" y="456"/>
                  <a:pt x="1424" y="456"/>
                  <a:pt x="1423" y="457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4" y="465"/>
                  <a:pt x="1414" y="465"/>
                  <a:pt x="1414" y="465"/>
                </a:cubicBezTo>
                <a:cubicBezTo>
                  <a:pt x="1413" y="466"/>
                  <a:pt x="1413" y="468"/>
                  <a:pt x="1414" y="470"/>
                </a:cubicBezTo>
                <a:cubicBezTo>
                  <a:pt x="1415" y="470"/>
                  <a:pt x="1415" y="470"/>
                  <a:pt x="1416" y="470"/>
                </a:cubicBezTo>
                <a:cubicBezTo>
                  <a:pt x="1417" y="470"/>
                  <a:pt x="1418" y="470"/>
                  <a:pt x="1418" y="470"/>
                </a:cubicBezTo>
                <a:close/>
                <a:moveTo>
                  <a:pt x="1378" y="519"/>
                </a:moveTo>
                <a:cubicBezTo>
                  <a:pt x="1379" y="520"/>
                  <a:pt x="1380" y="520"/>
                  <a:pt x="1380" y="520"/>
                </a:cubicBezTo>
                <a:cubicBezTo>
                  <a:pt x="1381" y="520"/>
                  <a:pt x="1382" y="520"/>
                  <a:pt x="1382" y="519"/>
                </a:cubicBezTo>
                <a:cubicBezTo>
                  <a:pt x="1391" y="511"/>
                  <a:pt x="1391" y="511"/>
                  <a:pt x="1391" y="511"/>
                </a:cubicBezTo>
                <a:cubicBezTo>
                  <a:pt x="1392" y="509"/>
                  <a:pt x="1392" y="507"/>
                  <a:pt x="1391" y="506"/>
                </a:cubicBezTo>
                <a:cubicBezTo>
                  <a:pt x="1390" y="505"/>
                  <a:pt x="1388" y="505"/>
                  <a:pt x="1387" y="506"/>
                </a:cubicBezTo>
                <a:cubicBezTo>
                  <a:pt x="1378" y="515"/>
                  <a:pt x="1378" y="515"/>
                  <a:pt x="1378" y="515"/>
                </a:cubicBezTo>
                <a:cubicBezTo>
                  <a:pt x="1377" y="516"/>
                  <a:pt x="1377" y="518"/>
                  <a:pt x="1378" y="519"/>
                </a:cubicBezTo>
                <a:close/>
                <a:moveTo>
                  <a:pt x="1394" y="507"/>
                </a:moveTo>
                <a:cubicBezTo>
                  <a:pt x="1395" y="507"/>
                  <a:pt x="1395" y="506"/>
                  <a:pt x="1396" y="506"/>
                </a:cubicBezTo>
                <a:cubicBezTo>
                  <a:pt x="1408" y="493"/>
                  <a:pt x="1408" y="493"/>
                  <a:pt x="1408" y="493"/>
                </a:cubicBezTo>
                <a:cubicBezTo>
                  <a:pt x="1410" y="492"/>
                  <a:pt x="1410" y="490"/>
                  <a:pt x="1408" y="489"/>
                </a:cubicBezTo>
                <a:cubicBezTo>
                  <a:pt x="1407" y="488"/>
                  <a:pt x="1405" y="488"/>
                  <a:pt x="1404" y="489"/>
                </a:cubicBezTo>
                <a:cubicBezTo>
                  <a:pt x="1392" y="501"/>
                  <a:pt x="1392" y="501"/>
                  <a:pt x="1392" y="501"/>
                </a:cubicBezTo>
                <a:cubicBezTo>
                  <a:pt x="1390" y="503"/>
                  <a:pt x="1390" y="504"/>
                  <a:pt x="1392" y="506"/>
                </a:cubicBezTo>
                <a:cubicBezTo>
                  <a:pt x="1392" y="506"/>
                  <a:pt x="1393" y="507"/>
                  <a:pt x="1394" y="507"/>
                </a:cubicBezTo>
                <a:close/>
                <a:moveTo>
                  <a:pt x="1382" y="529"/>
                </a:moveTo>
                <a:cubicBezTo>
                  <a:pt x="1381" y="528"/>
                  <a:pt x="1379" y="528"/>
                  <a:pt x="1378" y="529"/>
                </a:cubicBezTo>
                <a:cubicBezTo>
                  <a:pt x="1376" y="531"/>
                  <a:pt x="1376" y="531"/>
                  <a:pt x="1376" y="531"/>
                </a:cubicBezTo>
                <a:cubicBezTo>
                  <a:pt x="1374" y="533"/>
                  <a:pt x="1374" y="534"/>
                  <a:pt x="1376" y="536"/>
                </a:cubicBezTo>
                <a:cubicBezTo>
                  <a:pt x="1376" y="536"/>
                  <a:pt x="1377" y="537"/>
                  <a:pt x="1378" y="537"/>
                </a:cubicBezTo>
                <a:cubicBezTo>
                  <a:pt x="1379" y="537"/>
                  <a:pt x="1379" y="536"/>
                  <a:pt x="1380" y="536"/>
                </a:cubicBezTo>
                <a:cubicBezTo>
                  <a:pt x="1382" y="534"/>
                  <a:pt x="1382" y="534"/>
                  <a:pt x="1382" y="534"/>
                </a:cubicBezTo>
                <a:cubicBezTo>
                  <a:pt x="1383" y="533"/>
                  <a:pt x="1383" y="531"/>
                  <a:pt x="1382" y="529"/>
                </a:cubicBezTo>
                <a:close/>
                <a:moveTo>
                  <a:pt x="1385" y="529"/>
                </a:moveTo>
                <a:cubicBezTo>
                  <a:pt x="1386" y="529"/>
                  <a:pt x="1387" y="529"/>
                  <a:pt x="1388" y="528"/>
                </a:cubicBezTo>
                <a:cubicBezTo>
                  <a:pt x="1410" y="506"/>
                  <a:pt x="1410" y="506"/>
                  <a:pt x="1410" y="506"/>
                </a:cubicBezTo>
                <a:cubicBezTo>
                  <a:pt x="1411" y="505"/>
                  <a:pt x="1411" y="503"/>
                  <a:pt x="1410" y="502"/>
                </a:cubicBezTo>
                <a:cubicBezTo>
                  <a:pt x="1408" y="501"/>
                  <a:pt x="1406" y="501"/>
                  <a:pt x="1405" y="502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82" y="524"/>
                  <a:pt x="1382" y="524"/>
                  <a:pt x="1382" y="524"/>
                </a:cubicBezTo>
                <a:cubicBezTo>
                  <a:pt x="1381" y="525"/>
                  <a:pt x="1382" y="527"/>
                  <a:pt x="1383" y="528"/>
                </a:cubicBezTo>
                <a:cubicBezTo>
                  <a:pt x="1383" y="529"/>
                  <a:pt x="1385" y="529"/>
                  <a:pt x="1385" y="529"/>
                </a:cubicBezTo>
                <a:close/>
                <a:moveTo>
                  <a:pt x="1498" y="417"/>
                </a:moveTo>
                <a:cubicBezTo>
                  <a:pt x="1499" y="417"/>
                  <a:pt x="1499" y="416"/>
                  <a:pt x="1500" y="416"/>
                </a:cubicBezTo>
                <a:cubicBezTo>
                  <a:pt x="1510" y="406"/>
                  <a:pt x="1510" y="406"/>
                  <a:pt x="1510" y="406"/>
                </a:cubicBezTo>
                <a:cubicBezTo>
                  <a:pt x="1511" y="404"/>
                  <a:pt x="1511" y="403"/>
                  <a:pt x="1510" y="401"/>
                </a:cubicBezTo>
                <a:cubicBezTo>
                  <a:pt x="1509" y="400"/>
                  <a:pt x="1507" y="400"/>
                  <a:pt x="1506" y="401"/>
                </a:cubicBezTo>
                <a:cubicBezTo>
                  <a:pt x="1496" y="411"/>
                  <a:pt x="1496" y="411"/>
                  <a:pt x="1496" y="411"/>
                </a:cubicBezTo>
                <a:cubicBezTo>
                  <a:pt x="1494" y="413"/>
                  <a:pt x="1494" y="415"/>
                  <a:pt x="1496" y="416"/>
                </a:cubicBezTo>
                <a:cubicBezTo>
                  <a:pt x="1496" y="416"/>
                  <a:pt x="1497" y="417"/>
                  <a:pt x="1498" y="417"/>
                </a:cubicBezTo>
                <a:close/>
                <a:moveTo>
                  <a:pt x="1384" y="537"/>
                </a:moveTo>
                <a:cubicBezTo>
                  <a:pt x="1383" y="538"/>
                  <a:pt x="1383" y="538"/>
                  <a:pt x="1383" y="538"/>
                </a:cubicBezTo>
                <a:cubicBezTo>
                  <a:pt x="1381" y="539"/>
                  <a:pt x="1381" y="541"/>
                  <a:pt x="1383" y="543"/>
                </a:cubicBezTo>
                <a:cubicBezTo>
                  <a:pt x="1383" y="543"/>
                  <a:pt x="1384" y="544"/>
                  <a:pt x="1385" y="544"/>
                </a:cubicBezTo>
                <a:cubicBezTo>
                  <a:pt x="1386" y="544"/>
                  <a:pt x="1386" y="543"/>
                  <a:pt x="1387" y="543"/>
                </a:cubicBezTo>
                <a:cubicBezTo>
                  <a:pt x="1388" y="542"/>
                  <a:pt x="1388" y="542"/>
                  <a:pt x="1388" y="542"/>
                </a:cubicBezTo>
                <a:cubicBezTo>
                  <a:pt x="1389" y="541"/>
                  <a:pt x="1389" y="539"/>
                  <a:pt x="1388" y="537"/>
                </a:cubicBezTo>
                <a:cubicBezTo>
                  <a:pt x="1387" y="536"/>
                  <a:pt x="1385" y="536"/>
                  <a:pt x="1384" y="537"/>
                </a:cubicBezTo>
                <a:close/>
                <a:moveTo>
                  <a:pt x="1409" y="519"/>
                </a:moveTo>
                <a:cubicBezTo>
                  <a:pt x="1410" y="519"/>
                  <a:pt x="1411" y="519"/>
                  <a:pt x="1411" y="519"/>
                </a:cubicBezTo>
                <a:cubicBezTo>
                  <a:pt x="1414" y="515"/>
                  <a:pt x="1414" y="515"/>
                  <a:pt x="1414" y="515"/>
                </a:cubicBezTo>
                <a:cubicBezTo>
                  <a:pt x="1416" y="514"/>
                  <a:pt x="1416" y="512"/>
                  <a:pt x="1414" y="511"/>
                </a:cubicBezTo>
                <a:cubicBezTo>
                  <a:pt x="1413" y="510"/>
                  <a:pt x="1411" y="510"/>
                  <a:pt x="1410" y="511"/>
                </a:cubicBezTo>
                <a:cubicBezTo>
                  <a:pt x="1407" y="514"/>
                  <a:pt x="1407" y="514"/>
                  <a:pt x="1407" y="514"/>
                </a:cubicBezTo>
                <a:cubicBezTo>
                  <a:pt x="1406" y="515"/>
                  <a:pt x="1406" y="517"/>
                  <a:pt x="1407" y="519"/>
                </a:cubicBezTo>
                <a:cubicBezTo>
                  <a:pt x="1407" y="519"/>
                  <a:pt x="1408" y="519"/>
                  <a:pt x="1409" y="519"/>
                </a:cubicBezTo>
                <a:close/>
                <a:moveTo>
                  <a:pt x="1406" y="523"/>
                </a:moveTo>
                <a:cubicBezTo>
                  <a:pt x="1408" y="522"/>
                  <a:pt x="1408" y="520"/>
                  <a:pt x="1406" y="519"/>
                </a:cubicBezTo>
                <a:cubicBezTo>
                  <a:pt x="1405" y="518"/>
                  <a:pt x="1403" y="518"/>
                  <a:pt x="1402" y="519"/>
                </a:cubicBezTo>
                <a:cubicBezTo>
                  <a:pt x="1388" y="533"/>
                  <a:pt x="1388" y="533"/>
                  <a:pt x="1388" y="533"/>
                </a:cubicBezTo>
                <a:cubicBezTo>
                  <a:pt x="1387" y="534"/>
                  <a:pt x="1387" y="536"/>
                  <a:pt x="1388" y="537"/>
                </a:cubicBezTo>
                <a:cubicBezTo>
                  <a:pt x="1389" y="538"/>
                  <a:pt x="1389" y="538"/>
                  <a:pt x="1390" y="538"/>
                </a:cubicBezTo>
                <a:cubicBezTo>
                  <a:pt x="1391" y="538"/>
                  <a:pt x="1392" y="538"/>
                  <a:pt x="1392" y="537"/>
                </a:cubicBezTo>
                <a:lnTo>
                  <a:pt x="1406" y="523"/>
                </a:lnTo>
                <a:close/>
                <a:moveTo>
                  <a:pt x="1498" y="430"/>
                </a:moveTo>
                <a:cubicBezTo>
                  <a:pt x="1499" y="430"/>
                  <a:pt x="1500" y="430"/>
                  <a:pt x="1501" y="429"/>
                </a:cubicBezTo>
                <a:cubicBezTo>
                  <a:pt x="1513" y="417"/>
                  <a:pt x="1513" y="417"/>
                  <a:pt x="1513" y="417"/>
                </a:cubicBezTo>
                <a:cubicBezTo>
                  <a:pt x="1514" y="415"/>
                  <a:pt x="1514" y="413"/>
                  <a:pt x="1513" y="412"/>
                </a:cubicBezTo>
                <a:cubicBezTo>
                  <a:pt x="1512" y="411"/>
                  <a:pt x="1510" y="411"/>
                  <a:pt x="1509" y="412"/>
                </a:cubicBezTo>
                <a:cubicBezTo>
                  <a:pt x="1496" y="425"/>
                  <a:pt x="1496" y="425"/>
                  <a:pt x="1496" y="425"/>
                </a:cubicBezTo>
                <a:cubicBezTo>
                  <a:pt x="1495" y="426"/>
                  <a:pt x="1495" y="428"/>
                  <a:pt x="1496" y="429"/>
                </a:cubicBezTo>
                <a:cubicBezTo>
                  <a:pt x="1497" y="430"/>
                  <a:pt x="1498" y="430"/>
                  <a:pt x="1498" y="430"/>
                </a:cubicBezTo>
                <a:close/>
                <a:moveTo>
                  <a:pt x="1503" y="440"/>
                </a:moveTo>
                <a:cubicBezTo>
                  <a:pt x="1504" y="440"/>
                  <a:pt x="1504" y="439"/>
                  <a:pt x="1505" y="439"/>
                </a:cubicBezTo>
                <a:cubicBezTo>
                  <a:pt x="1506" y="438"/>
                  <a:pt x="1506" y="438"/>
                  <a:pt x="1506" y="438"/>
                </a:cubicBezTo>
                <a:cubicBezTo>
                  <a:pt x="1506" y="437"/>
                  <a:pt x="1507" y="437"/>
                  <a:pt x="1507" y="436"/>
                </a:cubicBezTo>
                <a:cubicBezTo>
                  <a:pt x="1507" y="436"/>
                  <a:pt x="1508" y="436"/>
                  <a:pt x="1508" y="436"/>
                </a:cubicBezTo>
                <a:cubicBezTo>
                  <a:pt x="1512" y="432"/>
                  <a:pt x="1512" y="432"/>
                  <a:pt x="1512" y="432"/>
                </a:cubicBezTo>
                <a:cubicBezTo>
                  <a:pt x="1513" y="430"/>
                  <a:pt x="1513" y="428"/>
                  <a:pt x="1512" y="427"/>
                </a:cubicBezTo>
                <a:cubicBezTo>
                  <a:pt x="1511" y="426"/>
                  <a:pt x="1509" y="426"/>
                  <a:pt x="1508" y="427"/>
                </a:cubicBezTo>
                <a:cubicBezTo>
                  <a:pt x="1504" y="431"/>
                  <a:pt x="1504" y="431"/>
                  <a:pt x="1504" y="431"/>
                </a:cubicBezTo>
                <a:cubicBezTo>
                  <a:pt x="1503" y="432"/>
                  <a:pt x="1503" y="432"/>
                  <a:pt x="1503" y="433"/>
                </a:cubicBezTo>
                <a:cubicBezTo>
                  <a:pt x="1502" y="433"/>
                  <a:pt x="1502" y="433"/>
                  <a:pt x="1502" y="433"/>
                </a:cubicBezTo>
                <a:cubicBezTo>
                  <a:pt x="1501" y="434"/>
                  <a:pt x="1501" y="434"/>
                  <a:pt x="1501" y="434"/>
                </a:cubicBezTo>
                <a:cubicBezTo>
                  <a:pt x="1499" y="436"/>
                  <a:pt x="1499" y="437"/>
                  <a:pt x="1501" y="439"/>
                </a:cubicBezTo>
                <a:cubicBezTo>
                  <a:pt x="1501" y="439"/>
                  <a:pt x="1502" y="440"/>
                  <a:pt x="1503" y="440"/>
                </a:cubicBezTo>
                <a:close/>
                <a:moveTo>
                  <a:pt x="1411" y="529"/>
                </a:moveTo>
                <a:cubicBezTo>
                  <a:pt x="1409" y="527"/>
                  <a:pt x="1408" y="527"/>
                  <a:pt x="1406" y="529"/>
                </a:cubicBezTo>
                <a:cubicBezTo>
                  <a:pt x="1393" y="542"/>
                  <a:pt x="1393" y="542"/>
                  <a:pt x="1393" y="542"/>
                </a:cubicBezTo>
                <a:cubicBezTo>
                  <a:pt x="1392" y="543"/>
                  <a:pt x="1392" y="545"/>
                  <a:pt x="1393" y="547"/>
                </a:cubicBezTo>
                <a:cubicBezTo>
                  <a:pt x="1393" y="547"/>
                  <a:pt x="1394" y="547"/>
                  <a:pt x="1395" y="547"/>
                </a:cubicBezTo>
                <a:cubicBezTo>
                  <a:pt x="1396" y="547"/>
                  <a:pt x="1397" y="547"/>
                  <a:pt x="1397" y="547"/>
                </a:cubicBezTo>
                <a:cubicBezTo>
                  <a:pt x="1411" y="533"/>
                  <a:pt x="1411" y="533"/>
                  <a:pt x="1411" y="533"/>
                </a:cubicBezTo>
                <a:cubicBezTo>
                  <a:pt x="1412" y="532"/>
                  <a:pt x="1412" y="530"/>
                  <a:pt x="1411" y="529"/>
                </a:cubicBezTo>
                <a:close/>
                <a:moveTo>
                  <a:pt x="1518" y="431"/>
                </a:moveTo>
                <a:cubicBezTo>
                  <a:pt x="1516" y="433"/>
                  <a:pt x="1516" y="433"/>
                  <a:pt x="1516" y="433"/>
                </a:cubicBezTo>
                <a:cubicBezTo>
                  <a:pt x="1514" y="435"/>
                  <a:pt x="1514" y="436"/>
                  <a:pt x="1516" y="438"/>
                </a:cubicBezTo>
                <a:cubicBezTo>
                  <a:pt x="1516" y="438"/>
                  <a:pt x="1517" y="439"/>
                  <a:pt x="1518" y="439"/>
                </a:cubicBezTo>
                <a:cubicBezTo>
                  <a:pt x="1519" y="439"/>
                  <a:pt x="1519" y="438"/>
                  <a:pt x="1520" y="438"/>
                </a:cubicBezTo>
                <a:cubicBezTo>
                  <a:pt x="1523" y="435"/>
                  <a:pt x="1523" y="435"/>
                  <a:pt x="1523" y="435"/>
                </a:cubicBezTo>
                <a:cubicBezTo>
                  <a:pt x="1524" y="434"/>
                  <a:pt x="1524" y="432"/>
                  <a:pt x="1523" y="431"/>
                </a:cubicBezTo>
                <a:cubicBezTo>
                  <a:pt x="1521" y="429"/>
                  <a:pt x="1519" y="429"/>
                  <a:pt x="1518" y="431"/>
                </a:cubicBezTo>
                <a:close/>
                <a:moveTo>
                  <a:pt x="1485" y="471"/>
                </a:moveTo>
                <a:cubicBezTo>
                  <a:pt x="1486" y="471"/>
                  <a:pt x="1487" y="471"/>
                  <a:pt x="1487" y="470"/>
                </a:cubicBezTo>
                <a:cubicBezTo>
                  <a:pt x="1501" y="456"/>
                  <a:pt x="1501" y="456"/>
                  <a:pt x="1501" y="456"/>
                </a:cubicBezTo>
                <a:cubicBezTo>
                  <a:pt x="1502" y="455"/>
                  <a:pt x="1502" y="453"/>
                  <a:pt x="1501" y="452"/>
                </a:cubicBezTo>
                <a:cubicBezTo>
                  <a:pt x="1500" y="451"/>
                  <a:pt x="1498" y="451"/>
                  <a:pt x="1497" y="452"/>
                </a:cubicBezTo>
                <a:cubicBezTo>
                  <a:pt x="1483" y="466"/>
                  <a:pt x="1483" y="466"/>
                  <a:pt x="1483" y="466"/>
                </a:cubicBezTo>
                <a:cubicBezTo>
                  <a:pt x="1482" y="467"/>
                  <a:pt x="1482" y="469"/>
                  <a:pt x="1483" y="470"/>
                </a:cubicBezTo>
                <a:cubicBezTo>
                  <a:pt x="1484" y="471"/>
                  <a:pt x="1484" y="471"/>
                  <a:pt x="1485" y="471"/>
                </a:cubicBezTo>
                <a:close/>
                <a:moveTo>
                  <a:pt x="1417" y="536"/>
                </a:moveTo>
                <a:cubicBezTo>
                  <a:pt x="1416" y="535"/>
                  <a:pt x="1414" y="535"/>
                  <a:pt x="1413" y="536"/>
                </a:cubicBezTo>
                <a:cubicBezTo>
                  <a:pt x="1398" y="551"/>
                  <a:pt x="1398" y="551"/>
                  <a:pt x="1398" y="551"/>
                </a:cubicBezTo>
                <a:cubicBezTo>
                  <a:pt x="1397" y="552"/>
                  <a:pt x="1397" y="554"/>
                  <a:pt x="1398" y="555"/>
                </a:cubicBezTo>
                <a:cubicBezTo>
                  <a:pt x="1399" y="556"/>
                  <a:pt x="1400" y="556"/>
                  <a:pt x="1401" y="556"/>
                </a:cubicBezTo>
                <a:cubicBezTo>
                  <a:pt x="1401" y="556"/>
                  <a:pt x="1402" y="556"/>
                  <a:pt x="1403" y="555"/>
                </a:cubicBezTo>
                <a:cubicBezTo>
                  <a:pt x="1417" y="541"/>
                  <a:pt x="1417" y="541"/>
                  <a:pt x="1417" y="541"/>
                </a:cubicBezTo>
                <a:cubicBezTo>
                  <a:pt x="1418" y="539"/>
                  <a:pt x="1418" y="537"/>
                  <a:pt x="1417" y="536"/>
                </a:cubicBezTo>
                <a:close/>
                <a:moveTo>
                  <a:pt x="1425" y="547"/>
                </a:moveTo>
                <a:cubicBezTo>
                  <a:pt x="1425" y="547"/>
                  <a:pt x="1425" y="547"/>
                  <a:pt x="1425" y="547"/>
                </a:cubicBezTo>
                <a:cubicBezTo>
                  <a:pt x="1428" y="544"/>
                  <a:pt x="1428" y="544"/>
                  <a:pt x="1428" y="544"/>
                </a:cubicBezTo>
                <a:cubicBezTo>
                  <a:pt x="1429" y="542"/>
                  <a:pt x="1429" y="540"/>
                  <a:pt x="1428" y="539"/>
                </a:cubicBezTo>
                <a:cubicBezTo>
                  <a:pt x="1427" y="538"/>
                  <a:pt x="1425" y="538"/>
                  <a:pt x="1424" y="539"/>
                </a:cubicBezTo>
                <a:cubicBezTo>
                  <a:pt x="1421" y="542"/>
                  <a:pt x="1421" y="542"/>
                  <a:pt x="1421" y="542"/>
                </a:cubicBezTo>
                <a:cubicBezTo>
                  <a:pt x="1420" y="542"/>
                  <a:pt x="1420" y="543"/>
                  <a:pt x="1420" y="543"/>
                </a:cubicBezTo>
                <a:cubicBezTo>
                  <a:pt x="1420" y="543"/>
                  <a:pt x="1420" y="543"/>
                  <a:pt x="1420" y="543"/>
                </a:cubicBezTo>
                <a:cubicBezTo>
                  <a:pt x="1406" y="557"/>
                  <a:pt x="1406" y="557"/>
                  <a:pt x="1406" y="557"/>
                </a:cubicBezTo>
                <a:cubicBezTo>
                  <a:pt x="1405" y="558"/>
                  <a:pt x="1405" y="560"/>
                  <a:pt x="1406" y="561"/>
                </a:cubicBezTo>
                <a:cubicBezTo>
                  <a:pt x="1407" y="562"/>
                  <a:pt x="1408" y="562"/>
                  <a:pt x="1408" y="562"/>
                </a:cubicBezTo>
                <a:cubicBezTo>
                  <a:pt x="1409" y="562"/>
                  <a:pt x="1410" y="562"/>
                  <a:pt x="1411" y="561"/>
                </a:cubicBezTo>
                <a:cubicBezTo>
                  <a:pt x="1424" y="547"/>
                  <a:pt x="1424" y="547"/>
                  <a:pt x="1424" y="547"/>
                </a:cubicBezTo>
                <a:cubicBezTo>
                  <a:pt x="1425" y="547"/>
                  <a:pt x="1425" y="547"/>
                  <a:pt x="1425" y="547"/>
                </a:cubicBezTo>
                <a:close/>
                <a:moveTo>
                  <a:pt x="1521" y="442"/>
                </a:moveTo>
                <a:cubicBezTo>
                  <a:pt x="1519" y="444"/>
                  <a:pt x="1519" y="444"/>
                  <a:pt x="1519" y="444"/>
                </a:cubicBezTo>
                <a:cubicBezTo>
                  <a:pt x="1519" y="444"/>
                  <a:pt x="1518" y="445"/>
                  <a:pt x="1518" y="446"/>
                </a:cubicBezTo>
                <a:cubicBezTo>
                  <a:pt x="1518" y="446"/>
                  <a:pt x="1517" y="446"/>
                  <a:pt x="1516" y="447"/>
                </a:cubicBezTo>
                <a:cubicBezTo>
                  <a:pt x="1510" y="453"/>
                  <a:pt x="1510" y="453"/>
                  <a:pt x="1510" y="453"/>
                </a:cubicBezTo>
                <a:cubicBezTo>
                  <a:pt x="1509" y="454"/>
                  <a:pt x="1509" y="456"/>
                  <a:pt x="1510" y="457"/>
                </a:cubicBezTo>
                <a:cubicBezTo>
                  <a:pt x="1511" y="458"/>
                  <a:pt x="1512" y="458"/>
                  <a:pt x="1513" y="458"/>
                </a:cubicBezTo>
                <a:cubicBezTo>
                  <a:pt x="1513" y="458"/>
                  <a:pt x="1514" y="458"/>
                  <a:pt x="1515" y="457"/>
                </a:cubicBezTo>
                <a:cubicBezTo>
                  <a:pt x="1521" y="451"/>
                  <a:pt x="1521" y="451"/>
                  <a:pt x="1521" y="451"/>
                </a:cubicBezTo>
                <a:cubicBezTo>
                  <a:pt x="1521" y="450"/>
                  <a:pt x="1522" y="450"/>
                  <a:pt x="1522" y="449"/>
                </a:cubicBezTo>
                <a:cubicBezTo>
                  <a:pt x="1522" y="449"/>
                  <a:pt x="1523" y="449"/>
                  <a:pt x="1523" y="448"/>
                </a:cubicBezTo>
                <a:cubicBezTo>
                  <a:pt x="1525" y="446"/>
                  <a:pt x="1525" y="446"/>
                  <a:pt x="1525" y="446"/>
                </a:cubicBezTo>
                <a:cubicBezTo>
                  <a:pt x="1527" y="445"/>
                  <a:pt x="1527" y="443"/>
                  <a:pt x="1525" y="442"/>
                </a:cubicBezTo>
                <a:cubicBezTo>
                  <a:pt x="1524" y="441"/>
                  <a:pt x="1522" y="441"/>
                  <a:pt x="1521" y="442"/>
                </a:cubicBezTo>
                <a:close/>
                <a:moveTo>
                  <a:pt x="1531" y="446"/>
                </a:moveTo>
                <a:cubicBezTo>
                  <a:pt x="1526" y="451"/>
                  <a:pt x="1526" y="451"/>
                  <a:pt x="1526" y="451"/>
                </a:cubicBezTo>
                <a:cubicBezTo>
                  <a:pt x="1525" y="452"/>
                  <a:pt x="1525" y="452"/>
                  <a:pt x="1525" y="453"/>
                </a:cubicBezTo>
                <a:cubicBezTo>
                  <a:pt x="1524" y="453"/>
                  <a:pt x="1524" y="453"/>
                  <a:pt x="1523" y="454"/>
                </a:cubicBezTo>
                <a:cubicBezTo>
                  <a:pt x="1515" y="462"/>
                  <a:pt x="1515" y="462"/>
                  <a:pt x="1515" y="462"/>
                </a:cubicBezTo>
                <a:cubicBezTo>
                  <a:pt x="1514" y="463"/>
                  <a:pt x="1514" y="465"/>
                  <a:pt x="1515" y="466"/>
                </a:cubicBezTo>
                <a:cubicBezTo>
                  <a:pt x="1516" y="467"/>
                  <a:pt x="1516" y="467"/>
                  <a:pt x="1517" y="467"/>
                </a:cubicBezTo>
                <a:cubicBezTo>
                  <a:pt x="1518" y="467"/>
                  <a:pt x="1519" y="467"/>
                  <a:pt x="1519" y="466"/>
                </a:cubicBezTo>
                <a:cubicBezTo>
                  <a:pt x="1527" y="458"/>
                  <a:pt x="1527" y="458"/>
                  <a:pt x="1527" y="458"/>
                </a:cubicBezTo>
                <a:cubicBezTo>
                  <a:pt x="1528" y="458"/>
                  <a:pt x="1528" y="457"/>
                  <a:pt x="1528" y="456"/>
                </a:cubicBezTo>
                <a:cubicBezTo>
                  <a:pt x="1529" y="456"/>
                  <a:pt x="1530" y="456"/>
                  <a:pt x="1530" y="455"/>
                </a:cubicBezTo>
                <a:cubicBezTo>
                  <a:pt x="1535" y="451"/>
                  <a:pt x="1535" y="451"/>
                  <a:pt x="1535" y="451"/>
                </a:cubicBezTo>
                <a:cubicBezTo>
                  <a:pt x="1536" y="450"/>
                  <a:pt x="1536" y="448"/>
                  <a:pt x="1535" y="446"/>
                </a:cubicBezTo>
                <a:cubicBezTo>
                  <a:pt x="1534" y="445"/>
                  <a:pt x="1532" y="445"/>
                  <a:pt x="1531" y="446"/>
                </a:cubicBezTo>
                <a:close/>
                <a:moveTo>
                  <a:pt x="1423" y="562"/>
                </a:moveTo>
                <a:cubicBezTo>
                  <a:pt x="1424" y="561"/>
                  <a:pt x="1424" y="559"/>
                  <a:pt x="1423" y="558"/>
                </a:cubicBezTo>
                <a:cubicBezTo>
                  <a:pt x="1422" y="557"/>
                  <a:pt x="1420" y="557"/>
                  <a:pt x="1419" y="558"/>
                </a:cubicBezTo>
                <a:cubicBezTo>
                  <a:pt x="1416" y="561"/>
                  <a:pt x="1416" y="561"/>
                  <a:pt x="1416" y="561"/>
                </a:cubicBezTo>
                <a:cubicBezTo>
                  <a:pt x="1415" y="562"/>
                  <a:pt x="1415" y="564"/>
                  <a:pt x="1416" y="565"/>
                </a:cubicBezTo>
                <a:cubicBezTo>
                  <a:pt x="1416" y="566"/>
                  <a:pt x="1417" y="566"/>
                  <a:pt x="1418" y="566"/>
                </a:cubicBezTo>
                <a:cubicBezTo>
                  <a:pt x="1419" y="566"/>
                  <a:pt x="1420" y="566"/>
                  <a:pt x="1420" y="565"/>
                </a:cubicBezTo>
                <a:lnTo>
                  <a:pt x="1423" y="562"/>
                </a:lnTo>
                <a:close/>
                <a:moveTo>
                  <a:pt x="1446" y="539"/>
                </a:moveTo>
                <a:cubicBezTo>
                  <a:pt x="1446" y="539"/>
                  <a:pt x="1447" y="538"/>
                  <a:pt x="1448" y="538"/>
                </a:cubicBezTo>
                <a:cubicBezTo>
                  <a:pt x="1497" y="489"/>
                  <a:pt x="1497" y="489"/>
                  <a:pt x="1497" y="489"/>
                </a:cubicBezTo>
                <a:cubicBezTo>
                  <a:pt x="1498" y="488"/>
                  <a:pt x="1498" y="486"/>
                  <a:pt x="1497" y="485"/>
                </a:cubicBezTo>
                <a:cubicBezTo>
                  <a:pt x="1495" y="483"/>
                  <a:pt x="1493" y="483"/>
                  <a:pt x="1492" y="485"/>
                </a:cubicBezTo>
                <a:cubicBezTo>
                  <a:pt x="1443" y="533"/>
                  <a:pt x="1443" y="533"/>
                  <a:pt x="1443" y="533"/>
                </a:cubicBezTo>
                <a:cubicBezTo>
                  <a:pt x="1442" y="535"/>
                  <a:pt x="1442" y="537"/>
                  <a:pt x="1443" y="538"/>
                </a:cubicBezTo>
                <a:cubicBezTo>
                  <a:pt x="1444" y="538"/>
                  <a:pt x="1445" y="539"/>
                  <a:pt x="1446" y="539"/>
                </a:cubicBezTo>
                <a:close/>
                <a:moveTo>
                  <a:pt x="1535" y="464"/>
                </a:moveTo>
                <a:cubicBezTo>
                  <a:pt x="1537" y="463"/>
                  <a:pt x="1537" y="463"/>
                  <a:pt x="1537" y="463"/>
                </a:cubicBezTo>
                <a:cubicBezTo>
                  <a:pt x="1538" y="462"/>
                  <a:pt x="1538" y="460"/>
                  <a:pt x="1537" y="459"/>
                </a:cubicBezTo>
                <a:cubicBezTo>
                  <a:pt x="1536" y="457"/>
                  <a:pt x="1534" y="457"/>
                  <a:pt x="1532" y="459"/>
                </a:cubicBezTo>
                <a:cubicBezTo>
                  <a:pt x="1531" y="460"/>
                  <a:pt x="1531" y="460"/>
                  <a:pt x="1531" y="460"/>
                </a:cubicBezTo>
                <a:cubicBezTo>
                  <a:pt x="1530" y="461"/>
                  <a:pt x="1530" y="463"/>
                  <a:pt x="1531" y="464"/>
                </a:cubicBezTo>
                <a:cubicBezTo>
                  <a:pt x="1531" y="465"/>
                  <a:pt x="1532" y="465"/>
                  <a:pt x="1533" y="465"/>
                </a:cubicBezTo>
                <a:cubicBezTo>
                  <a:pt x="1534" y="465"/>
                  <a:pt x="1535" y="465"/>
                  <a:pt x="1535" y="464"/>
                </a:cubicBezTo>
                <a:close/>
                <a:moveTo>
                  <a:pt x="1432" y="563"/>
                </a:moveTo>
                <a:cubicBezTo>
                  <a:pt x="1431" y="562"/>
                  <a:pt x="1429" y="562"/>
                  <a:pt x="1428" y="563"/>
                </a:cubicBezTo>
                <a:cubicBezTo>
                  <a:pt x="1420" y="571"/>
                  <a:pt x="1420" y="571"/>
                  <a:pt x="1420" y="571"/>
                </a:cubicBezTo>
                <a:cubicBezTo>
                  <a:pt x="1419" y="572"/>
                  <a:pt x="1419" y="574"/>
                  <a:pt x="1420" y="575"/>
                </a:cubicBezTo>
                <a:cubicBezTo>
                  <a:pt x="1421" y="576"/>
                  <a:pt x="1421" y="576"/>
                  <a:pt x="1422" y="576"/>
                </a:cubicBezTo>
                <a:cubicBezTo>
                  <a:pt x="1423" y="576"/>
                  <a:pt x="1424" y="576"/>
                  <a:pt x="1424" y="575"/>
                </a:cubicBezTo>
                <a:cubicBezTo>
                  <a:pt x="1432" y="568"/>
                  <a:pt x="1432" y="568"/>
                  <a:pt x="1432" y="568"/>
                </a:cubicBezTo>
                <a:cubicBezTo>
                  <a:pt x="1433" y="566"/>
                  <a:pt x="1433" y="564"/>
                  <a:pt x="1432" y="563"/>
                </a:cubicBezTo>
                <a:close/>
                <a:moveTo>
                  <a:pt x="1493" y="502"/>
                </a:moveTo>
                <a:cubicBezTo>
                  <a:pt x="1492" y="501"/>
                  <a:pt x="1490" y="501"/>
                  <a:pt x="1489" y="502"/>
                </a:cubicBezTo>
                <a:cubicBezTo>
                  <a:pt x="1447" y="544"/>
                  <a:pt x="1447" y="544"/>
                  <a:pt x="1447" y="544"/>
                </a:cubicBezTo>
                <a:cubicBezTo>
                  <a:pt x="1446" y="545"/>
                  <a:pt x="1446" y="547"/>
                  <a:pt x="1447" y="548"/>
                </a:cubicBezTo>
                <a:cubicBezTo>
                  <a:pt x="1448" y="549"/>
                  <a:pt x="1449" y="549"/>
                  <a:pt x="1450" y="549"/>
                </a:cubicBezTo>
                <a:cubicBezTo>
                  <a:pt x="1450" y="549"/>
                  <a:pt x="1451" y="549"/>
                  <a:pt x="1452" y="548"/>
                </a:cubicBezTo>
                <a:cubicBezTo>
                  <a:pt x="1493" y="507"/>
                  <a:pt x="1493" y="507"/>
                  <a:pt x="1493" y="507"/>
                </a:cubicBezTo>
                <a:cubicBezTo>
                  <a:pt x="1494" y="505"/>
                  <a:pt x="1494" y="503"/>
                  <a:pt x="1493" y="502"/>
                </a:cubicBezTo>
                <a:close/>
                <a:moveTo>
                  <a:pt x="1528" y="471"/>
                </a:moveTo>
                <a:cubicBezTo>
                  <a:pt x="1529" y="470"/>
                  <a:pt x="1529" y="468"/>
                  <a:pt x="1528" y="467"/>
                </a:cubicBezTo>
                <a:cubicBezTo>
                  <a:pt x="1527" y="466"/>
                  <a:pt x="1525" y="466"/>
                  <a:pt x="1524" y="467"/>
                </a:cubicBezTo>
                <a:cubicBezTo>
                  <a:pt x="1518" y="473"/>
                  <a:pt x="1518" y="473"/>
                  <a:pt x="1518" y="473"/>
                </a:cubicBezTo>
                <a:cubicBezTo>
                  <a:pt x="1518" y="473"/>
                  <a:pt x="1517" y="474"/>
                  <a:pt x="1517" y="474"/>
                </a:cubicBezTo>
                <a:cubicBezTo>
                  <a:pt x="1517" y="474"/>
                  <a:pt x="1516" y="475"/>
                  <a:pt x="1516" y="475"/>
                </a:cubicBezTo>
                <a:cubicBezTo>
                  <a:pt x="1513" y="477"/>
                  <a:pt x="1513" y="477"/>
                  <a:pt x="1513" y="477"/>
                </a:cubicBezTo>
                <a:cubicBezTo>
                  <a:pt x="1512" y="479"/>
                  <a:pt x="1512" y="481"/>
                  <a:pt x="1513" y="482"/>
                </a:cubicBezTo>
                <a:cubicBezTo>
                  <a:pt x="1514" y="482"/>
                  <a:pt x="1515" y="483"/>
                  <a:pt x="1516" y="483"/>
                </a:cubicBezTo>
                <a:cubicBezTo>
                  <a:pt x="1516" y="483"/>
                  <a:pt x="1517" y="482"/>
                  <a:pt x="1518" y="482"/>
                </a:cubicBezTo>
                <a:cubicBezTo>
                  <a:pt x="1520" y="480"/>
                  <a:pt x="1520" y="480"/>
                  <a:pt x="1520" y="480"/>
                </a:cubicBezTo>
                <a:cubicBezTo>
                  <a:pt x="1521" y="479"/>
                  <a:pt x="1521" y="478"/>
                  <a:pt x="1521" y="478"/>
                </a:cubicBezTo>
                <a:cubicBezTo>
                  <a:pt x="1521" y="478"/>
                  <a:pt x="1522" y="478"/>
                  <a:pt x="1522" y="477"/>
                </a:cubicBezTo>
                <a:lnTo>
                  <a:pt x="1528" y="471"/>
                </a:lnTo>
                <a:close/>
                <a:moveTo>
                  <a:pt x="1513" y="487"/>
                </a:moveTo>
                <a:cubicBezTo>
                  <a:pt x="1514" y="485"/>
                  <a:pt x="1514" y="483"/>
                  <a:pt x="1513" y="482"/>
                </a:cubicBezTo>
                <a:cubicBezTo>
                  <a:pt x="1512" y="481"/>
                  <a:pt x="1510" y="481"/>
                  <a:pt x="1509" y="482"/>
                </a:cubicBezTo>
                <a:cubicBezTo>
                  <a:pt x="1507" y="484"/>
                  <a:pt x="1507" y="484"/>
                  <a:pt x="1507" y="484"/>
                </a:cubicBezTo>
                <a:cubicBezTo>
                  <a:pt x="1506" y="485"/>
                  <a:pt x="1506" y="487"/>
                  <a:pt x="1507" y="488"/>
                </a:cubicBezTo>
                <a:cubicBezTo>
                  <a:pt x="1508" y="489"/>
                  <a:pt x="1508" y="489"/>
                  <a:pt x="1509" y="489"/>
                </a:cubicBezTo>
                <a:cubicBezTo>
                  <a:pt x="1510" y="489"/>
                  <a:pt x="1511" y="489"/>
                  <a:pt x="1511" y="488"/>
                </a:cubicBezTo>
                <a:lnTo>
                  <a:pt x="1513" y="487"/>
                </a:lnTo>
                <a:close/>
                <a:moveTo>
                  <a:pt x="1497" y="512"/>
                </a:moveTo>
                <a:cubicBezTo>
                  <a:pt x="1496" y="511"/>
                  <a:pt x="1494" y="511"/>
                  <a:pt x="1493" y="512"/>
                </a:cubicBezTo>
                <a:cubicBezTo>
                  <a:pt x="1459" y="545"/>
                  <a:pt x="1459" y="545"/>
                  <a:pt x="1459" y="545"/>
                </a:cubicBezTo>
                <a:cubicBezTo>
                  <a:pt x="1458" y="547"/>
                  <a:pt x="1458" y="549"/>
                  <a:pt x="1459" y="550"/>
                </a:cubicBezTo>
                <a:cubicBezTo>
                  <a:pt x="1460" y="550"/>
                  <a:pt x="1461" y="551"/>
                  <a:pt x="1462" y="551"/>
                </a:cubicBezTo>
                <a:cubicBezTo>
                  <a:pt x="1462" y="551"/>
                  <a:pt x="1463" y="550"/>
                  <a:pt x="1464" y="550"/>
                </a:cubicBezTo>
                <a:cubicBezTo>
                  <a:pt x="1497" y="516"/>
                  <a:pt x="1497" y="516"/>
                  <a:pt x="1497" y="516"/>
                </a:cubicBezTo>
                <a:cubicBezTo>
                  <a:pt x="1498" y="515"/>
                  <a:pt x="1498" y="513"/>
                  <a:pt x="1497" y="512"/>
                </a:cubicBezTo>
                <a:close/>
                <a:moveTo>
                  <a:pt x="1442" y="567"/>
                </a:moveTo>
                <a:cubicBezTo>
                  <a:pt x="1441" y="566"/>
                  <a:pt x="1439" y="566"/>
                  <a:pt x="1438" y="567"/>
                </a:cubicBezTo>
                <a:cubicBezTo>
                  <a:pt x="1430" y="575"/>
                  <a:pt x="1430" y="575"/>
                  <a:pt x="1430" y="575"/>
                </a:cubicBezTo>
                <a:cubicBezTo>
                  <a:pt x="1429" y="576"/>
                  <a:pt x="1429" y="578"/>
                  <a:pt x="1430" y="579"/>
                </a:cubicBezTo>
                <a:cubicBezTo>
                  <a:pt x="1430" y="580"/>
                  <a:pt x="1431" y="580"/>
                  <a:pt x="1432" y="580"/>
                </a:cubicBezTo>
                <a:cubicBezTo>
                  <a:pt x="1433" y="580"/>
                  <a:pt x="1434" y="580"/>
                  <a:pt x="1434" y="579"/>
                </a:cubicBezTo>
                <a:cubicBezTo>
                  <a:pt x="1442" y="571"/>
                  <a:pt x="1442" y="571"/>
                  <a:pt x="1442" y="571"/>
                </a:cubicBezTo>
                <a:cubicBezTo>
                  <a:pt x="1443" y="570"/>
                  <a:pt x="1443" y="568"/>
                  <a:pt x="1442" y="567"/>
                </a:cubicBezTo>
                <a:close/>
                <a:moveTo>
                  <a:pt x="1528" y="484"/>
                </a:moveTo>
                <a:cubicBezTo>
                  <a:pt x="1529" y="484"/>
                  <a:pt x="1530" y="484"/>
                  <a:pt x="1530" y="483"/>
                </a:cubicBezTo>
                <a:cubicBezTo>
                  <a:pt x="1541" y="472"/>
                  <a:pt x="1541" y="472"/>
                  <a:pt x="1541" y="472"/>
                </a:cubicBezTo>
                <a:cubicBezTo>
                  <a:pt x="1543" y="471"/>
                  <a:pt x="1543" y="469"/>
                  <a:pt x="1541" y="468"/>
                </a:cubicBezTo>
                <a:cubicBezTo>
                  <a:pt x="1540" y="467"/>
                  <a:pt x="1538" y="467"/>
                  <a:pt x="1537" y="468"/>
                </a:cubicBezTo>
                <a:cubicBezTo>
                  <a:pt x="1526" y="479"/>
                  <a:pt x="1526" y="479"/>
                  <a:pt x="1526" y="479"/>
                </a:cubicBezTo>
                <a:cubicBezTo>
                  <a:pt x="1525" y="480"/>
                  <a:pt x="1525" y="482"/>
                  <a:pt x="1526" y="483"/>
                </a:cubicBezTo>
                <a:cubicBezTo>
                  <a:pt x="1527" y="484"/>
                  <a:pt x="1527" y="484"/>
                  <a:pt x="1528" y="484"/>
                </a:cubicBezTo>
                <a:close/>
                <a:moveTo>
                  <a:pt x="1442" y="581"/>
                </a:moveTo>
                <a:cubicBezTo>
                  <a:pt x="1443" y="582"/>
                  <a:pt x="1444" y="582"/>
                  <a:pt x="1444" y="582"/>
                </a:cubicBezTo>
                <a:cubicBezTo>
                  <a:pt x="1445" y="582"/>
                  <a:pt x="1446" y="582"/>
                  <a:pt x="1447" y="581"/>
                </a:cubicBezTo>
                <a:cubicBezTo>
                  <a:pt x="1456" y="571"/>
                  <a:pt x="1456" y="571"/>
                  <a:pt x="1456" y="571"/>
                </a:cubicBezTo>
                <a:cubicBezTo>
                  <a:pt x="1458" y="570"/>
                  <a:pt x="1458" y="568"/>
                  <a:pt x="1456" y="567"/>
                </a:cubicBezTo>
                <a:cubicBezTo>
                  <a:pt x="1455" y="566"/>
                  <a:pt x="1453" y="566"/>
                  <a:pt x="1452" y="567"/>
                </a:cubicBezTo>
                <a:cubicBezTo>
                  <a:pt x="1442" y="577"/>
                  <a:pt x="1442" y="577"/>
                  <a:pt x="1442" y="577"/>
                </a:cubicBezTo>
                <a:cubicBezTo>
                  <a:pt x="1441" y="578"/>
                  <a:pt x="1441" y="580"/>
                  <a:pt x="1442" y="581"/>
                </a:cubicBezTo>
                <a:close/>
                <a:moveTo>
                  <a:pt x="1542" y="485"/>
                </a:moveTo>
                <a:cubicBezTo>
                  <a:pt x="1544" y="484"/>
                  <a:pt x="1544" y="484"/>
                  <a:pt x="1544" y="484"/>
                </a:cubicBezTo>
                <a:cubicBezTo>
                  <a:pt x="1545" y="483"/>
                  <a:pt x="1545" y="481"/>
                  <a:pt x="1544" y="479"/>
                </a:cubicBezTo>
                <a:cubicBezTo>
                  <a:pt x="1543" y="478"/>
                  <a:pt x="1541" y="478"/>
                  <a:pt x="1539" y="479"/>
                </a:cubicBezTo>
                <a:cubicBezTo>
                  <a:pt x="1538" y="481"/>
                  <a:pt x="1538" y="481"/>
                  <a:pt x="1538" y="481"/>
                </a:cubicBezTo>
                <a:cubicBezTo>
                  <a:pt x="1538" y="481"/>
                  <a:pt x="1537" y="482"/>
                  <a:pt x="1537" y="483"/>
                </a:cubicBezTo>
                <a:cubicBezTo>
                  <a:pt x="1537" y="483"/>
                  <a:pt x="1536" y="483"/>
                  <a:pt x="1535" y="484"/>
                </a:cubicBezTo>
                <a:cubicBezTo>
                  <a:pt x="1534" y="485"/>
                  <a:pt x="1534" y="485"/>
                  <a:pt x="1534" y="485"/>
                </a:cubicBezTo>
                <a:cubicBezTo>
                  <a:pt x="1533" y="486"/>
                  <a:pt x="1533" y="488"/>
                  <a:pt x="1534" y="489"/>
                </a:cubicBezTo>
                <a:cubicBezTo>
                  <a:pt x="1534" y="490"/>
                  <a:pt x="1535" y="490"/>
                  <a:pt x="1536" y="490"/>
                </a:cubicBezTo>
                <a:cubicBezTo>
                  <a:pt x="1537" y="490"/>
                  <a:pt x="1538" y="490"/>
                  <a:pt x="1538" y="489"/>
                </a:cubicBezTo>
                <a:cubicBezTo>
                  <a:pt x="1540" y="488"/>
                  <a:pt x="1540" y="488"/>
                  <a:pt x="1540" y="488"/>
                </a:cubicBezTo>
                <a:cubicBezTo>
                  <a:pt x="1540" y="487"/>
                  <a:pt x="1540" y="487"/>
                  <a:pt x="1541" y="486"/>
                </a:cubicBezTo>
                <a:cubicBezTo>
                  <a:pt x="1541" y="486"/>
                  <a:pt x="1542" y="486"/>
                  <a:pt x="1542" y="485"/>
                </a:cubicBezTo>
                <a:close/>
                <a:moveTo>
                  <a:pt x="1487" y="537"/>
                </a:moveTo>
                <a:cubicBezTo>
                  <a:pt x="1485" y="535"/>
                  <a:pt x="1483" y="535"/>
                  <a:pt x="1482" y="537"/>
                </a:cubicBezTo>
                <a:cubicBezTo>
                  <a:pt x="1470" y="549"/>
                  <a:pt x="1470" y="549"/>
                  <a:pt x="1470" y="549"/>
                </a:cubicBezTo>
                <a:cubicBezTo>
                  <a:pt x="1469" y="550"/>
                  <a:pt x="1469" y="552"/>
                  <a:pt x="1470" y="553"/>
                </a:cubicBezTo>
                <a:cubicBezTo>
                  <a:pt x="1471" y="554"/>
                  <a:pt x="1472" y="554"/>
                  <a:pt x="1472" y="554"/>
                </a:cubicBezTo>
                <a:cubicBezTo>
                  <a:pt x="1473" y="554"/>
                  <a:pt x="1474" y="554"/>
                  <a:pt x="1475" y="553"/>
                </a:cubicBezTo>
                <a:cubicBezTo>
                  <a:pt x="1487" y="541"/>
                  <a:pt x="1487" y="541"/>
                  <a:pt x="1487" y="541"/>
                </a:cubicBezTo>
                <a:cubicBezTo>
                  <a:pt x="1488" y="540"/>
                  <a:pt x="1488" y="538"/>
                  <a:pt x="1487" y="537"/>
                </a:cubicBezTo>
                <a:close/>
                <a:moveTo>
                  <a:pt x="1497" y="540"/>
                </a:moveTo>
                <a:cubicBezTo>
                  <a:pt x="1498" y="541"/>
                  <a:pt x="1499" y="541"/>
                  <a:pt x="1499" y="541"/>
                </a:cubicBezTo>
                <a:cubicBezTo>
                  <a:pt x="1500" y="541"/>
                  <a:pt x="1501" y="541"/>
                  <a:pt x="1502" y="540"/>
                </a:cubicBezTo>
                <a:cubicBezTo>
                  <a:pt x="1510" y="532"/>
                  <a:pt x="1510" y="532"/>
                  <a:pt x="1510" y="532"/>
                </a:cubicBezTo>
                <a:cubicBezTo>
                  <a:pt x="1511" y="531"/>
                  <a:pt x="1511" y="529"/>
                  <a:pt x="1510" y="528"/>
                </a:cubicBezTo>
                <a:cubicBezTo>
                  <a:pt x="1508" y="526"/>
                  <a:pt x="1507" y="526"/>
                  <a:pt x="1505" y="528"/>
                </a:cubicBezTo>
                <a:cubicBezTo>
                  <a:pt x="1497" y="536"/>
                  <a:pt x="1497" y="536"/>
                  <a:pt x="1497" y="536"/>
                </a:cubicBezTo>
                <a:cubicBezTo>
                  <a:pt x="1496" y="537"/>
                  <a:pt x="1496" y="539"/>
                  <a:pt x="1497" y="540"/>
                </a:cubicBezTo>
                <a:close/>
                <a:moveTo>
                  <a:pt x="1458" y="583"/>
                </a:moveTo>
                <a:cubicBezTo>
                  <a:pt x="1464" y="578"/>
                  <a:pt x="1464" y="578"/>
                  <a:pt x="1464" y="578"/>
                </a:cubicBezTo>
                <a:cubicBezTo>
                  <a:pt x="1469" y="572"/>
                  <a:pt x="1469" y="572"/>
                  <a:pt x="1469" y="572"/>
                </a:cubicBezTo>
                <a:cubicBezTo>
                  <a:pt x="1471" y="571"/>
                  <a:pt x="1471" y="569"/>
                  <a:pt x="1469" y="568"/>
                </a:cubicBezTo>
                <a:cubicBezTo>
                  <a:pt x="1468" y="567"/>
                  <a:pt x="1466" y="567"/>
                  <a:pt x="1465" y="568"/>
                </a:cubicBezTo>
                <a:cubicBezTo>
                  <a:pt x="1460" y="573"/>
                  <a:pt x="1460" y="573"/>
                  <a:pt x="1460" y="573"/>
                </a:cubicBezTo>
                <a:cubicBezTo>
                  <a:pt x="1454" y="579"/>
                  <a:pt x="1454" y="579"/>
                  <a:pt x="1454" y="579"/>
                </a:cubicBezTo>
                <a:cubicBezTo>
                  <a:pt x="1453" y="580"/>
                  <a:pt x="1453" y="582"/>
                  <a:pt x="1454" y="583"/>
                </a:cubicBezTo>
                <a:cubicBezTo>
                  <a:pt x="1454" y="584"/>
                  <a:pt x="1455" y="584"/>
                  <a:pt x="1456" y="584"/>
                </a:cubicBezTo>
                <a:cubicBezTo>
                  <a:pt x="1457" y="584"/>
                  <a:pt x="1458" y="584"/>
                  <a:pt x="1458" y="583"/>
                </a:cubicBezTo>
                <a:close/>
                <a:moveTo>
                  <a:pt x="1513" y="527"/>
                </a:moveTo>
                <a:cubicBezTo>
                  <a:pt x="1514" y="527"/>
                  <a:pt x="1515" y="527"/>
                  <a:pt x="1515" y="526"/>
                </a:cubicBezTo>
                <a:cubicBezTo>
                  <a:pt x="1521" y="520"/>
                  <a:pt x="1521" y="520"/>
                  <a:pt x="1521" y="520"/>
                </a:cubicBezTo>
                <a:cubicBezTo>
                  <a:pt x="1522" y="519"/>
                  <a:pt x="1522" y="517"/>
                  <a:pt x="1521" y="516"/>
                </a:cubicBezTo>
                <a:cubicBezTo>
                  <a:pt x="1520" y="515"/>
                  <a:pt x="1518" y="515"/>
                  <a:pt x="1517" y="516"/>
                </a:cubicBezTo>
                <a:cubicBezTo>
                  <a:pt x="1511" y="522"/>
                  <a:pt x="1511" y="522"/>
                  <a:pt x="1511" y="522"/>
                </a:cubicBezTo>
                <a:cubicBezTo>
                  <a:pt x="1510" y="523"/>
                  <a:pt x="1510" y="525"/>
                  <a:pt x="1511" y="526"/>
                </a:cubicBezTo>
                <a:cubicBezTo>
                  <a:pt x="1512" y="527"/>
                  <a:pt x="1512" y="527"/>
                  <a:pt x="1513" y="527"/>
                </a:cubicBezTo>
                <a:close/>
                <a:moveTo>
                  <a:pt x="1539" y="512"/>
                </a:moveTo>
                <a:cubicBezTo>
                  <a:pt x="1538" y="511"/>
                  <a:pt x="1536" y="511"/>
                  <a:pt x="1534" y="512"/>
                </a:cubicBezTo>
                <a:cubicBezTo>
                  <a:pt x="1526" y="521"/>
                  <a:pt x="1526" y="521"/>
                  <a:pt x="1526" y="521"/>
                </a:cubicBezTo>
                <a:cubicBezTo>
                  <a:pt x="1524" y="522"/>
                  <a:pt x="1524" y="524"/>
                  <a:pt x="1526" y="526"/>
                </a:cubicBezTo>
                <a:cubicBezTo>
                  <a:pt x="1526" y="526"/>
                  <a:pt x="1527" y="527"/>
                  <a:pt x="1528" y="527"/>
                </a:cubicBezTo>
                <a:cubicBezTo>
                  <a:pt x="1529" y="527"/>
                  <a:pt x="1529" y="526"/>
                  <a:pt x="1530" y="526"/>
                </a:cubicBezTo>
                <a:cubicBezTo>
                  <a:pt x="1539" y="517"/>
                  <a:pt x="1539" y="517"/>
                  <a:pt x="1539" y="517"/>
                </a:cubicBezTo>
                <a:cubicBezTo>
                  <a:pt x="1540" y="516"/>
                  <a:pt x="1540" y="514"/>
                  <a:pt x="1539" y="512"/>
                </a:cubicBezTo>
                <a:close/>
                <a:moveTo>
                  <a:pt x="1502" y="552"/>
                </a:moveTo>
                <a:cubicBezTo>
                  <a:pt x="1503" y="552"/>
                  <a:pt x="1504" y="552"/>
                  <a:pt x="1504" y="551"/>
                </a:cubicBezTo>
                <a:cubicBezTo>
                  <a:pt x="1510" y="546"/>
                  <a:pt x="1510" y="546"/>
                  <a:pt x="1510" y="546"/>
                </a:cubicBezTo>
                <a:cubicBezTo>
                  <a:pt x="1510" y="546"/>
                  <a:pt x="1510" y="545"/>
                  <a:pt x="1510" y="545"/>
                </a:cubicBezTo>
                <a:cubicBezTo>
                  <a:pt x="1510" y="545"/>
                  <a:pt x="1510" y="545"/>
                  <a:pt x="1511" y="545"/>
                </a:cubicBezTo>
                <a:cubicBezTo>
                  <a:pt x="1525" y="531"/>
                  <a:pt x="1525" y="531"/>
                  <a:pt x="1525" y="531"/>
                </a:cubicBezTo>
                <a:cubicBezTo>
                  <a:pt x="1526" y="530"/>
                  <a:pt x="1526" y="528"/>
                  <a:pt x="1525" y="527"/>
                </a:cubicBezTo>
                <a:cubicBezTo>
                  <a:pt x="1523" y="525"/>
                  <a:pt x="1521" y="525"/>
                  <a:pt x="1520" y="527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0" y="547"/>
                  <a:pt x="1500" y="547"/>
                  <a:pt x="1500" y="547"/>
                </a:cubicBezTo>
                <a:cubicBezTo>
                  <a:pt x="1499" y="548"/>
                  <a:pt x="1499" y="550"/>
                  <a:pt x="1500" y="551"/>
                </a:cubicBezTo>
                <a:cubicBezTo>
                  <a:pt x="1500" y="552"/>
                  <a:pt x="1501" y="552"/>
                  <a:pt x="1502" y="552"/>
                </a:cubicBezTo>
                <a:close/>
                <a:moveTo>
                  <a:pt x="1480" y="581"/>
                </a:moveTo>
                <a:cubicBezTo>
                  <a:pt x="1477" y="584"/>
                  <a:pt x="1477" y="584"/>
                  <a:pt x="1477" y="584"/>
                </a:cubicBezTo>
                <a:cubicBezTo>
                  <a:pt x="1476" y="585"/>
                  <a:pt x="1476" y="587"/>
                  <a:pt x="1477" y="588"/>
                </a:cubicBezTo>
                <a:cubicBezTo>
                  <a:pt x="1478" y="589"/>
                  <a:pt x="1479" y="589"/>
                  <a:pt x="1479" y="589"/>
                </a:cubicBezTo>
                <a:cubicBezTo>
                  <a:pt x="1480" y="589"/>
                  <a:pt x="1481" y="589"/>
                  <a:pt x="1481" y="588"/>
                </a:cubicBezTo>
                <a:cubicBezTo>
                  <a:pt x="1484" y="586"/>
                  <a:pt x="1484" y="586"/>
                  <a:pt x="1484" y="586"/>
                </a:cubicBezTo>
                <a:cubicBezTo>
                  <a:pt x="1485" y="584"/>
                  <a:pt x="1485" y="582"/>
                  <a:pt x="1484" y="581"/>
                </a:cubicBezTo>
                <a:cubicBezTo>
                  <a:pt x="1483" y="580"/>
                  <a:pt x="1481" y="580"/>
                  <a:pt x="1480" y="581"/>
                </a:cubicBezTo>
                <a:close/>
                <a:moveTo>
                  <a:pt x="1553" y="507"/>
                </a:moveTo>
                <a:cubicBezTo>
                  <a:pt x="1551" y="509"/>
                  <a:pt x="1551" y="509"/>
                  <a:pt x="1551" y="509"/>
                </a:cubicBezTo>
                <a:cubicBezTo>
                  <a:pt x="1551" y="510"/>
                  <a:pt x="1551" y="510"/>
                  <a:pt x="1551" y="510"/>
                </a:cubicBezTo>
                <a:cubicBezTo>
                  <a:pt x="1551" y="510"/>
                  <a:pt x="1551" y="510"/>
                  <a:pt x="1550" y="510"/>
                </a:cubicBezTo>
                <a:cubicBezTo>
                  <a:pt x="1546" y="515"/>
                  <a:pt x="1546" y="515"/>
                  <a:pt x="1546" y="515"/>
                </a:cubicBezTo>
                <a:cubicBezTo>
                  <a:pt x="1545" y="516"/>
                  <a:pt x="1545" y="518"/>
                  <a:pt x="1546" y="519"/>
                </a:cubicBezTo>
                <a:cubicBezTo>
                  <a:pt x="1547" y="520"/>
                  <a:pt x="1548" y="520"/>
                  <a:pt x="1548" y="520"/>
                </a:cubicBezTo>
                <a:cubicBezTo>
                  <a:pt x="1549" y="520"/>
                  <a:pt x="1550" y="520"/>
                  <a:pt x="1550" y="519"/>
                </a:cubicBezTo>
                <a:cubicBezTo>
                  <a:pt x="1555" y="515"/>
                  <a:pt x="1555" y="515"/>
                  <a:pt x="1555" y="515"/>
                </a:cubicBezTo>
                <a:cubicBezTo>
                  <a:pt x="1555" y="515"/>
                  <a:pt x="1555" y="514"/>
                  <a:pt x="1555" y="514"/>
                </a:cubicBezTo>
                <a:cubicBezTo>
                  <a:pt x="1555" y="514"/>
                  <a:pt x="1556" y="514"/>
                  <a:pt x="1556" y="514"/>
                </a:cubicBezTo>
                <a:cubicBezTo>
                  <a:pt x="1558" y="512"/>
                  <a:pt x="1558" y="512"/>
                  <a:pt x="1558" y="512"/>
                </a:cubicBezTo>
                <a:cubicBezTo>
                  <a:pt x="1559" y="511"/>
                  <a:pt x="1559" y="509"/>
                  <a:pt x="1558" y="507"/>
                </a:cubicBezTo>
                <a:cubicBezTo>
                  <a:pt x="1556" y="506"/>
                  <a:pt x="1555" y="506"/>
                  <a:pt x="1553" y="507"/>
                </a:cubicBezTo>
                <a:close/>
                <a:moveTo>
                  <a:pt x="1518" y="543"/>
                </a:moveTo>
                <a:cubicBezTo>
                  <a:pt x="1511" y="549"/>
                  <a:pt x="1511" y="549"/>
                  <a:pt x="1511" y="549"/>
                </a:cubicBezTo>
                <a:cubicBezTo>
                  <a:pt x="1510" y="551"/>
                  <a:pt x="1510" y="553"/>
                  <a:pt x="1511" y="554"/>
                </a:cubicBezTo>
                <a:cubicBezTo>
                  <a:pt x="1512" y="554"/>
                  <a:pt x="1513" y="555"/>
                  <a:pt x="1514" y="555"/>
                </a:cubicBezTo>
                <a:cubicBezTo>
                  <a:pt x="1514" y="555"/>
                  <a:pt x="1515" y="554"/>
                  <a:pt x="1516" y="554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3" y="546"/>
                  <a:pt x="1523" y="545"/>
                  <a:pt x="1522" y="543"/>
                </a:cubicBezTo>
                <a:cubicBezTo>
                  <a:pt x="1521" y="542"/>
                  <a:pt x="1519" y="542"/>
                  <a:pt x="1518" y="543"/>
                </a:cubicBezTo>
                <a:close/>
                <a:moveTo>
                  <a:pt x="1502" y="566"/>
                </a:moveTo>
                <a:cubicBezTo>
                  <a:pt x="1503" y="566"/>
                  <a:pt x="1504" y="566"/>
                  <a:pt x="1504" y="565"/>
                </a:cubicBezTo>
                <a:cubicBezTo>
                  <a:pt x="1509" y="560"/>
                  <a:pt x="1509" y="560"/>
                  <a:pt x="1509" y="560"/>
                </a:cubicBezTo>
                <a:cubicBezTo>
                  <a:pt x="1511" y="559"/>
                  <a:pt x="1511" y="557"/>
                  <a:pt x="1509" y="556"/>
                </a:cubicBezTo>
                <a:cubicBezTo>
                  <a:pt x="1508" y="555"/>
                  <a:pt x="1506" y="555"/>
                  <a:pt x="1505" y="556"/>
                </a:cubicBezTo>
                <a:cubicBezTo>
                  <a:pt x="1500" y="561"/>
                  <a:pt x="1500" y="561"/>
                  <a:pt x="1500" y="561"/>
                </a:cubicBezTo>
                <a:cubicBezTo>
                  <a:pt x="1499" y="562"/>
                  <a:pt x="1499" y="564"/>
                  <a:pt x="1500" y="565"/>
                </a:cubicBezTo>
                <a:cubicBezTo>
                  <a:pt x="1500" y="566"/>
                  <a:pt x="1501" y="566"/>
                  <a:pt x="1502" y="566"/>
                </a:cubicBezTo>
                <a:close/>
                <a:moveTo>
                  <a:pt x="1495" y="588"/>
                </a:moveTo>
                <a:cubicBezTo>
                  <a:pt x="1495" y="588"/>
                  <a:pt x="1496" y="587"/>
                  <a:pt x="1497" y="587"/>
                </a:cubicBezTo>
                <a:cubicBezTo>
                  <a:pt x="1499" y="584"/>
                  <a:pt x="1499" y="584"/>
                  <a:pt x="1499" y="584"/>
                </a:cubicBezTo>
                <a:cubicBezTo>
                  <a:pt x="1500" y="583"/>
                  <a:pt x="1500" y="581"/>
                  <a:pt x="1499" y="580"/>
                </a:cubicBezTo>
                <a:cubicBezTo>
                  <a:pt x="1498" y="579"/>
                  <a:pt x="1496" y="579"/>
                  <a:pt x="1495" y="580"/>
                </a:cubicBezTo>
                <a:cubicBezTo>
                  <a:pt x="1492" y="582"/>
                  <a:pt x="1492" y="582"/>
                  <a:pt x="1492" y="582"/>
                </a:cubicBezTo>
                <a:cubicBezTo>
                  <a:pt x="1491" y="584"/>
                  <a:pt x="1491" y="585"/>
                  <a:pt x="1492" y="587"/>
                </a:cubicBezTo>
                <a:cubicBezTo>
                  <a:pt x="1493" y="587"/>
                  <a:pt x="1494" y="588"/>
                  <a:pt x="1495" y="588"/>
                </a:cubicBezTo>
                <a:close/>
                <a:moveTo>
                  <a:pt x="1557" y="526"/>
                </a:moveTo>
                <a:cubicBezTo>
                  <a:pt x="1559" y="525"/>
                  <a:pt x="1559" y="525"/>
                  <a:pt x="1559" y="525"/>
                </a:cubicBezTo>
                <a:cubicBezTo>
                  <a:pt x="1560" y="523"/>
                  <a:pt x="1560" y="521"/>
                  <a:pt x="1559" y="520"/>
                </a:cubicBezTo>
                <a:cubicBezTo>
                  <a:pt x="1558" y="519"/>
                  <a:pt x="1556" y="519"/>
                  <a:pt x="1555" y="520"/>
                </a:cubicBezTo>
                <a:cubicBezTo>
                  <a:pt x="1553" y="522"/>
                  <a:pt x="1553" y="522"/>
                  <a:pt x="1553" y="522"/>
                </a:cubicBezTo>
                <a:cubicBezTo>
                  <a:pt x="1547" y="528"/>
                  <a:pt x="1547" y="528"/>
                  <a:pt x="1547" y="528"/>
                </a:cubicBezTo>
                <a:cubicBezTo>
                  <a:pt x="1546" y="529"/>
                  <a:pt x="1546" y="531"/>
                  <a:pt x="1547" y="532"/>
                </a:cubicBezTo>
                <a:cubicBezTo>
                  <a:pt x="1548" y="533"/>
                  <a:pt x="1548" y="533"/>
                  <a:pt x="1549" y="533"/>
                </a:cubicBezTo>
                <a:cubicBezTo>
                  <a:pt x="1550" y="533"/>
                  <a:pt x="1551" y="533"/>
                  <a:pt x="1551" y="532"/>
                </a:cubicBezTo>
                <a:lnTo>
                  <a:pt x="1557" y="526"/>
                </a:lnTo>
                <a:close/>
                <a:moveTo>
                  <a:pt x="1519" y="564"/>
                </a:moveTo>
                <a:cubicBezTo>
                  <a:pt x="1526" y="557"/>
                  <a:pt x="1526" y="557"/>
                  <a:pt x="1526" y="557"/>
                </a:cubicBezTo>
                <a:cubicBezTo>
                  <a:pt x="1527" y="556"/>
                  <a:pt x="1527" y="554"/>
                  <a:pt x="1526" y="553"/>
                </a:cubicBezTo>
                <a:cubicBezTo>
                  <a:pt x="1525" y="552"/>
                  <a:pt x="1523" y="552"/>
                  <a:pt x="1522" y="553"/>
                </a:cubicBezTo>
                <a:cubicBezTo>
                  <a:pt x="1515" y="560"/>
                  <a:pt x="1515" y="560"/>
                  <a:pt x="1515" y="560"/>
                </a:cubicBezTo>
                <a:cubicBezTo>
                  <a:pt x="1514" y="561"/>
                  <a:pt x="1514" y="563"/>
                  <a:pt x="1515" y="564"/>
                </a:cubicBezTo>
                <a:cubicBezTo>
                  <a:pt x="1516" y="565"/>
                  <a:pt x="1517" y="565"/>
                  <a:pt x="1517" y="565"/>
                </a:cubicBezTo>
                <a:cubicBezTo>
                  <a:pt x="1518" y="565"/>
                  <a:pt x="1519" y="565"/>
                  <a:pt x="1519" y="564"/>
                </a:cubicBezTo>
                <a:close/>
                <a:moveTo>
                  <a:pt x="1499" y="594"/>
                </a:moveTo>
                <a:cubicBezTo>
                  <a:pt x="1499" y="595"/>
                  <a:pt x="1500" y="595"/>
                  <a:pt x="1501" y="595"/>
                </a:cubicBezTo>
                <a:cubicBezTo>
                  <a:pt x="1502" y="595"/>
                  <a:pt x="1503" y="595"/>
                  <a:pt x="1503" y="594"/>
                </a:cubicBezTo>
                <a:cubicBezTo>
                  <a:pt x="1509" y="589"/>
                  <a:pt x="1509" y="589"/>
                  <a:pt x="1509" y="589"/>
                </a:cubicBezTo>
                <a:cubicBezTo>
                  <a:pt x="1513" y="584"/>
                  <a:pt x="1513" y="584"/>
                  <a:pt x="1513" y="584"/>
                </a:cubicBezTo>
                <a:cubicBezTo>
                  <a:pt x="1514" y="583"/>
                  <a:pt x="1514" y="581"/>
                  <a:pt x="1513" y="580"/>
                </a:cubicBezTo>
                <a:cubicBezTo>
                  <a:pt x="1512" y="579"/>
                  <a:pt x="1510" y="579"/>
                  <a:pt x="1509" y="580"/>
                </a:cubicBezTo>
                <a:cubicBezTo>
                  <a:pt x="1504" y="585"/>
                  <a:pt x="1504" y="585"/>
                  <a:pt x="1504" y="585"/>
                </a:cubicBezTo>
                <a:cubicBezTo>
                  <a:pt x="1499" y="590"/>
                  <a:pt x="1499" y="590"/>
                  <a:pt x="1499" y="590"/>
                </a:cubicBezTo>
                <a:cubicBezTo>
                  <a:pt x="1498" y="591"/>
                  <a:pt x="1498" y="593"/>
                  <a:pt x="1499" y="594"/>
                </a:cubicBezTo>
                <a:close/>
                <a:moveTo>
                  <a:pt x="1549" y="544"/>
                </a:moveTo>
                <a:cubicBezTo>
                  <a:pt x="1547" y="543"/>
                  <a:pt x="1546" y="543"/>
                  <a:pt x="1544" y="544"/>
                </a:cubicBezTo>
                <a:cubicBezTo>
                  <a:pt x="1541" y="548"/>
                  <a:pt x="1541" y="548"/>
                  <a:pt x="1541" y="548"/>
                </a:cubicBezTo>
                <a:cubicBezTo>
                  <a:pt x="1539" y="549"/>
                  <a:pt x="1539" y="551"/>
                  <a:pt x="1541" y="553"/>
                </a:cubicBezTo>
                <a:cubicBezTo>
                  <a:pt x="1541" y="553"/>
                  <a:pt x="1542" y="553"/>
                  <a:pt x="1543" y="553"/>
                </a:cubicBezTo>
                <a:cubicBezTo>
                  <a:pt x="1544" y="553"/>
                  <a:pt x="1544" y="553"/>
                  <a:pt x="1545" y="553"/>
                </a:cubicBezTo>
                <a:cubicBezTo>
                  <a:pt x="1549" y="549"/>
                  <a:pt x="1549" y="549"/>
                  <a:pt x="1549" y="549"/>
                </a:cubicBezTo>
                <a:cubicBezTo>
                  <a:pt x="1550" y="548"/>
                  <a:pt x="1550" y="546"/>
                  <a:pt x="1549" y="544"/>
                </a:cubicBezTo>
                <a:close/>
                <a:moveTo>
                  <a:pt x="1566" y="523"/>
                </a:moveTo>
                <a:cubicBezTo>
                  <a:pt x="1563" y="525"/>
                  <a:pt x="1563" y="525"/>
                  <a:pt x="1563" y="525"/>
                </a:cubicBezTo>
                <a:cubicBezTo>
                  <a:pt x="1562" y="527"/>
                  <a:pt x="1562" y="528"/>
                  <a:pt x="1563" y="530"/>
                </a:cubicBezTo>
                <a:cubicBezTo>
                  <a:pt x="1564" y="530"/>
                  <a:pt x="1565" y="531"/>
                  <a:pt x="1566" y="531"/>
                </a:cubicBezTo>
                <a:cubicBezTo>
                  <a:pt x="1566" y="531"/>
                  <a:pt x="1567" y="530"/>
                  <a:pt x="1568" y="530"/>
                </a:cubicBezTo>
                <a:cubicBezTo>
                  <a:pt x="1570" y="527"/>
                  <a:pt x="1570" y="527"/>
                  <a:pt x="1570" y="527"/>
                </a:cubicBezTo>
                <a:cubicBezTo>
                  <a:pt x="1572" y="526"/>
                  <a:pt x="1572" y="524"/>
                  <a:pt x="1570" y="523"/>
                </a:cubicBezTo>
                <a:cubicBezTo>
                  <a:pt x="1569" y="521"/>
                  <a:pt x="1567" y="521"/>
                  <a:pt x="1566" y="523"/>
                </a:cubicBezTo>
                <a:close/>
                <a:moveTo>
                  <a:pt x="1581" y="530"/>
                </a:moveTo>
                <a:cubicBezTo>
                  <a:pt x="1582" y="529"/>
                  <a:pt x="1582" y="527"/>
                  <a:pt x="1581" y="526"/>
                </a:cubicBezTo>
                <a:cubicBezTo>
                  <a:pt x="1580" y="525"/>
                  <a:pt x="1578" y="525"/>
                  <a:pt x="1577" y="526"/>
                </a:cubicBezTo>
                <a:cubicBezTo>
                  <a:pt x="1569" y="534"/>
                  <a:pt x="1569" y="534"/>
                  <a:pt x="1569" y="534"/>
                </a:cubicBezTo>
                <a:cubicBezTo>
                  <a:pt x="1568" y="535"/>
                  <a:pt x="1568" y="537"/>
                  <a:pt x="1569" y="538"/>
                </a:cubicBezTo>
                <a:cubicBezTo>
                  <a:pt x="1570" y="539"/>
                  <a:pt x="1570" y="539"/>
                  <a:pt x="1571" y="539"/>
                </a:cubicBezTo>
                <a:cubicBezTo>
                  <a:pt x="1572" y="539"/>
                  <a:pt x="1573" y="539"/>
                  <a:pt x="1573" y="538"/>
                </a:cubicBezTo>
                <a:lnTo>
                  <a:pt x="1581" y="530"/>
                </a:lnTo>
                <a:close/>
                <a:moveTo>
                  <a:pt x="1558" y="552"/>
                </a:moveTo>
                <a:cubicBezTo>
                  <a:pt x="1559" y="552"/>
                  <a:pt x="1559" y="552"/>
                  <a:pt x="1560" y="551"/>
                </a:cubicBezTo>
                <a:cubicBezTo>
                  <a:pt x="1565" y="547"/>
                  <a:pt x="1565" y="547"/>
                  <a:pt x="1565" y="547"/>
                </a:cubicBezTo>
                <a:cubicBezTo>
                  <a:pt x="1566" y="545"/>
                  <a:pt x="1566" y="543"/>
                  <a:pt x="1565" y="542"/>
                </a:cubicBezTo>
                <a:cubicBezTo>
                  <a:pt x="1564" y="541"/>
                  <a:pt x="1562" y="541"/>
                  <a:pt x="1560" y="542"/>
                </a:cubicBezTo>
                <a:cubicBezTo>
                  <a:pt x="1556" y="547"/>
                  <a:pt x="1556" y="547"/>
                  <a:pt x="1556" y="547"/>
                </a:cubicBezTo>
                <a:cubicBezTo>
                  <a:pt x="1555" y="548"/>
                  <a:pt x="1555" y="550"/>
                  <a:pt x="1556" y="551"/>
                </a:cubicBezTo>
                <a:cubicBezTo>
                  <a:pt x="1556" y="552"/>
                  <a:pt x="1557" y="552"/>
                  <a:pt x="1558" y="552"/>
                </a:cubicBezTo>
                <a:close/>
                <a:moveTo>
                  <a:pt x="1529" y="595"/>
                </a:moveTo>
                <a:cubicBezTo>
                  <a:pt x="1530" y="595"/>
                  <a:pt x="1531" y="595"/>
                  <a:pt x="1531" y="594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43" y="583"/>
                  <a:pt x="1543" y="583"/>
                  <a:pt x="1543" y="583"/>
                </a:cubicBezTo>
                <a:cubicBezTo>
                  <a:pt x="1544" y="582"/>
                  <a:pt x="1544" y="580"/>
                  <a:pt x="1543" y="579"/>
                </a:cubicBezTo>
                <a:cubicBezTo>
                  <a:pt x="1541" y="577"/>
                  <a:pt x="1539" y="577"/>
                  <a:pt x="1538" y="579"/>
                </a:cubicBezTo>
                <a:cubicBezTo>
                  <a:pt x="1530" y="587"/>
                  <a:pt x="1530" y="587"/>
                  <a:pt x="1530" y="587"/>
                </a:cubicBezTo>
                <a:cubicBezTo>
                  <a:pt x="1530" y="587"/>
                  <a:pt x="1529" y="587"/>
                  <a:pt x="1529" y="587"/>
                </a:cubicBezTo>
                <a:cubicBezTo>
                  <a:pt x="1529" y="587"/>
                  <a:pt x="1529" y="588"/>
                  <a:pt x="1529" y="588"/>
                </a:cubicBezTo>
                <a:cubicBezTo>
                  <a:pt x="1529" y="588"/>
                  <a:pt x="1529" y="588"/>
                  <a:pt x="1529" y="588"/>
                </a:cubicBezTo>
                <a:cubicBezTo>
                  <a:pt x="1527" y="590"/>
                  <a:pt x="1527" y="590"/>
                  <a:pt x="1527" y="590"/>
                </a:cubicBezTo>
                <a:cubicBezTo>
                  <a:pt x="1526" y="591"/>
                  <a:pt x="1526" y="593"/>
                  <a:pt x="1527" y="594"/>
                </a:cubicBezTo>
                <a:cubicBezTo>
                  <a:pt x="1527" y="595"/>
                  <a:pt x="1528" y="595"/>
                  <a:pt x="1529" y="595"/>
                </a:cubicBezTo>
                <a:close/>
                <a:moveTo>
                  <a:pt x="1576" y="548"/>
                </a:moveTo>
                <a:cubicBezTo>
                  <a:pt x="1577" y="548"/>
                  <a:pt x="1577" y="548"/>
                  <a:pt x="1578" y="547"/>
                </a:cubicBezTo>
                <a:cubicBezTo>
                  <a:pt x="1590" y="535"/>
                  <a:pt x="1590" y="535"/>
                  <a:pt x="1590" y="535"/>
                </a:cubicBezTo>
                <a:cubicBezTo>
                  <a:pt x="1592" y="534"/>
                  <a:pt x="1592" y="532"/>
                  <a:pt x="1590" y="531"/>
                </a:cubicBezTo>
                <a:cubicBezTo>
                  <a:pt x="1589" y="529"/>
                  <a:pt x="1587" y="529"/>
                  <a:pt x="1586" y="531"/>
                </a:cubicBezTo>
                <a:cubicBezTo>
                  <a:pt x="1576" y="541"/>
                  <a:pt x="1576" y="541"/>
                  <a:pt x="1576" y="541"/>
                </a:cubicBezTo>
                <a:cubicBezTo>
                  <a:pt x="1574" y="543"/>
                  <a:pt x="1574" y="543"/>
                  <a:pt x="1574" y="543"/>
                </a:cubicBezTo>
                <a:cubicBezTo>
                  <a:pt x="1572" y="544"/>
                  <a:pt x="1572" y="546"/>
                  <a:pt x="1574" y="547"/>
                </a:cubicBezTo>
                <a:cubicBezTo>
                  <a:pt x="1574" y="548"/>
                  <a:pt x="1575" y="548"/>
                  <a:pt x="1576" y="548"/>
                </a:cubicBezTo>
                <a:close/>
                <a:moveTo>
                  <a:pt x="1582" y="556"/>
                </a:moveTo>
                <a:cubicBezTo>
                  <a:pt x="1582" y="556"/>
                  <a:pt x="1583" y="556"/>
                  <a:pt x="1584" y="556"/>
                </a:cubicBezTo>
                <a:cubicBezTo>
                  <a:pt x="1593" y="546"/>
                  <a:pt x="1593" y="546"/>
                  <a:pt x="1593" y="546"/>
                </a:cubicBezTo>
                <a:cubicBezTo>
                  <a:pt x="1594" y="545"/>
                  <a:pt x="1594" y="543"/>
                  <a:pt x="1593" y="542"/>
                </a:cubicBezTo>
                <a:cubicBezTo>
                  <a:pt x="1592" y="541"/>
                  <a:pt x="1590" y="541"/>
                  <a:pt x="1589" y="542"/>
                </a:cubicBezTo>
                <a:cubicBezTo>
                  <a:pt x="1579" y="551"/>
                  <a:pt x="1579" y="551"/>
                  <a:pt x="1579" y="551"/>
                </a:cubicBezTo>
                <a:cubicBezTo>
                  <a:pt x="1578" y="552"/>
                  <a:pt x="1578" y="554"/>
                  <a:pt x="1579" y="556"/>
                </a:cubicBezTo>
                <a:cubicBezTo>
                  <a:pt x="1580" y="556"/>
                  <a:pt x="1581" y="556"/>
                  <a:pt x="1582" y="556"/>
                </a:cubicBezTo>
                <a:close/>
                <a:moveTo>
                  <a:pt x="1450" y="686"/>
                </a:moveTo>
                <a:cubicBezTo>
                  <a:pt x="1450" y="686"/>
                  <a:pt x="1451" y="686"/>
                  <a:pt x="1452" y="686"/>
                </a:cubicBezTo>
                <a:cubicBezTo>
                  <a:pt x="1452" y="686"/>
                  <a:pt x="1453" y="686"/>
                  <a:pt x="1454" y="686"/>
                </a:cubicBezTo>
                <a:cubicBezTo>
                  <a:pt x="1472" y="668"/>
                  <a:pt x="1472" y="668"/>
                  <a:pt x="1472" y="668"/>
                </a:cubicBezTo>
                <a:cubicBezTo>
                  <a:pt x="1473" y="667"/>
                  <a:pt x="1473" y="665"/>
                  <a:pt x="1472" y="664"/>
                </a:cubicBezTo>
                <a:cubicBezTo>
                  <a:pt x="1470" y="662"/>
                  <a:pt x="1468" y="662"/>
                  <a:pt x="1467" y="664"/>
                </a:cubicBezTo>
                <a:cubicBezTo>
                  <a:pt x="1450" y="681"/>
                  <a:pt x="1450" y="681"/>
                  <a:pt x="1450" y="681"/>
                </a:cubicBezTo>
                <a:cubicBezTo>
                  <a:pt x="1448" y="682"/>
                  <a:pt x="1448" y="684"/>
                  <a:pt x="1450" y="686"/>
                </a:cubicBezTo>
                <a:close/>
                <a:moveTo>
                  <a:pt x="1509" y="643"/>
                </a:moveTo>
                <a:cubicBezTo>
                  <a:pt x="1510" y="643"/>
                  <a:pt x="1511" y="642"/>
                  <a:pt x="1512" y="642"/>
                </a:cubicBezTo>
                <a:cubicBezTo>
                  <a:pt x="1515" y="638"/>
                  <a:pt x="1515" y="638"/>
                  <a:pt x="1515" y="638"/>
                </a:cubicBezTo>
                <a:cubicBezTo>
                  <a:pt x="1517" y="637"/>
                  <a:pt x="1517" y="635"/>
                  <a:pt x="1515" y="634"/>
                </a:cubicBezTo>
                <a:cubicBezTo>
                  <a:pt x="1514" y="632"/>
                  <a:pt x="1512" y="632"/>
                  <a:pt x="1511" y="634"/>
                </a:cubicBezTo>
                <a:cubicBezTo>
                  <a:pt x="1507" y="637"/>
                  <a:pt x="1507" y="637"/>
                  <a:pt x="1507" y="637"/>
                </a:cubicBezTo>
                <a:cubicBezTo>
                  <a:pt x="1506" y="639"/>
                  <a:pt x="1506" y="641"/>
                  <a:pt x="1507" y="642"/>
                </a:cubicBezTo>
                <a:cubicBezTo>
                  <a:pt x="1508" y="642"/>
                  <a:pt x="1509" y="643"/>
                  <a:pt x="1509" y="643"/>
                </a:cubicBezTo>
                <a:close/>
                <a:moveTo>
                  <a:pt x="1593" y="559"/>
                </a:moveTo>
                <a:cubicBezTo>
                  <a:pt x="1594" y="559"/>
                  <a:pt x="1595" y="558"/>
                  <a:pt x="1596" y="558"/>
                </a:cubicBezTo>
                <a:cubicBezTo>
                  <a:pt x="1614" y="539"/>
                  <a:pt x="1614" y="539"/>
                  <a:pt x="1614" y="539"/>
                </a:cubicBezTo>
                <a:cubicBezTo>
                  <a:pt x="1616" y="538"/>
                  <a:pt x="1616" y="536"/>
                  <a:pt x="1614" y="535"/>
                </a:cubicBezTo>
                <a:cubicBezTo>
                  <a:pt x="1613" y="533"/>
                  <a:pt x="1611" y="533"/>
                  <a:pt x="1610" y="535"/>
                </a:cubicBezTo>
                <a:cubicBezTo>
                  <a:pt x="1591" y="553"/>
                  <a:pt x="1591" y="553"/>
                  <a:pt x="1591" y="553"/>
                </a:cubicBezTo>
                <a:cubicBezTo>
                  <a:pt x="1590" y="555"/>
                  <a:pt x="1590" y="557"/>
                  <a:pt x="1591" y="558"/>
                </a:cubicBezTo>
                <a:cubicBezTo>
                  <a:pt x="1592" y="558"/>
                  <a:pt x="1593" y="559"/>
                  <a:pt x="1593" y="559"/>
                </a:cubicBezTo>
                <a:close/>
                <a:moveTo>
                  <a:pt x="1568" y="584"/>
                </a:moveTo>
                <a:cubicBezTo>
                  <a:pt x="1569" y="584"/>
                  <a:pt x="1570" y="583"/>
                  <a:pt x="1571" y="583"/>
                </a:cubicBezTo>
                <a:cubicBezTo>
                  <a:pt x="1572" y="582"/>
                  <a:pt x="1572" y="582"/>
                  <a:pt x="1572" y="582"/>
                </a:cubicBezTo>
                <a:cubicBezTo>
                  <a:pt x="1573" y="581"/>
                  <a:pt x="1573" y="579"/>
                  <a:pt x="1572" y="577"/>
                </a:cubicBezTo>
                <a:cubicBezTo>
                  <a:pt x="1570" y="576"/>
                  <a:pt x="1569" y="576"/>
                  <a:pt x="1567" y="577"/>
                </a:cubicBezTo>
                <a:cubicBezTo>
                  <a:pt x="1566" y="578"/>
                  <a:pt x="1566" y="578"/>
                  <a:pt x="1566" y="578"/>
                </a:cubicBezTo>
                <a:cubicBezTo>
                  <a:pt x="1565" y="580"/>
                  <a:pt x="1565" y="582"/>
                  <a:pt x="1566" y="583"/>
                </a:cubicBezTo>
                <a:cubicBezTo>
                  <a:pt x="1567" y="583"/>
                  <a:pt x="1568" y="584"/>
                  <a:pt x="1568" y="584"/>
                </a:cubicBezTo>
                <a:close/>
                <a:moveTo>
                  <a:pt x="1445" y="707"/>
                </a:moveTo>
                <a:cubicBezTo>
                  <a:pt x="1446" y="707"/>
                  <a:pt x="1446" y="707"/>
                  <a:pt x="1447" y="707"/>
                </a:cubicBezTo>
                <a:cubicBezTo>
                  <a:pt x="1451" y="702"/>
                  <a:pt x="1451" y="702"/>
                  <a:pt x="1451" y="702"/>
                </a:cubicBezTo>
                <a:cubicBezTo>
                  <a:pt x="1451" y="702"/>
                  <a:pt x="1452" y="702"/>
                  <a:pt x="1452" y="701"/>
                </a:cubicBezTo>
                <a:cubicBezTo>
                  <a:pt x="1452" y="701"/>
                  <a:pt x="1453" y="701"/>
                  <a:pt x="1453" y="700"/>
                </a:cubicBezTo>
                <a:cubicBezTo>
                  <a:pt x="1491" y="662"/>
                  <a:pt x="1491" y="662"/>
                  <a:pt x="1491" y="662"/>
                </a:cubicBezTo>
                <a:cubicBezTo>
                  <a:pt x="1492" y="661"/>
                  <a:pt x="1492" y="659"/>
                  <a:pt x="1491" y="658"/>
                </a:cubicBezTo>
                <a:cubicBezTo>
                  <a:pt x="1490" y="657"/>
                  <a:pt x="1488" y="657"/>
                  <a:pt x="1487" y="658"/>
                </a:cubicBezTo>
                <a:cubicBezTo>
                  <a:pt x="1449" y="696"/>
                  <a:pt x="1449" y="696"/>
                  <a:pt x="1449" y="696"/>
                </a:cubicBezTo>
                <a:cubicBezTo>
                  <a:pt x="1448" y="696"/>
                  <a:pt x="1448" y="697"/>
                  <a:pt x="1448" y="697"/>
                </a:cubicBezTo>
                <a:cubicBezTo>
                  <a:pt x="1447" y="697"/>
                  <a:pt x="1447" y="698"/>
                  <a:pt x="1447" y="698"/>
                </a:cubicBezTo>
                <a:cubicBezTo>
                  <a:pt x="1443" y="702"/>
                  <a:pt x="1443" y="702"/>
                  <a:pt x="1443" y="702"/>
                </a:cubicBezTo>
                <a:cubicBezTo>
                  <a:pt x="1441" y="703"/>
                  <a:pt x="1441" y="705"/>
                  <a:pt x="1443" y="707"/>
                </a:cubicBezTo>
                <a:cubicBezTo>
                  <a:pt x="1443" y="707"/>
                  <a:pt x="1444" y="707"/>
                  <a:pt x="1445" y="707"/>
                </a:cubicBezTo>
                <a:close/>
                <a:moveTo>
                  <a:pt x="1560" y="606"/>
                </a:moveTo>
                <a:cubicBezTo>
                  <a:pt x="1561" y="606"/>
                  <a:pt x="1562" y="606"/>
                  <a:pt x="1562" y="605"/>
                </a:cubicBezTo>
                <a:cubicBezTo>
                  <a:pt x="1565" y="603"/>
                  <a:pt x="1565" y="603"/>
                  <a:pt x="1565" y="603"/>
                </a:cubicBezTo>
                <a:cubicBezTo>
                  <a:pt x="1566" y="601"/>
                  <a:pt x="1566" y="599"/>
                  <a:pt x="1565" y="598"/>
                </a:cubicBezTo>
                <a:cubicBezTo>
                  <a:pt x="1564" y="597"/>
                  <a:pt x="1562" y="597"/>
                  <a:pt x="1560" y="598"/>
                </a:cubicBezTo>
                <a:cubicBezTo>
                  <a:pt x="1558" y="601"/>
                  <a:pt x="1558" y="601"/>
                  <a:pt x="1558" y="601"/>
                </a:cubicBezTo>
                <a:cubicBezTo>
                  <a:pt x="1557" y="602"/>
                  <a:pt x="1557" y="604"/>
                  <a:pt x="1558" y="605"/>
                </a:cubicBezTo>
                <a:cubicBezTo>
                  <a:pt x="1559" y="606"/>
                  <a:pt x="1560" y="606"/>
                  <a:pt x="1560" y="606"/>
                </a:cubicBezTo>
                <a:close/>
                <a:moveTo>
                  <a:pt x="1445" y="718"/>
                </a:moveTo>
                <a:cubicBezTo>
                  <a:pt x="1446" y="718"/>
                  <a:pt x="1447" y="719"/>
                  <a:pt x="1447" y="719"/>
                </a:cubicBezTo>
                <a:cubicBezTo>
                  <a:pt x="1448" y="719"/>
                  <a:pt x="1449" y="718"/>
                  <a:pt x="1450" y="718"/>
                </a:cubicBezTo>
                <a:cubicBezTo>
                  <a:pt x="1545" y="622"/>
                  <a:pt x="1545" y="622"/>
                  <a:pt x="1545" y="622"/>
                </a:cubicBezTo>
                <a:cubicBezTo>
                  <a:pt x="1546" y="621"/>
                  <a:pt x="1546" y="619"/>
                  <a:pt x="1545" y="618"/>
                </a:cubicBezTo>
                <a:cubicBezTo>
                  <a:pt x="1544" y="617"/>
                  <a:pt x="1542" y="617"/>
                  <a:pt x="1541" y="618"/>
                </a:cubicBezTo>
                <a:cubicBezTo>
                  <a:pt x="1445" y="713"/>
                  <a:pt x="1445" y="713"/>
                  <a:pt x="1445" y="713"/>
                </a:cubicBezTo>
                <a:cubicBezTo>
                  <a:pt x="1444" y="715"/>
                  <a:pt x="1444" y="717"/>
                  <a:pt x="1445" y="718"/>
                </a:cubicBezTo>
                <a:close/>
                <a:moveTo>
                  <a:pt x="1620" y="538"/>
                </a:moveTo>
                <a:cubicBezTo>
                  <a:pt x="1603" y="556"/>
                  <a:pt x="1603" y="556"/>
                  <a:pt x="1603" y="556"/>
                </a:cubicBezTo>
                <a:cubicBezTo>
                  <a:pt x="1601" y="557"/>
                  <a:pt x="1601" y="559"/>
                  <a:pt x="1603" y="560"/>
                </a:cubicBezTo>
                <a:cubicBezTo>
                  <a:pt x="1603" y="561"/>
                  <a:pt x="1604" y="561"/>
                  <a:pt x="1605" y="561"/>
                </a:cubicBezTo>
                <a:cubicBezTo>
                  <a:pt x="1606" y="561"/>
                  <a:pt x="1606" y="561"/>
                  <a:pt x="1607" y="560"/>
                </a:cubicBezTo>
                <a:cubicBezTo>
                  <a:pt x="1625" y="543"/>
                  <a:pt x="1625" y="543"/>
                  <a:pt x="1625" y="543"/>
                </a:cubicBezTo>
                <a:cubicBezTo>
                  <a:pt x="1626" y="542"/>
                  <a:pt x="1626" y="540"/>
                  <a:pt x="1625" y="538"/>
                </a:cubicBezTo>
                <a:cubicBezTo>
                  <a:pt x="1623" y="537"/>
                  <a:pt x="1622" y="537"/>
                  <a:pt x="1620" y="538"/>
                </a:cubicBezTo>
                <a:close/>
                <a:moveTo>
                  <a:pt x="1447" y="733"/>
                </a:moveTo>
                <a:cubicBezTo>
                  <a:pt x="1447" y="733"/>
                  <a:pt x="1448" y="733"/>
                  <a:pt x="1449" y="733"/>
                </a:cubicBezTo>
                <a:cubicBezTo>
                  <a:pt x="1553" y="628"/>
                  <a:pt x="1553" y="628"/>
                  <a:pt x="1553" y="628"/>
                </a:cubicBezTo>
                <a:cubicBezTo>
                  <a:pt x="1575" y="607"/>
                  <a:pt x="1575" y="607"/>
                  <a:pt x="1575" y="607"/>
                </a:cubicBezTo>
                <a:cubicBezTo>
                  <a:pt x="1578" y="604"/>
                  <a:pt x="1578" y="604"/>
                  <a:pt x="1578" y="604"/>
                </a:cubicBezTo>
                <a:cubicBezTo>
                  <a:pt x="1579" y="602"/>
                  <a:pt x="1579" y="601"/>
                  <a:pt x="1578" y="599"/>
                </a:cubicBezTo>
                <a:cubicBezTo>
                  <a:pt x="1577" y="598"/>
                  <a:pt x="1575" y="598"/>
                  <a:pt x="1573" y="599"/>
                </a:cubicBezTo>
                <a:cubicBezTo>
                  <a:pt x="1445" y="728"/>
                  <a:pt x="1445" y="728"/>
                  <a:pt x="1445" y="728"/>
                </a:cubicBezTo>
                <a:cubicBezTo>
                  <a:pt x="1443" y="729"/>
                  <a:pt x="1443" y="731"/>
                  <a:pt x="1445" y="733"/>
                </a:cubicBezTo>
                <a:cubicBezTo>
                  <a:pt x="1445" y="733"/>
                  <a:pt x="1446" y="733"/>
                  <a:pt x="1447" y="733"/>
                </a:cubicBezTo>
                <a:close/>
                <a:moveTo>
                  <a:pt x="1609" y="568"/>
                </a:moveTo>
                <a:cubicBezTo>
                  <a:pt x="1610" y="568"/>
                  <a:pt x="1611" y="569"/>
                  <a:pt x="1612" y="569"/>
                </a:cubicBezTo>
                <a:cubicBezTo>
                  <a:pt x="1612" y="569"/>
                  <a:pt x="1613" y="568"/>
                  <a:pt x="1614" y="568"/>
                </a:cubicBezTo>
                <a:cubicBezTo>
                  <a:pt x="1634" y="547"/>
                  <a:pt x="1634" y="547"/>
                  <a:pt x="1634" y="547"/>
                </a:cubicBezTo>
                <a:cubicBezTo>
                  <a:pt x="1635" y="546"/>
                  <a:pt x="1635" y="544"/>
                  <a:pt x="1634" y="543"/>
                </a:cubicBezTo>
                <a:cubicBezTo>
                  <a:pt x="1633" y="542"/>
                  <a:pt x="1631" y="542"/>
                  <a:pt x="1630" y="543"/>
                </a:cubicBezTo>
                <a:cubicBezTo>
                  <a:pt x="1609" y="563"/>
                  <a:pt x="1609" y="563"/>
                  <a:pt x="1609" y="563"/>
                </a:cubicBezTo>
                <a:cubicBezTo>
                  <a:pt x="1608" y="565"/>
                  <a:pt x="1608" y="567"/>
                  <a:pt x="1609" y="568"/>
                </a:cubicBezTo>
                <a:close/>
                <a:moveTo>
                  <a:pt x="1612" y="574"/>
                </a:moveTo>
                <a:cubicBezTo>
                  <a:pt x="1612" y="574"/>
                  <a:pt x="1612" y="574"/>
                  <a:pt x="1612" y="575"/>
                </a:cubicBezTo>
                <a:cubicBezTo>
                  <a:pt x="1608" y="579"/>
                  <a:pt x="1608" y="579"/>
                  <a:pt x="1608" y="579"/>
                </a:cubicBezTo>
                <a:cubicBezTo>
                  <a:pt x="1607" y="580"/>
                  <a:pt x="1607" y="582"/>
                  <a:pt x="1608" y="583"/>
                </a:cubicBezTo>
                <a:cubicBezTo>
                  <a:pt x="1609" y="584"/>
                  <a:pt x="1609" y="584"/>
                  <a:pt x="1610" y="584"/>
                </a:cubicBezTo>
                <a:cubicBezTo>
                  <a:pt x="1611" y="584"/>
                  <a:pt x="1612" y="584"/>
                  <a:pt x="1612" y="583"/>
                </a:cubicBezTo>
                <a:cubicBezTo>
                  <a:pt x="1616" y="579"/>
                  <a:pt x="1616" y="579"/>
                  <a:pt x="1616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46" y="550"/>
                  <a:pt x="1646" y="550"/>
                  <a:pt x="1646" y="550"/>
                </a:cubicBezTo>
                <a:cubicBezTo>
                  <a:pt x="1647" y="548"/>
                  <a:pt x="1647" y="546"/>
                  <a:pt x="1646" y="545"/>
                </a:cubicBezTo>
                <a:cubicBezTo>
                  <a:pt x="1645" y="544"/>
                  <a:pt x="1643" y="544"/>
                  <a:pt x="1642" y="545"/>
                </a:cubicBezTo>
                <a:cubicBezTo>
                  <a:pt x="1613" y="574"/>
                  <a:pt x="1613" y="574"/>
                  <a:pt x="1613" y="574"/>
                </a:cubicBezTo>
                <a:cubicBezTo>
                  <a:pt x="1612" y="574"/>
                  <a:pt x="1612" y="574"/>
                  <a:pt x="1612" y="574"/>
                </a:cubicBezTo>
                <a:close/>
                <a:moveTo>
                  <a:pt x="1446" y="749"/>
                </a:moveTo>
                <a:cubicBezTo>
                  <a:pt x="1587" y="608"/>
                  <a:pt x="1587" y="608"/>
                  <a:pt x="1587" y="608"/>
                </a:cubicBezTo>
                <a:cubicBezTo>
                  <a:pt x="1589" y="607"/>
                  <a:pt x="1589" y="605"/>
                  <a:pt x="1587" y="604"/>
                </a:cubicBezTo>
                <a:cubicBezTo>
                  <a:pt x="1586" y="602"/>
                  <a:pt x="1584" y="602"/>
                  <a:pt x="1583" y="604"/>
                </a:cubicBezTo>
                <a:cubicBezTo>
                  <a:pt x="1442" y="745"/>
                  <a:pt x="1442" y="745"/>
                  <a:pt x="1442" y="745"/>
                </a:cubicBezTo>
                <a:cubicBezTo>
                  <a:pt x="1441" y="745"/>
                  <a:pt x="1441" y="746"/>
                  <a:pt x="1441" y="747"/>
                </a:cubicBezTo>
                <a:cubicBezTo>
                  <a:pt x="1440" y="747"/>
                  <a:pt x="1439" y="747"/>
                  <a:pt x="1439" y="748"/>
                </a:cubicBezTo>
                <a:cubicBezTo>
                  <a:pt x="1436" y="751"/>
                  <a:pt x="1436" y="751"/>
                  <a:pt x="1436" y="751"/>
                </a:cubicBezTo>
                <a:cubicBezTo>
                  <a:pt x="1434" y="752"/>
                  <a:pt x="1434" y="754"/>
                  <a:pt x="1436" y="755"/>
                </a:cubicBezTo>
                <a:cubicBezTo>
                  <a:pt x="1436" y="756"/>
                  <a:pt x="1437" y="756"/>
                  <a:pt x="1438" y="756"/>
                </a:cubicBezTo>
                <a:cubicBezTo>
                  <a:pt x="1439" y="756"/>
                  <a:pt x="1439" y="756"/>
                  <a:pt x="1440" y="755"/>
                </a:cubicBezTo>
                <a:cubicBezTo>
                  <a:pt x="1443" y="752"/>
                  <a:pt x="1443" y="752"/>
                  <a:pt x="1443" y="752"/>
                </a:cubicBezTo>
                <a:cubicBezTo>
                  <a:pt x="1444" y="752"/>
                  <a:pt x="1444" y="751"/>
                  <a:pt x="1444" y="750"/>
                </a:cubicBezTo>
                <a:cubicBezTo>
                  <a:pt x="1445" y="750"/>
                  <a:pt x="1446" y="750"/>
                  <a:pt x="1446" y="749"/>
                </a:cubicBezTo>
                <a:close/>
                <a:moveTo>
                  <a:pt x="1600" y="605"/>
                </a:moveTo>
                <a:cubicBezTo>
                  <a:pt x="1599" y="603"/>
                  <a:pt x="1597" y="603"/>
                  <a:pt x="1596" y="605"/>
                </a:cubicBezTo>
                <a:cubicBezTo>
                  <a:pt x="1445" y="756"/>
                  <a:pt x="1445" y="756"/>
                  <a:pt x="1445" y="756"/>
                </a:cubicBezTo>
                <a:cubicBezTo>
                  <a:pt x="1443" y="757"/>
                  <a:pt x="1443" y="759"/>
                  <a:pt x="1445" y="760"/>
                </a:cubicBezTo>
                <a:cubicBezTo>
                  <a:pt x="1445" y="761"/>
                  <a:pt x="1446" y="761"/>
                  <a:pt x="1447" y="761"/>
                </a:cubicBezTo>
                <a:cubicBezTo>
                  <a:pt x="1447" y="761"/>
                  <a:pt x="1448" y="761"/>
                  <a:pt x="1449" y="760"/>
                </a:cubicBezTo>
                <a:cubicBezTo>
                  <a:pt x="1600" y="609"/>
                  <a:pt x="1600" y="609"/>
                  <a:pt x="1600" y="609"/>
                </a:cubicBezTo>
                <a:cubicBezTo>
                  <a:pt x="1602" y="608"/>
                  <a:pt x="1602" y="606"/>
                  <a:pt x="1600" y="605"/>
                </a:cubicBezTo>
                <a:close/>
                <a:moveTo>
                  <a:pt x="1621" y="584"/>
                </a:moveTo>
                <a:cubicBezTo>
                  <a:pt x="1621" y="585"/>
                  <a:pt x="1622" y="585"/>
                  <a:pt x="1623" y="585"/>
                </a:cubicBezTo>
                <a:cubicBezTo>
                  <a:pt x="1624" y="585"/>
                  <a:pt x="1624" y="585"/>
                  <a:pt x="1625" y="584"/>
                </a:cubicBezTo>
                <a:cubicBezTo>
                  <a:pt x="1653" y="556"/>
                  <a:pt x="1653" y="556"/>
                  <a:pt x="1653" y="556"/>
                </a:cubicBezTo>
                <a:cubicBezTo>
                  <a:pt x="1654" y="555"/>
                  <a:pt x="1654" y="553"/>
                  <a:pt x="1653" y="552"/>
                </a:cubicBezTo>
                <a:cubicBezTo>
                  <a:pt x="1652" y="551"/>
                  <a:pt x="1650" y="551"/>
                  <a:pt x="1649" y="552"/>
                </a:cubicBezTo>
                <a:cubicBezTo>
                  <a:pt x="1621" y="580"/>
                  <a:pt x="1621" y="580"/>
                  <a:pt x="1621" y="580"/>
                </a:cubicBezTo>
                <a:cubicBezTo>
                  <a:pt x="1619" y="581"/>
                  <a:pt x="1619" y="583"/>
                  <a:pt x="1621" y="584"/>
                </a:cubicBezTo>
                <a:close/>
                <a:moveTo>
                  <a:pt x="1664" y="545"/>
                </a:moveTo>
                <a:cubicBezTo>
                  <a:pt x="1664" y="545"/>
                  <a:pt x="1665" y="544"/>
                  <a:pt x="1666" y="544"/>
                </a:cubicBezTo>
                <a:cubicBezTo>
                  <a:pt x="1669" y="540"/>
                  <a:pt x="1669" y="540"/>
                  <a:pt x="1669" y="540"/>
                </a:cubicBezTo>
                <a:cubicBezTo>
                  <a:pt x="1671" y="539"/>
                  <a:pt x="1671" y="537"/>
                  <a:pt x="1669" y="536"/>
                </a:cubicBezTo>
                <a:cubicBezTo>
                  <a:pt x="1668" y="534"/>
                  <a:pt x="1666" y="534"/>
                  <a:pt x="1665" y="536"/>
                </a:cubicBezTo>
                <a:cubicBezTo>
                  <a:pt x="1661" y="539"/>
                  <a:pt x="1661" y="539"/>
                  <a:pt x="1661" y="539"/>
                </a:cubicBezTo>
                <a:cubicBezTo>
                  <a:pt x="1660" y="540"/>
                  <a:pt x="1660" y="542"/>
                  <a:pt x="1661" y="544"/>
                </a:cubicBezTo>
                <a:cubicBezTo>
                  <a:pt x="1662" y="544"/>
                  <a:pt x="1663" y="545"/>
                  <a:pt x="1664" y="545"/>
                </a:cubicBezTo>
                <a:close/>
                <a:moveTo>
                  <a:pt x="1629" y="590"/>
                </a:moveTo>
                <a:cubicBezTo>
                  <a:pt x="1630" y="591"/>
                  <a:pt x="1630" y="591"/>
                  <a:pt x="1631" y="591"/>
                </a:cubicBezTo>
                <a:cubicBezTo>
                  <a:pt x="1632" y="591"/>
                  <a:pt x="1633" y="591"/>
                  <a:pt x="1633" y="590"/>
                </a:cubicBezTo>
                <a:cubicBezTo>
                  <a:pt x="1660" y="564"/>
                  <a:pt x="1660" y="564"/>
                  <a:pt x="1660" y="564"/>
                </a:cubicBezTo>
                <a:cubicBezTo>
                  <a:pt x="1661" y="562"/>
                  <a:pt x="1661" y="560"/>
                  <a:pt x="1660" y="559"/>
                </a:cubicBezTo>
                <a:cubicBezTo>
                  <a:pt x="1659" y="558"/>
                  <a:pt x="1657" y="558"/>
                  <a:pt x="1655" y="559"/>
                </a:cubicBezTo>
                <a:cubicBezTo>
                  <a:pt x="1629" y="586"/>
                  <a:pt x="1629" y="586"/>
                  <a:pt x="1629" y="586"/>
                </a:cubicBezTo>
                <a:cubicBezTo>
                  <a:pt x="1628" y="587"/>
                  <a:pt x="1628" y="589"/>
                  <a:pt x="1629" y="590"/>
                </a:cubicBezTo>
                <a:close/>
                <a:moveTo>
                  <a:pt x="1594" y="625"/>
                </a:moveTo>
                <a:cubicBezTo>
                  <a:pt x="1593" y="624"/>
                  <a:pt x="1591" y="624"/>
                  <a:pt x="1590" y="625"/>
                </a:cubicBezTo>
                <a:cubicBezTo>
                  <a:pt x="1465" y="750"/>
                  <a:pt x="1465" y="750"/>
                  <a:pt x="1465" y="750"/>
                </a:cubicBezTo>
                <a:cubicBezTo>
                  <a:pt x="1463" y="751"/>
                  <a:pt x="1463" y="753"/>
                  <a:pt x="1465" y="754"/>
                </a:cubicBezTo>
                <a:cubicBezTo>
                  <a:pt x="1465" y="755"/>
                  <a:pt x="1466" y="755"/>
                  <a:pt x="1467" y="755"/>
                </a:cubicBezTo>
                <a:cubicBezTo>
                  <a:pt x="1468" y="755"/>
                  <a:pt x="1468" y="755"/>
                  <a:pt x="1469" y="754"/>
                </a:cubicBezTo>
                <a:cubicBezTo>
                  <a:pt x="1594" y="629"/>
                  <a:pt x="1594" y="629"/>
                  <a:pt x="1594" y="629"/>
                </a:cubicBezTo>
                <a:cubicBezTo>
                  <a:pt x="1595" y="628"/>
                  <a:pt x="1595" y="626"/>
                  <a:pt x="1594" y="625"/>
                </a:cubicBezTo>
                <a:close/>
                <a:moveTo>
                  <a:pt x="1630" y="607"/>
                </a:moveTo>
                <a:cubicBezTo>
                  <a:pt x="1637" y="601"/>
                  <a:pt x="1637" y="601"/>
                  <a:pt x="1637" y="601"/>
                </a:cubicBezTo>
                <a:cubicBezTo>
                  <a:pt x="1638" y="600"/>
                  <a:pt x="1638" y="598"/>
                  <a:pt x="1637" y="596"/>
                </a:cubicBezTo>
                <a:cubicBezTo>
                  <a:pt x="1635" y="595"/>
                  <a:pt x="1633" y="595"/>
                  <a:pt x="1632" y="596"/>
                </a:cubicBezTo>
                <a:cubicBezTo>
                  <a:pt x="1626" y="603"/>
                  <a:pt x="1626" y="603"/>
                  <a:pt x="1626" y="603"/>
                </a:cubicBezTo>
                <a:cubicBezTo>
                  <a:pt x="1625" y="604"/>
                  <a:pt x="1625" y="606"/>
                  <a:pt x="1626" y="607"/>
                </a:cubicBezTo>
                <a:cubicBezTo>
                  <a:pt x="1626" y="608"/>
                  <a:pt x="1627" y="608"/>
                  <a:pt x="1628" y="608"/>
                </a:cubicBezTo>
                <a:cubicBezTo>
                  <a:pt x="1629" y="608"/>
                  <a:pt x="1630" y="608"/>
                  <a:pt x="1630" y="607"/>
                </a:cubicBezTo>
                <a:close/>
                <a:moveTo>
                  <a:pt x="1601" y="632"/>
                </a:moveTo>
                <a:cubicBezTo>
                  <a:pt x="1600" y="631"/>
                  <a:pt x="1598" y="631"/>
                  <a:pt x="1597" y="632"/>
                </a:cubicBezTo>
                <a:cubicBezTo>
                  <a:pt x="1479" y="749"/>
                  <a:pt x="1479" y="749"/>
                  <a:pt x="1479" y="749"/>
                </a:cubicBezTo>
                <a:cubicBezTo>
                  <a:pt x="1478" y="751"/>
                  <a:pt x="1478" y="752"/>
                  <a:pt x="1479" y="754"/>
                </a:cubicBezTo>
                <a:cubicBezTo>
                  <a:pt x="1480" y="754"/>
                  <a:pt x="1481" y="755"/>
                  <a:pt x="1481" y="755"/>
                </a:cubicBezTo>
                <a:cubicBezTo>
                  <a:pt x="1482" y="755"/>
                  <a:pt x="1483" y="754"/>
                  <a:pt x="1484" y="754"/>
                </a:cubicBezTo>
                <a:cubicBezTo>
                  <a:pt x="1601" y="636"/>
                  <a:pt x="1601" y="636"/>
                  <a:pt x="1601" y="636"/>
                </a:cubicBezTo>
                <a:cubicBezTo>
                  <a:pt x="1602" y="635"/>
                  <a:pt x="1602" y="633"/>
                  <a:pt x="1601" y="632"/>
                </a:cubicBezTo>
                <a:close/>
                <a:moveTo>
                  <a:pt x="1687" y="549"/>
                </a:moveTo>
                <a:cubicBezTo>
                  <a:pt x="1688" y="549"/>
                  <a:pt x="1689" y="548"/>
                  <a:pt x="1690" y="548"/>
                </a:cubicBezTo>
                <a:cubicBezTo>
                  <a:pt x="1691" y="546"/>
                  <a:pt x="1691" y="546"/>
                  <a:pt x="1691" y="546"/>
                </a:cubicBezTo>
                <a:cubicBezTo>
                  <a:pt x="1692" y="545"/>
                  <a:pt x="1692" y="543"/>
                  <a:pt x="1691" y="542"/>
                </a:cubicBezTo>
                <a:cubicBezTo>
                  <a:pt x="1690" y="541"/>
                  <a:pt x="1688" y="541"/>
                  <a:pt x="1687" y="542"/>
                </a:cubicBezTo>
                <a:cubicBezTo>
                  <a:pt x="1685" y="543"/>
                  <a:pt x="1685" y="543"/>
                  <a:pt x="1685" y="543"/>
                </a:cubicBezTo>
                <a:cubicBezTo>
                  <a:pt x="1684" y="545"/>
                  <a:pt x="1684" y="547"/>
                  <a:pt x="1685" y="548"/>
                </a:cubicBezTo>
                <a:cubicBezTo>
                  <a:pt x="1686" y="548"/>
                  <a:pt x="1687" y="549"/>
                  <a:pt x="1687" y="549"/>
                </a:cubicBezTo>
                <a:close/>
                <a:moveTo>
                  <a:pt x="1654" y="582"/>
                </a:moveTo>
                <a:cubicBezTo>
                  <a:pt x="1655" y="582"/>
                  <a:pt x="1655" y="582"/>
                  <a:pt x="1656" y="581"/>
                </a:cubicBezTo>
                <a:cubicBezTo>
                  <a:pt x="1668" y="570"/>
                  <a:pt x="1668" y="570"/>
                  <a:pt x="1668" y="570"/>
                </a:cubicBezTo>
                <a:cubicBezTo>
                  <a:pt x="1669" y="568"/>
                  <a:pt x="1669" y="566"/>
                  <a:pt x="1668" y="565"/>
                </a:cubicBezTo>
                <a:cubicBezTo>
                  <a:pt x="1666" y="564"/>
                  <a:pt x="1665" y="564"/>
                  <a:pt x="1663" y="565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0" y="578"/>
                  <a:pt x="1650" y="580"/>
                  <a:pt x="1652" y="581"/>
                </a:cubicBezTo>
                <a:cubicBezTo>
                  <a:pt x="1652" y="582"/>
                  <a:pt x="1653" y="582"/>
                  <a:pt x="1654" y="582"/>
                </a:cubicBezTo>
                <a:close/>
                <a:moveTo>
                  <a:pt x="1622" y="625"/>
                </a:moveTo>
                <a:cubicBezTo>
                  <a:pt x="1622" y="626"/>
                  <a:pt x="1623" y="626"/>
                  <a:pt x="1624" y="626"/>
                </a:cubicBezTo>
                <a:cubicBezTo>
                  <a:pt x="1625" y="626"/>
                  <a:pt x="1626" y="626"/>
                  <a:pt x="1626" y="625"/>
                </a:cubicBezTo>
                <a:cubicBezTo>
                  <a:pt x="1639" y="613"/>
                  <a:pt x="1639" y="613"/>
                  <a:pt x="1639" y="613"/>
                </a:cubicBezTo>
                <a:cubicBezTo>
                  <a:pt x="1640" y="611"/>
                  <a:pt x="1640" y="609"/>
                  <a:pt x="1639" y="608"/>
                </a:cubicBezTo>
                <a:cubicBezTo>
                  <a:pt x="1638" y="607"/>
                  <a:pt x="1636" y="607"/>
                  <a:pt x="1634" y="608"/>
                </a:cubicBezTo>
                <a:cubicBezTo>
                  <a:pt x="1622" y="621"/>
                  <a:pt x="1622" y="621"/>
                  <a:pt x="1622" y="621"/>
                </a:cubicBezTo>
                <a:cubicBezTo>
                  <a:pt x="1621" y="622"/>
                  <a:pt x="1621" y="624"/>
                  <a:pt x="1622" y="625"/>
                </a:cubicBezTo>
                <a:close/>
                <a:moveTo>
                  <a:pt x="1665" y="577"/>
                </a:moveTo>
                <a:cubicBezTo>
                  <a:pt x="1658" y="584"/>
                  <a:pt x="1658" y="584"/>
                  <a:pt x="1658" y="584"/>
                </a:cubicBezTo>
                <a:cubicBezTo>
                  <a:pt x="1657" y="585"/>
                  <a:pt x="1657" y="587"/>
                  <a:pt x="1658" y="589"/>
                </a:cubicBezTo>
                <a:cubicBezTo>
                  <a:pt x="1659" y="589"/>
                  <a:pt x="1660" y="589"/>
                  <a:pt x="1661" y="589"/>
                </a:cubicBezTo>
                <a:cubicBezTo>
                  <a:pt x="1661" y="589"/>
                  <a:pt x="1662" y="589"/>
                  <a:pt x="1663" y="589"/>
                </a:cubicBezTo>
                <a:cubicBezTo>
                  <a:pt x="1670" y="582"/>
                  <a:pt x="1670" y="582"/>
                  <a:pt x="1670" y="582"/>
                </a:cubicBezTo>
                <a:cubicBezTo>
                  <a:pt x="1671" y="581"/>
                  <a:pt x="1671" y="579"/>
                  <a:pt x="1670" y="577"/>
                </a:cubicBezTo>
                <a:cubicBezTo>
                  <a:pt x="1668" y="576"/>
                  <a:pt x="1666" y="576"/>
                  <a:pt x="1665" y="577"/>
                </a:cubicBezTo>
                <a:close/>
                <a:moveTo>
                  <a:pt x="1609" y="638"/>
                </a:moveTo>
                <a:cubicBezTo>
                  <a:pt x="1608" y="637"/>
                  <a:pt x="1606" y="637"/>
                  <a:pt x="1605" y="638"/>
                </a:cubicBezTo>
                <a:cubicBezTo>
                  <a:pt x="1504" y="738"/>
                  <a:pt x="1504" y="738"/>
                  <a:pt x="1504" y="738"/>
                </a:cubicBezTo>
                <a:cubicBezTo>
                  <a:pt x="1503" y="739"/>
                  <a:pt x="1503" y="741"/>
                  <a:pt x="1504" y="743"/>
                </a:cubicBezTo>
                <a:cubicBezTo>
                  <a:pt x="1505" y="743"/>
                  <a:pt x="1506" y="743"/>
                  <a:pt x="1507" y="743"/>
                </a:cubicBezTo>
                <a:cubicBezTo>
                  <a:pt x="1507" y="743"/>
                  <a:pt x="1508" y="743"/>
                  <a:pt x="1509" y="743"/>
                </a:cubicBezTo>
                <a:cubicBezTo>
                  <a:pt x="1609" y="642"/>
                  <a:pt x="1609" y="642"/>
                  <a:pt x="1609" y="642"/>
                </a:cubicBezTo>
                <a:cubicBezTo>
                  <a:pt x="1610" y="641"/>
                  <a:pt x="1610" y="639"/>
                  <a:pt x="1609" y="638"/>
                </a:cubicBezTo>
                <a:close/>
                <a:moveTo>
                  <a:pt x="1680" y="571"/>
                </a:moveTo>
                <a:cubicBezTo>
                  <a:pt x="1680" y="571"/>
                  <a:pt x="1681" y="570"/>
                  <a:pt x="1682" y="570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91" y="561"/>
                  <a:pt x="1691" y="561"/>
                  <a:pt x="1691" y="561"/>
                </a:cubicBezTo>
                <a:cubicBezTo>
                  <a:pt x="1695" y="556"/>
                  <a:pt x="1695" y="556"/>
                  <a:pt x="1695" y="556"/>
                </a:cubicBezTo>
                <a:cubicBezTo>
                  <a:pt x="1696" y="555"/>
                  <a:pt x="1696" y="553"/>
                  <a:pt x="1695" y="552"/>
                </a:cubicBezTo>
                <a:cubicBezTo>
                  <a:pt x="1694" y="551"/>
                  <a:pt x="1692" y="551"/>
                  <a:pt x="1691" y="552"/>
                </a:cubicBezTo>
                <a:cubicBezTo>
                  <a:pt x="1677" y="565"/>
                  <a:pt x="1677" y="565"/>
                  <a:pt x="1677" y="565"/>
                </a:cubicBezTo>
                <a:cubicBezTo>
                  <a:pt x="1676" y="566"/>
                  <a:pt x="1676" y="568"/>
                  <a:pt x="1677" y="570"/>
                </a:cubicBezTo>
                <a:cubicBezTo>
                  <a:pt x="1678" y="570"/>
                  <a:pt x="1679" y="571"/>
                  <a:pt x="1680" y="571"/>
                </a:cubicBezTo>
                <a:close/>
                <a:moveTo>
                  <a:pt x="1643" y="618"/>
                </a:moveTo>
                <a:cubicBezTo>
                  <a:pt x="1642" y="617"/>
                  <a:pt x="1640" y="617"/>
                  <a:pt x="1639" y="618"/>
                </a:cubicBezTo>
                <a:cubicBezTo>
                  <a:pt x="1522" y="735"/>
                  <a:pt x="1522" y="735"/>
                  <a:pt x="1522" y="735"/>
                </a:cubicBezTo>
                <a:cubicBezTo>
                  <a:pt x="1521" y="736"/>
                  <a:pt x="1521" y="738"/>
                  <a:pt x="1522" y="739"/>
                </a:cubicBezTo>
                <a:cubicBezTo>
                  <a:pt x="1522" y="740"/>
                  <a:pt x="1523" y="740"/>
                  <a:pt x="1524" y="740"/>
                </a:cubicBezTo>
                <a:cubicBezTo>
                  <a:pt x="1525" y="740"/>
                  <a:pt x="1526" y="740"/>
                  <a:pt x="1526" y="739"/>
                </a:cubicBezTo>
                <a:cubicBezTo>
                  <a:pt x="1643" y="622"/>
                  <a:pt x="1643" y="622"/>
                  <a:pt x="1643" y="622"/>
                </a:cubicBezTo>
                <a:cubicBezTo>
                  <a:pt x="1644" y="621"/>
                  <a:pt x="1644" y="619"/>
                  <a:pt x="1643" y="618"/>
                </a:cubicBezTo>
                <a:close/>
                <a:moveTo>
                  <a:pt x="1666" y="595"/>
                </a:moveTo>
                <a:cubicBezTo>
                  <a:pt x="1666" y="596"/>
                  <a:pt x="1667" y="596"/>
                  <a:pt x="1668" y="596"/>
                </a:cubicBezTo>
                <a:cubicBezTo>
                  <a:pt x="1669" y="596"/>
                  <a:pt x="1669" y="596"/>
                  <a:pt x="1670" y="595"/>
                </a:cubicBezTo>
                <a:cubicBezTo>
                  <a:pt x="1676" y="589"/>
                  <a:pt x="1676" y="589"/>
                  <a:pt x="1676" y="589"/>
                </a:cubicBezTo>
                <a:cubicBezTo>
                  <a:pt x="1677" y="588"/>
                  <a:pt x="1677" y="586"/>
                  <a:pt x="1676" y="585"/>
                </a:cubicBezTo>
                <a:cubicBezTo>
                  <a:pt x="1675" y="584"/>
                  <a:pt x="1673" y="584"/>
                  <a:pt x="1672" y="585"/>
                </a:cubicBezTo>
                <a:cubicBezTo>
                  <a:pt x="1666" y="591"/>
                  <a:pt x="1666" y="591"/>
                  <a:pt x="1666" y="591"/>
                </a:cubicBezTo>
                <a:cubicBezTo>
                  <a:pt x="1665" y="592"/>
                  <a:pt x="1665" y="594"/>
                  <a:pt x="1666" y="595"/>
                </a:cubicBezTo>
                <a:close/>
                <a:moveTo>
                  <a:pt x="1647" y="628"/>
                </a:moveTo>
                <a:cubicBezTo>
                  <a:pt x="1646" y="627"/>
                  <a:pt x="1644" y="627"/>
                  <a:pt x="1643" y="628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34" y="736"/>
                  <a:pt x="1534" y="738"/>
                  <a:pt x="1536" y="739"/>
                </a:cubicBezTo>
                <a:cubicBezTo>
                  <a:pt x="1536" y="740"/>
                  <a:pt x="1537" y="740"/>
                  <a:pt x="1538" y="740"/>
                </a:cubicBezTo>
                <a:cubicBezTo>
                  <a:pt x="1538" y="740"/>
                  <a:pt x="1539" y="740"/>
                  <a:pt x="1540" y="739"/>
                </a:cubicBezTo>
                <a:cubicBezTo>
                  <a:pt x="1647" y="632"/>
                  <a:pt x="1647" y="632"/>
                  <a:pt x="1647" y="632"/>
                </a:cubicBezTo>
                <a:cubicBezTo>
                  <a:pt x="1648" y="631"/>
                  <a:pt x="1648" y="629"/>
                  <a:pt x="1647" y="628"/>
                </a:cubicBezTo>
                <a:close/>
                <a:moveTo>
                  <a:pt x="1682" y="589"/>
                </a:moveTo>
                <a:cubicBezTo>
                  <a:pt x="1681" y="589"/>
                  <a:pt x="1681" y="589"/>
                  <a:pt x="1681" y="589"/>
                </a:cubicBezTo>
                <a:cubicBezTo>
                  <a:pt x="1681" y="589"/>
                  <a:pt x="1681" y="589"/>
                  <a:pt x="1681" y="589"/>
                </a:cubicBezTo>
                <a:cubicBezTo>
                  <a:pt x="1676" y="595"/>
                  <a:pt x="1676" y="595"/>
                  <a:pt x="1676" y="595"/>
                </a:cubicBezTo>
                <a:cubicBezTo>
                  <a:pt x="1675" y="596"/>
                  <a:pt x="1675" y="598"/>
                  <a:pt x="1676" y="599"/>
                </a:cubicBezTo>
                <a:cubicBezTo>
                  <a:pt x="1676" y="600"/>
                  <a:pt x="1677" y="600"/>
                  <a:pt x="1678" y="600"/>
                </a:cubicBezTo>
                <a:cubicBezTo>
                  <a:pt x="1679" y="600"/>
                  <a:pt x="1679" y="600"/>
                  <a:pt x="1680" y="599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3"/>
                  <a:pt x="1686" y="593"/>
                  <a:pt x="1686" y="593"/>
                </a:cubicBezTo>
                <a:cubicBezTo>
                  <a:pt x="1688" y="592"/>
                  <a:pt x="1688" y="590"/>
                  <a:pt x="1686" y="589"/>
                </a:cubicBezTo>
                <a:cubicBezTo>
                  <a:pt x="1685" y="587"/>
                  <a:pt x="1683" y="587"/>
                  <a:pt x="1682" y="589"/>
                </a:cubicBezTo>
                <a:close/>
                <a:moveTo>
                  <a:pt x="1708" y="570"/>
                </a:moveTo>
                <a:cubicBezTo>
                  <a:pt x="1709" y="570"/>
                  <a:pt x="1710" y="570"/>
                  <a:pt x="1710" y="569"/>
                </a:cubicBezTo>
                <a:cubicBezTo>
                  <a:pt x="1714" y="565"/>
                  <a:pt x="1714" y="565"/>
                  <a:pt x="1714" y="565"/>
                </a:cubicBezTo>
                <a:cubicBezTo>
                  <a:pt x="1715" y="564"/>
                  <a:pt x="1715" y="562"/>
                  <a:pt x="1714" y="561"/>
                </a:cubicBezTo>
                <a:cubicBezTo>
                  <a:pt x="1713" y="560"/>
                  <a:pt x="1711" y="560"/>
                  <a:pt x="1710" y="561"/>
                </a:cubicBezTo>
                <a:cubicBezTo>
                  <a:pt x="1706" y="565"/>
                  <a:pt x="1706" y="565"/>
                  <a:pt x="1706" y="565"/>
                </a:cubicBezTo>
                <a:cubicBezTo>
                  <a:pt x="1705" y="566"/>
                  <a:pt x="1705" y="568"/>
                  <a:pt x="1706" y="569"/>
                </a:cubicBezTo>
                <a:cubicBezTo>
                  <a:pt x="1706" y="570"/>
                  <a:pt x="1707" y="570"/>
                  <a:pt x="1708" y="570"/>
                </a:cubicBezTo>
                <a:close/>
                <a:moveTo>
                  <a:pt x="1690" y="602"/>
                </a:moveTo>
                <a:cubicBezTo>
                  <a:pt x="1690" y="602"/>
                  <a:pt x="1691" y="602"/>
                  <a:pt x="1692" y="602"/>
                </a:cubicBezTo>
                <a:cubicBezTo>
                  <a:pt x="1694" y="600"/>
                  <a:pt x="1694" y="600"/>
                  <a:pt x="1694" y="600"/>
                </a:cubicBezTo>
                <a:cubicBezTo>
                  <a:pt x="1695" y="598"/>
                  <a:pt x="1695" y="596"/>
                  <a:pt x="1694" y="595"/>
                </a:cubicBezTo>
                <a:cubicBezTo>
                  <a:pt x="1692" y="594"/>
                  <a:pt x="1691" y="594"/>
                  <a:pt x="1689" y="595"/>
                </a:cubicBezTo>
                <a:cubicBezTo>
                  <a:pt x="1687" y="597"/>
                  <a:pt x="1687" y="597"/>
                  <a:pt x="1687" y="597"/>
                </a:cubicBezTo>
                <a:cubicBezTo>
                  <a:pt x="1686" y="598"/>
                  <a:pt x="1686" y="600"/>
                  <a:pt x="1687" y="602"/>
                </a:cubicBezTo>
                <a:cubicBezTo>
                  <a:pt x="1688" y="602"/>
                  <a:pt x="1689" y="602"/>
                  <a:pt x="1690" y="602"/>
                </a:cubicBezTo>
                <a:close/>
                <a:moveTo>
                  <a:pt x="1551" y="743"/>
                </a:moveTo>
                <a:cubicBezTo>
                  <a:pt x="1648" y="645"/>
                  <a:pt x="1648" y="645"/>
                  <a:pt x="1648" y="645"/>
                </a:cubicBezTo>
                <a:cubicBezTo>
                  <a:pt x="1649" y="644"/>
                  <a:pt x="1649" y="642"/>
                  <a:pt x="1648" y="641"/>
                </a:cubicBezTo>
                <a:cubicBezTo>
                  <a:pt x="1647" y="639"/>
                  <a:pt x="1645" y="639"/>
                  <a:pt x="1644" y="641"/>
                </a:cubicBezTo>
                <a:cubicBezTo>
                  <a:pt x="1546" y="738"/>
                  <a:pt x="1546" y="738"/>
                  <a:pt x="1546" y="738"/>
                </a:cubicBezTo>
                <a:cubicBezTo>
                  <a:pt x="1545" y="740"/>
                  <a:pt x="1545" y="742"/>
                  <a:pt x="1546" y="743"/>
                </a:cubicBezTo>
                <a:cubicBezTo>
                  <a:pt x="1547" y="743"/>
                  <a:pt x="1548" y="744"/>
                  <a:pt x="1548" y="744"/>
                </a:cubicBezTo>
                <a:cubicBezTo>
                  <a:pt x="1549" y="744"/>
                  <a:pt x="1550" y="743"/>
                  <a:pt x="1551" y="743"/>
                </a:cubicBezTo>
                <a:close/>
                <a:moveTo>
                  <a:pt x="1722" y="584"/>
                </a:moveTo>
                <a:cubicBezTo>
                  <a:pt x="1723" y="584"/>
                  <a:pt x="1723" y="584"/>
                  <a:pt x="1724" y="583"/>
                </a:cubicBezTo>
                <a:cubicBezTo>
                  <a:pt x="1725" y="582"/>
                  <a:pt x="1725" y="582"/>
                  <a:pt x="1725" y="582"/>
                </a:cubicBezTo>
                <a:cubicBezTo>
                  <a:pt x="1726" y="581"/>
                  <a:pt x="1726" y="579"/>
                  <a:pt x="1725" y="578"/>
                </a:cubicBezTo>
                <a:cubicBezTo>
                  <a:pt x="1724" y="577"/>
                  <a:pt x="1722" y="577"/>
                  <a:pt x="1721" y="578"/>
                </a:cubicBezTo>
                <a:cubicBezTo>
                  <a:pt x="1720" y="579"/>
                  <a:pt x="1720" y="579"/>
                  <a:pt x="1720" y="579"/>
                </a:cubicBezTo>
                <a:cubicBezTo>
                  <a:pt x="1718" y="580"/>
                  <a:pt x="1718" y="582"/>
                  <a:pt x="1720" y="583"/>
                </a:cubicBezTo>
                <a:cubicBezTo>
                  <a:pt x="1720" y="584"/>
                  <a:pt x="1721" y="584"/>
                  <a:pt x="1722" y="584"/>
                </a:cubicBezTo>
                <a:close/>
                <a:moveTo>
                  <a:pt x="1647" y="652"/>
                </a:moveTo>
                <a:cubicBezTo>
                  <a:pt x="1549" y="750"/>
                  <a:pt x="1549" y="750"/>
                  <a:pt x="1549" y="750"/>
                </a:cubicBezTo>
                <a:cubicBezTo>
                  <a:pt x="1548" y="751"/>
                  <a:pt x="1548" y="753"/>
                  <a:pt x="1549" y="754"/>
                </a:cubicBezTo>
                <a:cubicBezTo>
                  <a:pt x="1550" y="755"/>
                  <a:pt x="1550" y="755"/>
                  <a:pt x="1551" y="755"/>
                </a:cubicBezTo>
                <a:cubicBezTo>
                  <a:pt x="1552" y="755"/>
                  <a:pt x="1553" y="755"/>
                  <a:pt x="1553" y="754"/>
                </a:cubicBezTo>
                <a:cubicBezTo>
                  <a:pt x="1651" y="656"/>
                  <a:pt x="1651" y="656"/>
                  <a:pt x="1651" y="656"/>
                </a:cubicBezTo>
                <a:cubicBezTo>
                  <a:pt x="1652" y="655"/>
                  <a:pt x="1652" y="653"/>
                  <a:pt x="1651" y="652"/>
                </a:cubicBezTo>
                <a:cubicBezTo>
                  <a:pt x="1650" y="651"/>
                  <a:pt x="1648" y="651"/>
                  <a:pt x="1647" y="652"/>
                </a:cubicBezTo>
                <a:close/>
                <a:moveTo>
                  <a:pt x="1551" y="762"/>
                </a:moveTo>
                <a:cubicBezTo>
                  <a:pt x="1549" y="764"/>
                  <a:pt x="1549" y="764"/>
                  <a:pt x="1549" y="764"/>
                </a:cubicBezTo>
                <a:cubicBezTo>
                  <a:pt x="1548" y="765"/>
                  <a:pt x="1548" y="767"/>
                  <a:pt x="1549" y="768"/>
                </a:cubicBezTo>
                <a:cubicBezTo>
                  <a:pt x="1549" y="769"/>
                  <a:pt x="1550" y="769"/>
                  <a:pt x="1551" y="769"/>
                </a:cubicBezTo>
                <a:cubicBezTo>
                  <a:pt x="1552" y="769"/>
                  <a:pt x="1553" y="769"/>
                  <a:pt x="1553" y="768"/>
                </a:cubicBezTo>
                <a:cubicBezTo>
                  <a:pt x="1555" y="766"/>
                  <a:pt x="1555" y="766"/>
                  <a:pt x="1555" y="766"/>
                </a:cubicBezTo>
                <a:cubicBezTo>
                  <a:pt x="1556" y="765"/>
                  <a:pt x="1556" y="763"/>
                  <a:pt x="1555" y="762"/>
                </a:cubicBezTo>
                <a:cubicBezTo>
                  <a:pt x="1554" y="760"/>
                  <a:pt x="1552" y="760"/>
                  <a:pt x="1551" y="762"/>
                </a:cubicBezTo>
                <a:close/>
                <a:moveTo>
                  <a:pt x="1734" y="586"/>
                </a:moveTo>
                <a:cubicBezTo>
                  <a:pt x="1735" y="586"/>
                  <a:pt x="1735" y="586"/>
                  <a:pt x="1736" y="585"/>
                </a:cubicBezTo>
                <a:cubicBezTo>
                  <a:pt x="1738" y="583"/>
                  <a:pt x="1738" y="583"/>
                  <a:pt x="1738" y="583"/>
                </a:cubicBezTo>
                <a:cubicBezTo>
                  <a:pt x="1739" y="582"/>
                  <a:pt x="1739" y="580"/>
                  <a:pt x="1738" y="579"/>
                </a:cubicBezTo>
                <a:cubicBezTo>
                  <a:pt x="1737" y="577"/>
                  <a:pt x="1735" y="577"/>
                  <a:pt x="1734" y="579"/>
                </a:cubicBezTo>
                <a:cubicBezTo>
                  <a:pt x="1732" y="581"/>
                  <a:pt x="1732" y="581"/>
                  <a:pt x="1732" y="581"/>
                </a:cubicBezTo>
                <a:cubicBezTo>
                  <a:pt x="1730" y="582"/>
                  <a:pt x="1730" y="584"/>
                  <a:pt x="1732" y="585"/>
                </a:cubicBezTo>
                <a:cubicBezTo>
                  <a:pt x="1732" y="586"/>
                  <a:pt x="1733" y="586"/>
                  <a:pt x="1734" y="586"/>
                </a:cubicBezTo>
                <a:close/>
                <a:moveTo>
                  <a:pt x="1568" y="752"/>
                </a:moveTo>
                <a:cubicBezTo>
                  <a:pt x="1569" y="752"/>
                  <a:pt x="1570" y="752"/>
                  <a:pt x="1570" y="751"/>
                </a:cubicBezTo>
                <a:cubicBezTo>
                  <a:pt x="1659" y="662"/>
                  <a:pt x="1659" y="662"/>
                  <a:pt x="1659" y="662"/>
                </a:cubicBezTo>
                <a:cubicBezTo>
                  <a:pt x="1660" y="661"/>
                  <a:pt x="1660" y="659"/>
                  <a:pt x="1659" y="658"/>
                </a:cubicBezTo>
                <a:cubicBezTo>
                  <a:pt x="1658" y="657"/>
                  <a:pt x="1656" y="657"/>
                  <a:pt x="1655" y="658"/>
                </a:cubicBezTo>
                <a:cubicBezTo>
                  <a:pt x="1566" y="747"/>
                  <a:pt x="1566" y="747"/>
                  <a:pt x="1566" y="747"/>
                </a:cubicBezTo>
                <a:cubicBezTo>
                  <a:pt x="1565" y="748"/>
                  <a:pt x="1565" y="750"/>
                  <a:pt x="1566" y="751"/>
                </a:cubicBezTo>
                <a:cubicBezTo>
                  <a:pt x="1567" y="752"/>
                  <a:pt x="1567" y="752"/>
                  <a:pt x="1568" y="752"/>
                </a:cubicBezTo>
                <a:close/>
                <a:moveTo>
                  <a:pt x="1566" y="768"/>
                </a:moveTo>
                <a:cubicBezTo>
                  <a:pt x="1567" y="768"/>
                  <a:pt x="1568" y="767"/>
                  <a:pt x="1568" y="767"/>
                </a:cubicBezTo>
                <a:cubicBezTo>
                  <a:pt x="1661" y="674"/>
                  <a:pt x="1661" y="674"/>
                  <a:pt x="1661" y="674"/>
                </a:cubicBezTo>
                <a:cubicBezTo>
                  <a:pt x="1662" y="673"/>
                  <a:pt x="1662" y="671"/>
                  <a:pt x="1661" y="670"/>
                </a:cubicBezTo>
                <a:cubicBezTo>
                  <a:pt x="1660" y="668"/>
                  <a:pt x="1658" y="668"/>
                  <a:pt x="1657" y="670"/>
                </a:cubicBezTo>
                <a:cubicBezTo>
                  <a:pt x="1564" y="762"/>
                  <a:pt x="1564" y="762"/>
                  <a:pt x="1564" y="762"/>
                </a:cubicBezTo>
                <a:cubicBezTo>
                  <a:pt x="1563" y="764"/>
                  <a:pt x="1563" y="766"/>
                  <a:pt x="1564" y="767"/>
                </a:cubicBezTo>
                <a:cubicBezTo>
                  <a:pt x="1565" y="767"/>
                  <a:pt x="1565" y="768"/>
                  <a:pt x="1566" y="768"/>
                </a:cubicBezTo>
                <a:close/>
                <a:moveTo>
                  <a:pt x="1738" y="588"/>
                </a:moveTo>
                <a:cubicBezTo>
                  <a:pt x="1736" y="591"/>
                  <a:pt x="1736" y="591"/>
                  <a:pt x="1736" y="591"/>
                </a:cubicBezTo>
                <a:cubicBezTo>
                  <a:pt x="1735" y="592"/>
                  <a:pt x="1735" y="594"/>
                  <a:pt x="1736" y="595"/>
                </a:cubicBezTo>
                <a:cubicBezTo>
                  <a:pt x="1736" y="596"/>
                  <a:pt x="1737" y="596"/>
                  <a:pt x="1738" y="596"/>
                </a:cubicBezTo>
                <a:cubicBezTo>
                  <a:pt x="1739" y="596"/>
                  <a:pt x="1739" y="596"/>
                  <a:pt x="1740" y="595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4" y="592"/>
                  <a:pt x="1744" y="591"/>
                </a:cubicBezTo>
                <a:cubicBezTo>
                  <a:pt x="1746" y="589"/>
                  <a:pt x="1746" y="589"/>
                  <a:pt x="1746" y="589"/>
                </a:cubicBezTo>
                <a:cubicBezTo>
                  <a:pt x="1747" y="588"/>
                  <a:pt x="1747" y="586"/>
                  <a:pt x="1746" y="585"/>
                </a:cubicBezTo>
                <a:cubicBezTo>
                  <a:pt x="1745" y="584"/>
                  <a:pt x="1743" y="584"/>
                  <a:pt x="1742" y="585"/>
                </a:cubicBezTo>
                <a:cubicBezTo>
                  <a:pt x="1739" y="587"/>
                  <a:pt x="1739" y="587"/>
                  <a:pt x="1739" y="587"/>
                </a:cubicBezTo>
                <a:cubicBezTo>
                  <a:pt x="1739" y="587"/>
                  <a:pt x="1739" y="587"/>
                  <a:pt x="1739" y="588"/>
                </a:cubicBezTo>
                <a:cubicBezTo>
                  <a:pt x="1739" y="588"/>
                  <a:pt x="1739" y="588"/>
                  <a:pt x="1738" y="588"/>
                </a:cubicBezTo>
                <a:close/>
                <a:moveTo>
                  <a:pt x="1667" y="677"/>
                </a:moveTo>
                <a:cubicBezTo>
                  <a:pt x="1666" y="676"/>
                  <a:pt x="1664" y="676"/>
                  <a:pt x="1663" y="677"/>
                </a:cubicBezTo>
                <a:cubicBezTo>
                  <a:pt x="1565" y="776"/>
                  <a:pt x="1565" y="776"/>
                  <a:pt x="1565" y="776"/>
                </a:cubicBezTo>
                <a:cubicBezTo>
                  <a:pt x="1563" y="777"/>
                  <a:pt x="1563" y="779"/>
                  <a:pt x="1565" y="780"/>
                </a:cubicBezTo>
                <a:cubicBezTo>
                  <a:pt x="1565" y="781"/>
                  <a:pt x="1566" y="781"/>
                  <a:pt x="1567" y="781"/>
                </a:cubicBezTo>
                <a:cubicBezTo>
                  <a:pt x="1567" y="781"/>
                  <a:pt x="1568" y="781"/>
                  <a:pt x="1569" y="780"/>
                </a:cubicBezTo>
                <a:cubicBezTo>
                  <a:pt x="1667" y="682"/>
                  <a:pt x="1667" y="682"/>
                  <a:pt x="1667" y="682"/>
                </a:cubicBezTo>
                <a:cubicBezTo>
                  <a:pt x="1669" y="681"/>
                  <a:pt x="1669" y="679"/>
                  <a:pt x="1667" y="677"/>
                </a:cubicBezTo>
                <a:close/>
                <a:moveTo>
                  <a:pt x="1737" y="612"/>
                </a:moveTo>
                <a:cubicBezTo>
                  <a:pt x="1738" y="611"/>
                  <a:pt x="1738" y="609"/>
                  <a:pt x="1737" y="608"/>
                </a:cubicBezTo>
                <a:cubicBezTo>
                  <a:pt x="1736" y="607"/>
                  <a:pt x="1734" y="607"/>
                  <a:pt x="1733" y="608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31" y="610"/>
                  <a:pt x="1731" y="612"/>
                  <a:pt x="1732" y="613"/>
                </a:cubicBezTo>
                <a:cubicBezTo>
                  <a:pt x="1732" y="614"/>
                  <a:pt x="1733" y="614"/>
                  <a:pt x="1734" y="614"/>
                </a:cubicBezTo>
                <a:cubicBezTo>
                  <a:pt x="1735" y="614"/>
                  <a:pt x="1736" y="614"/>
                  <a:pt x="1736" y="613"/>
                </a:cubicBezTo>
                <a:lnTo>
                  <a:pt x="1737" y="612"/>
                </a:lnTo>
                <a:close/>
                <a:moveTo>
                  <a:pt x="1743" y="597"/>
                </a:moveTo>
                <a:cubicBezTo>
                  <a:pt x="1742" y="598"/>
                  <a:pt x="1742" y="600"/>
                  <a:pt x="1743" y="602"/>
                </a:cubicBezTo>
                <a:cubicBezTo>
                  <a:pt x="1744" y="602"/>
                  <a:pt x="1745" y="602"/>
                  <a:pt x="1745" y="602"/>
                </a:cubicBezTo>
                <a:cubicBezTo>
                  <a:pt x="1746" y="602"/>
                  <a:pt x="1747" y="602"/>
                  <a:pt x="1748" y="602"/>
                </a:cubicBezTo>
                <a:cubicBezTo>
                  <a:pt x="1750" y="599"/>
                  <a:pt x="1750" y="599"/>
                  <a:pt x="1750" y="599"/>
                </a:cubicBezTo>
                <a:cubicBezTo>
                  <a:pt x="1751" y="598"/>
                  <a:pt x="1751" y="596"/>
                  <a:pt x="1750" y="595"/>
                </a:cubicBezTo>
                <a:cubicBezTo>
                  <a:pt x="1749" y="593"/>
                  <a:pt x="1747" y="593"/>
                  <a:pt x="1746" y="595"/>
                </a:cubicBezTo>
                <a:lnTo>
                  <a:pt x="1743" y="597"/>
                </a:lnTo>
                <a:close/>
                <a:moveTo>
                  <a:pt x="1668" y="687"/>
                </a:moveTo>
                <a:cubicBezTo>
                  <a:pt x="1574" y="780"/>
                  <a:pt x="1574" y="780"/>
                  <a:pt x="1574" y="780"/>
                </a:cubicBezTo>
                <a:cubicBezTo>
                  <a:pt x="1573" y="782"/>
                  <a:pt x="1573" y="784"/>
                  <a:pt x="1574" y="785"/>
                </a:cubicBezTo>
                <a:cubicBezTo>
                  <a:pt x="1575" y="785"/>
                  <a:pt x="1575" y="786"/>
                  <a:pt x="1576" y="786"/>
                </a:cubicBezTo>
                <a:cubicBezTo>
                  <a:pt x="1577" y="786"/>
                  <a:pt x="1578" y="785"/>
                  <a:pt x="1578" y="785"/>
                </a:cubicBezTo>
                <a:cubicBezTo>
                  <a:pt x="1672" y="691"/>
                  <a:pt x="1672" y="691"/>
                  <a:pt x="1672" y="691"/>
                </a:cubicBezTo>
                <a:cubicBezTo>
                  <a:pt x="1673" y="690"/>
                  <a:pt x="1673" y="688"/>
                  <a:pt x="1672" y="687"/>
                </a:cubicBezTo>
                <a:cubicBezTo>
                  <a:pt x="1671" y="686"/>
                  <a:pt x="1669" y="686"/>
                  <a:pt x="1668" y="687"/>
                </a:cubicBezTo>
                <a:close/>
                <a:moveTo>
                  <a:pt x="1674" y="699"/>
                </a:moveTo>
                <a:cubicBezTo>
                  <a:pt x="1673" y="697"/>
                  <a:pt x="1671" y="697"/>
                  <a:pt x="1670" y="699"/>
                </a:cubicBezTo>
                <a:cubicBezTo>
                  <a:pt x="1590" y="778"/>
                  <a:pt x="1590" y="778"/>
                  <a:pt x="1590" y="778"/>
                </a:cubicBezTo>
                <a:cubicBezTo>
                  <a:pt x="1589" y="779"/>
                  <a:pt x="1589" y="781"/>
                  <a:pt x="1590" y="782"/>
                </a:cubicBezTo>
                <a:cubicBezTo>
                  <a:pt x="1591" y="783"/>
                  <a:pt x="1592" y="783"/>
                  <a:pt x="1593" y="783"/>
                </a:cubicBezTo>
                <a:cubicBezTo>
                  <a:pt x="1593" y="783"/>
                  <a:pt x="1594" y="783"/>
                  <a:pt x="1595" y="782"/>
                </a:cubicBezTo>
                <a:cubicBezTo>
                  <a:pt x="1674" y="703"/>
                  <a:pt x="1674" y="703"/>
                  <a:pt x="1674" y="703"/>
                </a:cubicBezTo>
                <a:cubicBezTo>
                  <a:pt x="1675" y="702"/>
                  <a:pt x="1675" y="700"/>
                  <a:pt x="1674" y="699"/>
                </a:cubicBezTo>
                <a:close/>
                <a:moveTo>
                  <a:pt x="1584" y="798"/>
                </a:moveTo>
                <a:cubicBezTo>
                  <a:pt x="1572" y="810"/>
                  <a:pt x="1572" y="810"/>
                  <a:pt x="1572" y="810"/>
                </a:cubicBezTo>
                <a:cubicBezTo>
                  <a:pt x="1571" y="812"/>
                  <a:pt x="1571" y="814"/>
                  <a:pt x="1572" y="815"/>
                </a:cubicBezTo>
                <a:cubicBezTo>
                  <a:pt x="1573" y="815"/>
                  <a:pt x="1573" y="816"/>
                  <a:pt x="1574" y="816"/>
                </a:cubicBezTo>
                <a:cubicBezTo>
                  <a:pt x="1575" y="816"/>
                  <a:pt x="1576" y="815"/>
                  <a:pt x="1576" y="815"/>
                </a:cubicBezTo>
                <a:cubicBezTo>
                  <a:pt x="1589" y="803"/>
                  <a:pt x="1589" y="803"/>
                  <a:pt x="1589" y="803"/>
                </a:cubicBezTo>
                <a:cubicBezTo>
                  <a:pt x="1590" y="801"/>
                  <a:pt x="1590" y="799"/>
                  <a:pt x="1589" y="798"/>
                </a:cubicBezTo>
                <a:cubicBezTo>
                  <a:pt x="1587" y="797"/>
                  <a:pt x="1585" y="797"/>
                  <a:pt x="1584" y="798"/>
                </a:cubicBezTo>
                <a:close/>
                <a:moveTo>
                  <a:pt x="1668" y="715"/>
                </a:moveTo>
                <a:cubicBezTo>
                  <a:pt x="1606" y="776"/>
                  <a:pt x="1606" y="776"/>
                  <a:pt x="1606" y="776"/>
                </a:cubicBezTo>
                <a:cubicBezTo>
                  <a:pt x="1605" y="777"/>
                  <a:pt x="1605" y="779"/>
                  <a:pt x="1606" y="780"/>
                </a:cubicBezTo>
                <a:cubicBezTo>
                  <a:pt x="1607" y="781"/>
                  <a:pt x="1608" y="781"/>
                  <a:pt x="1609" y="781"/>
                </a:cubicBezTo>
                <a:cubicBezTo>
                  <a:pt x="1609" y="781"/>
                  <a:pt x="1610" y="781"/>
                  <a:pt x="1611" y="780"/>
                </a:cubicBezTo>
                <a:cubicBezTo>
                  <a:pt x="1672" y="719"/>
                  <a:pt x="1672" y="719"/>
                  <a:pt x="1672" y="719"/>
                </a:cubicBezTo>
                <a:cubicBezTo>
                  <a:pt x="1673" y="718"/>
                  <a:pt x="1673" y="716"/>
                  <a:pt x="1672" y="715"/>
                </a:cubicBezTo>
                <a:cubicBezTo>
                  <a:pt x="1671" y="714"/>
                  <a:pt x="1669" y="714"/>
                  <a:pt x="1668" y="715"/>
                </a:cubicBezTo>
                <a:close/>
                <a:moveTo>
                  <a:pt x="1746" y="655"/>
                </a:moveTo>
                <a:cubicBezTo>
                  <a:pt x="1745" y="654"/>
                  <a:pt x="1743" y="654"/>
                  <a:pt x="1742" y="655"/>
                </a:cubicBezTo>
                <a:cubicBezTo>
                  <a:pt x="1740" y="656"/>
                  <a:pt x="1740" y="656"/>
                  <a:pt x="1740" y="656"/>
                </a:cubicBezTo>
                <a:cubicBezTo>
                  <a:pt x="1739" y="657"/>
                  <a:pt x="1739" y="659"/>
                  <a:pt x="1740" y="660"/>
                </a:cubicBezTo>
                <a:cubicBezTo>
                  <a:pt x="1741" y="661"/>
                  <a:pt x="1742" y="661"/>
                  <a:pt x="1743" y="661"/>
                </a:cubicBezTo>
                <a:cubicBezTo>
                  <a:pt x="1743" y="661"/>
                  <a:pt x="1744" y="661"/>
                  <a:pt x="1745" y="660"/>
                </a:cubicBezTo>
                <a:cubicBezTo>
                  <a:pt x="1746" y="659"/>
                  <a:pt x="1746" y="659"/>
                  <a:pt x="1746" y="659"/>
                </a:cubicBezTo>
                <a:cubicBezTo>
                  <a:pt x="1747" y="658"/>
                  <a:pt x="1747" y="656"/>
                  <a:pt x="1746" y="655"/>
                </a:cubicBezTo>
                <a:close/>
                <a:moveTo>
                  <a:pt x="1769" y="635"/>
                </a:moveTo>
                <a:cubicBezTo>
                  <a:pt x="1770" y="635"/>
                  <a:pt x="1771" y="634"/>
                  <a:pt x="1771" y="634"/>
                </a:cubicBezTo>
                <a:cubicBezTo>
                  <a:pt x="1775" y="630"/>
                  <a:pt x="1775" y="630"/>
                  <a:pt x="1775" y="630"/>
                </a:cubicBezTo>
                <a:cubicBezTo>
                  <a:pt x="1777" y="629"/>
                  <a:pt x="1777" y="627"/>
                  <a:pt x="1775" y="625"/>
                </a:cubicBezTo>
                <a:cubicBezTo>
                  <a:pt x="1774" y="624"/>
                  <a:pt x="1772" y="624"/>
                  <a:pt x="1771" y="625"/>
                </a:cubicBezTo>
                <a:cubicBezTo>
                  <a:pt x="1767" y="629"/>
                  <a:pt x="1767" y="629"/>
                  <a:pt x="1767" y="629"/>
                </a:cubicBezTo>
                <a:cubicBezTo>
                  <a:pt x="1766" y="631"/>
                  <a:pt x="1766" y="633"/>
                  <a:pt x="1767" y="634"/>
                </a:cubicBezTo>
                <a:cubicBezTo>
                  <a:pt x="1768" y="634"/>
                  <a:pt x="1768" y="635"/>
                  <a:pt x="1769" y="635"/>
                </a:cubicBezTo>
                <a:close/>
                <a:moveTo>
                  <a:pt x="1745" y="665"/>
                </a:moveTo>
                <a:cubicBezTo>
                  <a:pt x="1744" y="666"/>
                  <a:pt x="1744" y="668"/>
                  <a:pt x="1745" y="670"/>
                </a:cubicBezTo>
                <a:cubicBezTo>
                  <a:pt x="1746" y="670"/>
                  <a:pt x="1747" y="671"/>
                  <a:pt x="1747" y="671"/>
                </a:cubicBezTo>
                <a:cubicBezTo>
                  <a:pt x="1748" y="671"/>
                  <a:pt x="1749" y="670"/>
                  <a:pt x="1750" y="670"/>
                </a:cubicBezTo>
                <a:cubicBezTo>
                  <a:pt x="1754" y="665"/>
                  <a:pt x="1754" y="665"/>
                  <a:pt x="1754" y="665"/>
                </a:cubicBezTo>
                <a:cubicBezTo>
                  <a:pt x="1755" y="664"/>
                  <a:pt x="1755" y="662"/>
                  <a:pt x="1754" y="661"/>
                </a:cubicBezTo>
                <a:cubicBezTo>
                  <a:pt x="1752" y="660"/>
                  <a:pt x="1750" y="660"/>
                  <a:pt x="1749" y="661"/>
                </a:cubicBezTo>
                <a:lnTo>
                  <a:pt x="1745" y="665"/>
                </a:lnTo>
                <a:close/>
                <a:moveTo>
                  <a:pt x="1751" y="677"/>
                </a:moveTo>
                <a:cubicBezTo>
                  <a:pt x="1752" y="678"/>
                  <a:pt x="1753" y="678"/>
                  <a:pt x="1754" y="678"/>
                </a:cubicBezTo>
                <a:cubicBezTo>
                  <a:pt x="1754" y="678"/>
                  <a:pt x="1755" y="678"/>
                  <a:pt x="1756" y="677"/>
                </a:cubicBezTo>
                <a:cubicBezTo>
                  <a:pt x="1760" y="673"/>
                  <a:pt x="1760" y="673"/>
                  <a:pt x="1760" y="673"/>
                </a:cubicBezTo>
                <a:cubicBezTo>
                  <a:pt x="1761" y="672"/>
                  <a:pt x="1761" y="670"/>
                  <a:pt x="1760" y="669"/>
                </a:cubicBezTo>
                <a:cubicBezTo>
                  <a:pt x="1759" y="667"/>
                  <a:pt x="1757" y="667"/>
                  <a:pt x="1756" y="669"/>
                </a:cubicBezTo>
                <a:cubicBezTo>
                  <a:pt x="1751" y="673"/>
                  <a:pt x="1751" y="673"/>
                  <a:pt x="1751" y="673"/>
                </a:cubicBezTo>
                <a:cubicBezTo>
                  <a:pt x="1750" y="674"/>
                  <a:pt x="1750" y="676"/>
                  <a:pt x="1751" y="677"/>
                </a:cubicBezTo>
                <a:close/>
                <a:moveTo>
                  <a:pt x="1692" y="817"/>
                </a:moveTo>
                <a:cubicBezTo>
                  <a:pt x="1674" y="834"/>
                  <a:pt x="1674" y="834"/>
                  <a:pt x="1674" y="834"/>
                </a:cubicBezTo>
                <a:cubicBezTo>
                  <a:pt x="1673" y="835"/>
                  <a:pt x="1673" y="837"/>
                  <a:pt x="1674" y="839"/>
                </a:cubicBezTo>
                <a:cubicBezTo>
                  <a:pt x="1675" y="839"/>
                  <a:pt x="1675" y="839"/>
                  <a:pt x="1676" y="839"/>
                </a:cubicBezTo>
                <a:cubicBezTo>
                  <a:pt x="1677" y="839"/>
                  <a:pt x="1678" y="839"/>
                  <a:pt x="1678" y="839"/>
                </a:cubicBezTo>
                <a:cubicBezTo>
                  <a:pt x="1696" y="821"/>
                  <a:pt x="1696" y="821"/>
                  <a:pt x="1696" y="821"/>
                </a:cubicBezTo>
                <a:cubicBezTo>
                  <a:pt x="1697" y="820"/>
                  <a:pt x="1697" y="818"/>
                  <a:pt x="1696" y="817"/>
                </a:cubicBezTo>
                <a:cubicBezTo>
                  <a:pt x="1695" y="815"/>
                  <a:pt x="1693" y="815"/>
                  <a:pt x="1692" y="817"/>
                </a:cubicBezTo>
                <a:close/>
                <a:moveTo>
                  <a:pt x="1756" y="766"/>
                </a:moveTo>
                <a:cubicBezTo>
                  <a:pt x="1756" y="766"/>
                  <a:pt x="1756" y="766"/>
                  <a:pt x="1756" y="766"/>
                </a:cubicBezTo>
                <a:cubicBezTo>
                  <a:pt x="1755" y="768"/>
                  <a:pt x="1755" y="768"/>
                  <a:pt x="1755" y="768"/>
                </a:cubicBezTo>
                <a:cubicBezTo>
                  <a:pt x="1753" y="769"/>
                  <a:pt x="1753" y="771"/>
                  <a:pt x="1755" y="772"/>
                </a:cubicBezTo>
                <a:cubicBezTo>
                  <a:pt x="1755" y="773"/>
                  <a:pt x="1756" y="773"/>
                  <a:pt x="1757" y="773"/>
                </a:cubicBezTo>
                <a:cubicBezTo>
                  <a:pt x="1758" y="773"/>
                  <a:pt x="1758" y="773"/>
                  <a:pt x="1759" y="772"/>
                </a:cubicBezTo>
                <a:cubicBezTo>
                  <a:pt x="1760" y="771"/>
                  <a:pt x="1760" y="771"/>
                  <a:pt x="1760" y="771"/>
                </a:cubicBezTo>
                <a:cubicBezTo>
                  <a:pt x="1760" y="771"/>
                  <a:pt x="1761" y="770"/>
                  <a:pt x="1761" y="770"/>
                </a:cubicBezTo>
                <a:cubicBezTo>
                  <a:pt x="1761" y="770"/>
                  <a:pt x="1761" y="770"/>
                  <a:pt x="1761" y="77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767" y="764"/>
                  <a:pt x="1767" y="762"/>
                  <a:pt x="1766" y="761"/>
                </a:cubicBezTo>
                <a:cubicBezTo>
                  <a:pt x="1765" y="760"/>
                  <a:pt x="1763" y="760"/>
                  <a:pt x="1762" y="761"/>
                </a:cubicBezTo>
                <a:cubicBezTo>
                  <a:pt x="1757" y="765"/>
                  <a:pt x="1757" y="765"/>
                  <a:pt x="1757" y="765"/>
                </a:cubicBezTo>
                <a:cubicBezTo>
                  <a:pt x="1757" y="766"/>
                  <a:pt x="1757" y="766"/>
                  <a:pt x="1756" y="766"/>
                </a:cubicBezTo>
                <a:close/>
                <a:moveTo>
                  <a:pt x="1728" y="794"/>
                </a:moveTo>
                <a:cubicBezTo>
                  <a:pt x="1703" y="820"/>
                  <a:pt x="1703" y="820"/>
                  <a:pt x="1703" y="820"/>
                </a:cubicBezTo>
                <a:cubicBezTo>
                  <a:pt x="1701" y="821"/>
                  <a:pt x="1701" y="823"/>
                  <a:pt x="1703" y="824"/>
                </a:cubicBezTo>
                <a:cubicBezTo>
                  <a:pt x="1703" y="825"/>
                  <a:pt x="1704" y="825"/>
                  <a:pt x="1705" y="825"/>
                </a:cubicBezTo>
                <a:cubicBezTo>
                  <a:pt x="1706" y="825"/>
                  <a:pt x="1706" y="825"/>
                  <a:pt x="1707" y="824"/>
                </a:cubicBezTo>
                <a:cubicBezTo>
                  <a:pt x="1732" y="799"/>
                  <a:pt x="1732" y="799"/>
                  <a:pt x="1732" y="799"/>
                </a:cubicBezTo>
                <a:cubicBezTo>
                  <a:pt x="1733" y="798"/>
                  <a:pt x="1733" y="796"/>
                  <a:pt x="1732" y="794"/>
                </a:cubicBezTo>
                <a:cubicBezTo>
                  <a:pt x="1731" y="793"/>
                  <a:pt x="1729" y="793"/>
                  <a:pt x="1728" y="794"/>
                </a:cubicBezTo>
                <a:close/>
                <a:moveTo>
                  <a:pt x="1769" y="771"/>
                </a:moveTo>
                <a:cubicBezTo>
                  <a:pt x="1768" y="770"/>
                  <a:pt x="1766" y="770"/>
                  <a:pt x="1765" y="771"/>
                </a:cubicBezTo>
                <a:cubicBezTo>
                  <a:pt x="1744" y="792"/>
                  <a:pt x="1744" y="792"/>
                  <a:pt x="1744" y="792"/>
                </a:cubicBezTo>
                <a:cubicBezTo>
                  <a:pt x="1743" y="794"/>
                  <a:pt x="1743" y="795"/>
                  <a:pt x="1744" y="797"/>
                </a:cubicBezTo>
                <a:cubicBezTo>
                  <a:pt x="1745" y="797"/>
                  <a:pt x="1745" y="798"/>
                  <a:pt x="1746" y="798"/>
                </a:cubicBezTo>
                <a:cubicBezTo>
                  <a:pt x="1747" y="798"/>
                  <a:pt x="1748" y="797"/>
                  <a:pt x="1748" y="797"/>
                </a:cubicBezTo>
                <a:cubicBezTo>
                  <a:pt x="1769" y="776"/>
                  <a:pt x="1769" y="776"/>
                  <a:pt x="1769" y="776"/>
                </a:cubicBezTo>
                <a:cubicBezTo>
                  <a:pt x="1771" y="774"/>
                  <a:pt x="1771" y="773"/>
                  <a:pt x="1769" y="771"/>
                </a:cubicBezTo>
                <a:close/>
                <a:moveTo>
                  <a:pt x="1739" y="797"/>
                </a:moveTo>
                <a:cubicBezTo>
                  <a:pt x="1737" y="799"/>
                  <a:pt x="1737" y="799"/>
                  <a:pt x="1737" y="799"/>
                </a:cubicBezTo>
                <a:cubicBezTo>
                  <a:pt x="1736" y="800"/>
                  <a:pt x="1736" y="802"/>
                  <a:pt x="1737" y="804"/>
                </a:cubicBezTo>
                <a:cubicBezTo>
                  <a:pt x="1738" y="804"/>
                  <a:pt x="1738" y="804"/>
                  <a:pt x="1739" y="804"/>
                </a:cubicBezTo>
                <a:cubicBezTo>
                  <a:pt x="1740" y="804"/>
                  <a:pt x="1741" y="804"/>
                  <a:pt x="1741" y="804"/>
                </a:cubicBezTo>
                <a:cubicBezTo>
                  <a:pt x="1743" y="802"/>
                  <a:pt x="1743" y="802"/>
                  <a:pt x="1743" y="802"/>
                </a:cubicBezTo>
                <a:cubicBezTo>
                  <a:pt x="1744" y="801"/>
                  <a:pt x="1744" y="799"/>
                  <a:pt x="1743" y="797"/>
                </a:cubicBezTo>
                <a:cubicBezTo>
                  <a:pt x="1742" y="796"/>
                  <a:pt x="1740" y="796"/>
                  <a:pt x="1739" y="797"/>
                </a:cubicBezTo>
                <a:close/>
                <a:moveTo>
                  <a:pt x="1778" y="776"/>
                </a:moveTo>
                <a:cubicBezTo>
                  <a:pt x="1777" y="775"/>
                  <a:pt x="1775" y="775"/>
                  <a:pt x="1774" y="776"/>
                </a:cubicBezTo>
                <a:cubicBezTo>
                  <a:pt x="1765" y="785"/>
                  <a:pt x="1765" y="785"/>
                  <a:pt x="1765" y="785"/>
                </a:cubicBezTo>
                <a:cubicBezTo>
                  <a:pt x="1764" y="787"/>
                  <a:pt x="1764" y="789"/>
                  <a:pt x="1765" y="790"/>
                </a:cubicBezTo>
                <a:cubicBezTo>
                  <a:pt x="1765" y="790"/>
                  <a:pt x="1766" y="791"/>
                  <a:pt x="1767" y="791"/>
                </a:cubicBezTo>
                <a:cubicBezTo>
                  <a:pt x="1768" y="791"/>
                  <a:pt x="1769" y="790"/>
                  <a:pt x="1769" y="790"/>
                </a:cubicBezTo>
                <a:cubicBezTo>
                  <a:pt x="1778" y="781"/>
                  <a:pt x="1778" y="781"/>
                  <a:pt x="1778" y="781"/>
                </a:cubicBezTo>
                <a:cubicBezTo>
                  <a:pt x="1779" y="779"/>
                  <a:pt x="1779" y="778"/>
                  <a:pt x="1778" y="776"/>
                </a:cubicBezTo>
                <a:close/>
                <a:moveTo>
                  <a:pt x="465" y="877"/>
                </a:moveTo>
                <a:cubicBezTo>
                  <a:pt x="466" y="876"/>
                  <a:pt x="466" y="874"/>
                  <a:pt x="465" y="873"/>
                </a:cubicBezTo>
                <a:cubicBezTo>
                  <a:pt x="464" y="872"/>
                  <a:pt x="462" y="872"/>
                  <a:pt x="461" y="873"/>
                </a:cubicBezTo>
                <a:cubicBezTo>
                  <a:pt x="456" y="878"/>
                  <a:pt x="456" y="878"/>
                  <a:pt x="456" y="878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4" y="880"/>
                  <a:pt x="454" y="880"/>
                  <a:pt x="454" y="880"/>
                </a:cubicBezTo>
                <a:cubicBezTo>
                  <a:pt x="454" y="879"/>
                  <a:pt x="454" y="879"/>
                  <a:pt x="454" y="879"/>
                </a:cubicBezTo>
                <a:cubicBezTo>
                  <a:pt x="450" y="884"/>
                  <a:pt x="450" y="884"/>
                  <a:pt x="450" y="884"/>
                </a:cubicBezTo>
                <a:cubicBezTo>
                  <a:pt x="448" y="885"/>
                  <a:pt x="448" y="887"/>
                  <a:pt x="450" y="889"/>
                </a:cubicBezTo>
                <a:cubicBezTo>
                  <a:pt x="450" y="889"/>
                  <a:pt x="451" y="889"/>
                  <a:pt x="452" y="889"/>
                </a:cubicBezTo>
                <a:cubicBezTo>
                  <a:pt x="453" y="889"/>
                  <a:pt x="453" y="889"/>
                  <a:pt x="454" y="889"/>
                </a:cubicBezTo>
                <a:cubicBezTo>
                  <a:pt x="460" y="883"/>
                  <a:pt x="460" y="883"/>
                  <a:pt x="460" y="883"/>
                </a:cubicBezTo>
                <a:cubicBezTo>
                  <a:pt x="460" y="882"/>
                  <a:pt x="460" y="882"/>
                  <a:pt x="461" y="882"/>
                </a:cubicBezTo>
                <a:lnTo>
                  <a:pt x="465" y="877"/>
                </a:lnTo>
                <a:close/>
                <a:moveTo>
                  <a:pt x="1004" y="685"/>
                </a:moveTo>
                <a:cubicBezTo>
                  <a:pt x="1004" y="685"/>
                  <a:pt x="1003" y="685"/>
                  <a:pt x="1003" y="685"/>
                </a:cubicBezTo>
                <a:cubicBezTo>
                  <a:pt x="1003" y="685"/>
                  <a:pt x="1003" y="685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2" y="684"/>
                </a:cubicBezTo>
                <a:cubicBezTo>
                  <a:pt x="1002" y="684"/>
                  <a:pt x="1002" y="684"/>
                  <a:pt x="1002" y="684"/>
                </a:cubicBezTo>
                <a:cubicBezTo>
                  <a:pt x="1002" y="684"/>
                  <a:pt x="1001" y="684"/>
                  <a:pt x="1001" y="684"/>
                </a:cubicBezTo>
                <a:cubicBezTo>
                  <a:pt x="1001" y="684"/>
                  <a:pt x="1001" y="684"/>
                  <a:pt x="1001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7" y="686"/>
                  <a:pt x="997" y="686"/>
                  <a:pt x="997" y="686"/>
                </a:cubicBezTo>
                <a:cubicBezTo>
                  <a:pt x="997" y="686"/>
                  <a:pt x="997" y="686"/>
                  <a:pt x="997" y="687"/>
                </a:cubicBezTo>
                <a:cubicBezTo>
                  <a:pt x="997" y="687"/>
                  <a:pt x="997" y="687"/>
                  <a:pt x="997" y="687"/>
                </a:cubicBezTo>
                <a:cubicBezTo>
                  <a:pt x="997" y="687"/>
                  <a:pt x="997" y="688"/>
                  <a:pt x="997" y="688"/>
                </a:cubicBezTo>
                <a:cubicBezTo>
                  <a:pt x="997" y="688"/>
                  <a:pt x="997" y="688"/>
                  <a:pt x="997" y="689"/>
                </a:cubicBezTo>
                <a:cubicBezTo>
                  <a:pt x="997" y="689"/>
                  <a:pt x="997" y="689"/>
                  <a:pt x="997" y="689"/>
                </a:cubicBezTo>
                <a:cubicBezTo>
                  <a:pt x="997" y="689"/>
                  <a:pt x="997" y="689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8" y="690"/>
                  <a:pt x="998" y="691"/>
                  <a:pt x="998" y="691"/>
                </a:cubicBezTo>
                <a:cubicBezTo>
                  <a:pt x="998" y="691"/>
                  <a:pt x="998" y="691"/>
                  <a:pt x="998" y="691"/>
                </a:cubicBezTo>
                <a:cubicBezTo>
                  <a:pt x="999" y="691"/>
                  <a:pt x="999" y="691"/>
                  <a:pt x="1000" y="691"/>
                </a:cubicBezTo>
                <a:cubicBezTo>
                  <a:pt x="1000" y="691"/>
                  <a:pt x="1000" y="691"/>
                  <a:pt x="1000" y="691"/>
                </a:cubicBezTo>
                <a:cubicBezTo>
                  <a:pt x="1000" y="691"/>
                  <a:pt x="1001" y="691"/>
                  <a:pt x="1001" y="691"/>
                </a:cubicBezTo>
                <a:cubicBezTo>
                  <a:pt x="1001" y="691"/>
                  <a:pt x="1001" y="691"/>
                  <a:pt x="1001" y="691"/>
                </a:cubicBezTo>
                <a:cubicBezTo>
                  <a:pt x="1001" y="690"/>
                  <a:pt x="1002" y="690"/>
                  <a:pt x="1002" y="690"/>
                </a:cubicBezTo>
                <a:cubicBezTo>
                  <a:pt x="1002" y="690"/>
                  <a:pt x="1002" y="690"/>
                  <a:pt x="1002" y="690"/>
                </a:cubicBezTo>
                <a:cubicBezTo>
                  <a:pt x="1003" y="690"/>
                  <a:pt x="1003" y="689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7"/>
                  <a:pt x="1004" y="687"/>
                  <a:pt x="1004" y="687"/>
                </a:cubicBezTo>
                <a:cubicBezTo>
                  <a:pt x="1004" y="687"/>
                  <a:pt x="1004" y="687"/>
                  <a:pt x="1004" y="686"/>
                </a:cubicBezTo>
                <a:cubicBezTo>
                  <a:pt x="1004" y="686"/>
                  <a:pt x="1004" y="686"/>
                  <a:pt x="1004" y="686"/>
                </a:cubicBezTo>
                <a:cubicBezTo>
                  <a:pt x="1004" y="686"/>
                  <a:pt x="1004" y="685"/>
                  <a:pt x="1004" y="685"/>
                </a:cubicBezTo>
                <a:close/>
                <a:moveTo>
                  <a:pt x="1471" y="579"/>
                </a:moveTo>
                <a:cubicBezTo>
                  <a:pt x="1469" y="578"/>
                  <a:pt x="1468" y="579"/>
                  <a:pt x="1467" y="580"/>
                </a:cubicBezTo>
                <a:cubicBezTo>
                  <a:pt x="1467" y="580"/>
                  <a:pt x="1467" y="580"/>
                  <a:pt x="1467" y="580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2"/>
                  <a:pt x="1466" y="582"/>
                  <a:pt x="1465" y="582"/>
                </a:cubicBezTo>
                <a:cubicBezTo>
                  <a:pt x="1465" y="582"/>
                  <a:pt x="1465" y="582"/>
                  <a:pt x="1465" y="583"/>
                </a:cubicBezTo>
                <a:cubicBezTo>
                  <a:pt x="1465" y="583"/>
                  <a:pt x="1465" y="583"/>
                  <a:pt x="1465" y="583"/>
                </a:cubicBezTo>
                <a:cubicBezTo>
                  <a:pt x="1465" y="583"/>
                  <a:pt x="1465" y="583"/>
                  <a:pt x="1465" y="584"/>
                </a:cubicBezTo>
                <a:cubicBezTo>
                  <a:pt x="1465" y="584"/>
                  <a:pt x="1464" y="584"/>
                  <a:pt x="1464" y="584"/>
                </a:cubicBezTo>
                <a:cubicBezTo>
                  <a:pt x="1464" y="584"/>
                  <a:pt x="1464" y="584"/>
                  <a:pt x="1464" y="584"/>
                </a:cubicBezTo>
                <a:cubicBezTo>
                  <a:pt x="1464" y="584"/>
                  <a:pt x="1465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7" y="585"/>
                  <a:pt x="1467" y="586"/>
                </a:cubicBezTo>
                <a:cubicBezTo>
                  <a:pt x="1467" y="586"/>
                  <a:pt x="1467" y="586"/>
                  <a:pt x="1467" y="586"/>
                </a:cubicBezTo>
                <a:cubicBezTo>
                  <a:pt x="1468" y="586"/>
                  <a:pt x="1468" y="586"/>
                  <a:pt x="1468" y="586"/>
                </a:cubicBezTo>
                <a:cubicBezTo>
                  <a:pt x="1469" y="586"/>
                  <a:pt x="1469" y="586"/>
                  <a:pt x="1470" y="586"/>
                </a:cubicBezTo>
                <a:cubicBezTo>
                  <a:pt x="1470" y="586"/>
                  <a:pt x="1470" y="586"/>
                  <a:pt x="1470" y="586"/>
                </a:cubicBezTo>
                <a:cubicBezTo>
                  <a:pt x="1470" y="586"/>
                  <a:pt x="1471" y="585"/>
                  <a:pt x="1472" y="584"/>
                </a:cubicBezTo>
                <a:cubicBezTo>
                  <a:pt x="1472" y="584"/>
                  <a:pt x="1472" y="583"/>
                  <a:pt x="1472" y="583"/>
                </a:cubicBezTo>
                <a:cubicBezTo>
                  <a:pt x="1472" y="583"/>
                  <a:pt x="1472" y="583"/>
                  <a:pt x="1472" y="583"/>
                </a:cubicBezTo>
                <a:cubicBezTo>
                  <a:pt x="1472" y="583"/>
                  <a:pt x="1472" y="582"/>
                  <a:pt x="1472" y="582"/>
                </a:cubicBezTo>
                <a:cubicBezTo>
                  <a:pt x="1473" y="581"/>
                  <a:pt x="1472" y="579"/>
                  <a:pt x="1471" y="579"/>
                </a:cubicBezTo>
                <a:close/>
                <a:moveTo>
                  <a:pt x="1438" y="528"/>
                </a:moveTo>
                <a:cubicBezTo>
                  <a:pt x="1438" y="528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9" y="529"/>
                </a:cubicBezTo>
                <a:cubicBezTo>
                  <a:pt x="1439" y="529"/>
                  <a:pt x="1439" y="529"/>
                  <a:pt x="1439" y="530"/>
                </a:cubicBezTo>
                <a:cubicBezTo>
                  <a:pt x="1439" y="530"/>
                  <a:pt x="1439" y="530"/>
                  <a:pt x="1439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1" y="530"/>
                  <a:pt x="1441" y="530"/>
                  <a:pt x="1442" y="530"/>
                </a:cubicBezTo>
                <a:cubicBezTo>
                  <a:pt x="1442" y="530"/>
                  <a:pt x="1442" y="530"/>
                  <a:pt x="1442" y="530"/>
                </a:cubicBezTo>
                <a:cubicBezTo>
                  <a:pt x="1442" y="529"/>
                  <a:pt x="1442" y="529"/>
                  <a:pt x="1443" y="529"/>
                </a:cubicBezTo>
                <a:cubicBezTo>
                  <a:pt x="1443" y="529"/>
                  <a:pt x="1443" y="529"/>
                  <a:pt x="1444" y="528"/>
                </a:cubicBezTo>
                <a:cubicBezTo>
                  <a:pt x="1478" y="494"/>
                  <a:pt x="1478" y="494"/>
                  <a:pt x="1478" y="494"/>
                </a:cubicBezTo>
                <a:cubicBezTo>
                  <a:pt x="1478" y="494"/>
                  <a:pt x="1478" y="493"/>
                  <a:pt x="1478" y="493"/>
                </a:cubicBezTo>
                <a:cubicBezTo>
                  <a:pt x="1479" y="493"/>
                  <a:pt x="1479" y="493"/>
                  <a:pt x="1479" y="493"/>
                </a:cubicBezTo>
                <a:cubicBezTo>
                  <a:pt x="1490" y="481"/>
                  <a:pt x="1490" y="481"/>
                  <a:pt x="1490" y="481"/>
                </a:cubicBezTo>
                <a:cubicBezTo>
                  <a:pt x="1491" y="480"/>
                  <a:pt x="1491" y="478"/>
                  <a:pt x="1490" y="477"/>
                </a:cubicBezTo>
                <a:cubicBezTo>
                  <a:pt x="1489" y="476"/>
                  <a:pt x="1487" y="476"/>
                  <a:pt x="1486" y="477"/>
                </a:cubicBezTo>
                <a:cubicBezTo>
                  <a:pt x="1475" y="488"/>
                  <a:pt x="1475" y="488"/>
                  <a:pt x="1475" y="488"/>
                </a:cubicBezTo>
                <a:cubicBezTo>
                  <a:pt x="1474" y="488"/>
                  <a:pt x="1474" y="489"/>
                  <a:pt x="1474" y="489"/>
                </a:cubicBezTo>
                <a:cubicBezTo>
                  <a:pt x="1474" y="489"/>
                  <a:pt x="1474" y="489"/>
                  <a:pt x="1473" y="490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6"/>
                  <a:pt x="1438" y="526"/>
                  <a:pt x="1438" y="526"/>
                </a:cubicBezTo>
                <a:cubicBezTo>
                  <a:pt x="1437" y="526"/>
                  <a:pt x="1437" y="526"/>
                  <a:pt x="1437" y="526"/>
                </a:cubicBezTo>
                <a:cubicBezTo>
                  <a:pt x="1437" y="527"/>
                  <a:pt x="1437" y="527"/>
                  <a:pt x="1437" y="527"/>
                </a:cubicBezTo>
                <a:cubicBezTo>
                  <a:pt x="1437" y="527"/>
                  <a:pt x="1437" y="527"/>
                  <a:pt x="1438" y="528"/>
                </a:cubicBezTo>
                <a:cubicBezTo>
                  <a:pt x="1438" y="528"/>
                  <a:pt x="1438" y="528"/>
                  <a:pt x="1438" y="528"/>
                </a:cubicBezTo>
                <a:close/>
              </a:path>
            </a:pathLst>
          </a:custGeom>
          <a:solidFill>
            <a:schemeClr val="bg2">
              <a:alpha val="1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" name="Изображение 34" descr="shutterstock_71569288-[преобразованный]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28" b="9653"/>
          <a:stretch/>
        </p:blipFill>
        <p:spPr>
          <a:xfrm>
            <a:off x="467544" y="0"/>
            <a:ext cx="8193186" cy="4295819"/>
          </a:xfrm>
          <a:prstGeom prst="rect">
            <a:avLst/>
          </a:prstGeom>
        </p:spPr>
      </p:pic>
      <p:pic>
        <p:nvPicPr>
          <p:cNvPr id="39" name="Изображение 38" descr="shutterstock_71569288-[преобразованный].png"/>
          <p:cNvPicPr>
            <a:picLocks noChangeAspect="1"/>
          </p:cNvPicPr>
          <p:nvPr/>
        </p:nvPicPr>
        <p:blipFill>
          <a:blip r:embed="rId4" cstate="print">
            <a:alphaModFix amt="4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339502"/>
            <a:ext cx="81931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/>
          <p:cNvSpPr txBox="1"/>
          <p:nvPr/>
        </p:nvSpPr>
        <p:spPr>
          <a:xfrm>
            <a:off x="630397" y="3958773"/>
            <a:ext cx="7994496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000" dirty="0">
                <a:solidFill>
                  <a:schemeClr val="bg1"/>
                </a:solidFill>
                <a:latin typeface="EuropeC"/>
                <a:cs typeface="EuropeC"/>
              </a:rPr>
              <a:t>Теперь вы стали ближе к своим агентам и прямым клиентам</a:t>
            </a:r>
          </a:p>
          <a:p>
            <a:pPr algn="ctr">
              <a:lnSpc>
                <a:spcPct val="130000"/>
              </a:lnSpc>
            </a:pPr>
            <a:r>
              <a:rPr lang="ru-RU" sz="2000" b="1" dirty="0">
                <a:solidFill>
                  <a:schemeClr val="bg1"/>
                </a:solidFill>
                <a:latin typeface="EuropeC"/>
                <a:cs typeface="EuropeC"/>
              </a:rPr>
              <a:t>ХОРОШИХ ВАМ ПРОДАЖ И ЛЕГКОГО ПРОДВИЖЕНИЯ!</a:t>
            </a:r>
            <a:endParaRPr lang="ru-RU" sz="2000" dirty="0">
              <a:solidFill>
                <a:schemeClr val="bg1"/>
              </a:solidFill>
              <a:latin typeface="EuropeC"/>
              <a:cs typeface="EuropeC"/>
            </a:endParaRPr>
          </a:p>
          <a:p>
            <a:pPr algn="ctr">
              <a:lnSpc>
                <a:spcPct val="130000"/>
              </a:lnSpc>
            </a:pPr>
            <a:endParaRPr lang="ru-RU" sz="20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36512" y="17800"/>
            <a:ext cx="9180512" cy="1257680"/>
            <a:chOff x="-36512" y="17800"/>
            <a:chExt cx="9180512" cy="125768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36512" y="17800"/>
              <a:ext cx="9180512" cy="1185798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Изображение 10" descr="ut_logo_ho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195486"/>
              <a:ext cx="3516255" cy="1079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818679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4"/>
          <p:cNvSpPr>
            <a:spLocks/>
          </p:cNvSpPr>
          <p:nvPr/>
        </p:nvSpPr>
        <p:spPr bwMode="auto">
          <a:xfrm flipH="1">
            <a:off x="6469368" y="3155587"/>
            <a:ext cx="551813" cy="1442917"/>
          </a:xfrm>
          <a:custGeom>
            <a:avLst/>
            <a:gdLst>
              <a:gd name="T0" fmla="*/ 14 w 32"/>
              <a:gd name="T1" fmla="*/ 9 h 83"/>
              <a:gd name="T2" fmla="*/ 18 w 32"/>
              <a:gd name="T3" fmla="*/ 16 h 83"/>
              <a:gd name="T4" fmla="*/ 3 w 32"/>
              <a:gd name="T5" fmla="*/ 73 h 83"/>
              <a:gd name="T6" fmla="*/ 0 w 32"/>
              <a:gd name="T7" fmla="*/ 78 h 83"/>
              <a:gd name="T8" fmla="*/ 5 w 32"/>
              <a:gd name="T9" fmla="*/ 83 h 83"/>
              <a:gd name="T10" fmla="*/ 10 w 32"/>
              <a:gd name="T11" fmla="*/ 78 h 83"/>
              <a:gd name="T12" fmla="*/ 7 w 32"/>
              <a:gd name="T13" fmla="*/ 74 h 83"/>
              <a:gd name="T14" fmla="*/ 21 w 32"/>
              <a:gd name="T15" fmla="*/ 17 h 83"/>
              <a:gd name="T16" fmla="*/ 23 w 32"/>
              <a:gd name="T17" fmla="*/ 18 h 83"/>
              <a:gd name="T18" fmla="*/ 32 w 32"/>
              <a:gd name="T19" fmla="*/ 9 h 83"/>
              <a:gd name="T20" fmla="*/ 23 w 32"/>
              <a:gd name="T21" fmla="*/ 0 h 83"/>
              <a:gd name="T22" fmla="*/ 14 w 32"/>
              <a:gd name="T23" fmla="*/ 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" h="83">
                <a:moveTo>
                  <a:pt x="14" y="9"/>
                </a:moveTo>
                <a:cubicBezTo>
                  <a:pt x="14" y="12"/>
                  <a:pt x="16" y="14"/>
                  <a:pt x="18" y="16"/>
                </a:cubicBezTo>
                <a:cubicBezTo>
                  <a:pt x="9" y="34"/>
                  <a:pt x="4" y="53"/>
                  <a:pt x="3" y="73"/>
                </a:cubicBezTo>
                <a:cubicBezTo>
                  <a:pt x="2" y="74"/>
                  <a:pt x="0" y="76"/>
                  <a:pt x="0" y="78"/>
                </a:cubicBezTo>
                <a:cubicBezTo>
                  <a:pt x="0" y="81"/>
                  <a:pt x="2" y="83"/>
                  <a:pt x="5" y="83"/>
                </a:cubicBezTo>
                <a:cubicBezTo>
                  <a:pt x="8" y="83"/>
                  <a:pt x="10" y="81"/>
                  <a:pt x="10" y="78"/>
                </a:cubicBezTo>
                <a:cubicBezTo>
                  <a:pt x="10" y="76"/>
                  <a:pt x="8" y="74"/>
                  <a:pt x="7" y="74"/>
                </a:cubicBezTo>
                <a:cubicBezTo>
                  <a:pt x="7" y="54"/>
                  <a:pt x="12" y="35"/>
                  <a:pt x="21" y="17"/>
                </a:cubicBezTo>
                <a:cubicBezTo>
                  <a:pt x="22" y="17"/>
                  <a:pt x="22" y="18"/>
                  <a:pt x="23" y="18"/>
                </a:cubicBezTo>
                <a:cubicBezTo>
                  <a:pt x="28" y="18"/>
                  <a:pt x="32" y="14"/>
                  <a:pt x="32" y="9"/>
                </a:cubicBezTo>
                <a:cubicBezTo>
                  <a:pt x="32" y="4"/>
                  <a:pt x="28" y="0"/>
                  <a:pt x="23" y="0"/>
                </a:cubicBezTo>
                <a:cubicBezTo>
                  <a:pt x="18" y="0"/>
                  <a:pt x="14" y="4"/>
                  <a:pt x="14" y="9"/>
                </a:cubicBezTo>
                <a:close/>
              </a:path>
            </a:pathLst>
          </a:custGeom>
          <a:solidFill>
            <a:srgbClr val="23ACAB"/>
          </a:solidFill>
          <a:ln>
            <a:noFill/>
          </a:ln>
          <a:effectLst>
            <a:outerShdw blurRad="63500" dist="50800" dir="5400000" sx="101000" sy="101000" algn="t" rotWithShape="0">
              <a:prstClr val="black">
                <a:alpha val="39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 flipH="1">
            <a:off x="5590692" y="2269454"/>
            <a:ext cx="1103626" cy="1112326"/>
          </a:xfrm>
          <a:custGeom>
            <a:avLst/>
            <a:gdLst>
              <a:gd name="T0" fmla="*/ 46 w 64"/>
              <a:gd name="T1" fmla="*/ 9 h 64"/>
              <a:gd name="T2" fmla="*/ 47 w 64"/>
              <a:gd name="T3" fmla="*/ 12 h 64"/>
              <a:gd name="T4" fmla="*/ 6 w 64"/>
              <a:gd name="T5" fmla="*/ 55 h 64"/>
              <a:gd name="T6" fmla="*/ 5 w 64"/>
              <a:gd name="T7" fmla="*/ 55 h 64"/>
              <a:gd name="T8" fmla="*/ 0 w 64"/>
              <a:gd name="T9" fmla="*/ 59 h 64"/>
              <a:gd name="T10" fmla="*/ 5 w 64"/>
              <a:gd name="T11" fmla="*/ 64 h 64"/>
              <a:gd name="T12" fmla="*/ 9 w 64"/>
              <a:gd name="T13" fmla="*/ 59 h 64"/>
              <a:gd name="T14" fmla="*/ 8 w 64"/>
              <a:gd name="T15" fmla="*/ 56 h 64"/>
              <a:gd name="T16" fmla="*/ 49 w 64"/>
              <a:gd name="T17" fmla="*/ 15 h 64"/>
              <a:gd name="T18" fmla="*/ 55 w 64"/>
              <a:gd name="T19" fmla="*/ 18 h 64"/>
              <a:gd name="T20" fmla="*/ 64 w 64"/>
              <a:gd name="T21" fmla="*/ 9 h 64"/>
              <a:gd name="T22" fmla="*/ 55 w 64"/>
              <a:gd name="T23" fmla="*/ 0 h 64"/>
              <a:gd name="T24" fmla="*/ 46 w 64"/>
              <a:gd name="T25" fmla="*/ 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64">
                <a:moveTo>
                  <a:pt x="46" y="9"/>
                </a:moveTo>
                <a:cubicBezTo>
                  <a:pt x="46" y="10"/>
                  <a:pt x="47" y="11"/>
                  <a:pt x="47" y="12"/>
                </a:cubicBezTo>
                <a:cubicBezTo>
                  <a:pt x="30" y="23"/>
                  <a:pt x="16" y="38"/>
                  <a:pt x="6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7"/>
                  <a:pt x="0" y="59"/>
                </a:cubicBezTo>
                <a:cubicBezTo>
                  <a:pt x="0" y="62"/>
                  <a:pt x="2" y="64"/>
                  <a:pt x="5" y="64"/>
                </a:cubicBezTo>
                <a:cubicBezTo>
                  <a:pt x="7" y="64"/>
                  <a:pt x="9" y="62"/>
                  <a:pt x="9" y="59"/>
                </a:cubicBezTo>
                <a:cubicBezTo>
                  <a:pt x="9" y="58"/>
                  <a:pt x="9" y="57"/>
                  <a:pt x="8" y="56"/>
                </a:cubicBezTo>
                <a:cubicBezTo>
                  <a:pt x="19" y="40"/>
                  <a:pt x="32" y="25"/>
                  <a:pt x="49" y="15"/>
                </a:cubicBezTo>
                <a:cubicBezTo>
                  <a:pt x="50" y="16"/>
                  <a:pt x="53" y="18"/>
                  <a:pt x="55" y="18"/>
                </a:cubicBezTo>
                <a:cubicBezTo>
                  <a:pt x="60" y="18"/>
                  <a:pt x="64" y="14"/>
                  <a:pt x="64" y="9"/>
                </a:cubicBezTo>
                <a:cubicBezTo>
                  <a:pt x="64" y="4"/>
                  <a:pt x="60" y="0"/>
                  <a:pt x="55" y="0"/>
                </a:cubicBezTo>
                <a:cubicBezTo>
                  <a:pt x="50" y="0"/>
                  <a:pt x="46" y="4"/>
                  <a:pt x="46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dist="50800" dir="5400000" sx="101000" sy="101000" algn="t" rotWithShape="0">
              <a:prstClr val="black">
                <a:alpha val="39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 flipH="1">
            <a:off x="4385155" y="1938864"/>
            <a:ext cx="1429245" cy="556784"/>
          </a:xfrm>
          <a:custGeom>
            <a:avLst/>
            <a:gdLst>
              <a:gd name="T0" fmla="*/ 65 w 83"/>
              <a:gd name="T1" fmla="*/ 8 h 32"/>
              <a:gd name="T2" fmla="*/ 7 w 83"/>
              <a:gd name="T3" fmla="*/ 24 h 32"/>
              <a:gd name="T4" fmla="*/ 4 w 83"/>
              <a:gd name="T5" fmla="*/ 23 h 32"/>
              <a:gd name="T6" fmla="*/ 0 w 83"/>
              <a:gd name="T7" fmla="*/ 28 h 32"/>
              <a:gd name="T8" fmla="*/ 4 w 83"/>
              <a:gd name="T9" fmla="*/ 32 h 32"/>
              <a:gd name="T10" fmla="*/ 9 w 83"/>
              <a:gd name="T11" fmla="*/ 28 h 32"/>
              <a:gd name="T12" fmla="*/ 9 w 83"/>
              <a:gd name="T13" fmla="*/ 27 h 32"/>
              <a:gd name="T14" fmla="*/ 65 w 83"/>
              <a:gd name="T15" fmla="*/ 11 h 32"/>
              <a:gd name="T16" fmla="*/ 74 w 83"/>
              <a:gd name="T17" fmla="*/ 18 h 32"/>
              <a:gd name="T18" fmla="*/ 83 w 83"/>
              <a:gd name="T19" fmla="*/ 9 h 32"/>
              <a:gd name="T20" fmla="*/ 74 w 83"/>
              <a:gd name="T21" fmla="*/ 0 h 32"/>
              <a:gd name="T22" fmla="*/ 65 w 83"/>
              <a:gd name="T23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" h="32">
                <a:moveTo>
                  <a:pt x="65" y="8"/>
                </a:moveTo>
                <a:cubicBezTo>
                  <a:pt x="45" y="9"/>
                  <a:pt x="25" y="15"/>
                  <a:pt x="7" y="24"/>
                </a:cubicBezTo>
                <a:cubicBezTo>
                  <a:pt x="7" y="23"/>
                  <a:pt x="5" y="23"/>
                  <a:pt x="4" y="23"/>
                </a:cubicBezTo>
                <a:cubicBezTo>
                  <a:pt x="2" y="23"/>
                  <a:pt x="0" y="25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7" y="32"/>
                  <a:pt x="9" y="30"/>
                  <a:pt x="9" y="28"/>
                </a:cubicBezTo>
                <a:cubicBezTo>
                  <a:pt x="9" y="27"/>
                  <a:pt x="9" y="27"/>
                  <a:pt x="9" y="27"/>
                </a:cubicBezTo>
                <a:cubicBezTo>
                  <a:pt x="26" y="17"/>
                  <a:pt x="46" y="12"/>
                  <a:pt x="65" y="11"/>
                </a:cubicBezTo>
                <a:cubicBezTo>
                  <a:pt x="66" y="15"/>
                  <a:pt x="70" y="18"/>
                  <a:pt x="74" y="18"/>
                </a:cubicBezTo>
                <a:cubicBezTo>
                  <a:pt x="79" y="18"/>
                  <a:pt x="83" y="14"/>
                  <a:pt x="83" y="9"/>
                </a:cubicBezTo>
                <a:cubicBezTo>
                  <a:pt x="83" y="4"/>
                  <a:pt x="79" y="0"/>
                  <a:pt x="74" y="0"/>
                </a:cubicBezTo>
                <a:cubicBezTo>
                  <a:pt x="70" y="0"/>
                  <a:pt x="66" y="3"/>
                  <a:pt x="65" y="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dist="50800" dir="5400000" sx="101000" sy="101000" algn="t" rotWithShape="0">
              <a:prstClr val="black">
                <a:alpha val="39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 flipH="1">
            <a:off x="3195774" y="2008461"/>
            <a:ext cx="1430489" cy="556784"/>
          </a:xfrm>
          <a:custGeom>
            <a:avLst/>
            <a:gdLst>
              <a:gd name="T0" fmla="*/ 5 w 83"/>
              <a:gd name="T1" fmla="*/ 0 h 32"/>
              <a:gd name="T2" fmla="*/ 0 w 83"/>
              <a:gd name="T3" fmla="*/ 5 h 32"/>
              <a:gd name="T4" fmla="*/ 5 w 83"/>
              <a:gd name="T5" fmla="*/ 10 h 32"/>
              <a:gd name="T6" fmla="*/ 9 w 83"/>
              <a:gd name="T7" fmla="*/ 7 h 32"/>
              <a:gd name="T8" fmla="*/ 66 w 83"/>
              <a:gd name="T9" fmla="*/ 21 h 32"/>
              <a:gd name="T10" fmla="*/ 66 w 83"/>
              <a:gd name="T11" fmla="*/ 23 h 32"/>
              <a:gd name="T12" fmla="*/ 74 w 83"/>
              <a:gd name="T13" fmla="*/ 32 h 32"/>
              <a:gd name="T14" fmla="*/ 83 w 83"/>
              <a:gd name="T15" fmla="*/ 23 h 32"/>
              <a:gd name="T16" fmla="*/ 74 w 83"/>
              <a:gd name="T17" fmla="*/ 15 h 32"/>
              <a:gd name="T18" fmla="*/ 67 w 83"/>
              <a:gd name="T19" fmla="*/ 18 h 32"/>
              <a:gd name="T20" fmla="*/ 10 w 83"/>
              <a:gd name="T21" fmla="*/ 3 h 32"/>
              <a:gd name="T22" fmla="*/ 5 w 83"/>
              <a:gd name="T2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" h="32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7" y="10"/>
                  <a:pt x="9" y="8"/>
                  <a:pt x="9" y="7"/>
                </a:cubicBezTo>
                <a:cubicBezTo>
                  <a:pt x="29" y="7"/>
                  <a:pt x="48" y="12"/>
                  <a:pt x="66" y="21"/>
                </a:cubicBezTo>
                <a:cubicBezTo>
                  <a:pt x="66" y="22"/>
                  <a:pt x="66" y="23"/>
                  <a:pt x="66" y="23"/>
                </a:cubicBezTo>
                <a:cubicBezTo>
                  <a:pt x="66" y="28"/>
                  <a:pt x="70" y="32"/>
                  <a:pt x="74" y="32"/>
                </a:cubicBezTo>
                <a:cubicBezTo>
                  <a:pt x="79" y="32"/>
                  <a:pt x="83" y="28"/>
                  <a:pt x="83" y="23"/>
                </a:cubicBezTo>
                <a:cubicBezTo>
                  <a:pt x="83" y="19"/>
                  <a:pt x="79" y="15"/>
                  <a:pt x="74" y="15"/>
                </a:cubicBezTo>
                <a:cubicBezTo>
                  <a:pt x="72" y="15"/>
                  <a:pt x="69" y="16"/>
                  <a:pt x="67" y="18"/>
                </a:cubicBezTo>
                <a:cubicBezTo>
                  <a:pt x="50" y="9"/>
                  <a:pt x="30" y="4"/>
                  <a:pt x="10" y="3"/>
                </a:cubicBezTo>
                <a:cubicBezTo>
                  <a:pt x="9" y="2"/>
                  <a:pt x="7" y="0"/>
                  <a:pt x="5" y="0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63500" dist="50800" dir="5400000" sx="101000" sy="101000" algn="t" rotWithShape="0">
              <a:prstClr val="black">
                <a:alpha val="39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 flipH="1">
            <a:off x="2315857" y="2339052"/>
            <a:ext cx="1103626" cy="1129726"/>
          </a:xfrm>
          <a:custGeom>
            <a:avLst/>
            <a:gdLst>
              <a:gd name="T0" fmla="*/ 0 w 64"/>
              <a:gd name="T1" fmla="*/ 4 h 65"/>
              <a:gd name="T2" fmla="*/ 4 w 64"/>
              <a:gd name="T3" fmla="*/ 9 h 65"/>
              <a:gd name="T4" fmla="*/ 8 w 64"/>
              <a:gd name="T5" fmla="*/ 8 h 65"/>
              <a:gd name="T6" fmla="*/ 50 w 64"/>
              <a:gd name="T7" fmla="*/ 49 h 65"/>
              <a:gd name="T8" fmla="*/ 47 w 64"/>
              <a:gd name="T9" fmla="*/ 56 h 65"/>
              <a:gd name="T10" fmla="*/ 56 w 64"/>
              <a:gd name="T11" fmla="*/ 65 h 65"/>
              <a:gd name="T12" fmla="*/ 64 w 64"/>
              <a:gd name="T13" fmla="*/ 56 h 65"/>
              <a:gd name="T14" fmla="*/ 56 w 64"/>
              <a:gd name="T15" fmla="*/ 47 h 65"/>
              <a:gd name="T16" fmla="*/ 52 w 64"/>
              <a:gd name="T17" fmla="*/ 47 h 65"/>
              <a:gd name="T18" fmla="*/ 9 w 64"/>
              <a:gd name="T19" fmla="*/ 5 h 65"/>
              <a:gd name="T20" fmla="*/ 9 w 64"/>
              <a:gd name="T21" fmla="*/ 4 h 65"/>
              <a:gd name="T22" fmla="*/ 4 w 64"/>
              <a:gd name="T23" fmla="*/ 0 h 65"/>
              <a:gd name="T24" fmla="*/ 0 w 64"/>
              <a:gd name="T25" fmla="*/ 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65">
                <a:moveTo>
                  <a:pt x="0" y="4"/>
                </a:moveTo>
                <a:cubicBezTo>
                  <a:pt x="0" y="7"/>
                  <a:pt x="2" y="9"/>
                  <a:pt x="4" y="9"/>
                </a:cubicBezTo>
                <a:cubicBezTo>
                  <a:pt x="6" y="9"/>
                  <a:pt x="7" y="9"/>
                  <a:pt x="8" y="8"/>
                </a:cubicBezTo>
                <a:cubicBezTo>
                  <a:pt x="24" y="19"/>
                  <a:pt x="39" y="33"/>
                  <a:pt x="50" y="49"/>
                </a:cubicBezTo>
                <a:cubicBezTo>
                  <a:pt x="48" y="51"/>
                  <a:pt x="47" y="53"/>
                  <a:pt x="47" y="56"/>
                </a:cubicBezTo>
                <a:cubicBezTo>
                  <a:pt x="47" y="61"/>
                  <a:pt x="51" y="65"/>
                  <a:pt x="56" y="65"/>
                </a:cubicBezTo>
                <a:cubicBezTo>
                  <a:pt x="60" y="65"/>
                  <a:pt x="64" y="61"/>
                  <a:pt x="64" y="56"/>
                </a:cubicBezTo>
                <a:cubicBezTo>
                  <a:pt x="64" y="51"/>
                  <a:pt x="60" y="47"/>
                  <a:pt x="56" y="47"/>
                </a:cubicBezTo>
                <a:cubicBezTo>
                  <a:pt x="54" y="47"/>
                  <a:pt x="53" y="47"/>
                  <a:pt x="52" y="47"/>
                </a:cubicBezTo>
                <a:cubicBezTo>
                  <a:pt x="41" y="30"/>
                  <a:pt x="26" y="16"/>
                  <a:pt x="9" y="5"/>
                </a:cubicBezTo>
                <a:cubicBezTo>
                  <a:pt x="9" y="5"/>
                  <a:pt x="9" y="5"/>
                  <a:pt x="9" y="4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  <a:effectLst>
            <a:outerShdw blurRad="63500" dist="50800" dir="5400000" sx="101000" sy="101000" algn="t" rotWithShape="0">
              <a:prstClr val="black">
                <a:alpha val="39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 flipH="1">
            <a:off x="1988995" y="3225185"/>
            <a:ext cx="551813" cy="1442917"/>
          </a:xfrm>
          <a:custGeom>
            <a:avLst/>
            <a:gdLst>
              <a:gd name="T0" fmla="*/ 0 w 32"/>
              <a:gd name="T1" fmla="*/ 5 h 83"/>
              <a:gd name="T2" fmla="*/ 5 w 32"/>
              <a:gd name="T3" fmla="*/ 9 h 83"/>
              <a:gd name="T4" fmla="*/ 5 w 32"/>
              <a:gd name="T5" fmla="*/ 9 h 83"/>
              <a:gd name="T6" fmla="*/ 21 w 32"/>
              <a:gd name="T7" fmla="*/ 65 h 83"/>
              <a:gd name="T8" fmla="*/ 14 w 32"/>
              <a:gd name="T9" fmla="*/ 74 h 83"/>
              <a:gd name="T10" fmla="*/ 23 w 32"/>
              <a:gd name="T11" fmla="*/ 83 h 83"/>
              <a:gd name="T12" fmla="*/ 32 w 32"/>
              <a:gd name="T13" fmla="*/ 74 h 83"/>
              <a:gd name="T14" fmla="*/ 24 w 32"/>
              <a:gd name="T15" fmla="*/ 65 h 83"/>
              <a:gd name="T16" fmla="*/ 8 w 32"/>
              <a:gd name="T17" fmla="*/ 8 h 83"/>
              <a:gd name="T18" fmla="*/ 9 w 32"/>
              <a:gd name="T19" fmla="*/ 5 h 83"/>
              <a:gd name="T20" fmla="*/ 5 w 32"/>
              <a:gd name="T21" fmla="*/ 0 h 83"/>
              <a:gd name="T22" fmla="*/ 0 w 32"/>
              <a:gd name="T23" fmla="*/ 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" h="83">
                <a:moveTo>
                  <a:pt x="0" y="5"/>
                </a:moveTo>
                <a:cubicBezTo>
                  <a:pt x="0" y="7"/>
                  <a:pt x="2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15" y="27"/>
                  <a:pt x="20" y="46"/>
                  <a:pt x="21" y="65"/>
                </a:cubicBezTo>
                <a:cubicBezTo>
                  <a:pt x="17" y="66"/>
                  <a:pt x="14" y="70"/>
                  <a:pt x="14" y="74"/>
                </a:cubicBezTo>
                <a:cubicBezTo>
                  <a:pt x="14" y="79"/>
                  <a:pt x="18" y="83"/>
                  <a:pt x="23" y="83"/>
                </a:cubicBezTo>
                <a:cubicBezTo>
                  <a:pt x="28" y="83"/>
                  <a:pt x="32" y="79"/>
                  <a:pt x="32" y="74"/>
                </a:cubicBezTo>
                <a:cubicBezTo>
                  <a:pt x="32" y="69"/>
                  <a:pt x="29" y="66"/>
                  <a:pt x="24" y="65"/>
                </a:cubicBezTo>
                <a:cubicBezTo>
                  <a:pt x="23" y="45"/>
                  <a:pt x="18" y="25"/>
                  <a:pt x="8" y="8"/>
                </a:cubicBezTo>
                <a:cubicBezTo>
                  <a:pt x="9" y="7"/>
                  <a:pt x="9" y="6"/>
                  <a:pt x="9" y="5"/>
                </a:cubicBezTo>
                <a:cubicBezTo>
                  <a:pt x="9" y="2"/>
                  <a:pt x="7" y="0"/>
                  <a:pt x="5" y="0"/>
                </a:cubicBezTo>
                <a:cubicBezTo>
                  <a:pt x="2" y="0"/>
                  <a:pt x="0" y="2"/>
                  <a:pt x="0" y="5"/>
                </a:cubicBezTo>
                <a:close/>
              </a:path>
            </a:pathLst>
          </a:custGeom>
          <a:solidFill>
            <a:srgbClr val="E11E4F"/>
          </a:solidFill>
          <a:ln>
            <a:noFill/>
          </a:ln>
          <a:effectLst>
            <a:outerShdw blurRad="63500" dist="50800" dir="5400000" sx="101000" sy="101000" algn="t" rotWithShape="0">
              <a:prstClr val="black">
                <a:alpha val="39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E11E4F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699792" y="2464154"/>
            <a:ext cx="3705758" cy="3707996"/>
            <a:chOff x="2699792" y="2176122"/>
            <a:chExt cx="3705758" cy="3707996"/>
          </a:xfrm>
        </p:grpSpPr>
        <p:sp>
          <p:nvSpPr>
            <p:cNvPr id="13" name="Овал 12"/>
            <p:cNvSpPr>
              <a:spLocks noChangeAspect="1"/>
            </p:cNvSpPr>
            <p:nvPr/>
          </p:nvSpPr>
          <p:spPr>
            <a:xfrm>
              <a:off x="2699792" y="2176122"/>
              <a:ext cx="3705758" cy="370799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Freeform 15"/>
            <p:cNvSpPr>
              <a:spLocks noChangeAspect="1" noEditPoints="1"/>
            </p:cNvSpPr>
            <p:nvPr/>
          </p:nvSpPr>
          <p:spPr bwMode="auto">
            <a:xfrm flipH="1">
              <a:off x="2854038" y="2320549"/>
              <a:ext cx="3374146" cy="3383964"/>
            </a:xfrm>
            <a:custGeom>
              <a:avLst/>
              <a:gdLst>
                <a:gd name="T0" fmla="*/ 650 w 1497"/>
                <a:gd name="T1" fmla="*/ 406 h 1468"/>
                <a:gd name="T2" fmla="*/ 961 w 1497"/>
                <a:gd name="T3" fmla="*/ 666 h 1468"/>
                <a:gd name="T4" fmla="*/ 817 w 1497"/>
                <a:gd name="T5" fmla="*/ 474 h 1468"/>
                <a:gd name="T6" fmla="*/ 912 w 1497"/>
                <a:gd name="T7" fmla="*/ 1062 h 1468"/>
                <a:gd name="T8" fmla="*/ 624 w 1497"/>
                <a:gd name="T9" fmla="*/ 10 h 1468"/>
                <a:gd name="T10" fmla="*/ 0 w 1497"/>
                <a:gd name="T11" fmla="*/ 729 h 1468"/>
                <a:gd name="T12" fmla="*/ 841 w 1497"/>
                <a:gd name="T13" fmla="*/ 1464 h 1468"/>
                <a:gd name="T14" fmla="*/ 1492 w 1497"/>
                <a:gd name="T15" fmla="*/ 800 h 1468"/>
                <a:gd name="T16" fmla="*/ 1386 w 1497"/>
                <a:gd name="T17" fmla="*/ 414 h 1468"/>
                <a:gd name="T18" fmla="*/ 1026 w 1497"/>
                <a:gd name="T19" fmla="*/ 1017 h 1468"/>
                <a:gd name="T20" fmla="*/ 744 w 1497"/>
                <a:gd name="T21" fmla="*/ 432 h 1468"/>
                <a:gd name="T22" fmla="*/ 525 w 1497"/>
                <a:gd name="T23" fmla="*/ 348 h 1468"/>
                <a:gd name="T24" fmla="*/ 762 w 1497"/>
                <a:gd name="T25" fmla="*/ 322 h 1468"/>
                <a:gd name="T26" fmla="*/ 681 w 1497"/>
                <a:gd name="T27" fmla="*/ 156 h 1468"/>
                <a:gd name="T28" fmla="*/ 1052 w 1497"/>
                <a:gd name="T29" fmla="*/ 389 h 1468"/>
                <a:gd name="T30" fmla="*/ 808 w 1497"/>
                <a:gd name="T31" fmla="*/ 290 h 1468"/>
                <a:gd name="T32" fmla="*/ 658 w 1497"/>
                <a:gd name="T33" fmla="*/ 540 h 1468"/>
                <a:gd name="T34" fmla="*/ 676 w 1497"/>
                <a:gd name="T35" fmla="*/ 1258 h 1468"/>
                <a:gd name="T36" fmla="*/ 205 w 1497"/>
                <a:gd name="T37" fmla="*/ 316 h 1468"/>
                <a:gd name="T38" fmla="*/ 578 w 1497"/>
                <a:gd name="T39" fmla="*/ 304 h 1468"/>
                <a:gd name="T40" fmla="*/ 446 w 1497"/>
                <a:gd name="T41" fmla="*/ 230 h 1468"/>
                <a:gd name="T42" fmla="*/ 332 w 1497"/>
                <a:gd name="T43" fmla="*/ 668 h 1468"/>
                <a:gd name="T44" fmla="*/ 174 w 1497"/>
                <a:gd name="T45" fmla="*/ 724 h 1468"/>
                <a:gd name="T46" fmla="*/ 397 w 1497"/>
                <a:gd name="T47" fmla="*/ 833 h 1468"/>
                <a:gd name="T48" fmla="*/ 338 w 1497"/>
                <a:gd name="T49" fmla="*/ 350 h 1468"/>
                <a:gd name="T50" fmla="*/ 80 w 1497"/>
                <a:gd name="T51" fmla="*/ 597 h 1468"/>
                <a:gd name="T52" fmla="*/ 488 w 1497"/>
                <a:gd name="T53" fmla="*/ 1232 h 1468"/>
                <a:gd name="T54" fmla="*/ 957 w 1497"/>
                <a:gd name="T55" fmla="*/ 470 h 1468"/>
                <a:gd name="T56" fmla="*/ 921 w 1497"/>
                <a:gd name="T57" fmla="*/ 702 h 1468"/>
                <a:gd name="T58" fmla="*/ 882 w 1497"/>
                <a:gd name="T59" fmla="*/ 441 h 1468"/>
                <a:gd name="T60" fmla="*/ 1134 w 1497"/>
                <a:gd name="T61" fmla="*/ 705 h 1468"/>
                <a:gd name="T62" fmla="*/ 937 w 1497"/>
                <a:gd name="T63" fmla="*/ 634 h 1468"/>
                <a:gd name="T64" fmla="*/ 1172 w 1497"/>
                <a:gd name="T65" fmla="*/ 692 h 1468"/>
                <a:gd name="T66" fmla="*/ 1369 w 1497"/>
                <a:gd name="T67" fmla="*/ 1041 h 1468"/>
                <a:gd name="T68" fmla="*/ 1350 w 1497"/>
                <a:gd name="T69" fmla="*/ 556 h 1468"/>
                <a:gd name="T70" fmla="*/ 1273 w 1497"/>
                <a:gd name="T71" fmla="*/ 517 h 1468"/>
                <a:gd name="T72" fmla="*/ 1158 w 1497"/>
                <a:gd name="T73" fmla="*/ 393 h 1468"/>
                <a:gd name="T74" fmla="*/ 1205 w 1497"/>
                <a:gd name="T75" fmla="*/ 362 h 1468"/>
                <a:gd name="T76" fmla="*/ 1017 w 1497"/>
                <a:gd name="T77" fmla="*/ 230 h 1468"/>
                <a:gd name="T78" fmla="*/ 1157 w 1497"/>
                <a:gd name="T79" fmla="*/ 252 h 1468"/>
                <a:gd name="T80" fmla="*/ 1004 w 1497"/>
                <a:gd name="T81" fmla="*/ 153 h 1468"/>
                <a:gd name="T82" fmla="*/ 890 w 1497"/>
                <a:gd name="T83" fmla="*/ 108 h 1468"/>
                <a:gd name="T84" fmla="*/ 753 w 1497"/>
                <a:gd name="T85" fmla="*/ 134 h 1468"/>
                <a:gd name="T86" fmla="*/ 644 w 1497"/>
                <a:gd name="T87" fmla="*/ 174 h 1468"/>
                <a:gd name="T88" fmla="*/ 457 w 1497"/>
                <a:gd name="T89" fmla="*/ 68 h 1468"/>
                <a:gd name="T90" fmla="*/ 354 w 1497"/>
                <a:gd name="T91" fmla="*/ 148 h 1468"/>
                <a:gd name="T92" fmla="*/ 97 w 1497"/>
                <a:gd name="T93" fmla="*/ 410 h 1468"/>
                <a:gd name="T94" fmla="*/ 8 w 1497"/>
                <a:gd name="T95" fmla="*/ 766 h 1468"/>
                <a:gd name="T96" fmla="*/ 89 w 1497"/>
                <a:gd name="T97" fmla="*/ 977 h 1468"/>
                <a:gd name="T98" fmla="*/ 214 w 1497"/>
                <a:gd name="T99" fmla="*/ 1238 h 1468"/>
                <a:gd name="T100" fmla="*/ 450 w 1497"/>
                <a:gd name="T101" fmla="*/ 1400 h 1468"/>
                <a:gd name="T102" fmla="*/ 725 w 1497"/>
                <a:gd name="T103" fmla="*/ 1318 h 1468"/>
                <a:gd name="T104" fmla="*/ 790 w 1497"/>
                <a:gd name="T105" fmla="*/ 1413 h 1468"/>
                <a:gd name="T106" fmla="*/ 824 w 1497"/>
                <a:gd name="T107" fmla="*/ 1054 h 1468"/>
                <a:gd name="T108" fmla="*/ 729 w 1497"/>
                <a:gd name="T109" fmla="*/ 1181 h 1468"/>
                <a:gd name="T110" fmla="*/ 680 w 1497"/>
                <a:gd name="T111" fmla="*/ 925 h 1468"/>
                <a:gd name="T112" fmla="*/ 842 w 1497"/>
                <a:gd name="T113" fmla="*/ 1046 h 1468"/>
                <a:gd name="T114" fmla="*/ 1228 w 1497"/>
                <a:gd name="T115" fmla="*/ 1076 h 1468"/>
                <a:gd name="T116" fmla="*/ 1200 w 1497"/>
                <a:gd name="T117" fmla="*/ 1313 h 1468"/>
                <a:gd name="T118" fmla="*/ 1405 w 1497"/>
                <a:gd name="T119" fmla="*/ 1013 h 1468"/>
                <a:gd name="T120" fmla="*/ 1473 w 1497"/>
                <a:gd name="T121" fmla="*/ 814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97" h="1468">
                  <a:moveTo>
                    <a:pt x="1186" y="426"/>
                  </a:moveTo>
                  <a:lnTo>
                    <a:pt x="1181" y="424"/>
                  </a:lnTo>
                  <a:lnTo>
                    <a:pt x="1173" y="412"/>
                  </a:lnTo>
                  <a:lnTo>
                    <a:pt x="1165" y="409"/>
                  </a:lnTo>
                  <a:lnTo>
                    <a:pt x="1165" y="414"/>
                  </a:lnTo>
                  <a:lnTo>
                    <a:pt x="1166" y="433"/>
                  </a:lnTo>
                  <a:lnTo>
                    <a:pt x="1181" y="436"/>
                  </a:lnTo>
                  <a:lnTo>
                    <a:pt x="1186" y="445"/>
                  </a:lnTo>
                  <a:lnTo>
                    <a:pt x="1190" y="449"/>
                  </a:lnTo>
                  <a:lnTo>
                    <a:pt x="1193" y="445"/>
                  </a:lnTo>
                  <a:lnTo>
                    <a:pt x="1189" y="430"/>
                  </a:lnTo>
                  <a:lnTo>
                    <a:pt x="1186" y="426"/>
                  </a:lnTo>
                  <a:close/>
                  <a:moveTo>
                    <a:pt x="645" y="381"/>
                  </a:moveTo>
                  <a:lnTo>
                    <a:pt x="629" y="372"/>
                  </a:lnTo>
                  <a:lnTo>
                    <a:pt x="620" y="373"/>
                  </a:lnTo>
                  <a:lnTo>
                    <a:pt x="609" y="377"/>
                  </a:lnTo>
                  <a:lnTo>
                    <a:pt x="612" y="388"/>
                  </a:lnTo>
                  <a:lnTo>
                    <a:pt x="616" y="389"/>
                  </a:lnTo>
                  <a:lnTo>
                    <a:pt x="613" y="396"/>
                  </a:lnTo>
                  <a:lnTo>
                    <a:pt x="614" y="396"/>
                  </a:lnTo>
                  <a:lnTo>
                    <a:pt x="608" y="393"/>
                  </a:lnTo>
                  <a:lnTo>
                    <a:pt x="600" y="398"/>
                  </a:lnTo>
                  <a:lnTo>
                    <a:pt x="600" y="401"/>
                  </a:lnTo>
                  <a:lnTo>
                    <a:pt x="613" y="409"/>
                  </a:lnTo>
                  <a:lnTo>
                    <a:pt x="630" y="414"/>
                  </a:lnTo>
                  <a:lnTo>
                    <a:pt x="636" y="420"/>
                  </a:lnTo>
                  <a:lnTo>
                    <a:pt x="650" y="426"/>
                  </a:lnTo>
                  <a:lnTo>
                    <a:pt x="653" y="425"/>
                  </a:lnTo>
                  <a:lnTo>
                    <a:pt x="656" y="414"/>
                  </a:lnTo>
                  <a:lnTo>
                    <a:pt x="650" y="406"/>
                  </a:lnTo>
                  <a:lnTo>
                    <a:pt x="650" y="401"/>
                  </a:lnTo>
                  <a:lnTo>
                    <a:pt x="656" y="393"/>
                  </a:lnTo>
                  <a:lnTo>
                    <a:pt x="656" y="381"/>
                  </a:lnTo>
                  <a:lnTo>
                    <a:pt x="653" y="377"/>
                  </a:lnTo>
                  <a:lnTo>
                    <a:pt x="645" y="381"/>
                  </a:lnTo>
                  <a:close/>
                  <a:moveTo>
                    <a:pt x="628" y="401"/>
                  </a:moveTo>
                  <a:lnTo>
                    <a:pt x="617" y="397"/>
                  </a:lnTo>
                  <a:lnTo>
                    <a:pt x="621" y="390"/>
                  </a:lnTo>
                  <a:lnTo>
                    <a:pt x="628" y="393"/>
                  </a:lnTo>
                  <a:lnTo>
                    <a:pt x="630" y="397"/>
                  </a:lnTo>
                  <a:lnTo>
                    <a:pt x="628" y="401"/>
                  </a:lnTo>
                  <a:close/>
                  <a:moveTo>
                    <a:pt x="604" y="369"/>
                  </a:moveTo>
                  <a:lnTo>
                    <a:pt x="622" y="362"/>
                  </a:lnTo>
                  <a:lnTo>
                    <a:pt x="620" y="348"/>
                  </a:lnTo>
                  <a:lnTo>
                    <a:pt x="609" y="342"/>
                  </a:lnTo>
                  <a:lnTo>
                    <a:pt x="605" y="354"/>
                  </a:lnTo>
                  <a:lnTo>
                    <a:pt x="596" y="362"/>
                  </a:lnTo>
                  <a:lnTo>
                    <a:pt x="596" y="372"/>
                  </a:lnTo>
                  <a:lnTo>
                    <a:pt x="600" y="377"/>
                  </a:lnTo>
                  <a:lnTo>
                    <a:pt x="604" y="369"/>
                  </a:lnTo>
                  <a:close/>
                  <a:moveTo>
                    <a:pt x="949" y="678"/>
                  </a:moveTo>
                  <a:lnTo>
                    <a:pt x="957" y="680"/>
                  </a:lnTo>
                  <a:lnTo>
                    <a:pt x="957" y="684"/>
                  </a:lnTo>
                  <a:lnTo>
                    <a:pt x="964" y="680"/>
                  </a:lnTo>
                  <a:lnTo>
                    <a:pt x="969" y="682"/>
                  </a:lnTo>
                  <a:lnTo>
                    <a:pt x="972" y="686"/>
                  </a:lnTo>
                  <a:lnTo>
                    <a:pt x="977" y="688"/>
                  </a:lnTo>
                  <a:lnTo>
                    <a:pt x="980" y="680"/>
                  </a:lnTo>
                  <a:lnTo>
                    <a:pt x="972" y="669"/>
                  </a:lnTo>
                  <a:lnTo>
                    <a:pt x="961" y="666"/>
                  </a:lnTo>
                  <a:lnTo>
                    <a:pt x="960" y="661"/>
                  </a:lnTo>
                  <a:lnTo>
                    <a:pt x="950" y="656"/>
                  </a:lnTo>
                  <a:lnTo>
                    <a:pt x="945" y="654"/>
                  </a:lnTo>
                  <a:lnTo>
                    <a:pt x="945" y="638"/>
                  </a:lnTo>
                  <a:lnTo>
                    <a:pt x="942" y="636"/>
                  </a:lnTo>
                  <a:lnTo>
                    <a:pt x="936" y="661"/>
                  </a:lnTo>
                  <a:lnTo>
                    <a:pt x="946" y="681"/>
                  </a:lnTo>
                  <a:lnTo>
                    <a:pt x="949" y="678"/>
                  </a:lnTo>
                  <a:close/>
                  <a:moveTo>
                    <a:pt x="776" y="437"/>
                  </a:moveTo>
                  <a:lnTo>
                    <a:pt x="793" y="462"/>
                  </a:lnTo>
                  <a:lnTo>
                    <a:pt x="781" y="484"/>
                  </a:lnTo>
                  <a:lnTo>
                    <a:pt x="766" y="485"/>
                  </a:lnTo>
                  <a:lnTo>
                    <a:pt x="764" y="492"/>
                  </a:lnTo>
                  <a:lnTo>
                    <a:pt x="770" y="500"/>
                  </a:lnTo>
                  <a:lnTo>
                    <a:pt x="781" y="494"/>
                  </a:lnTo>
                  <a:lnTo>
                    <a:pt x="788" y="494"/>
                  </a:lnTo>
                  <a:lnTo>
                    <a:pt x="809" y="517"/>
                  </a:lnTo>
                  <a:lnTo>
                    <a:pt x="825" y="524"/>
                  </a:lnTo>
                  <a:lnTo>
                    <a:pt x="832" y="521"/>
                  </a:lnTo>
                  <a:lnTo>
                    <a:pt x="830" y="513"/>
                  </a:lnTo>
                  <a:lnTo>
                    <a:pt x="822" y="512"/>
                  </a:lnTo>
                  <a:lnTo>
                    <a:pt x="817" y="504"/>
                  </a:lnTo>
                  <a:lnTo>
                    <a:pt x="825" y="504"/>
                  </a:lnTo>
                  <a:lnTo>
                    <a:pt x="830" y="513"/>
                  </a:lnTo>
                  <a:lnTo>
                    <a:pt x="842" y="510"/>
                  </a:lnTo>
                  <a:lnTo>
                    <a:pt x="840" y="501"/>
                  </a:lnTo>
                  <a:lnTo>
                    <a:pt x="832" y="490"/>
                  </a:lnTo>
                  <a:lnTo>
                    <a:pt x="818" y="485"/>
                  </a:lnTo>
                  <a:lnTo>
                    <a:pt x="814" y="476"/>
                  </a:lnTo>
                  <a:lnTo>
                    <a:pt x="817" y="474"/>
                  </a:lnTo>
                  <a:lnTo>
                    <a:pt x="842" y="485"/>
                  </a:lnTo>
                  <a:lnTo>
                    <a:pt x="848" y="480"/>
                  </a:lnTo>
                  <a:lnTo>
                    <a:pt x="848" y="476"/>
                  </a:lnTo>
                  <a:lnTo>
                    <a:pt x="846" y="468"/>
                  </a:lnTo>
                  <a:lnTo>
                    <a:pt x="822" y="458"/>
                  </a:lnTo>
                  <a:lnTo>
                    <a:pt x="814" y="450"/>
                  </a:lnTo>
                  <a:lnTo>
                    <a:pt x="806" y="445"/>
                  </a:lnTo>
                  <a:lnTo>
                    <a:pt x="805" y="441"/>
                  </a:lnTo>
                  <a:lnTo>
                    <a:pt x="805" y="433"/>
                  </a:lnTo>
                  <a:lnTo>
                    <a:pt x="778" y="412"/>
                  </a:lnTo>
                  <a:lnTo>
                    <a:pt x="770" y="402"/>
                  </a:lnTo>
                  <a:lnTo>
                    <a:pt x="754" y="409"/>
                  </a:lnTo>
                  <a:lnTo>
                    <a:pt x="748" y="401"/>
                  </a:lnTo>
                  <a:lnTo>
                    <a:pt x="746" y="394"/>
                  </a:lnTo>
                  <a:lnTo>
                    <a:pt x="737" y="393"/>
                  </a:lnTo>
                  <a:lnTo>
                    <a:pt x="733" y="393"/>
                  </a:lnTo>
                  <a:lnTo>
                    <a:pt x="732" y="405"/>
                  </a:lnTo>
                  <a:lnTo>
                    <a:pt x="728" y="409"/>
                  </a:lnTo>
                  <a:lnTo>
                    <a:pt x="724" y="409"/>
                  </a:lnTo>
                  <a:lnTo>
                    <a:pt x="722" y="401"/>
                  </a:lnTo>
                  <a:lnTo>
                    <a:pt x="725" y="393"/>
                  </a:lnTo>
                  <a:lnTo>
                    <a:pt x="721" y="389"/>
                  </a:lnTo>
                  <a:lnTo>
                    <a:pt x="712" y="397"/>
                  </a:lnTo>
                  <a:lnTo>
                    <a:pt x="712" y="405"/>
                  </a:lnTo>
                  <a:lnTo>
                    <a:pt x="722" y="428"/>
                  </a:lnTo>
                  <a:lnTo>
                    <a:pt x="736" y="426"/>
                  </a:lnTo>
                  <a:lnTo>
                    <a:pt x="746" y="432"/>
                  </a:lnTo>
                  <a:lnTo>
                    <a:pt x="761" y="430"/>
                  </a:lnTo>
                  <a:lnTo>
                    <a:pt x="776" y="437"/>
                  </a:lnTo>
                  <a:close/>
                  <a:moveTo>
                    <a:pt x="912" y="1062"/>
                  </a:moveTo>
                  <a:lnTo>
                    <a:pt x="908" y="1062"/>
                  </a:lnTo>
                  <a:lnTo>
                    <a:pt x="912" y="1066"/>
                  </a:lnTo>
                  <a:lnTo>
                    <a:pt x="920" y="1066"/>
                  </a:lnTo>
                  <a:lnTo>
                    <a:pt x="917" y="1060"/>
                  </a:lnTo>
                  <a:lnTo>
                    <a:pt x="912" y="1062"/>
                  </a:lnTo>
                  <a:close/>
                  <a:moveTo>
                    <a:pt x="1492" y="645"/>
                  </a:moveTo>
                  <a:lnTo>
                    <a:pt x="1481" y="598"/>
                  </a:lnTo>
                  <a:lnTo>
                    <a:pt x="1473" y="549"/>
                  </a:lnTo>
                  <a:lnTo>
                    <a:pt x="1456" y="497"/>
                  </a:lnTo>
                  <a:lnTo>
                    <a:pt x="1437" y="450"/>
                  </a:lnTo>
                  <a:lnTo>
                    <a:pt x="1405" y="388"/>
                  </a:lnTo>
                  <a:lnTo>
                    <a:pt x="1389" y="356"/>
                  </a:lnTo>
                  <a:lnTo>
                    <a:pt x="1370" y="329"/>
                  </a:lnTo>
                  <a:lnTo>
                    <a:pt x="1354" y="305"/>
                  </a:lnTo>
                  <a:lnTo>
                    <a:pt x="1330" y="276"/>
                  </a:lnTo>
                  <a:lnTo>
                    <a:pt x="1317" y="260"/>
                  </a:lnTo>
                  <a:lnTo>
                    <a:pt x="1294" y="233"/>
                  </a:lnTo>
                  <a:lnTo>
                    <a:pt x="1256" y="198"/>
                  </a:lnTo>
                  <a:lnTo>
                    <a:pt x="1214" y="162"/>
                  </a:lnTo>
                  <a:lnTo>
                    <a:pt x="1169" y="129"/>
                  </a:lnTo>
                  <a:lnTo>
                    <a:pt x="1132" y="106"/>
                  </a:lnTo>
                  <a:lnTo>
                    <a:pt x="1089" y="82"/>
                  </a:lnTo>
                  <a:lnTo>
                    <a:pt x="1041" y="58"/>
                  </a:lnTo>
                  <a:lnTo>
                    <a:pt x="986" y="38"/>
                  </a:lnTo>
                  <a:lnTo>
                    <a:pt x="928" y="22"/>
                  </a:lnTo>
                  <a:lnTo>
                    <a:pt x="862" y="9"/>
                  </a:lnTo>
                  <a:lnTo>
                    <a:pt x="800" y="1"/>
                  </a:lnTo>
                  <a:lnTo>
                    <a:pt x="746" y="0"/>
                  </a:lnTo>
                  <a:lnTo>
                    <a:pt x="688" y="1"/>
                  </a:lnTo>
                  <a:lnTo>
                    <a:pt x="624" y="10"/>
                  </a:lnTo>
                  <a:lnTo>
                    <a:pt x="561" y="24"/>
                  </a:lnTo>
                  <a:lnTo>
                    <a:pt x="502" y="41"/>
                  </a:lnTo>
                  <a:lnTo>
                    <a:pt x="453" y="58"/>
                  </a:lnTo>
                  <a:lnTo>
                    <a:pt x="413" y="77"/>
                  </a:lnTo>
                  <a:lnTo>
                    <a:pt x="373" y="101"/>
                  </a:lnTo>
                  <a:lnTo>
                    <a:pt x="330" y="125"/>
                  </a:lnTo>
                  <a:lnTo>
                    <a:pt x="286" y="158"/>
                  </a:lnTo>
                  <a:lnTo>
                    <a:pt x="281" y="162"/>
                  </a:lnTo>
                  <a:lnTo>
                    <a:pt x="281" y="162"/>
                  </a:lnTo>
                  <a:lnTo>
                    <a:pt x="280" y="164"/>
                  </a:lnTo>
                  <a:lnTo>
                    <a:pt x="246" y="190"/>
                  </a:lnTo>
                  <a:lnTo>
                    <a:pt x="221" y="217"/>
                  </a:lnTo>
                  <a:lnTo>
                    <a:pt x="198" y="238"/>
                  </a:lnTo>
                  <a:lnTo>
                    <a:pt x="173" y="268"/>
                  </a:lnTo>
                  <a:lnTo>
                    <a:pt x="146" y="300"/>
                  </a:lnTo>
                  <a:lnTo>
                    <a:pt x="129" y="325"/>
                  </a:lnTo>
                  <a:lnTo>
                    <a:pt x="106" y="356"/>
                  </a:lnTo>
                  <a:lnTo>
                    <a:pt x="90" y="384"/>
                  </a:lnTo>
                  <a:lnTo>
                    <a:pt x="74" y="413"/>
                  </a:lnTo>
                  <a:lnTo>
                    <a:pt x="58" y="448"/>
                  </a:lnTo>
                  <a:lnTo>
                    <a:pt x="49" y="478"/>
                  </a:lnTo>
                  <a:lnTo>
                    <a:pt x="48" y="481"/>
                  </a:lnTo>
                  <a:lnTo>
                    <a:pt x="46" y="484"/>
                  </a:lnTo>
                  <a:lnTo>
                    <a:pt x="46" y="484"/>
                  </a:lnTo>
                  <a:lnTo>
                    <a:pt x="36" y="516"/>
                  </a:lnTo>
                  <a:lnTo>
                    <a:pt x="28" y="542"/>
                  </a:lnTo>
                  <a:lnTo>
                    <a:pt x="16" y="584"/>
                  </a:lnTo>
                  <a:lnTo>
                    <a:pt x="8" y="626"/>
                  </a:lnTo>
                  <a:lnTo>
                    <a:pt x="1" y="692"/>
                  </a:lnTo>
                  <a:lnTo>
                    <a:pt x="0" y="729"/>
                  </a:lnTo>
                  <a:lnTo>
                    <a:pt x="1" y="766"/>
                  </a:lnTo>
                  <a:lnTo>
                    <a:pt x="8" y="840"/>
                  </a:lnTo>
                  <a:lnTo>
                    <a:pt x="14" y="880"/>
                  </a:lnTo>
                  <a:lnTo>
                    <a:pt x="25" y="921"/>
                  </a:lnTo>
                  <a:lnTo>
                    <a:pt x="34" y="957"/>
                  </a:lnTo>
                  <a:lnTo>
                    <a:pt x="54" y="1005"/>
                  </a:lnTo>
                  <a:lnTo>
                    <a:pt x="74" y="1052"/>
                  </a:lnTo>
                  <a:lnTo>
                    <a:pt x="97" y="1096"/>
                  </a:lnTo>
                  <a:lnTo>
                    <a:pt x="125" y="1137"/>
                  </a:lnTo>
                  <a:lnTo>
                    <a:pt x="138" y="1158"/>
                  </a:lnTo>
                  <a:lnTo>
                    <a:pt x="178" y="1208"/>
                  </a:lnTo>
                  <a:lnTo>
                    <a:pt x="206" y="1238"/>
                  </a:lnTo>
                  <a:lnTo>
                    <a:pt x="233" y="1265"/>
                  </a:lnTo>
                  <a:lnTo>
                    <a:pt x="269" y="1294"/>
                  </a:lnTo>
                  <a:lnTo>
                    <a:pt x="298" y="1321"/>
                  </a:lnTo>
                  <a:lnTo>
                    <a:pt x="329" y="1341"/>
                  </a:lnTo>
                  <a:lnTo>
                    <a:pt x="360" y="1362"/>
                  </a:lnTo>
                  <a:lnTo>
                    <a:pt x="404" y="1384"/>
                  </a:lnTo>
                  <a:lnTo>
                    <a:pt x="448" y="1405"/>
                  </a:lnTo>
                  <a:lnTo>
                    <a:pt x="496" y="1424"/>
                  </a:lnTo>
                  <a:lnTo>
                    <a:pt x="530" y="1437"/>
                  </a:lnTo>
                  <a:lnTo>
                    <a:pt x="572" y="1448"/>
                  </a:lnTo>
                  <a:lnTo>
                    <a:pt x="622" y="1460"/>
                  </a:lnTo>
                  <a:lnTo>
                    <a:pt x="672" y="1464"/>
                  </a:lnTo>
                  <a:lnTo>
                    <a:pt x="700" y="1468"/>
                  </a:lnTo>
                  <a:lnTo>
                    <a:pt x="790" y="1468"/>
                  </a:lnTo>
                  <a:lnTo>
                    <a:pt x="790" y="1465"/>
                  </a:lnTo>
                  <a:lnTo>
                    <a:pt x="790" y="1468"/>
                  </a:lnTo>
                  <a:lnTo>
                    <a:pt x="820" y="1465"/>
                  </a:lnTo>
                  <a:lnTo>
                    <a:pt x="841" y="1464"/>
                  </a:lnTo>
                  <a:lnTo>
                    <a:pt x="866" y="1461"/>
                  </a:lnTo>
                  <a:lnTo>
                    <a:pt x="900" y="1453"/>
                  </a:lnTo>
                  <a:lnTo>
                    <a:pt x="933" y="1445"/>
                  </a:lnTo>
                  <a:lnTo>
                    <a:pt x="973" y="1433"/>
                  </a:lnTo>
                  <a:lnTo>
                    <a:pt x="1009" y="1421"/>
                  </a:lnTo>
                  <a:lnTo>
                    <a:pt x="1045" y="1408"/>
                  </a:lnTo>
                  <a:lnTo>
                    <a:pt x="1073" y="1397"/>
                  </a:lnTo>
                  <a:lnTo>
                    <a:pt x="1097" y="1381"/>
                  </a:lnTo>
                  <a:lnTo>
                    <a:pt x="1121" y="1369"/>
                  </a:lnTo>
                  <a:lnTo>
                    <a:pt x="1145" y="1354"/>
                  </a:lnTo>
                  <a:lnTo>
                    <a:pt x="1180" y="1333"/>
                  </a:lnTo>
                  <a:lnTo>
                    <a:pt x="1204" y="1317"/>
                  </a:lnTo>
                  <a:lnTo>
                    <a:pt x="1228" y="1297"/>
                  </a:lnTo>
                  <a:lnTo>
                    <a:pt x="1246" y="1280"/>
                  </a:lnTo>
                  <a:lnTo>
                    <a:pt x="1301" y="1228"/>
                  </a:lnTo>
                  <a:lnTo>
                    <a:pt x="1322" y="1204"/>
                  </a:lnTo>
                  <a:lnTo>
                    <a:pt x="1341" y="1180"/>
                  </a:lnTo>
                  <a:lnTo>
                    <a:pt x="1370" y="1140"/>
                  </a:lnTo>
                  <a:lnTo>
                    <a:pt x="1394" y="1104"/>
                  </a:lnTo>
                  <a:lnTo>
                    <a:pt x="1405" y="1084"/>
                  </a:lnTo>
                  <a:lnTo>
                    <a:pt x="1413" y="1068"/>
                  </a:lnTo>
                  <a:lnTo>
                    <a:pt x="1425" y="1045"/>
                  </a:lnTo>
                  <a:lnTo>
                    <a:pt x="1437" y="1024"/>
                  </a:lnTo>
                  <a:lnTo>
                    <a:pt x="1445" y="997"/>
                  </a:lnTo>
                  <a:lnTo>
                    <a:pt x="1457" y="965"/>
                  </a:lnTo>
                  <a:lnTo>
                    <a:pt x="1465" y="944"/>
                  </a:lnTo>
                  <a:lnTo>
                    <a:pt x="1473" y="916"/>
                  </a:lnTo>
                  <a:lnTo>
                    <a:pt x="1481" y="881"/>
                  </a:lnTo>
                  <a:lnTo>
                    <a:pt x="1489" y="845"/>
                  </a:lnTo>
                  <a:lnTo>
                    <a:pt x="1492" y="800"/>
                  </a:lnTo>
                  <a:lnTo>
                    <a:pt x="1497" y="761"/>
                  </a:lnTo>
                  <a:lnTo>
                    <a:pt x="1497" y="697"/>
                  </a:lnTo>
                  <a:lnTo>
                    <a:pt x="1492" y="645"/>
                  </a:lnTo>
                  <a:close/>
                  <a:moveTo>
                    <a:pt x="1289" y="365"/>
                  </a:moveTo>
                  <a:lnTo>
                    <a:pt x="1304" y="362"/>
                  </a:lnTo>
                  <a:lnTo>
                    <a:pt x="1312" y="354"/>
                  </a:lnTo>
                  <a:lnTo>
                    <a:pt x="1324" y="354"/>
                  </a:lnTo>
                  <a:lnTo>
                    <a:pt x="1321" y="354"/>
                  </a:lnTo>
                  <a:lnTo>
                    <a:pt x="1322" y="373"/>
                  </a:lnTo>
                  <a:lnTo>
                    <a:pt x="1328" y="373"/>
                  </a:lnTo>
                  <a:lnTo>
                    <a:pt x="1326" y="361"/>
                  </a:lnTo>
                  <a:lnTo>
                    <a:pt x="1332" y="357"/>
                  </a:lnTo>
                  <a:lnTo>
                    <a:pt x="1344" y="354"/>
                  </a:lnTo>
                  <a:lnTo>
                    <a:pt x="1336" y="346"/>
                  </a:lnTo>
                  <a:lnTo>
                    <a:pt x="1320" y="341"/>
                  </a:lnTo>
                  <a:lnTo>
                    <a:pt x="1316" y="314"/>
                  </a:lnTo>
                  <a:lnTo>
                    <a:pt x="1324" y="306"/>
                  </a:lnTo>
                  <a:lnTo>
                    <a:pt x="1324" y="298"/>
                  </a:lnTo>
                  <a:lnTo>
                    <a:pt x="1309" y="274"/>
                  </a:lnTo>
                  <a:lnTo>
                    <a:pt x="1314" y="265"/>
                  </a:lnTo>
                  <a:lnTo>
                    <a:pt x="1326" y="280"/>
                  </a:lnTo>
                  <a:lnTo>
                    <a:pt x="1349" y="308"/>
                  </a:lnTo>
                  <a:lnTo>
                    <a:pt x="1364" y="330"/>
                  </a:lnTo>
                  <a:lnTo>
                    <a:pt x="1362" y="330"/>
                  </a:lnTo>
                  <a:lnTo>
                    <a:pt x="1362" y="340"/>
                  </a:lnTo>
                  <a:lnTo>
                    <a:pt x="1370" y="372"/>
                  </a:lnTo>
                  <a:lnTo>
                    <a:pt x="1374" y="393"/>
                  </a:lnTo>
                  <a:lnTo>
                    <a:pt x="1370" y="397"/>
                  </a:lnTo>
                  <a:lnTo>
                    <a:pt x="1378" y="414"/>
                  </a:lnTo>
                  <a:lnTo>
                    <a:pt x="1386" y="414"/>
                  </a:lnTo>
                  <a:lnTo>
                    <a:pt x="1378" y="460"/>
                  </a:lnTo>
                  <a:lnTo>
                    <a:pt x="1354" y="441"/>
                  </a:lnTo>
                  <a:lnTo>
                    <a:pt x="1350" y="441"/>
                  </a:lnTo>
                  <a:lnTo>
                    <a:pt x="1354" y="458"/>
                  </a:lnTo>
                  <a:lnTo>
                    <a:pt x="1350" y="500"/>
                  </a:lnTo>
                  <a:lnTo>
                    <a:pt x="1354" y="517"/>
                  </a:lnTo>
                  <a:lnTo>
                    <a:pt x="1354" y="526"/>
                  </a:lnTo>
                  <a:lnTo>
                    <a:pt x="1337" y="501"/>
                  </a:lnTo>
                  <a:lnTo>
                    <a:pt x="1334" y="502"/>
                  </a:lnTo>
                  <a:lnTo>
                    <a:pt x="1324" y="490"/>
                  </a:lnTo>
                  <a:lnTo>
                    <a:pt x="1326" y="490"/>
                  </a:lnTo>
                  <a:lnTo>
                    <a:pt x="1328" y="474"/>
                  </a:lnTo>
                  <a:lnTo>
                    <a:pt x="1330" y="449"/>
                  </a:lnTo>
                  <a:lnTo>
                    <a:pt x="1330" y="425"/>
                  </a:lnTo>
                  <a:lnTo>
                    <a:pt x="1330" y="394"/>
                  </a:lnTo>
                  <a:lnTo>
                    <a:pt x="1336" y="401"/>
                  </a:lnTo>
                  <a:lnTo>
                    <a:pt x="1336" y="397"/>
                  </a:lnTo>
                  <a:lnTo>
                    <a:pt x="1328" y="381"/>
                  </a:lnTo>
                  <a:lnTo>
                    <a:pt x="1324" y="377"/>
                  </a:lnTo>
                  <a:lnTo>
                    <a:pt x="1325" y="373"/>
                  </a:lnTo>
                  <a:lnTo>
                    <a:pt x="1317" y="374"/>
                  </a:lnTo>
                  <a:lnTo>
                    <a:pt x="1316" y="380"/>
                  </a:lnTo>
                  <a:lnTo>
                    <a:pt x="1293" y="381"/>
                  </a:lnTo>
                  <a:lnTo>
                    <a:pt x="1285" y="373"/>
                  </a:lnTo>
                  <a:lnTo>
                    <a:pt x="1289" y="365"/>
                  </a:lnTo>
                  <a:close/>
                  <a:moveTo>
                    <a:pt x="1204" y="944"/>
                  </a:moveTo>
                  <a:lnTo>
                    <a:pt x="1185" y="954"/>
                  </a:lnTo>
                  <a:lnTo>
                    <a:pt x="1145" y="969"/>
                  </a:lnTo>
                  <a:lnTo>
                    <a:pt x="1085" y="993"/>
                  </a:lnTo>
                  <a:lnTo>
                    <a:pt x="1026" y="1017"/>
                  </a:lnTo>
                  <a:lnTo>
                    <a:pt x="990" y="1024"/>
                  </a:lnTo>
                  <a:lnTo>
                    <a:pt x="972" y="896"/>
                  </a:lnTo>
                  <a:lnTo>
                    <a:pt x="945" y="782"/>
                  </a:lnTo>
                  <a:lnTo>
                    <a:pt x="997" y="770"/>
                  </a:lnTo>
                  <a:lnTo>
                    <a:pt x="1033" y="758"/>
                  </a:lnTo>
                  <a:lnTo>
                    <a:pt x="1084" y="741"/>
                  </a:lnTo>
                  <a:lnTo>
                    <a:pt x="1121" y="721"/>
                  </a:lnTo>
                  <a:lnTo>
                    <a:pt x="1130" y="745"/>
                  </a:lnTo>
                  <a:lnTo>
                    <a:pt x="1152" y="793"/>
                  </a:lnTo>
                  <a:lnTo>
                    <a:pt x="1184" y="865"/>
                  </a:lnTo>
                  <a:lnTo>
                    <a:pt x="1202" y="932"/>
                  </a:lnTo>
                  <a:lnTo>
                    <a:pt x="1205" y="941"/>
                  </a:lnTo>
                  <a:lnTo>
                    <a:pt x="1202" y="942"/>
                  </a:lnTo>
                  <a:lnTo>
                    <a:pt x="1204" y="944"/>
                  </a:lnTo>
                  <a:close/>
                  <a:moveTo>
                    <a:pt x="770" y="580"/>
                  </a:moveTo>
                  <a:lnTo>
                    <a:pt x="770" y="612"/>
                  </a:lnTo>
                  <a:lnTo>
                    <a:pt x="758" y="616"/>
                  </a:lnTo>
                  <a:lnTo>
                    <a:pt x="757" y="652"/>
                  </a:lnTo>
                  <a:lnTo>
                    <a:pt x="750" y="658"/>
                  </a:lnTo>
                  <a:lnTo>
                    <a:pt x="746" y="658"/>
                  </a:lnTo>
                  <a:lnTo>
                    <a:pt x="746" y="552"/>
                  </a:lnTo>
                  <a:lnTo>
                    <a:pt x="766" y="552"/>
                  </a:lnTo>
                  <a:lnTo>
                    <a:pt x="758" y="558"/>
                  </a:lnTo>
                  <a:lnTo>
                    <a:pt x="770" y="580"/>
                  </a:lnTo>
                  <a:close/>
                  <a:moveTo>
                    <a:pt x="768" y="545"/>
                  </a:moveTo>
                  <a:lnTo>
                    <a:pt x="746" y="545"/>
                  </a:lnTo>
                  <a:lnTo>
                    <a:pt x="749" y="492"/>
                  </a:lnTo>
                  <a:lnTo>
                    <a:pt x="749" y="432"/>
                  </a:lnTo>
                  <a:lnTo>
                    <a:pt x="746" y="432"/>
                  </a:lnTo>
                  <a:lnTo>
                    <a:pt x="744" y="432"/>
                  </a:lnTo>
                  <a:lnTo>
                    <a:pt x="744" y="492"/>
                  </a:lnTo>
                  <a:lnTo>
                    <a:pt x="741" y="545"/>
                  </a:lnTo>
                  <a:lnTo>
                    <a:pt x="710" y="544"/>
                  </a:lnTo>
                  <a:lnTo>
                    <a:pt x="680" y="541"/>
                  </a:lnTo>
                  <a:lnTo>
                    <a:pt x="662" y="536"/>
                  </a:lnTo>
                  <a:lnTo>
                    <a:pt x="724" y="474"/>
                  </a:lnTo>
                  <a:lnTo>
                    <a:pt x="738" y="465"/>
                  </a:lnTo>
                  <a:lnTo>
                    <a:pt x="738" y="441"/>
                  </a:lnTo>
                  <a:lnTo>
                    <a:pt x="732" y="436"/>
                  </a:lnTo>
                  <a:lnTo>
                    <a:pt x="720" y="460"/>
                  </a:lnTo>
                  <a:lnTo>
                    <a:pt x="706" y="456"/>
                  </a:lnTo>
                  <a:lnTo>
                    <a:pt x="705" y="445"/>
                  </a:lnTo>
                  <a:lnTo>
                    <a:pt x="697" y="440"/>
                  </a:lnTo>
                  <a:lnTo>
                    <a:pt x="694" y="409"/>
                  </a:lnTo>
                  <a:lnTo>
                    <a:pt x="688" y="401"/>
                  </a:lnTo>
                  <a:lnTo>
                    <a:pt x="682" y="417"/>
                  </a:lnTo>
                  <a:lnTo>
                    <a:pt x="688" y="437"/>
                  </a:lnTo>
                  <a:lnTo>
                    <a:pt x="682" y="449"/>
                  </a:lnTo>
                  <a:lnTo>
                    <a:pt x="640" y="440"/>
                  </a:lnTo>
                  <a:lnTo>
                    <a:pt x="628" y="430"/>
                  </a:lnTo>
                  <a:lnTo>
                    <a:pt x="609" y="428"/>
                  </a:lnTo>
                  <a:lnTo>
                    <a:pt x="602" y="421"/>
                  </a:lnTo>
                  <a:lnTo>
                    <a:pt x="609" y="410"/>
                  </a:lnTo>
                  <a:lnTo>
                    <a:pt x="605" y="408"/>
                  </a:lnTo>
                  <a:lnTo>
                    <a:pt x="598" y="416"/>
                  </a:lnTo>
                  <a:lnTo>
                    <a:pt x="560" y="366"/>
                  </a:lnTo>
                  <a:lnTo>
                    <a:pt x="524" y="354"/>
                  </a:lnTo>
                  <a:lnTo>
                    <a:pt x="524" y="346"/>
                  </a:lnTo>
                  <a:lnTo>
                    <a:pt x="524" y="346"/>
                  </a:lnTo>
                  <a:lnTo>
                    <a:pt x="525" y="348"/>
                  </a:lnTo>
                  <a:lnTo>
                    <a:pt x="582" y="309"/>
                  </a:lnTo>
                  <a:lnTo>
                    <a:pt x="640" y="277"/>
                  </a:lnTo>
                  <a:lnTo>
                    <a:pt x="641" y="280"/>
                  </a:lnTo>
                  <a:lnTo>
                    <a:pt x="649" y="289"/>
                  </a:lnTo>
                  <a:lnTo>
                    <a:pt x="660" y="296"/>
                  </a:lnTo>
                  <a:lnTo>
                    <a:pt x="666" y="302"/>
                  </a:lnTo>
                  <a:lnTo>
                    <a:pt x="674" y="308"/>
                  </a:lnTo>
                  <a:lnTo>
                    <a:pt x="652" y="337"/>
                  </a:lnTo>
                  <a:lnTo>
                    <a:pt x="629" y="369"/>
                  </a:lnTo>
                  <a:lnTo>
                    <a:pt x="633" y="373"/>
                  </a:lnTo>
                  <a:lnTo>
                    <a:pt x="657" y="340"/>
                  </a:lnTo>
                  <a:lnTo>
                    <a:pt x="680" y="309"/>
                  </a:lnTo>
                  <a:lnTo>
                    <a:pt x="686" y="312"/>
                  </a:lnTo>
                  <a:lnTo>
                    <a:pt x="702" y="318"/>
                  </a:lnTo>
                  <a:lnTo>
                    <a:pt x="718" y="322"/>
                  </a:lnTo>
                  <a:lnTo>
                    <a:pt x="736" y="325"/>
                  </a:lnTo>
                  <a:lnTo>
                    <a:pt x="737" y="322"/>
                  </a:lnTo>
                  <a:lnTo>
                    <a:pt x="740" y="340"/>
                  </a:lnTo>
                  <a:lnTo>
                    <a:pt x="738" y="346"/>
                  </a:lnTo>
                  <a:lnTo>
                    <a:pt x="724" y="346"/>
                  </a:lnTo>
                  <a:lnTo>
                    <a:pt x="720" y="350"/>
                  </a:lnTo>
                  <a:lnTo>
                    <a:pt x="746" y="358"/>
                  </a:lnTo>
                  <a:lnTo>
                    <a:pt x="744" y="358"/>
                  </a:lnTo>
                  <a:lnTo>
                    <a:pt x="744" y="393"/>
                  </a:lnTo>
                  <a:lnTo>
                    <a:pt x="749" y="393"/>
                  </a:lnTo>
                  <a:lnTo>
                    <a:pt x="749" y="361"/>
                  </a:lnTo>
                  <a:lnTo>
                    <a:pt x="750" y="362"/>
                  </a:lnTo>
                  <a:lnTo>
                    <a:pt x="757" y="362"/>
                  </a:lnTo>
                  <a:lnTo>
                    <a:pt x="757" y="348"/>
                  </a:lnTo>
                  <a:lnTo>
                    <a:pt x="762" y="322"/>
                  </a:lnTo>
                  <a:lnTo>
                    <a:pt x="766" y="324"/>
                  </a:lnTo>
                  <a:lnTo>
                    <a:pt x="772" y="322"/>
                  </a:lnTo>
                  <a:lnTo>
                    <a:pt x="770" y="306"/>
                  </a:lnTo>
                  <a:lnTo>
                    <a:pt x="778" y="286"/>
                  </a:lnTo>
                  <a:lnTo>
                    <a:pt x="772" y="286"/>
                  </a:lnTo>
                  <a:lnTo>
                    <a:pt x="764" y="290"/>
                  </a:lnTo>
                  <a:lnTo>
                    <a:pt x="736" y="290"/>
                  </a:lnTo>
                  <a:lnTo>
                    <a:pt x="732" y="298"/>
                  </a:lnTo>
                  <a:lnTo>
                    <a:pt x="738" y="306"/>
                  </a:lnTo>
                  <a:lnTo>
                    <a:pt x="750" y="312"/>
                  </a:lnTo>
                  <a:lnTo>
                    <a:pt x="737" y="322"/>
                  </a:lnTo>
                  <a:lnTo>
                    <a:pt x="737" y="320"/>
                  </a:lnTo>
                  <a:lnTo>
                    <a:pt x="720" y="317"/>
                  </a:lnTo>
                  <a:lnTo>
                    <a:pt x="704" y="313"/>
                  </a:lnTo>
                  <a:lnTo>
                    <a:pt x="689" y="306"/>
                  </a:lnTo>
                  <a:lnTo>
                    <a:pt x="680" y="304"/>
                  </a:lnTo>
                  <a:lnTo>
                    <a:pt x="670" y="298"/>
                  </a:lnTo>
                  <a:lnTo>
                    <a:pt x="662" y="292"/>
                  </a:lnTo>
                  <a:lnTo>
                    <a:pt x="653" y="285"/>
                  </a:lnTo>
                  <a:lnTo>
                    <a:pt x="645" y="276"/>
                  </a:lnTo>
                  <a:lnTo>
                    <a:pt x="637" y="268"/>
                  </a:lnTo>
                  <a:lnTo>
                    <a:pt x="630" y="258"/>
                  </a:lnTo>
                  <a:lnTo>
                    <a:pt x="628" y="245"/>
                  </a:lnTo>
                  <a:lnTo>
                    <a:pt x="625" y="234"/>
                  </a:lnTo>
                  <a:lnTo>
                    <a:pt x="625" y="220"/>
                  </a:lnTo>
                  <a:lnTo>
                    <a:pt x="630" y="201"/>
                  </a:lnTo>
                  <a:lnTo>
                    <a:pt x="641" y="186"/>
                  </a:lnTo>
                  <a:lnTo>
                    <a:pt x="648" y="178"/>
                  </a:lnTo>
                  <a:lnTo>
                    <a:pt x="662" y="166"/>
                  </a:lnTo>
                  <a:lnTo>
                    <a:pt x="681" y="156"/>
                  </a:lnTo>
                  <a:lnTo>
                    <a:pt x="702" y="146"/>
                  </a:lnTo>
                  <a:lnTo>
                    <a:pt x="726" y="141"/>
                  </a:lnTo>
                  <a:lnTo>
                    <a:pt x="752" y="140"/>
                  </a:lnTo>
                  <a:lnTo>
                    <a:pt x="772" y="141"/>
                  </a:lnTo>
                  <a:lnTo>
                    <a:pt x="796" y="146"/>
                  </a:lnTo>
                  <a:lnTo>
                    <a:pt x="818" y="154"/>
                  </a:lnTo>
                  <a:lnTo>
                    <a:pt x="838" y="164"/>
                  </a:lnTo>
                  <a:lnTo>
                    <a:pt x="856" y="177"/>
                  </a:lnTo>
                  <a:lnTo>
                    <a:pt x="868" y="190"/>
                  </a:lnTo>
                  <a:lnTo>
                    <a:pt x="877" y="208"/>
                  </a:lnTo>
                  <a:lnTo>
                    <a:pt x="880" y="225"/>
                  </a:lnTo>
                  <a:lnTo>
                    <a:pt x="880" y="238"/>
                  </a:lnTo>
                  <a:lnTo>
                    <a:pt x="877" y="245"/>
                  </a:lnTo>
                  <a:lnTo>
                    <a:pt x="873" y="258"/>
                  </a:lnTo>
                  <a:lnTo>
                    <a:pt x="869" y="269"/>
                  </a:lnTo>
                  <a:lnTo>
                    <a:pt x="873" y="272"/>
                  </a:lnTo>
                  <a:lnTo>
                    <a:pt x="873" y="272"/>
                  </a:lnTo>
                  <a:lnTo>
                    <a:pt x="878" y="260"/>
                  </a:lnTo>
                  <a:lnTo>
                    <a:pt x="881" y="250"/>
                  </a:lnTo>
                  <a:lnTo>
                    <a:pt x="950" y="273"/>
                  </a:lnTo>
                  <a:lnTo>
                    <a:pt x="1034" y="301"/>
                  </a:lnTo>
                  <a:lnTo>
                    <a:pt x="1101" y="334"/>
                  </a:lnTo>
                  <a:lnTo>
                    <a:pt x="1116" y="342"/>
                  </a:lnTo>
                  <a:lnTo>
                    <a:pt x="1109" y="361"/>
                  </a:lnTo>
                  <a:lnTo>
                    <a:pt x="1100" y="388"/>
                  </a:lnTo>
                  <a:lnTo>
                    <a:pt x="1089" y="408"/>
                  </a:lnTo>
                  <a:lnTo>
                    <a:pt x="1074" y="424"/>
                  </a:lnTo>
                  <a:lnTo>
                    <a:pt x="1061" y="413"/>
                  </a:lnTo>
                  <a:lnTo>
                    <a:pt x="1048" y="402"/>
                  </a:lnTo>
                  <a:lnTo>
                    <a:pt x="1052" y="389"/>
                  </a:lnTo>
                  <a:lnTo>
                    <a:pt x="1052" y="374"/>
                  </a:lnTo>
                  <a:lnTo>
                    <a:pt x="1048" y="369"/>
                  </a:lnTo>
                  <a:lnTo>
                    <a:pt x="1044" y="369"/>
                  </a:lnTo>
                  <a:lnTo>
                    <a:pt x="1036" y="364"/>
                  </a:lnTo>
                  <a:lnTo>
                    <a:pt x="1028" y="372"/>
                  </a:lnTo>
                  <a:lnTo>
                    <a:pt x="1022" y="377"/>
                  </a:lnTo>
                  <a:lnTo>
                    <a:pt x="1022" y="385"/>
                  </a:lnTo>
                  <a:lnTo>
                    <a:pt x="1020" y="385"/>
                  </a:lnTo>
                  <a:lnTo>
                    <a:pt x="1020" y="385"/>
                  </a:lnTo>
                  <a:lnTo>
                    <a:pt x="1021" y="384"/>
                  </a:lnTo>
                  <a:lnTo>
                    <a:pt x="998" y="364"/>
                  </a:lnTo>
                  <a:lnTo>
                    <a:pt x="974" y="346"/>
                  </a:lnTo>
                  <a:lnTo>
                    <a:pt x="972" y="349"/>
                  </a:lnTo>
                  <a:lnTo>
                    <a:pt x="974" y="346"/>
                  </a:lnTo>
                  <a:lnTo>
                    <a:pt x="936" y="320"/>
                  </a:lnTo>
                  <a:lnTo>
                    <a:pt x="934" y="322"/>
                  </a:lnTo>
                  <a:lnTo>
                    <a:pt x="929" y="309"/>
                  </a:lnTo>
                  <a:lnTo>
                    <a:pt x="898" y="298"/>
                  </a:lnTo>
                  <a:lnTo>
                    <a:pt x="882" y="282"/>
                  </a:lnTo>
                  <a:lnTo>
                    <a:pt x="872" y="270"/>
                  </a:lnTo>
                  <a:lnTo>
                    <a:pt x="865" y="278"/>
                  </a:lnTo>
                  <a:lnTo>
                    <a:pt x="849" y="286"/>
                  </a:lnTo>
                  <a:lnTo>
                    <a:pt x="841" y="282"/>
                  </a:lnTo>
                  <a:lnTo>
                    <a:pt x="848" y="270"/>
                  </a:lnTo>
                  <a:lnTo>
                    <a:pt x="854" y="266"/>
                  </a:lnTo>
                  <a:lnTo>
                    <a:pt x="838" y="266"/>
                  </a:lnTo>
                  <a:lnTo>
                    <a:pt x="826" y="270"/>
                  </a:lnTo>
                  <a:lnTo>
                    <a:pt x="821" y="270"/>
                  </a:lnTo>
                  <a:lnTo>
                    <a:pt x="814" y="282"/>
                  </a:lnTo>
                  <a:lnTo>
                    <a:pt x="808" y="290"/>
                  </a:lnTo>
                  <a:lnTo>
                    <a:pt x="788" y="298"/>
                  </a:lnTo>
                  <a:lnTo>
                    <a:pt x="788" y="309"/>
                  </a:lnTo>
                  <a:lnTo>
                    <a:pt x="786" y="322"/>
                  </a:lnTo>
                  <a:lnTo>
                    <a:pt x="788" y="326"/>
                  </a:lnTo>
                  <a:lnTo>
                    <a:pt x="778" y="332"/>
                  </a:lnTo>
                  <a:lnTo>
                    <a:pt x="774" y="338"/>
                  </a:lnTo>
                  <a:lnTo>
                    <a:pt x="786" y="338"/>
                  </a:lnTo>
                  <a:lnTo>
                    <a:pt x="790" y="346"/>
                  </a:lnTo>
                  <a:lnTo>
                    <a:pt x="790" y="356"/>
                  </a:lnTo>
                  <a:lnTo>
                    <a:pt x="797" y="362"/>
                  </a:lnTo>
                  <a:lnTo>
                    <a:pt x="818" y="362"/>
                  </a:lnTo>
                  <a:lnTo>
                    <a:pt x="816" y="362"/>
                  </a:lnTo>
                  <a:lnTo>
                    <a:pt x="836" y="413"/>
                  </a:lnTo>
                  <a:lnTo>
                    <a:pt x="848" y="453"/>
                  </a:lnTo>
                  <a:lnTo>
                    <a:pt x="861" y="488"/>
                  </a:lnTo>
                  <a:lnTo>
                    <a:pt x="877" y="536"/>
                  </a:lnTo>
                  <a:lnTo>
                    <a:pt x="844" y="541"/>
                  </a:lnTo>
                  <a:lnTo>
                    <a:pt x="816" y="545"/>
                  </a:lnTo>
                  <a:lnTo>
                    <a:pt x="816" y="548"/>
                  </a:lnTo>
                  <a:lnTo>
                    <a:pt x="813" y="536"/>
                  </a:lnTo>
                  <a:lnTo>
                    <a:pt x="764" y="521"/>
                  </a:lnTo>
                  <a:lnTo>
                    <a:pt x="768" y="545"/>
                  </a:lnTo>
                  <a:close/>
                  <a:moveTo>
                    <a:pt x="721" y="626"/>
                  </a:moveTo>
                  <a:lnTo>
                    <a:pt x="722" y="606"/>
                  </a:lnTo>
                  <a:lnTo>
                    <a:pt x="708" y="605"/>
                  </a:lnTo>
                  <a:lnTo>
                    <a:pt x="661" y="578"/>
                  </a:lnTo>
                  <a:lnTo>
                    <a:pt x="662" y="558"/>
                  </a:lnTo>
                  <a:lnTo>
                    <a:pt x="654" y="544"/>
                  </a:lnTo>
                  <a:lnTo>
                    <a:pt x="658" y="540"/>
                  </a:lnTo>
                  <a:lnTo>
                    <a:pt x="658" y="540"/>
                  </a:lnTo>
                  <a:lnTo>
                    <a:pt x="678" y="546"/>
                  </a:lnTo>
                  <a:lnTo>
                    <a:pt x="709" y="549"/>
                  </a:lnTo>
                  <a:lnTo>
                    <a:pt x="740" y="550"/>
                  </a:lnTo>
                  <a:lnTo>
                    <a:pt x="740" y="552"/>
                  </a:lnTo>
                  <a:lnTo>
                    <a:pt x="740" y="552"/>
                  </a:lnTo>
                  <a:lnTo>
                    <a:pt x="740" y="656"/>
                  </a:lnTo>
                  <a:lnTo>
                    <a:pt x="738" y="656"/>
                  </a:lnTo>
                  <a:lnTo>
                    <a:pt x="721" y="626"/>
                  </a:lnTo>
                  <a:close/>
                  <a:moveTo>
                    <a:pt x="732" y="922"/>
                  </a:moveTo>
                  <a:lnTo>
                    <a:pt x="732" y="949"/>
                  </a:lnTo>
                  <a:lnTo>
                    <a:pt x="728" y="941"/>
                  </a:lnTo>
                  <a:lnTo>
                    <a:pt x="732" y="922"/>
                  </a:lnTo>
                  <a:close/>
                  <a:moveTo>
                    <a:pt x="732" y="1193"/>
                  </a:moveTo>
                  <a:lnTo>
                    <a:pt x="754" y="1182"/>
                  </a:lnTo>
                  <a:lnTo>
                    <a:pt x="764" y="1189"/>
                  </a:lnTo>
                  <a:lnTo>
                    <a:pt x="780" y="1213"/>
                  </a:lnTo>
                  <a:lnTo>
                    <a:pt x="780" y="1236"/>
                  </a:lnTo>
                  <a:lnTo>
                    <a:pt x="770" y="1238"/>
                  </a:lnTo>
                  <a:lnTo>
                    <a:pt x="766" y="1248"/>
                  </a:lnTo>
                  <a:lnTo>
                    <a:pt x="732" y="1270"/>
                  </a:lnTo>
                  <a:lnTo>
                    <a:pt x="732" y="1284"/>
                  </a:lnTo>
                  <a:lnTo>
                    <a:pt x="742" y="1292"/>
                  </a:lnTo>
                  <a:lnTo>
                    <a:pt x="730" y="1300"/>
                  </a:lnTo>
                  <a:lnTo>
                    <a:pt x="732" y="1268"/>
                  </a:lnTo>
                  <a:lnTo>
                    <a:pt x="732" y="1268"/>
                  </a:lnTo>
                  <a:lnTo>
                    <a:pt x="734" y="1193"/>
                  </a:lnTo>
                  <a:lnTo>
                    <a:pt x="732" y="1193"/>
                  </a:lnTo>
                  <a:close/>
                  <a:moveTo>
                    <a:pt x="729" y="1193"/>
                  </a:moveTo>
                  <a:lnTo>
                    <a:pt x="726" y="1261"/>
                  </a:lnTo>
                  <a:lnTo>
                    <a:pt x="676" y="1258"/>
                  </a:lnTo>
                  <a:lnTo>
                    <a:pt x="608" y="1250"/>
                  </a:lnTo>
                  <a:lnTo>
                    <a:pt x="533" y="1237"/>
                  </a:lnTo>
                  <a:lnTo>
                    <a:pt x="492" y="1228"/>
                  </a:lnTo>
                  <a:lnTo>
                    <a:pt x="492" y="1193"/>
                  </a:lnTo>
                  <a:lnTo>
                    <a:pt x="500" y="1082"/>
                  </a:lnTo>
                  <a:lnTo>
                    <a:pt x="502" y="1053"/>
                  </a:lnTo>
                  <a:lnTo>
                    <a:pt x="537" y="1070"/>
                  </a:lnTo>
                  <a:lnTo>
                    <a:pt x="553" y="1074"/>
                  </a:lnTo>
                  <a:lnTo>
                    <a:pt x="645" y="1120"/>
                  </a:lnTo>
                  <a:lnTo>
                    <a:pt x="677" y="1165"/>
                  </a:lnTo>
                  <a:lnTo>
                    <a:pt x="706" y="1185"/>
                  </a:lnTo>
                  <a:lnTo>
                    <a:pt x="732" y="1193"/>
                  </a:lnTo>
                  <a:lnTo>
                    <a:pt x="729" y="1193"/>
                  </a:lnTo>
                  <a:close/>
                  <a:moveTo>
                    <a:pt x="374" y="160"/>
                  </a:moveTo>
                  <a:lnTo>
                    <a:pt x="378" y="161"/>
                  </a:lnTo>
                  <a:lnTo>
                    <a:pt x="393" y="164"/>
                  </a:lnTo>
                  <a:lnTo>
                    <a:pt x="410" y="161"/>
                  </a:lnTo>
                  <a:lnTo>
                    <a:pt x="424" y="164"/>
                  </a:lnTo>
                  <a:lnTo>
                    <a:pt x="422" y="176"/>
                  </a:lnTo>
                  <a:lnTo>
                    <a:pt x="413" y="177"/>
                  </a:lnTo>
                  <a:lnTo>
                    <a:pt x="408" y="190"/>
                  </a:lnTo>
                  <a:lnTo>
                    <a:pt x="406" y="190"/>
                  </a:lnTo>
                  <a:lnTo>
                    <a:pt x="400" y="205"/>
                  </a:lnTo>
                  <a:lnTo>
                    <a:pt x="392" y="224"/>
                  </a:lnTo>
                  <a:lnTo>
                    <a:pt x="384" y="237"/>
                  </a:lnTo>
                  <a:lnTo>
                    <a:pt x="353" y="245"/>
                  </a:lnTo>
                  <a:lnTo>
                    <a:pt x="310" y="260"/>
                  </a:lnTo>
                  <a:lnTo>
                    <a:pt x="270" y="276"/>
                  </a:lnTo>
                  <a:lnTo>
                    <a:pt x="232" y="296"/>
                  </a:lnTo>
                  <a:lnTo>
                    <a:pt x="205" y="316"/>
                  </a:lnTo>
                  <a:lnTo>
                    <a:pt x="196" y="321"/>
                  </a:lnTo>
                  <a:lnTo>
                    <a:pt x="198" y="308"/>
                  </a:lnTo>
                  <a:lnTo>
                    <a:pt x="204" y="286"/>
                  </a:lnTo>
                  <a:lnTo>
                    <a:pt x="222" y="253"/>
                  </a:lnTo>
                  <a:lnTo>
                    <a:pt x="238" y="224"/>
                  </a:lnTo>
                  <a:lnTo>
                    <a:pt x="253" y="206"/>
                  </a:lnTo>
                  <a:lnTo>
                    <a:pt x="297" y="188"/>
                  </a:lnTo>
                  <a:lnTo>
                    <a:pt x="336" y="172"/>
                  </a:lnTo>
                  <a:lnTo>
                    <a:pt x="376" y="162"/>
                  </a:lnTo>
                  <a:lnTo>
                    <a:pt x="374" y="160"/>
                  </a:lnTo>
                  <a:close/>
                  <a:moveTo>
                    <a:pt x="430" y="258"/>
                  </a:moveTo>
                  <a:lnTo>
                    <a:pt x="441" y="258"/>
                  </a:lnTo>
                  <a:lnTo>
                    <a:pt x="478" y="220"/>
                  </a:lnTo>
                  <a:lnTo>
                    <a:pt x="481" y="218"/>
                  </a:lnTo>
                  <a:lnTo>
                    <a:pt x="481" y="222"/>
                  </a:lnTo>
                  <a:lnTo>
                    <a:pt x="552" y="214"/>
                  </a:lnTo>
                  <a:lnTo>
                    <a:pt x="622" y="212"/>
                  </a:lnTo>
                  <a:lnTo>
                    <a:pt x="620" y="218"/>
                  </a:lnTo>
                  <a:lnTo>
                    <a:pt x="620" y="236"/>
                  </a:lnTo>
                  <a:lnTo>
                    <a:pt x="621" y="241"/>
                  </a:lnTo>
                  <a:lnTo>
                    <a:pt x="566" y="256"/>
                  </a:lnTo>
                  <a:lnTo>
                    <a:pt x="510" y="274"/>
                  </a:lnTo>
                  <a:lnTo>
                    <a:pt x="512" y="278"/>
                  </a:lnTo>
                  <a:lnTo>
                    <a:pt x="568" y="261"/>
                  </a:lnTo>
                  <a:lnTo>
                    <a:pt x="621" y="246"/>
                  </a:lnTo>
                  <a:lnTo>
                    <a:pt x="621" y="246"/>
                  </a:lnTo>
                  <a:lnTo>
                    <a:pt x="625" y="260"/>
                  </a:lnTo>
                  <a:lnTo>
                    <a:pt x="633" y="272"/>
                  </a:lnTo>
                  <a:lnTo>
                    <a:pt x="636" y="273"/>
                  </a:lnTo>
                  <a:lnTo>
                    <a:pt x="578" y="304"/>
                  </a:lnTo>
                  <a:lnTo>
                    <a:pt x="522" y="342"/>
                  </a:lnTo>
                  <a:lnTo>
                    <a:pt x="510" y="278"/>
                  </a:lnTo>
                  <a:lnTo>
                    <a:pt x="501" y="270"/>
                  </a:lnTo>
                  <a:lnTo>
                    <a:pt x="484" y="272"/>
                  </a:lnTo>
                  <a:lnTo>
                    <a:pt x="476" y="270"/>
                  </a:lnTo>
                  <a:lnTo>
                    <a:pt x="473" y="280"/>
                  </a:lnTo>
                  <a:lnTo>
                    <a:pt x="457" y="288"/>
                  </a:lnTo>
                  <a:lnTo>
                    <a:pt x="446" y="274"/>
                  </a:lnTo>
                  <a:lnTo>
                    <a:pt x="432" y="286"/>
                  </a:lnTo>
                  <a:lnTo>
                    <a:pt x="436" y="298"/>
                  </a:lnTo>
                  <a:lnTo>
                    <a:pt x="429" y="306"/>
                  </a:lnTo>
                  <a:lnTo>
                    <a:pt x="398" y="298"/>
                  </a:lnTo>
                  <a:lnTo>
                    <a:pt x="385" y="308"/>
                  </a:lnTo>
                  <a:lnTo>
                    <a:pt x="384" y="285"/>
                  </a:lnTo>
                  <a:lnTo>
                    <a:pt x="385" y="262"/>
                  </a:lnTo>
                  <a:lnTo>
                    <a:pt x="388" y="242"/>
                  </a:lnTo>
                  <a:lnTo>
                    <a:pt x="418" y="234"/>
                  </a:lnTo>
                  <a:lnTo>
                    <a:pt x="442" y="226"/>
                  </a:lnTo>
                  <a:lnTo>
                    <a:pt x="440" y="221"/>
                  </a:lnTo>
                  <a:lnTo>
                    <a:pt x="440" y="221"/>
                  </a:lnTo>
                  <a:lnTo>
                    <a:pt x="417" y="229"/>
                  </a:lnTo>
                  <a:lnTo>
                    <a:pt x="390" y="236"/>
                  </a:lnTo>
                  <a:lnTo>
                    <a:pt x="396" y="225"/>
                  </a:lnTo>
                  <a:lnTo>
                    <a:pt x="404" y="208"/>
                  </a:lnTo>
                  <a:lnTo>
                    <a:pt x="408" y="200"/>
                  </a:lnTo>
                  <a:lnTo>
                    <a:pt x="413" y="209"/>
                  </a:lnTo>
                  <a:lnTo>
                    <a:pt x="413" y="224"/>
                  </a:lnTo>
                  <a:lnTo>
                    <a:pt x="416" y="224"/>
                  </a:lnTo>
                  <a:lnTo>
                    <a:pt x="440" y="216"/>
                  </a:lnTo>
                  <a:lnTo>
                    <a:pt x="446" y="230"/>
                  </a:lnTo>
                  <a:lnTo>
                    <a:pt x="429" y="254"/>
                  </a:lnTo>
                  <a:lnTo>
                    <a:pt x="430" y="258"/>
                  </a:lnTo>
                  <a:close/>
                  <a:moveTo>
                    <a:pt x="414" y="377"/>
                  </a:moveTo>
                  <a:lnTo>
                    <a:pt x="421" y="422"/>
                  </a:lnTo>
                  <a:lnTo>
                    <a:pt x="420" y="426"/>
                  </a:lnTo>
                  <a:lnTo>
                    <a:pt x="417" y="422"/>
                  </a:lnTo>
                  <a:lnTo>
                    <a:pt x="360" y="472"/>
                  </a:lnTo>
                  <a:lnTo>
                    <a:pt x="352" y="484"/>
                  </a:lnTo>
                  <a:lnTo>
                    <a:pt x="341" y="496"/>
                  </a:lnTo>
                  <a:lnTo>
                    <a:pt x="333" y="502"/>
                  </a:lnTo>
                  <a:lnTo>
                    <a:pt x="297" y="540"/>
                  </a:lnTo>
                  <a:lnTo>
                    <a:pt x="256" y="588"/>
                  </a:lnTo>
                  <a:lnTo>
                    <a:pt x="242" y="570"/>
                  </a:lnTo>
                  <a:lnTo>
                    <a:pt x="225" y="540"/>
                  </a:lnTo>
                  <a:lnTo>
                    <a:pt x="206" y="506"/>
                  </a:lnTo>
                  <a:lnTo>
                    <a:pt x="194" y="465"/>
                  </a:lnTo>
                  <a:lnTo>
                    <a:pt x="217" y="442"/>
                  </a:lnTo>
                  <a:lnTo>
                    <a:pt x="256" y="412"/>
                  </a:lnTo>
                  <a:lnTo>
                    <a:pt x="294" y="382"/>
                  </a:lnTo>
                  <a:lnTo>
                    <a:pt x="338" y="354"/>
                  </a:lnTo>
                  <a:lnTo>
                    <a:pt x="378" y="362"/>
                  </a:lnTo>
                  <a:lnTo>
                    <a:pt x="422" y="362"/>
                  </a:lnTo>
                  <a:lnTo>
                    <a:pt x="389" y="372"/>
                  </a:lnTo>
                  <a:lnTo>
                    <a:pt x="414" y="377"/>
                  </a:lnTo>
                  <a:close/>
                  <a:moveTo>
                    <a:pt x="281" y="629"/>
                  </a:moveTo>
                  <a:lnTo>
                    <a:pt x="306" y="656"/>
                  </a:lnTo>
                  <a:lnTo>
                    <a:pt x="329" y="672"/>
                  </a:lnTo>
                  <a:lnTo>
                    <a:pt x="349" y="685"/>
                  </a:lnTo>
                  <a:lnTo>
                    <a:pt x="352" y="681"/>
                  </a:lnTo>
                  <a:lnTo>
                    <a:pt x="332" y="668"/>
                  </a:lnTo>
                  <a:lnTo>
                    <a:pt x="310" y="652"/>
                  </a:lnTo>
                  <a:lnTo>
                    <a:pt x="285" y="625"/>
                  </a:lnTo>
                  <a:lnTo>
                    <a:pt x="258" y="593"/>
                  </a:lnTo>
                  <a:lnTo>
                    <a:pt x="301" y="544"/>
                  </a:lnTo>
                  <a:lnTo>
                    <a:pt x="337" y="506"/>
                  </a:lnTo>
                  <a:lnTo>
                    <a:pt x="345" y="500"/>
                  </a:lnTo>
                  <a:lnTo>
                    <a:pt x="356" y="486"/>
                  </a:lnTo>
                  <a:lnTo>
                    <a:pt x="364" y="476"/>
                  </a:lnTo>
                  <a:lnTo>
                    <a:pt x="420" y="428"/>
                  </a:lnTo>
                  <a:lnTo>
                    <a:pt x="417" y="448"/>
                  </a:lnTo>
                  <a:lnTo>
                    <a:pt x="425" y="453"/>
                  </a:lnTo>
                  <a:lnTo>
                    <a:pt x="401" y="545"/>
                  </a:lnTo>
                  <a:lnTo>
                    <a:pt x="414" y="564"/>
                  </a:lnTo>
                  <a:lnTo>
                    <a:pt x="409" y="601"/>
                  </a:lnTo>
                  <a:lnTo>
                    <a:pt x="398" y="598"/>
                  </a:lnTo>
                  <a:lnTo>
                    <a:pt x="350" y="684"/>
                  </a:lnTo>
                  <a:lnTo>
                    <a:pt x="348" y="774"/>
                  </a:lnTo>
                  <a:lnTo>
                    <a:pt x="345" y="773"/>
                  </a:lnTo>
                  <a:lnTo>
                    <a:pt x="345" y="773"/>
                  </a:lnTo>
                  <a:lnTo>
                    <a:pt x="321" y="824"/>
                  </a:lnTo>
                  <a:lnTo>
                    <a:pt x="312" y="854"/>
                  </a:lnTo>
                  <a:lnTo>
                    <a:pt x="296" y="901"/>
                  </a:lnTo>
                  <a:lnTo>
                    <a:pt x="289" y="922"/>
                  </a:lnTo>
                  <a:lnTo>
                    <a:pt x="277" y="914"/>
                  </a:lnTo>
                  <a:lnTo>
                    <a:pt x="234" y="882"/>
                  </a:lnTo>
                  <a:lnTo>
                    <a:pt x="197" y="853"/>
                  </a:lnTo>
                  <a:lnTo>
                    <a:pt x="162" y="821"/>
                  </a:lnTo>
                  <a:lnTo>
                    <a:pt x="141" y="793"/>
                  </a:lnTo>
                  <a:lnTo>
                    <a:pt x="154" y="762"/>
                  </a:lnTo>
                  <a:lnTo>
                    <a:pt x="174" y="724"/>
                  </a:lnTo>
                  <a:lnTo>
                    <a:pt x="198" y="681"/>
                  </a:lnTo>
                  <a:lnTo>
                    <a:pt x="234" y="628"/>
                  </a:lnTo>
                  <a:lnTo>
                    <a:pt x="256" y="598"/>
                  </a:lnTo>
                  <a:lnTo>
                    <a:pt x="281" y="629"/>
                  </a:lnTo>
                  <a:close/>
                  <a:moveTo>
                    <a:pt x="293" y="930"/>
                  </a:moveTo>
                  <a:lnTo>
                    <a:pt x="329" y="952"/>
                  </a:lnTo>
                  <a:lnTo>
                    <a:pt x="385" y="978"/>
                  </a:lnTo>
                  <a:lnTo>
                    <a:pt x="429" y="994"/>
                  </a:lnTo>
                  <a:lnTo>
                    <a:pt x="434" y="994"/>
                  </a:lnTo>
                  <a:lnTo>
                    <a:pt x="434" y="992"/>
                  </a:lnTo>
                  <a:lnTo>
                    <a:pt x="434" y="988"/>
                  </a:lnTo>
                  <a:lnTo>
                    <a:pt x="430" y="988"/>
                  </a:lnTo>
                  <a:lnTo>
                    <a:pt x="386" y="973"/>
                  </a:lnTo>
                  <a:lnTo>
                    <a:pt x="332" y="948"/>
                  </a:lnTo>
                  <a:lnTo>
                    <a:pt x="294" y="925"/>
                  </a:lnTo>
                  <a:lnTo>
                    <a:pt x="301" y="904"/>
                  </a:lnTo>
                  <a:lnTo>
                    <a:pt x="317" y="856"/>
                  </a:lnTo>
                  <a:lnTo>
                    <a:pt x="326" y="826"/>
                  </a:lnTo>
                  <a:lnTo>
                    <a:pt x="350" y="776"/>
                  </a:lnTo>
                  <a:lnTo>
                    <a:pt x="354" y="780"/>
                  </a:lnTo>
                  <a:lnTo>
                    <a:pt x="370" y="861"/>
                  </a:lnTo>
                  <a:lnTo>
                    <a:pt x="366" y="869"/>
                  </a:lnTo>
                  <a:lnTo>
                    <a:pt x="378" y="888"/>
                  </a:lnTo>
                  <a:lnTo>
                    <a:pt x="381" y="918"/>
                  </a:lnTo>
                  <a:lnTo>
                    <a:pt x="397" y="944"/>
                  </a:lnTo>
                  <a:lnTo>
                    <a:pt x="401" y="934"/>
                  </a:lnTo>
                  <a:lnTo>
                    <a:pt x="393" y="910"/>
                  </a:lnTo>
                  <a:lnTo>
                    <a:pt x="380" y="841"/>
                  </a:lnTo>
                  <a:lnTo>
                    <a:pt x="381" y="825"/>
                  </a:lnTo>
                  <a:lnTo>
                    <a:pt x="397" y="833"/>
                  </a:lnTo>
                  <a:lnTo>
                    <a:pt x="417" y="920"/>
                  </a:lnTo>
                  <a:lnTo>
                    <a:pt x="441" y="972"/>
                  </a:lnTo>
                  <a:lnTo>
                    <a:pt x="434" y="992"/>
                  </a:lnTo>
                  <a:lnTo>
                    <a:pt x="500" y="1052"/>
                  </a:lnTo>
                  <a:lnTo>
                    <a:pt x="497" y="1050"/>
                  </a:lnTo>
                  <a:lnTo>
                    <a:pt x="493" y="1082"/>
                  </a:lnTo>
                  <a:lnTo>
                    <a:pt x="486" y="1193"/>
                  </a:lnTo>
                  <a:lnTo>
                    <a:pt x="486" y="1226"/>
                  </a:lnTo>
                  <a:lnTo>
                    <a:pt x="444" y="1212"/>
                  </a:lnTo>
                  <a:lnTo>
                    <a:pt x="386" y="1190"/>
                  </a:lnTo>
                  <a:lnTo>
                    <a:pt x="328" y="1164"/>
                  </a:lnTo>
                  <a:lnTo>
                    <a:pt x="270" y="1132"/>
                  </a:lnTo>
                  <a:lnTo>
                    <a:pt x="273" y="1062"/>
                  </a:lnTo>
                  <a:lnTo>
                    <a:pt x="278" y="992"/>
                  </a:lnTo>
                  <a:lnTo>
                    <a:pt x="293" y="930"/>
                  </a:lnTo>
                  <a:close/>
                  <a:moveTo>
                    <a:pt x="209" y="320"/>
                  </a:moveTo>
                  <a:lnTo>
                    <a:pt x="234" y="301"/>
                  </a:lnTo>
                  <a:lnTo>
                    <a:pt x="273" y="281"/>
                  </a:lnTo>
                  <a:lnTo>
                    <a:pt x="313" y="265"/>
                  </a:lnTo>
                  <a:lnTo>
                    <a:pt x="354" y="250"/>
                  </a:lnTo>
                  <a:lnTo>
                    <a:pt x="382" y="244"/>
                  </a:lnTo>
                  <a:lnTo>
                    <a:pt x="380" y="262"/>
                  </a:lnTo>
                  <a:lnTo>
                    <a:pt x="378" y="286"/>
                  </a:lnTo>
                  <a:lnTo>
                    <a:pt x="380" y="308"/>
                  </a:lnTo>
                  <a:lnTo>
                    <a:pt x="385" y="308"/>
                  </a:lnTo>
                  <a:lnTo>
                    <a:pt x="382" y="309"/>
                  </a:lnTo>
                  <a:lnTo>
                    <a:pt x="370" y="338"/>
                  </a:lnTo>
                  <a:lnTo>
                    <a:pt x="378" y="346"/>
                  </a:lnTo>
                  <a:lnTo>
                    <a:pt x="338" y="349"/>
                  </a:lnTo>
                  <a:lnTo>
                    <a:pt x="338" y="350"/>
                  </a:lnTo>
                  <a:lnTo>
                    <a:pt x="337" y="349"/>
                  </a:lnTo>
                  <a:lnTo>
                    <a:pt x="337" y="349"/>
                  </a:lnTo>
                  <a:lnTo>
                    <a:pt x="290" y="378"/>
                  </a:lnTo>
                  <a:lnTo>
                    <a:pt x="253" y="406"/>
                  </a:lnTo>
                  <a:lnTo>
                    <a:pt x="213" y="438"/>
                  </a:lnTo>
                  <a:lnTo>
                    <a:pt x="193" y="460"/>
                  </a:lnTo>
                  <a:lnTo>
                    <a:pt x="188" y="442"/>
                  </a:lnTo>
                  <a:lnTo>
                    <a:pt x="188" y="377"/>
                  </a:lnTo>
                  <a:lnTo>
                    <a:pt x="190" y="349"/>
                  </a:lnTo>
                  <a:lnTo>
                    <a:pt x="194" y="328"/>
                  </a:lnTo>
                  <a:lnTo>
                    <a:pt x="209" y="320"/>
                  </a:lnTo>
                  <a:close/>
                  <a:moveTo>
                    <a:pt x="190" y="470"/>
                  </a:moveTo>
                  <a:lnTo>
                    <a:pt x="190" y="470"/>
                  </a:lnTo>
                  <a:lnTo>
                    <a:pt x="201" y="508"/>
                  </a:lnTo>
                  <a:lnTo>
                    <a:pt x="221" y="542"/>
                  </a:lnTo>
                  <a:lnTo>
                    <a:pt x="238" y="573"/>
                  </a:lnTo>
                  <a:lnTo>
                    <a:pt x="253" y="593"/>
                  </a:lnTo>
                  <a:lnTo>
                    <a:pt x="230" y="624"/>
                  </a:lnTo>
                  <a:lnTo>
                    <a:pt x="193" y="678"/>
                  </a:lnTo>
                  <a:lnTo>
                    <a:pt x="170" y="721"/>
                  </a:lnTo>
                  <a:lnTo>
                    <a:pt x="149" y="761"/>
                  </a:lnTo>
                  <a:lnTo>
                    <a:pt x="137" y="788"/>
                  </a:lnTo>
                  <a:lnTo>
                    <a:pt x="128" y="774"/>
                  </a:lnTo>
                  <a:lnTo>
                    <a:pt x="112" y="752"/>
                  </a:lnTo>
                  <a:lnTo>
                    <a:pt x="94" y="718"/>
                  </a:lnTo>
                  <a:lnTo>
                    <a:pt x="78" y="681"/>
                  </a:lnTo>
                  <a:lnTo>
                    <a:pt x="64" y="641"/>
                  </a:lnTo>
                  <a:lnTo>
                    <a:pt x="64" y="641"/>
                  </a:lnTo>
                  <a:lnTo>
                    <a:pt x="62" y="625"/>
                  </a:lnTo>
                  <a:lnTo>
                    <a:pt x="80" y="597"/>
                  </a:lnTo>
                  <a:lnTo>
                    <a:pt x="106" y="558"/>
                  </a:lnTo>
                  <a:lnTo>
                    <a:pt x="124" y="537"/>
                  </a:lnTo>
                  <a:lnTo>
                    <a:pt x="146" y="514"/>
                  </a:lnTo>
                  <a:lnTo>
                    <a:pt x="166" y="489"/>
                  </a:lnTo>
                  <a:lnTo>
                    <a:pt x="190" y="469"/>
                  </a:lnTo>
                  <a:lnTo>
                    <a:pt x="190" y="470"/>
                  </a:lnTo>
                  <a:close/>
                  <a:moveTo>
                    <a:pt x="138" y="798"/>
                  </a:moveTo>
                  <a:lnTo>
                    <a:pt x="158" y="825"/>
                  </a:lnTo>
                  <a:lnTo>
                    <a:pt x="194" y="857"/>
                  </a:lnTo>
                  <a:lnTo>
                    <a:pt x="230" y="888"/>
                  </a:lnTo>
                  <a:lnTo>
                    <a:pt x="273" y="918"/>
                  </a:lnTo>
                  <a:lnTo>
                    <a:pt x="288" y="928"/>
                  </a:lnTo>
                  <a:lnTo>
                    <a:pt x="272" y="990"/>
                  </a:lnTo>
                  <a:lnTo>
                    <a:pt x="268" y="1062"/>
                  </a:lnTo>
                  <a:lnTo>
                    <a:pt x="265" y="1128"/>
                  </a:lnTo>
                  <a:lnTo>
                    <a:pt x="221" y="1100"/>
                  </a:lnTo>
                  <a:lnTo>
                    <a:pt x="185" y="1073"/>
                  </a:lnTo>
                  <a:lnTo>
                    <a:pt x="141" y="1033"/>
                  </a:lnTo>
                  <a:lnTo>
                    <a:pt x="104" y="986"/>
                  </a:lnTo>
                  <a:lnTo>
                    <a:pt x="102" y="986"/>
                  </a:lnTo>
                  <a:lnTo>
                    <a:pt x="104" y="957"/>
                  </a:lnTo>
                  <a:lnTo>
                    <a:pt x="106" y="918"/>
                  </a:lnTo>
                  <a:lnTo>
                    <a:pt x="114" y="873"/>
                  </a:lnTo>
                  <a:lnTo>
                    <a:pt x="126" y="833"/>
                  </a:lnTo>
                  <a:lnTo>
                    <a:pt x="138" y="798"/>
                  </a:lnTo>
                  <a:close/>
                  <a:moveTo>
                    <a:pt x="270" y="1138"/>
                  </a:moveTo>
                  <a:lnTo>
                    <a:pt x="326" y="1169"/>
                  </a:lnTo>
                  <a:lnTo>
                    <a:pt x="385" y="1196"/>
                  </a:lnTo>
                  <a:lnTo>
                    <a:pt x="441" y="1217"/>
                  </a:lnTo>
                  <a:lnTo>
                    <a:pt x="488" y="1232"/>
                  </a:lnTo>
                  <a:lnTo>
                    <a:pt x="489" y="1278"/>
                  </a:lnTo>
                  <a:lnTo>
                    <a:pt x="496" y="1334"/>
                  </a:lnTo>
                  <a:lnTo>
                    <a:pt x="505" y="1374"/>
                  </a:lnTo>
                  <a:lnTo>
                    <a:pt x="460" y="1364"/>
                  </a:lnTo>
                  <a:lnTo>
                    <a:pt x="404" y="1344"/>
                  </a:lnTo>
                  <a:lnTo>
                    <a:pt x="344" y="1321"/>
                  </a:lnTo>
                  <a:lnTo>
                    <a:pt x="313" y="1300"/>
                  </a:lnTo>
                  <a:lnTo>
                    <a:pt x="298" y="1293"/>
                  </a:lnTo>
                  <a:lnTo>
                    <a:pt x="282" y="1250"/>
                  </a:lnTo>
                  <a:lnTo>
                    <a:pt x="273" y="1205"/>
                  </a:lnTo>
                  <a:lnTo>
                    <a:pt x="270" y="1169"/>
                  </a:lnTo>
                  <a:lnTo>
                    <a:pt x="270" y="1138"/>
                  </a:lnTo>
                  <a:close/>
                  <a:moveTo>
                    <a:pt x="1012" y="226"/>
                  </a:moveTo>
                  <a:lnTo>
                    <a:pt x="981" y="221"/>
                  </a:lnTo>
                  <a:lnTo>
                    <a:pt x="936" y="217"/>
                  </a:lnTo>
                  <a:lnTo>
                    <a:pt x="936" y="220"/>
                  </a:lnTo>
                  <a:lnTo>
                    <a:pt x="936" y="217"/>
                  </a:lnTo>
                  <a:lnTo>
                    <a:pt x="882" y="213"/>
                  </a:lnTo>
                  <a:lnTo>
                    <a:pt x="882" y="206"/>
                  </a:lnTo>
                  <a:lnTo>
                    <a:pt x="873" y="190"/>
                  </a:lnTo>
                  <a:lnTo>
                    <a:pt x="934" y="180"/>
                  </a:lnTo>
                  <a:lnTo>
                    <a:pt x="1000" y="172"/>
                  </a:lnTo>
                  <a:lnTo>
                    <a:pt x="1004" y="185"/>
                  </a:lnTo>
                  <a:lnTo>
                    <a:pt x="996" y="206"/>
                  </a:lnTo>
                  <a:lnTo>
                    <a:pt x="1012" y="226"/>
                  </a:lnTo>
                  <a:close/>
                  <a:moveTo>
                    <a:pt x="990" y="490"/>
                  </a:moveTo>
                  <a:lnTo>
                    <a:pt x="972" y="501"/>
                  </a:lnTo>
                  <a:lnTo>
                    <a:pt x="972" y="501"/>
                  </a:lnTo>
                  <a:lnTo>
                    <a:pt x="964" y="478"/>
                  </a:lnTo>
                  <a:lnTo>
                    <a:pt x="957" y="470"/>
                  </a:lnTo>
                  <a:lnTo>
                    <a:pt x="953" y="440"/>
                  </a:lnTo>
                  <a:lnTo>
                    <a:pt x="964" y="418"/>
                  </a:lnTo>
                  <a:lnTo>
                    <a:pt x="960" y="394"/>
                  </a:lnTo>
                  <a:lnTo>
                    <a:pt x="969" y="389"/>
                  </a:lnTo>
                  <a:lnTo>
                    <a:pt x="972" y="377"/>
                  </a:lnTo>
                  <a:lnTo>
                    <a:pt x="972" y="353"/>
                  </a:lnTo>
                  <a:lnTo>
                    <a:pt x="994" y="369"/>
                  </a:lnTo>
                  <a:lnTo>
                    <a:pt x="1017" y="386"/>
                  </a:lnTo>
                  <a:lnTo>
                    <a:pt x="1012" y="389"/>
                  </a:lnTo>
                  <a:lnTo>
                    <a:pt x="1012" y="401"/>
                  </a:lnTo>
                  <a:lnTo>
                    <a:pt x="1020" y="401"/>
                  </a:lnTo>
                  <a:lnTo>
                    <a:pt x="1028" y="405"/>
                  </a:lnTo>
                  <a:lnTo>
                    <a:pt x="1033" y="405"/>
                  </a:lnTo>
                  <a:lnTo>
                    <a:pt x="1036" y="412"/>
                  </a:lnTo>
                  <a:lnTo>
                    <a:pt x="1040" y="409"/>
                  </a:lnTo>
                  <a:lnTo>
                    <a:pt x="1044" y="406"/>
                  </a:lnTo>
                  <a:lnTo>
                    <a:pt x="1057" y="417"/>
                  </a:lnTo>
                  <a:lnTo>
                    <a:pt x="1070" y="429"/>
                  </a:lnTo>
                  <a:lnTo>
                    <a:pt x="1053" y="449"/>
                  </a:lnTo>
                  <a:lnTo>
                    <a:pt x="1018" y="473"/>
                  </a:lnTo>
                  <a:lnTo>
                    <a:pt x="997" y="489"/>
                  </a:lnTo>
                  <a:lnTo>
                    <a:pt x="958" y="437"/>
                  </a:lnTo>
                  <a:lnTo>
                    <a:pt x="954" y="441"/>
                  </a:lnTo>
                  <a:lnTo>
                    <a:pt x="990" y="490"/>
                  </a:lnTo>
                  <a:close/>
                  <a:moveTo>
                    <a:pt x="877" y="680"/>
                  </a:moveTo>
                  <a:lnTo>
                    <a:pt x="842" y="704"/>
                  </a:lnTo>
                  <a:lnTo>
                    <a:pt x="834" y="704"/>
                  </a:lnTo>
                  <a:lnTo>
                    <a:pt x="858" y="670"/>
                  </a:lnTo>
                  <a:lnTo>
                    <a:pt x="909" y="657"/>
                  </a:lnTo>
                  <a:lnTo>
                    <a:pt x="921" y="702"/>
                  </a:lnTo>
                  <a:lnTo>
                    <a:pt x="893" y="716"/>
                  </a:lnTo>
                  <a:lnTo>
                    <a:pt x="885" y="698"/>
                  </a:lnTo>
                  <a:lnTo>
                    <a:pt x="886" y="680"/>
                  </a:lnTo>
                  <a:lnTo>
                    <a:pt x="877" y="680"/>
                  </a:lnTo>
                  <a:close/>
                  <a:moveTo>
                    <a:pt x="846" y="566"/>
                  </a:moveTo>
                  <a:lnTo>
                    <a:pt x="826" y="564"/>
                  </a:lnTo>
                  <a:lnTo>
                    <a:pt x="817" y="550"/>
                  </a:lnTo>
                  <a:lnTo>
                    <a:pt x="844" y="546"/>
                  </a:lnTo>
                  <a:lnTo>
                    <a:pt x="846" y="566"/>
                  </a:lnTo>
                  <a:close/>
                  <a:moveTo>
                    <a:pt x="844" y="544"/>
                  </a:moveTo>
                  <a:lnTo>
                    <a:pt x="845" y="545"/>
                  </a:lnTo>
                  <a:lnTo>
                    <a:pt x="845" y="545"/>
                  </a:lnTo>
                  <a:lnTo>
                    <a:pt x="844" y="544"/>
                  </a:lnTo>
                  <a:close/>
                  <a:moveTo>
                    <a:pt x="885" y="588"/>
                  </a:moveTo>
                  <a:lnTo>
                    <a:pt x="845" y="546"/>
                  </a:lnTo>
                  <a:lnTo>
                    <a:pt x="878" y="541"/>
                  </a:lnTo>
                  <a:lnTo>
                    <a:pt x="890" y="576"/>
                  </a:lnTo>
                  <a:lnTo>
                    <a:pt x="896" y="593"/>
                  </a:lnTo>
                  <a:lnTo>
                    <a:pt x="885" y="588"/>
                  </a:lnTo>
                  <a:close/>
                  <a:moveTo>
                    <a:pt x="866" y="486"/>
                  </a:moveTo>
                  <a:lnTo>
                    <a:pt x="853" y="450"/>
                  </a:lnTo>
                  <a:lnTo>
                    <a:pt x="841" y="412"/>
                  </a:lnTo>
                  <a:lnTo>
                    <a:pt x="824" y="365"/>
                  </a:lnTo>
                  <a:lnTo>
                    <a:pt x="834" y="374"/>
                  </a:lnTo>
                  <a:lnTo>
                    <a:pt x="840" y="382"/>
                  </a:lnTo>
                  <a:lnTo>
                    <a:pt x="849" y="397"/>
                  </a:lnTo>
                  <a:lnTo>
                    <a:pt x="865" y="410"/>
                  </a:lnTo>
                  <a:lnTo>
                    <a:pt x="882" y="414"/>
                  </a:lnTo>
                  <a:lnTo>
                    <a:pt x="889" y="433"/>
                  </a:lnTo>
                  <a:lnTo>
                    <a:pt x="882" y="441"/>
                  </a:lnTo>
                  <a:lnTo>
                    <a:pt x="886" y="450"/>
                  </a:lnTo>
                  <a:lnTo>
                    <a:pt x="890" y="461"/>
                  </a:lnTo>
                  <a:lnTo>
                    <a:pt x="901" y="468"/>
                  </a:lnTo>
                  <a:lnTo>
                    <a:pt x="909" y="476"/>
                  </a:lnTo>
                  <a:lnTo>
                    <a:pt x="921" y="496"/>
                  </a:lnTo>
                  <a:lnTo>
                    <a:pt x="937" y="501"/>
                  </a:lnTo>
                  <a:lnTo>
                    <a:pt x="953" y="502"/>
                  </a:lnTo>
                  <a:lnTo>
                    <a:pt x="960" y="505"/>
                  </a:lnTo>
                  <a:lnTo>
                    <a:pt x="964" y="505"/>
                  </a:lnTo>
                  <a:lnTo>
                    <a:pt x="952" y="512"/>
                  </a:lnTo>
                  <a:lnTo>
                    <a:pt x="924" y="522"/>
                  </a:lnTo>
                  <a:lnTo>
                    <a:pt x="882" y="534"/>
                  </a:lnTo>
                  <a:lnTo>
                    <a:pt x="866" y="486"/>
                  </a:lnTo>
                  <a:close/>
                  <a:moveTo>
                    <a:pt x="937" y="328"/>
                  </a:moveTo>
                  <a:lnTo>
                    <a:pt x="965" y="348"/>
                  </a:lnTo>
                  <a:lnTo>
                    <a:pt x="957" y="346"/>
                  </a:lnTo>
                  <a:lnTo>
                    <a:pt x="940" y="332"/>
                  </a:lnTo>
                  <a:lnTo>
                    <a:pt x="937" y="328"/>
                  </a:lnTo>
                  <a:close/>
                  <a:moveTo>
                    <a:pt x="1021" y="478"/>
                  </a:moveTo>
                  <a:lnTo>
                    <a:pt x="1056" y="453"/>
                  </a:lnTo>
                  <a:lnTo>
                    <a:pt x="1076" y="432"/>
                  </a:lnTo>
                  <a:lnTo>
                    <a:pt x="1113" y="464"/>
                  </a:lnTo>
                  <a:lnTo>
                    <a:pt x="1164" y="512"/>
                  </a:lnTo>
                  <a:lnTo>
                    <a:pt x="1194" y="546"/>
                  </a:lnTo>
                  <a:lnTo>
                    <a:pt x="1224" y="581"/>
                  </a:lnTo>
                  <a:lnTo>
                    <a:pt x="1245" y="614"/>
                  </a:lnTo>
                  <a:lnTo>
                    <a:pt x="1230" y="633"/>
                  </a:lnTo>
                  <a:lnTo>
                    <a:pt x="1205" y="657"/>
                  </a:lnTo>
                  <a:lnTo>
                    <a:pt x="1168" y="686"/>
                  </a:lnTo>
                  <a:lnTo>
                    <a:pt x="1134" y="705"/>
                  </a:lnTo>
                  <a:lnTo>
                    <a:pt x="1121" y="716"/>
                  </a:lnTo>
                  <a:lnTo>
                    <a:pt x="1117" y="702"/>
                  </a:lnTo>
                  <a:lnTo>
                    <a:pt x="1085" y="644"/>
                  </a:lnTo>
                  <a:lnTo>
                    <a:pt x="1054" y="578"/>
                  </a:lnTo>
                  <a:lnTo>
                    <a:pt x="1022" y="530"/>
                  </a:lnTo>
                  <a:lnTo>
                    <a:pt x="1006" y="504"/>
                  </a:lnTo>
                  <a:lnTo>
                    <a:pt x="998" y="494"/>
                  </a:lnTo>
                  <a:lnTo>
                    <a:pt x="1021" y="478"/>
                  </a:lnTo>
                  <a:close/>
                  <a:moveTo>
                    <a:pt x="840" y="781"/>
                  </a:moveTo>
                  <a:lnTo>
                    <a:pt x="834" y="770"/>
                  </a:lnTo>
                  <a:lnTo>
                    <a:pt x="848" y="748"/>
                  </a:lnTo>
                  <a:lnTo>
                    <a:pt x="878" y="725"/>
                  </a:lnTo>
                  <a:lnTo>
                    <a:pt x="882" y="733"/>
                  </a:lnTo>
                  <a:lnTo>
                    <a:pt x="876" y="742"/>
                  </a:lnTo>
                  <a:lnTo>
                    <a:pt x="878" y="750"/>
                  </a:lnTo>
                  <a:lnTo>
                    <a:pt x="924" y="710"/>
                  </a:lnTo>
                  <a:lnTo>
                    <a:pt x="932" y="744"/>
                  </a:lnTo>
                  <a:lnTo>
                    <a:pt x="938" y="778"/>
                  </a:lnTo>
                  <a:lnTo>
                    <a:pt x="886" y="790"/>
                  </a:lnTo>
                  <a:lnTo>
                    <a:pt x="842" y="798"/>
                  </a:lnTo>
                  <a:lnTo>
                    <a:pt x="812" y="800"/>
                  </a:lnTo>
                  <a:lnTo>
                    <a:pt x="840" y="781"/>
                  </a:lnTo>
                  <a:close/>
                  <a:moveTo>
                    <a:pt x="937" y="742"/>
                  </a:moveTo>
                  <a:lnTo>
                    <a:pt x="929" y="708"/>
                  </a:lnTo>
                  <a:lnTo>
                    <a:pt x="926" y="708"/>
                  </a:lnTo>
                  <a:lnTo>
                    <a:pt x="925" y="701"/>
                  </a:lnTo>
                  <a:lnTo>
                    <a:pt x="926" y="701"/>
                  </a:lnTo>
                  <a:lnTo>
                    <a:pt x="914" y="656"/>
                  </a:lnTo>
                  <a:lnTo>
                    <a:pt x="914" y="656"/>
                  </a:lnTo>
                  <a:lnTo>
                    <a:pt x="937" y="634"/>
                  </a:lnTo>
                  <a:lnTo>
                    <a:pt x="900" y="594"/>
                  </a:lnTo>
                  <a:lnTo>
                    <a:pt x="900" y="594"/>
                  </a:lnTo>
                  <a:lnTo>
                    <a:pt x="902" y="593"/>
                  </a:lnTo>
                  <a:lnTo>
                    <a:pt x="896" y="574"/>
                  </a:lnTo>
                  <a:lnTo>
                    <a:pt x="884" y="540"/>
                  </a:lnTo>
                  <a:lnTo>
                    <a:pt x="884" y="540"/>
                  </a:lnTo>
                  <a:lnTo>
                    <a:pt x="884" y="540"/>
                  </a:lnTo>
                  <a:lnTo>
                    <a:pt x="925" y="528"/>
                  </a:lnTo>
                  <a:lnTo>
                    <a:pt x="954" y="516"/>
                  </a:lnTo>
                  <a:lnTo>
                    <a:pt x="973" y="506"/>
                  </a:lnTo>
                  <a:lnTo>
                    <a:pt x="972" y="504"/>
                  </a:lnTo>
                  <a:lnTo>
                    <a:pt x="973" y="506"/>
                  </a:lnTo>
                  <a:lnTo>
                    <a:pt x="992" y="497"/>
                  </a:lnTo>
                  <a:lnTo>
                    <a:pt x="1002" y="508"/>
                  </a:lnTo>
                  <a:lnTo>
                    <a:pt x="1017" y="534"/>
                  </a:lnTo>
                  <a:lnTo>
                    <a:pt x="1049" y="581"/>
                  </a:lnTo>
                  <a:lnTo>
                    <a:pt x="1081" y="646"/>
                  </a:lnTo>
                  <a:lnTo>
                    <a:pt x="1112" y="705"/>
                  </a:lnTo>
                  <a:lnTo>
                    <a:pt x="1116" y="718"/>
                  </a:lnTo>
                  <a:lnTo>
                    <a:pt x="1081" y="736"/>
                  </a:lnTo>
                  <a:lnTo>
                    <a:pt x="1032" y="753"/>
                  </a:lnTo>
                  <a:lnTo>
                    <a:pt x="996" y="765"/>
                  </a:lnTo>
                  <a:lnTo>
                    <a:pt x="944" y="777"/>
                  </a:lnTo>
                  <a:lnTo>
                    <a:pt x="937" y="742"/>
                  </a:lnTo>
                  <a:close/>
                  <a:moveTo>
                    <a:pt x="1188" y="864"/>
                  </a:moveTo>
                  <a:lnTo>
                    <a:pt x="1157" y="790"/>
                  </a:lnTo>
                  <a:lnTo>
                    <a:pt x="1136" y="744"/>
                  </a:lnTo>
                  <a:lnTo>
                    <a:pt x="1126" y="718"/>
                  </a:lnTo>
                  <a:lnTo>
                    <a:pt x="1137" y="710"/>
                  </a:lnTo>
                  <a:lnTo>
                    <a:pt x="1172" y="692"/>
                  </a:lnTo>
                  <a:lnTo>
                    <a:pt x="1208" y="661"/>
                  </a:lnTo>
                  <a:lnTo>
                    <a:pt x="1234" y="637"/>
                  </a:lnTo>
                  <a:lnTo>
                    <a:pt x="1249" y="620"/>
                  </a:lnTo>
                  <a:lnTo>
                    <a:pt x="1249" y="620"/>
                  </a:lnTo>
                  <a:lnTo>
                    <a:pt x="1249" y="620"/>
                  </a:lnTo>
                  <a:lnTo>
                    <a:pt x="1262" y="638"/>
                  </a:lnTo>
                  <a:lnTo>
                    <a:pt x="1294" y="684"/>
                  </a:lnTo>
                  <a:lnTo>
                    <a:pt x="1317" y="728"/>
                  </a:lnTo>
                  <a:lnTo>
                    <a:pt x="1332" y="758"/>
                  </a:lnTo>
                  <a:lnTo>
                    <a:pt x="1354" y="816"/>
                  </a:lnTo>
                  <a:lnTo>
                    <a:pt x="1337" y="840"/>
                  </a:lnTo>
                  <a:lnTo>
                    <a:pt x="1292" y="885"/>
                  </a:lnTo>
                  <a:lnTo>
                    <a:pt x="1266" y="906"/>
                  </a:lnTo>
                  <a:lnTo>
                    <a:pt x="1234" y="925"/>
                  </a:lnTo>
                  <a:lnTo>
                    <a:pt x="1210" y="938"/>
                  </a:lnTo>
                  <a:lnTo>
                    <a:pt x="1208" y="930"/>
                  </a:lnTo>
                  <a:lnTo>
                    <a:pt x="1188" y="864"/>
                  </a:lnTo>
                  <a:close/>
                  <a:moveTo>
                    <a:pt x="1212" y="944"/>
                  </a:moveTo>
                  <a:lnTo>
                    <a:pt x="1237" y="930"/>
                  </a:lnTo>
                  <a:lnTo>
                    <a:pt x="1269" y="912"/>
                  </a:lnTo>
                  <a:lnTo>
                    <a:pt x="1296" y="889"/>
                  </a:lnTo>
                  <a:lnTo>
                    <a:pt x="1341" y="842"/>
                  </a:lnTo>
                  <a:lnTo>
                    <a:pt x="1357" y="821"/>
                  </a:lnTo>
                  <a:lnTo>
                    <a:pt x="1360" y="833"/>
                  </a:lnTo>
                  <a:lnTo>
                    <a:pt x="1376" y="888"/>
                  </a:lnTo>
                  <a:lnTo>
                    <a:pt x="1389" y="929"/>
                  </a:lnTo>
                  <a:lnTo>
                    <a:pt x="1394" y="968"/>
                  </a:lnTo>
                  <a:lnTo>
                    <a:pt x="1397" y="992"/>
                  </a:lnTo>
                  <a:lnTo>
                    <a:pt x="1400" y="1010"/>
                  </a:lnTo>
                  <a:lnTo>
                    <a:pt x="1369" y="1041"/>
                  </a:lnTo>
                  <a:lnTo>
                    <a:pt x="1333" y="1076"/>
                  </a:lnTo>
                  <a:lnTo>
                    <a:pt x="1292" y="1108"/>
                  </a:lnTo>
                  <a:lnTo>
                    <a:pt x="1260" y="1128"/>
                  </a:lnTo>
                  <a:lnTo>
                    <a:pt x="1238" y="1144"/>
                  </a:lnTo>
                  <a:lnTo>
                    <a:pt x="1233" y="1074"/>
                  </a:lnTo>
                  <a:lnTo>
                    <a:pt x="1228" y="1034"/>
                  </a:lnTo>
                  <a:lnTo>
                    <a:pt x="1220" y="990"/>
                  </a:lnTo>
                  <a:lnTo>
                    <a:pt x="1212" y="949"/>
                  </a:lnTo>
                  <a:lnTo>
                    <a:pt x="1210" y="946"/>
                  </a:lnTo>
                  <a:lnTo>
                    <a:pt x="1213" y="945"/>
                  </a:lnTo>
                  <a:lnTo>
                    <a:pt x="1212" y="944"/>
                  </a:lnTo>
                  <a:close/>
                  <a:moveTo>
                    <a:pt x="1358" y="809"/>
                  </a:moveTo>
                  <a:lnTo>
                    <a:pt x="1337" y="756"/>
                  </a:lnTo>
                  <a:lnTo>
                    <a:pt x="1322" y="726"/>
                  </a:lnTo>
                  <a:lnTo>
                    <a:pt x="1298" y="681"/>
                  </a:lnTo>
                  <a:lnTo>
                    <a:pt x="1268" y="636"/>
                  </a:lnTo>
                  <a:lnTo>
                    <a:pt x="1252" y="614"/>
                  </a:lnTo>
                  <a:lnTo>
                    <a:pt x="1274" y="585"/>
                  </a:lnTo>
                  <a:lnTo>
                    <a:pt x="1273" y="584"/>
                  </a:lnTo>
                  <a:lnTo>
                    <a:pt x="1274" y="585"/>
                  </a:lnTo>
                  <a:lnTo>
                    <a:pt x="1298" y="546"/>
                  </a:lnTo>
                  <a:lnTo>
                    <a:pt x="1316" y="566"/>
                  </a:lnTo>
                  <a:lnTo>
                    <a:pt x="1332" y="560"/>
                  </a:lnTo>
                  <a:lnTo>
                    <a:pt x="1332" y="545"/>
                  </a:lnTo>
                  <a:lnTo>
                    <a:pt x="1336" y="533"/>
                  </a:lnTo>
                  <a:lnTo>
                    <a:pt x="1332" y="516"/>
                  </a:lnTo>
                  <a:lnTo>
                    <a:pt x="1333" y="506"/>
                  </a:lnTo>
                  <a:lnTo>
                    <a:pt x="1349" y="529"/>
                  </a:lnTo>
                  <a:lnTo>
                    <a:pt x="1354" y="526"/>
                  </a:lnTo>
                  <a:lnTo>
                    <a:pt x="1350" y="556"/>
                  </a:lnTo>
                  <a:lnTo>
                    <a:pt x="1340" y="564"/>
                  </a:lnTo>
                  <a:lnTo>
                    <a:pt x="1336" y="569"/>
                  </a:lnTo>
                  <a:lnTo>
                    <a:pt x="1344" y="584"/>
                  </a:lnTo>
                  <a:lnTo>
                    <a:pt x="1344" y="614"/>
                  </a:lnTo>
                  <a:lnTo>
                    <a:pt x="1350" y="628"/>
                  </a:lnTo>
                  <a:lnTo>
                    <a:pt x="1368" y="648"/>
                  </a:lnTo>
                  <a:lnTo>
                    <a:pt x="1362" y="709"/>
                  </a:lnTo>
                  <a:lnTo>
                    <a:pt x="1370" y="782"/>
                  </a:lnTo>
                  <a:lnTo>
                    <a:pt x="1373" y="792"/>
                  </a:lnTo>
                  <a:lnTo>
                    <a:pt x="1372" y="790"/>
                  </a:lnTo>
                  <a:lnTo>
                    <a:pt x="1372" y="790"/>
                  </a:lnTo>
                  <a:lnTo>
                    <a:pt x="1358" y="809"/>
                  </a:lnTo>
                  <a:close/>
                  <a:moveTo>
                    <a:pt x="1300" y="409"/>
                  </a:moveTo>
                  <a:lnTo>
                    <a:pt x="1300" y="397"/>
                  </a:lnTo>
                  <a:lnTo>
                    <a:pt x="1324" y="390"/>
                  </a:lnTo>
                  <a:lnTo>
                    <a:pt x="1325" y="390"/>
                  </a:lnTo>
                  <a:lnTo>
                    <a:pt x="1325" y="449"/>
                  </a:lnTo>
                  <a:lnTo>
                    <a:pt x="1322" y="473"/>
                  </a:lnTo>
                  <a:lnTo>
                    <a:pt x="1321" y="486"/>
                  </a:lnTo>
                  <a:lnTo>
                    <a:pt x="1316" y="480"/>
                  </a:lnTo>
                  <a:lnTo>
                    <a:pt x="1312" y="460"/>
                  </a:lnTo>
                  <a:lnTo>
                    <a:pt x="1301" y="449"/>
                  </a:lnTo>
                  <a:lnTo>
                    <a:pt x="1309" y="426"/>
                  </a:lnTo>
                  <a:lnTo>
                    <a:pt x="1300" y="409"/>
                  </a:lnTo>
                  <a:close/>
                  <a:moveTo>
                    <a:pt x="1244" y="450"/>
                  </a:moveTo>
                  <a:lnTo>
                    <a:pt x="1252" y="445"/>
                  </a:lnTo>
                  <a:lnTo>
                    <a:pt x="1285" y="460"/>
                  </a:lnTo>
                  <a:lnTo>
                    <a:pt x="1292" y="482"/>
                  </a:lnTo>
                  <a:lnTo>
                    <a:pt x="1273" y="509"/>
                  </a:lnTo>
                  <a:lnTo>
                    <a:pt x="1273" y="517"/>
                  </a:lnTo>
                  <a:lnTo>
                    <a:pt x="1289" y="528"/>
                  </a:lnTo>
                  <a:lnTo>
                    <a:pt x="1297" y="544"/>
                  </a:lnTo>
                  <a:lnTo>
                    <a:pt x="1297" y="544"/>
                  </a:lnTo>
                  <a:lnTo>
                    <a:pt x="1294" y="542"/>
                  </a:lnTo>
                  <a:lnTo>
                    <a:pt x="1270" y="581"/>
                  </a:lnTo>
                  <a:lnTo>
                    <a:pt x="1249" y="610"/>
                  </a:lnTo>
                  <a:lnTo>
                    <a:pt x="1228" y="578"/>
                  </a:lnTo>
                  <a:lnTo>
                    <a:pt x="1198" y="544"/>
                  </a:lnTo>
                  <a:lnTo>
                    <a:pt x="1168" y="509"/>
                  </a:lnTo>
                  <a:lnTo>
                    <a:pt x="1117" y="460"/>
                  </a:lnTo>
                  <a:lnTo>
                    <a:pt x="1078" y="428"/>
                  </a:lnTo>
                  <a:lnTo>
                    <a:pt x="1093" y="410"/>
                  </a:lnTo>
                  <a:lnTo>
                    <a:pt x="1104" y="390"/>
                  </a:lnTo>
                  <a:lnTo>
                    <a:pt x="1114" y="362"/>
                  </a:lnTo>
                  <a:lnTo>
                    <a:pt x="1121" y="345"/>
                  </a:lnTo>
                  <a:lnTo>
                    <a:pt x="1156" y="366"/>
                  </a:lnTo>
                  <a:lnTo>
                    <a:pt x="1182" y="382"/>
                  </a:lnTo>
                  <a:lnTo>
                    <a:pt x="1174" y="380"/>
                  </a:lnTo>
                  <a:lnTo>
                    <a:pt x="1166" y="381"/>
                  </a:lnTo>
                  <a:lnTo>
                    <a:pt x="1162" y="377"/>
                  </a:lnTo>
                  <a:lnTo>
                    <a:pt x="1158" y="373"/>
                  </a:lnTo>
                  <a:lnTo>
                    <a:pt x="1154" y="373"/>
                  </a:lnTo>
                  <a:lnTo>
                    <a:pt x="1149" y="377"/>
                  </a:lnTo>
                  <a:lnTo>
                    <a:pt x="1146" y="369"/>
                  </a:lnTo>
                  <a:lnTo>
                    <a:pt x="1141" y="364"/>
                  </a:lnTo>
                  <a:lnTo>
                    <a:pt x="1130" y="362"/>
                  </a:lnTo>
                  <a:lnTo>
                    <a:pt x="1133" y="365"/>
                  </a:lnTo>
                  <a:lnTo>
                    <a:pt x="1138" y="381"/>
                  </a:lnTo>
                  <a:lnTo>
                    <a:pt x="1144" y="385"/>
                  </a:lnTo>
                  <a:lnTo>
                    <a:pt x="1158" y="393"/>
                  </a:lnTo>
                  <a:lnTo>
                    <a:pt x="1166" y="398"/>
                  </a:lnTo>
                  <a:lnTo>
                    <a:pt x="1170" y="393"/>
                  </a:lnTo>
                  <a:lnTo>
                    <a:pt x="1178" y="393"/>
                  </a:lnTo>
                  <a:lnTo>
                    <a:pt x="1190" y="401"/>
                  </a:lnTo>
                  <a:lnTo>
                    <a:pt x="1193" y="409"/>
                  </a:lnTo>
                  <a:lnTo>
                    <a:pt x="1206" y="420"/>
                  </a:lnTo>
                  <a:lnTo>
                    <a:pt x="1213" y="420"/>
                  </a:lnTo>
                  <a:lnTo>
                    <a:pt x="1213" y="432"/>
                  </a:lnTo>
                  <a:lnTo>
                    <a:pt x="1217" y="440"/>
                  </a:lnTo>
                  <a:lnTo>
                    <a:pt x="1221" y="442"/>
                  </a:lnTo>
                  <a:lnTo>
                    <a:pt x="1221" y="408"/>
                  </a:lnTo>
                  <a:lnTo>
                    <a:pt x="1236" y="421"/>
                  </a:lnTo>
                  <a:lnTo>
                    <a:pt x="1238" y="418"/>
                  </a:lnTo>
                  <a:lnTo>
                    <a:pt x="1238" y="422"/>
                  </a:lnTo>
                  <a:lnTo>
                    <a:pt x="1244" y="432"/>
                  </a:lnTo>
                  <a:lnTo>
                    <a:pt x="1238" y="440"/>
                  </a:lnTo>
                  <a:lnTo>
                    <a:pt x="1238" y="448"/>
                  </a:lnTo>
                  <a:lnTo>
                    <a:pt x="1244" y="450"/>
                  </a:lnTo>
                  <a:close/>
                  <a:moveTo>
                    <a:pt x="1181" y="277"/>
                  </a:moveTo>
                  <a:lnTo>
                    <a:pt x="1182" y="277"/>
                  </a:lnTo>
                  <a:lnTo>
                    <a:pt x="1186" y="282"/>
                  </a:lnTo>
                  <a:lnTo>
                    <a:pt x="1186" y="290"/>
                  </a:lnTo>
                  <a:lnTo>
                    <a:pt x="1197" y="322"/>
                  </a:lnTo>
                  <a:lnTo>
                    <a:pt x="1193" y="325"/>
                  </a:lnTo>
                  <a:lnTo>
                    <a:pt x="1186" y="325"/>
                  </a:lnTo>
                  <a:lnTo>
                    <a:pt x="1165" y="316"/>
                  </a:lnTo>
                  <a:lnTo>
                    <a:pt x="1165" y="324"/>
                  </a:lnTo>
                  <a:lnTo>
                    <a:pt x="1181" y="334"/>
                  </a:lnTo>
                  <a:lnTo>
                    <a:pt x="1205" y="338"/>
                  </a:lnTo>
                  <a:lnTo>
                    <a:pt x="1205" y="362"/>
                  </a:lnTo>
                  <a:lnTo>
                    <a:pt x="1222" y="372"/>
                  </a:lnTo>
                  <a:lnTo>
                    <a:pt x="1222" y="388"/>
                  </a:lnTo>
                  <a:lnTo>
                    <a:pt x="1238" y="401"/>
                  </a:lnTo>
                  <a:lnTo>
                    <a:pt x="1238" y="416"/>
                  </a:lnTo>
                  <a:lnTo>
                    <a:pt x="1222" y="402"/>
                  </a:lnTo>
                  <a:lnTo>
                    <a:pt x="1221" y="405"/>
                  </a:lnTo>
                  <a:lnTo>
                    <a:pt x="1221" y="397"/>
                  </a:lnTo>
                  <a:lnTo>
                    <a:pt x="1213" y="393"/>
                  </a:lnTo>
                  <a:lnTo>
                    <a:pt x="1206" y="385"/>
                  </a:lnTo>
                  <a:lnTo>
                    <a:pt x="1193" y="385"/>
                  </a:lnTo>
                  <a:lnTo>
                    <a:pt x="1188" y="384"/>
                  </a:lnTo>
                  <a:lnTo>
                    <a:pt x="1190" y="380"/>
                  </a:lnTo>
                  <a:lnTo>
                    <a:pt x="1190" y="380"/>
                  </a:lnTo>
                  <a:lnTo>
                    <a:pt x="1158" y="361"/>
                  </a:lnTo>
                  <a:lnTo>
                    <a:pt x="1122" y="340"/>
                  </a:lnTo>
                  <a:lnTo>
                    <a:pt x="1125" y="318"/>
                  </a:lnTo>
                  <a:lnTo>
                    <a:pt x="1120" y="317"/>
                  </a:lnTo>
                  <a:lnTo>
                    <a:pt x="1117" y="337"/>
                  </a:lnTo>
                  <a:lnTo>
                    <a:pt x="1104" y="329"/>
                  </a:lnTo>
                  <a:lnTo>
                    <a:pt x="1037" y="296"/>
                  </a:lnTo>
                  <a:lnTo>
                    <a:pt x="953" y="268"/>
                  </a:lnTo>
                  <a:lnTo>
                    <a:pt x="882" y="245"/>
                  </a:lnTo>
                  <a:lnTo>
                    <a:pt x="885" y="240"/>
                  </a:lnTo>
                  <a:lnTo>
                    <a:pt x="885" y="238"/>
                  </a:lnTo>
                  <a:lnTo>
                    <a:pt x="885" y="224"/>
                  </a:lnTo>
                  <a:lnTo>
                    <a:pt x="884" y="220"/>
                  </a:lnTo>
                  <a:lnTo>
                    <a:pt x="936" y="222"/>
                  </a:lnTo>
                  <a:lnTo>
                    <a:pt x="980" y="226"/>
                  </a:lnTo>
                  <a:lnTo>
                    <a:pt x="1016" y="233"/>
                  </a:lnTo>
                  <a:lnTo>
                    <a:pt x="1017" y="230"/>
                  </a:lnTo>
                  <a:lnTo>
                    <a:pt x="1080" y="270"/>
                  </a:lnTo>
                  <a:lnTo>
                    <a:pt x="1106" y="312"/>
                  </a:lnTo>
                  <a:lnTo>
                    <a:pt x="1146" y="324"/>
                  </a:lnTo>
                  <a:lnTo>
                    <a:pt x="1141" y="298"/>
                  </a:lnTo>
                  <a:lnTo>
                    <a:pt x="1178" y="306"/>
                  </a:lnTo>
                  <a:lnTo>
                    <a:pt x="1181" y="301"/>
                  </a:lnTo>
                  <a:lnTo>
                    <a:pt x="1130" y="270"/>
                  </a:lnTo>
                  <a:lnTo>
                    <a:pt x="1121" y="268"/>
                  </a:lnTo>
                  <a:lnTo>
                    <a:pt x="1125" y="266"/>
                  </a:lnTo>
                  <a:lnTo>
                    <a:pt x="1125" y="266"/>
                  </a:lnTo>
                  <a:lnTo>
                    <a:pt x="1124" y="261"/>
                  </a:lnTo>
                  <a:lnTo>
                    <a:pt x="1137" y="265"/>
                  </a:lnTo>
                  <a:lnTo>
                    <a:pt x="1158" y="273"/>
                  </a:lnTo>
                  <a:lnTo>
                    <a:pt x="1180" y="278"/>
                  </a:lnTo>
                  <a:lnTo>
                    <a:pt x="1181" y="277"/>
                  </a:lnTo>
                  <a:close/>
                  <a:moveTo>
                    <a:pt x="1093" y="252"/>
                  </a:moveTo>
                  <a:lnTo>
                    <a:pt x="1109" y="257"/>
                  </a:lnTo>
                  <a:lnTo>
                    <a:pt x="1118" y="260"/>
                  </a:lnTo>
                  <a:lnTo>
                    <a:pt x="1120" y="266"/>
                  </a:lnTo>
                  <a:lnTo>
                    <a:pt x="1120" y="266"/>
                  </a:lnTo>
                  <a:lnTo>
                    <a:pt x="1114" y="266"/>
                  </a:lnTo>
                  <a:lnTo>
                    <a:pt x="1093" y="252"/>
                  </a:lnTo>
                  <a:close/>
                  <a:moveTo>
                    <a:pt x="1106" y="220"/>
                  </a:moveTo>
                  <a:lnTo>
                    <a:pt x="1114" y="216"/>
                  </a:lnTo>
                  <a:lnTo>
                    <a:pt x="1125" y="220"/>
                  </a:lnTo>
                  <a:lnTo>
                    <a:pt x="1128" y="236"/>
                  </a:lnTo>
                  <a:lnTo>
                    <a:pt x="1138" y="240"/>
                  </a:lnTo>
                  <a:lnTo>
                    <a:pt x="1154" y="240"/>
                  </a:lnTo>
                  <a:lnTo>
                    <a:pt x="1162" y="246"/>
                  </a:lnTo>
                  <a:lnTo>
                    <a:pt x="1157" y="252"/>
                  </a:lnTo>
                  <a:lnTo>
                    <a:pt x="1174" y="272"/>
                  </a:lnTo>
                  <a:lnTo>
                    <a:pt x="1160" y="268"/>
                  </a:lnTo>
                  <a:lnTo>
                    <a:pt x="1140" y="260"/>
                  </a:lnTo>
                  <a:lnTo>
                    <a:pt x="1122" y="254"/>
                  </a:lnTo>
                  <a:lnTo>
                    <a:pt x="1122" y="253"/>
                  </a:lnTo>
                  <a:lnTo>
                    <a:pt x="1117" y="242"/>
                  </a:lnTo>
                  <a:lnTo>
                    <a:pt x="1114" y="244"/>
                  </a:lnTo>
                  <a:lnTo>
                    <a:pt x="1114" y="232"/>
                  </a:lnTo>
                  <a:lnTo>
                    <a:pt x="1106" y="228"/>
                  </a:lnTo>
                  <a:lnTo>
                    <a:pt x="1106" y="220"/>
                  </a:lnTo>
                  <a:close/>
                  <a:moveTo>
                    <a:pt x="1060" y="224"/>
                  </a:moveTo>
                  <a:lnTo>
                    <a:pt x="1064" y="220"/>
                  </a:lnTo>
                  <a:lnTo>
                    <a:pt x="1072" y="220"/>
                  </a:lnTo>
                  <a:lnTo>
                    <a:pt x="1082" y="228"/>
                  </a:lnTo>
                  <a:lnTo>
                    <a:pt x="1090" y="238"/>
                  </a:lnTo>
                  <a:lnTo>
                    <a:pt x="1104" y="244"/>
                  </a:lnTo>
                  <a:lnTo>
                    <a:pt x="1114" y="244"/>
                  </a:lnTo>
                  <a:lnTo>
                    <a:pt x="1112" y="244"/>
                  </a:lnTo>
                  <a:lnTo>
                    <a:pt x="1116" y="253"/>
                  </a:lnTo>
                  <a:lnTo>
                    <a:pt x="1110" y="252"/>
                  </a:lnTo>
                  <a:lnTo>
                    <a:pt x="1086" y="244"/>
                  </a:lnTo>
                  <a:lnTo>
                    <a:pt x="1086" y="246"/>
                  </a:lnTo>
                  <a:lnTo>
                    <a:pt x="1060" y="232"/>
                  </a:lnTo>
                  <a:lnTo>
                    <a:pt x="1060" y="224"/>
                  </a:lnTo>
                  <a:close/>
                  <a:moveTo>
                    <a:pt x="934" y="116"/>
                  </a:moveTo>
                  <a:lnTo>
                    <a:pt x="961" y="136"/>
                  </a:lnTo>
                  <a:lnTo>
                    <a:pt x="985" y="144"/>
                  </a:lnTo>
                  <a:lnTo>
                    <a:pt x="985" y="152"/>
                  </a:lnTo>
                  <a:lnTo>
                    <a:pt x="988" y="153"/>
                  </a:lnTo>
                  <a:lnTo>
                    <a:pt x="1004" y="153"/>
                  </a:lnTo>
                  <a:lnTo>
                    <a:pt x="1012" y="156"/>
                  </a:lnTo>
                  <a:lnTo>
                    <a:pt x="1020" y="156"/>
                  </a:lnTo>
                  <a:lnTo>
                    <a:pt x="1025" y="164"/>
                  </a:lnTo>
                  <a:lnTo>
                    <a:pt x="1038" y="164"/>
                  </a:lnTo>
                  <a:lnTo>
                    <a:pt x="1044" y="176"/>
                  </a:lnTo>
                  <a:lnTo>
                    <a:pt x="1052" y="172"/>
                  </a:lnTo>
                  <a:lnTo>
                    <a:pt x="1056" y="184"/>
                  </a:lnTo>
                  <a:lnTo>
                    <a:pt x="1052" y="188"/>
                  </a:lnTo>
                  <a:lnTo>
                    <a:pt x="1028" y="198"/>
                  </a:lnTo>
                  <a:lnTo>
                    <a:pt x="1022" y="196"/>
                  </a:lnTo>
                  <a:lnTo>
                    <a:pt x="1020" y="172"/>
                  </a:lnTo>
                  <a:lnTo>
                    <a:pt x="1004" y="164"/>
                  </a:lnTo>
                  <a:lnTo>
                    <a:pt x="1001" y="166"/>
                  </a:lnTo>
                  <a:lnTo>
                    <a:pt x="1001" y="166"/>
                  </a:lnTo>
                  <a:lnTo>
                    <a:pt x="1001" y="166"/>
                  </a:lnTo>
                  <a:lnTo>
                    <a:pt x="934" y="174"/>
                  </a:lnTo>
                  <a:lnTo>
                    <a:pt x="870" y="185"/>
                  </a:lnTo>
                  <a:lnTo>
                    <a:pt x="858" y="173"/>
                  </a:lnTo>
                  <a:lnTo>
                    <a:pt x="841" y="158"/>
                  </a:lnTo>
                  <a:lnTo>
                    <a:pt x="840" y="158"/>
                  </a:lnTo>
                  <a:lnTo>
                    <a:pt x="900" y="130"/>
                  </a:lnTo>
                  <a:lnTo>
                    <a:pt x="926" y="116"/>
                  </a:lnTo>
                  <a:lnTo>
                    <a:pt x="925" y="114"/>
                  </a:lnTo>
                  <a:lnTo>
                    <a:pt x="934" y="116"/>
                  </a:lnTo>
                  <a:close/>
                  <a:moveTo>
                    <a:pt x="792" y="109"/>
                  </a:moveTo>
                  <a:lnTo>
                    <a:pt x="808" y="101"/>
                  </a:lnTo>
                  <a:lnTo>
                    <a:pt x="829" y="101"/>
                  </a:lnTo>
                  <a:lnTo>
                    <a:pt x="848" y="104"/>
                  </a:lnTo>
                  <a:lnTo>
                    <a:pt x="868" y="116"/>
                  </a:lnTo>
                  <a:lnTo>
                    <a:pt x="890" y="108"/>
                  </a:lnTo>
                  <a:lnTo>
                    <a:pt x="894" y="100"/>
                  </a:lnTo>
                  <a:lnTo>
                    <a:pt x="906" y="93"/>
                  </a:lnTo>
                  <a:lnTo>
                    <a:pt x="912" y="108"/>
                  </a:lnTo>
                  <a:lnTo>
                    <a:pt x="921" y="113"/>
                  </a:lnTo>
                  <a:lnTo>
                    <a:pt x="897" y="125"/>
                  </a:lnTo>
                  <a:lnTo>
                    <a:pt x="836" y="154"/>
                  </a:lnTo>
                  <a:lnTo>
                    <a:pt x="837" y="157"/>
                  </a:lnTo>
                  <a:lnTo>
                    <a:pt x="820" y="149"/>
                  </a:lnTo>
                  <a:lnTo>
                    <a:pt x="805" y="144"/>
                  </a:lnTo>
                  <a:lnTo>
                    <a:pt x="813" y="129"/>
                  </a:lnTo>
                  <a:lnTo>
                    <a:pt x="821" y="117"/>
                  </a:lnTo>
                  <a:lnTo>
                    <a:pt x="832" y="106"/>
                  </a:lnTo>
                  <a:lnTo>
                    <a:pt x="828" y="102"/>
                  </a:lnTo>
                  <a:lnTo>
                    <a:pt x="828" y="102"/>
                  </a:lnTo>
                  <a:lnTo>
                    <a:pt x="817" y="113"/>
                  </a:lnTo>
                  <a:lnTo>
                    <a:pt x="809" y="126"/>
                  </a:lnTo>
                  <a:lnTo>
                    <a:pt x="800" y="141"/>
                  </a:lnTo>
                  <a:lnTo>
                    <a:pt x="797" y="141"/>
                  </a:lnTo>
                  <a:lnTo>
                    <a:pt x="772" y="136"/>
                  </a:lnTo>
                  <a:lnTo>
                    <a:pt x="758" y="136"/>
                  </a:lnTo>
                  <a:lnTo>
                    <a:pt x="756" y="112"/>
                  </a:lnTo>
                  <a:lnTo>
                    <a:pt x="792" y="109"/>
                  </a:lnTo>
                  <a:close/>
                  <a:moveTo>
                    <a:pt x="680" y="93"/>
                  </a:moveTo>
                  <a:lnTo>
                    <a:pt x="728" y="93"/>
                  </a:lnTo>
                  <a:lnTo>
                    <a:pt x="716" y="109"/>
                  </a:lnTo>
                  <a:lnTo>
                    <a:pt x="720" y="117"/>
                  </a:lnTo>
                  <a:lnTo>
                    <a:pt x="730" y="116"/>
                  </a:lnTo>
                  <a:lnTo>
                    <a:pt x="746" y="116"/>
                  </a:lnTo>
                  <a:lnTo>
                    <a:pt x="750" y="113"/>
                  </a:lnTo>
                  <a:lnTo>
                    <a:pt x="753" y="134"/>
                  </a:lnTo>
                  <a:lnTo>
                    <a:pt x="752" y="134"/>
                  </a:lnTo>
                  <a:lnTo>
                    <a:pt x="725" y="136"/>
                  </a:lnTo>
                  <a:lnTo>
                    <a:pt x="714" y="138"/>
                  </a:lnTo>
                  <a:lnTo>
                    <a:pt x="700" y="122"/>
                  </a:lnTo>
                  <a:lnTo>
                    <a:pt x="680" y="105"/>
                  </a:lnTo>
                  <a:lnTo>
                    <a:pt x="670" y="98"/>
                  </a:lnTo>
                  <a:lnTo>
                    <a:pt x="680" y="93"/>
                  </a:lnTo>
                  <a:close/>
                  <a:moveTo>
                    <a:pt x="614" y="101"/>
                  </a:moveTo>
                  <a:lnTo>
                    <a:pt x="656" y="101"/>
                  </a:lnTo>
                  <a:lnTo>
                    <a:pt x="668" y="100"/>
                  </a:lnTo>
                  <a:lnTo>
                    <a:pt x="665" y="101"/>
                  </a:lnTo>
                  <a:lnTo>
                    <a:pt x="677" y="109"/>
                  </a:lnTo>
                  <a:lnTo>
                    <a:pt x="696" y="126"/>
                  </a:lnTo>
                  <a:lnTo>
                    <a:pt x="708" y="140"/>
                  </a:lnTo>
                  <a:lnTo>
                    <a:pt x="701" y="141"/>
                  </a:lnTo>
                  <a:lnTo>
                    <a:pt x="678" y="150"/>
                  </a:lnTo>
                  <a:lnTo>
                    <a:pt x="670" y="154"/>
                  </a:lnTo>
                  <a:lnTo>
                    <a:pt x="672" y="154"/>
                  </a:lnTo>
                  <a:lnTo>
                    <a:pt x="641" y="137"/>
                  </a:lnTo>
                  <a:lnTo>
                    <a:pt x="617" y="121"/>
                  </a:lnTo>
                  <a:lnTo>
                    <a:pt x="614" y="122"/>
                  </a:lnTo>
                  <a:lnTo>
                    <a:pt x="610" y="108"/>
                  </a:lnTo>
                  <a:lnTo>
                    <a:pt x="614" y="101"/>
                  </a:lnTo>
                  <a:close/>
                  <a:moveTo>
                    <a:pt x="568" y="136"/>
                  </a:moveTo>
                  <a:lnTo>
                    <a:pt x="614" y="122"/>
                  </a:lnTo>
                  <a:lnTo>
                    <a:pt x="613" y="125"/>
                  </a:lnTo>
                  <a:lnTo>
                    <a:pt x="638" y="141"/>
                  </a:lnTo>
                  <a:lnTo>
                    <a:pt x="666" y="157"/>
                  </a:lnTo>
                  <a:lnTo>
                    <a:pt x="660" y="162"/>
                  </a:lnTo>
                  <a:lnTo>
                    <a:pt x="644" y="174"/>
                  </a:lnTo>
                  <a:lnTo>
                    <a:pt x="641" y="178"/>
                  </a:lnTo>
                  <a:lnTo>
                    <a:pt x="641" y="177"/>
                  </a:lnTo>
                  <a:lnTo>
                    <a:pt x="641" y="177"/>
                  </a:lnTo>
                  <a:lnTo>
                    <a:pt x="585" y="166"/>
                  </a:lnTo>
                  <a:lnTo>
                    <a:pt x="545" y="157"/>
                  </a:lnTo>
                  <a:lnTo>
                    <a:pt x="568" y="136"/>
                  </a:lnTo>
                  <a:close/>
                  <a:moveTo>
                    <a:pt x="525" y="160"/>
                  </a:moveTo>
                  <a:lnTo>
                    <a:pt x="541" y="160"/>
                  </a:lnTo>
                  <a:lnTo>
                    <a:pt x="540" y="162"/>
                  </a:lnTo>
                  <a:lnTo>
                    <a:pt x="584" y="172"/>
                  </a:lnTo>
                  <a:lnTo>
                    <a:pt x="637" y="182"/>
                  </a:lnTo>
                  <a:lnTo>
                    <a:pt x="637" y="182"/>
                  </a:lnTo>
                  <a:lnTo>
                    <a:pt x="625" y="200"/>
                  </a:lnTo>
                  <a:lnTo>
                    <a:pt x="624" y="206"/>
                  </a:lnTo>
                  <a:lnTo>
                    <a:pt x="552" y="209"/>
                  </a:lnTo>
                  <a:lnTo>
                    <a:pt x="481" y="217"/>
                  </a:lnTo>
                  <a:lnTo>
                    <a:pt x="504" y="190"/>
                  </a:lnTo>
                  <a:lnTo>
                    <a:pt x="508" y="177"/>
                  </a:lnTo>
                  <a:lnTo>
                    <a:pt x="525" y="160"/>
                  </a:lnTo>
                  <a:close/>
                  <a:moveTo>
                    <a:pt x="504" y="57"/>
                  </a:moveTo>
                  <a:lnTo>
                    <a:pt x="505" y="66"/>
                  </a:lnTo>
                  <a:lnTo>
                    <a:pt x="488" y="66"/>
                  </a:lnTo>
                  <a:lnTo>
                    <a:pt x="504" y="57"/>
                  </a:lnTo>
                  <a:close/>
                  <a:moveTo>
                    <a:pt x="474" y="61"/>
                  </a:moveTo>
                  <a:lnTo>
                    <a:pt x="481" y="66"/>
                  </a:lnTo>
                  <a:lnTo>
                    <a:pt x="473" y="66"/>
                  </a:lnTo>
                  <a:lnTo>
                    <a:pt x="458" y="68"/>
                  </a:lnTo>
                  <a:lnTo>
                    <a:pt x="474" y="61"/>
                  </a:lnTo>
                  <a:close/>
                  <a:moveTo>
                    <a:pt x="448" y="68"/>
                  </a:moveTo>
                  <a:lnTo>
                    <a:pt x="457" y="68"/>
                  </a:lnTo>
                  <a:lnTo>
                    <a:pt x="445" y="69"/>
                  </a:lnTo>
                  <a:lnTo>
                    <a:pt x="448" y="68"/>
                  </a:lnTo>
                  <a:close/>
                  <a:moveTo>
                    <a:pt x="282" y="169"/>
                  </a:moveTo>
                  <a:lnTo>
                    <a:pt x="289" y="164"/>
                  </a:lnTo>
                  <a:lnTo>
                    <a:pt x="333" y="130"/>
                  </a:lnTo>
                  <a:lnTo>
                    <a:pt x="376" y="106"/>
                  </a:lnTo>
                  <a:lnTo>
                    <a:pt x="416" y="82"/>
                  </a:lnTo>
                  <a:lnTo>
                    <a:pt x="432" y="74"/>
                  </a:lnTo>
                  <a:lnTo>
                    <a:pt x="473" y="72"/>
                  </a:lnTo>
                  <a:lnTo>
                    <a:pt x="505" y="72"/>
                  </a:lnTo>
                  <a:lnTo>
                    <a:pt x="506" y="74"/>
                  </a:lnTo>
                  <a:lnTo>
                    <a:pt x="498" y="77"/>
                  </a:lnTo>
                  <a:lnTo>
                    <a:pt x="489" y="96"/>
                  </a:lnTo>
                  <a:lnTo>
                    <a:pt x="446" y="122"/>
                  </a:lnTo>
                  <a:lnTo>
                    <a:pt x="457" y="141"/>
                  </a:lnTo>
                  <a:lnTo>
                    <a:pt x="453" y="148"/>
                  </a:lnTo>
                  <a:lnTo>
                    <a:pt x="440" y="148"/>
                  </a:lnTo>
                  <a:lnTo>
                    <a:pt x="434" y="153"/>
                  </a:lnTo>
                  <a:lnTo>
                    <a:pt x="434" y="149"/>
                  </a:lnTo>
                  <a:lnTo>
                    <a:pt x="417" y="150"/>
                  </a:lnTo>
                  <a:lnTo>
                    <a:pt x="417" y="156"/>
                  </a:lnTo>
                  <a:lnTo>
                    <a:pt x="434" y="154"/>
                  </a:lnTo>
                  <a:lnTo>
                    <a:pt x="434" y="153"/>
                  </a:lnTo>
                  <a:lnTo>
                    <a:pt x="444" y="169"/>
                  </a:lnTo>
                  <a:lnTo>
                    <a:pt x="433" y="169"/>
                  </a:lnTo>
                  <a:lnTo>
                    <a:pt x="417" y="160"/>
                  </a:lnTo>
                  <a:lnTo>
                    <a:pt x="414" y="148"/>
                  </a:lnTo>
                  <a:lnTo>
                    <a:pt x="401" y="144"/>
                  </a:lnTo>
                  <a:lnTo>
                    <a:pt x="393" y="148"/>
                  </a:lnTo>
                  <a:lnTo>
                    <a:pt x="354" y="148"/>
                  </a:lnTo>
                  <a:lnTo>
                    <a:pt x="372" y="157"/>
                  </a:lnTo>
                  <a:lnTo>
                    <a:pt x="334" y="166"/>
                  </a:lnTo>
                  <a:lnTo>
                    <a:pt x="294" y="182"/>
                  </a:lnTo>
                  <a:lnTo>
                    <a:pt x="260" y="197"/>
                  </a:lnTo>
                  <a:lnTo>
                    <a:pt x="282" y="169"/>
                  </a:lnTo>
                  <a:close/>
                  <a:moveTo>
                    <a:pt x="250" y="194"/>
                  </a:moveTo>
                  <a:lnTo>
                    <a:pt x="264" y="184"/>
                  </a:lnTo>
                  <a:lnTo>
                    <a:pt x="249" y="201"/>
                  </a:lnTo>
                  <a:lnTo>
                    <a:pt x="237" y="209"/>
                  </a:lnTo>
                  <a:lnTo>
                    <a:pt x="250" y="194"/>
                  </a:lnTo>
                  <a:close/>
                  <a:moveTo>
                    <a:pt x="80" y="418"/>
                  </a:moveTo>
                  <a:lnTo>
                    <a:pt x="78" y="417"/>
                  </a:lnTo>
                  <a:lnTo>
                    <a:pt x="80" y="416"/>
                  </a:lnTo>
                  <a:lnTo>
                    <a:pt x="96" y="386"/>
                  </a:lnTo>
                  <a:lnTo>
                    <a:pt x="112" y="358"/>
                  </a:lnTo>
                  <a:lnTo>
                    <a:pt x="133" y="329"/>
                  </a:lnTo>
                  <a:lnTo>
                    <a:pt x="150" y="304"/>
                  </a:lnTo>
                  <a:lnTo>
                    <a:pt x="177" y="272"/>
                  </a:lnTo>
                  <a:lnTo>
                    <a:pt x="202" y="242"/>
                  </a:lnTo>
                  <a:lnTo>
                    <a:pt x="221" y="225"/>
                  </a:lnTo>
                  <a:lnTo>
                    <a:pt x="238" y="214"/>
                  </a:lnTo>
                  <a:lnTo>
                    <a:pt x="233" y="221"/>
                  </a:lnTo>
                  <a:lnTo>
                    <a:pt x="217" y="250"/>
                  </a:lnTo>
                  <a:lnTo>
                    <a:pt x="198" y="285"/>
                  </a:lnTo>
                  <a:lnTo>
                    <a:pt x="193" y="306"/>
                  </a:lnTo>
                  <a:lnTo>
                    <a:pt x="188" y="329"/>
                  </a:lnTo>
                  <a:lnTo>
                    <a:pt x="176" y="336"/>
                  </a:lnTo>
                  <a:lnTo>
                    <a:pt x="142" y="362"/>
                  </a:lnTo>
                  <a:lnTo>
                    <a:pt x="121" y="384"/>
                  </a:lnTo>
                  <a:lnTo>
                    <a:pt x="97" y="410"/>
                  </a:lnTo>
                  <a:lnTo>
                    <a:pt x="74" y="438"/>
                  </a:lnTo>
                  <a:lnTo>
                    <a:pt x="80" y="418"/>
                  </a:lnTo>
                  <a:close/>
                  <a:moveTo>
                    <a:pt x="65" y="449"/>
                  </a:moveTo>
                  <a:lnTo>
                    <a:pt x="66" y="446"/>
                  </a:lnTo>
                  <a:lnTo>
                    <a:pt x="64" y="454"/>
                  </a:lnTo>
                  <a:lnTo>
                    <a:pt x="62" y="457"/>
                  </a:lnTo>
                  <a:lnTo>
                    <a:pt x="65" y="449"/>
                  </a:lnTo>
                  <a:close/>
                  <a:moveTo>
                    <a:pt x="68" y="460"/>
                  </a:moveTo>
                  <a:lnTo>
                    <a:pt x="69" y="457"/>
                  </a:lnTo>
                  <a:lnTo>
                    <a:pt x="74" y="445"/>
                  </a:lnTo>
                  <a:lnTo>
                    <a:pt x="101" y="414"/>
                  </a:lnTo>
                  <a:lnTo>
                    <a:pt x="125" y="388"/>
                  </a:lnTo>
                  <a:lnTo>
                    <a:pt x="146" y="366"/>
                  </a:lnTo>
                  <a:lnTo>
                    <a:pt x="178" y="340"/>
                  </a:lnTo>
                  <a:lnTo>
                    <a:pt x="188" y="336"/>
                  </a:lnTo>
                  <a:lnTo>
                    <a:pt x="185" y="349"/>
                  </a:lnTo>
                  <a:lnTo>
                    <a:pt x="182" y="377"/>
                  </a:lnTo>
                  <a:lnTo>
                    <a:pt x="182" y="442"/>
                  </a:lnTo>
                  <a:lnTo>
                    <a:pt x="188" y="464"/>
                  </a:lnTo>
                  <a:lnTo>
                    <a:pt x="162" y="485"/>
                  </a:lnTo>
                  <a:lnTo>
                    <a:pt x="141" y="510"/>
                  </a:lnTo>
                  <a:lnTo>
                    <a:pt x="120" y="534"/>
                  </a:lnTo>
                  <a:lnTo>
                    <a:pt x="102" y="554"/>
                  </a:lnTo>
                  <a:lnTo>
                    <a:pt x="76" y="594"/>
                  </a:lnTo>
                  <a:lnTo>
                    <a:pt x="61" y="617"/>
                  </a:lnTo>
                  <a:lnTo>
                    <a:pt x="60" y="596"/>
                  </a:lnTo>
                  <a:lnTo>
                    <a:pt x="57" y="554"/>
                  </a:lnTo>
                  <a:lnTo>
                    <a:pt x="61" y="508"/>
                  </a:lnTo>
                  <a:lnTo>
                    <a:pt x="68" y="460"/>
                  </a:lnTo>
                  <a:close/>
                  <a:moveTo>
                    <a:pt x="8" y="766"/>
                  </a:moveTo>
                  <a:lnTo>
                    <a:pt x="6" y="729"/>
                  </a:lnTo>
                  <a:lnTo>
                    <a:pt x="8" y="692"/>
                  </a:lnTo>
                  <a:lnTo>
                    <a:pt x="14" y="628"/>
                  </a:lnTo>
                  <a:lnTo>
                    <a:pt x="22" y="585"/>
                  </a:lnTo>
                  <a:lnTo>
                    <a:pt x="33" y="545"/>
                  </a:lnTo>
                  <a:lnTo>
                    <a:pt x="41" y="517"/>
                  </a:lnTo>
                  <a:lnTo>
                    <a:pt x="54" y="481"/>
                  </a:lnTo>
                  <a:lnTo>
                    <a:pt x="61" y="470"/>
                  </a:lnTo>
                  <a:lnTo>
                    <a:pt x="56" y="506"/>
                  </a:lnTo>
                  <a:lnTo>
                    <a:pt x="50" y="554"/>
                  </a:lnTo>
                  <a:lnTo>
                    <a:pt x="54" y="596"/>
                  </a:lnTo>
                  <a:lnTo>
                    <a:pt x="57" y="625"/>
                  </a:lnTo>
                  <a:lnTo>
                    <a:pt x="52" y="634"/>
                  </a:lnTo>
                  <a:lnTo>
                    <a:pt x="32" y="686"/>
                  </a:lnTo>
                  <a:lnTo>
                    <a:pt x="22" y="725"/>
                  </a:lnTo>
                  <a:lnTo>
                    <a:pt x="14" y="774"/>
                  </a:lnTo>
                  <a:lnTo>
                    <a:pt x="12" y="808"/>
                  </a:lnTo>
                  <a:lnTo>
                    <a:pt x="8" y="766"/>
                  </a:lnTo>
                  <a:close/>
                  <a:moveTo>
                    <a:pt x="80" y="1050"/>
                  </a:moveTo>
                  <a:lnTo>
                    <a:pt x="60" y="1002"/>
                  </a:lnTo>
                  <a:lnTo>
                    <a:pt x="41" y="956"/>
                  </a:lnTo>
                  <a:lnTo>
                    <a:pt x="32" y="920"/>
                  </a:lnTo>
                  <a:lnTo>
                    <a:pt x="20" y="878"/>
                  </a:lnTo>
                  <a:lnTo>
                    <a:pt x="16" y="849"/>
                  </a:lnTo>
                  <a:lnTo>
                    <a:pt x="20" y="858"/>
                  </a:lnTo>
                  <a:lnTo>
                    <a:pt x="32" y="885"/>
                  </a:lnTo>
                  <a:lnTo>
                    <a:pt x="44" y="910"/>
                  </a:lnTo>
                  <a:lnTo>
                    <a:pt x="60" y="933"/>
                  </a:lnTo>
                  <a:lnTo>
                    <a:pt x="74" y="958"/>
                  </a:lnTo>
                  <a:lnTo>
                    <a:pt x="89" y="977"/>
                  </a:lnTo>
                  <a:lnTo>
                    <a:pt x="97" y="989"/>
                  </a:lnTo>
                  <a:lnTo>
                    <a:pt x="97" y="1044"/>
                  </a:lnTo>
                  <a:lnTo>
                    <a:pt x="98" y="1085"/>
                  </a:lnTo>
                  <a:lnTo>
                    <a:pt x="80" y="1050"/>
                  </a:lnTo>
                  <a:close/>
                  <a:moveTo>
                    <a:pt x="98" y="956"/>
                  </a:moveTo>
                  <a:lnTo>
                    <a:pt x="97" y="978"/>
                  </a:lnTo>
                  <a:lnTo>
                    <a:pt x="94" y="974"/>
                  </a:lnTo>
                  <a:lnTo>
                    <a:pt x="80" y="954"/>
                  </a:lnTo>
                  <a:lnTo>
                    <a:pt x="64" y="929"/>
                  </a:lnTo>
                  <a:lnTo>
                    <a:pt x="48" y="908"/>
                  </a:lnTo>
                  <a:lnTo>
                    <a:pt x="37" y="882"/>
                  </a:lnTo>
                  <a:lnTo>
                    <a:pt x="25" y="856"/>
                  </a:lnTo>
                  <a:lnTo>
                    <a:pt x="14" y="833"/>
                  </a:lnTo>
                  <a:lnTo>
                    <a:pt x="20" y="774"/>
                  </a:lnTo>
                  <a:lnTo>
                    <a:pt x="28" y="726"/>
                  </a:lnTo>
                  <a:lnTo>
                    <a:pt x="37" y="688"/>
                  </a:lnTo>
                  <a:lnTo>
                    <a:pt x="56" y="636"/>
                  </a:lnTo>
                  <a:lnTo>
                    <a:pt x="58" y="633"/>
                  </a:lnTo>
                  <a:lnTo>
                    <a:pt x="58" y="644"/>
                  </a:lnTo>
                  <a:lnTo>
                    <a:pt x="60" y="644"/>
                  </a:lnTo>
                  <a:lnTo>
                    <a:pt x="73" y="684"/>
                  </a:lnTo>
                  <a:lnTo>
                    <a:pt x="89" y="720"/>
                  </a:lnTo>
                  <a:lnTo>
                    <a:pt x="106" y="756"/>
                  </a:lnTo>
                  <a:lnTo>
                    <a:pt x="122" y="777"/>
                  </a:lnTo>
                  <a:lnTo>
                    <a:pt x="134" y="794"/>
                  </a:lnTo>
                  <a:lnTo>
                    <a:pt x="121" y="832"/>
                  </a:lnTo>
                  <a:lnTo>
                    <a:pt x="109" y="872"/>
                  </a:lnTo>
                  <a:lnTo>
                    <a:pt x="101" y="918"/>
                  </a:lnTo>
                  <a:lnTo>
                    <a:pt x="98" y="956"/>
                  </a:lnTo>
                  <a:close/>
                  <a:moveTo>
                    <a:pt x="214" y="1238"/>
                  </a:moveTo>
                  <a:lnTo>
                    <a:pt x="210" y="1234"/>
                  </a:lnTo>
                  <a:lnTo>
                    <a:pt x="182" y="1204"/>
                  </a:lnTo>
                  <a:lnTo>
                    <a:pt x="142" y="1156"/>
                  </a:lnTo>
                  <a:lnTo>
                    <a:pt x="130" y="1133"/>
                  </a:lnTo>
                  <a:lnTo>
                    <a:pt x="104" y="1094"/>
                  </a:lnTo>
                  <a:lnTo>
                    <a:pt x="104" y="1094"/>
                  </a:lnTo>
                  <a:lnTo>
                    <a:pt x="102" y="1044"/>
                  </a:lnTo>
                  <a:lnTo>
                    <a:pt x="102" y="994"/>
                  </a:lnTo>
                  <a:lnTo>
                    <a:pt x="137" y="1037"/>
                  </a:lnTo>
                  <a:lnTo>
                    <a:pt x="181" y="1077"/>
                  </a:lnTo>
                  <a:lnTo>
                    <a:pt x="218" y="1104"/>
                  </a:lnTo>
                  <a:lnTo>
                    <a:pt x="264" y="1134"/>
                  </a:lnTo>
                  <a:lnTo>
                    <a:pt x="264" y="1170"/>
                  </a:lnTo>
                  <a:lnTo>
                    <a:pt x="268" y="1206"/>
                  </a:lnTo>
                  <a:lnTo>
                    <a:pt x="277" y="1253"/>
                  </a:lnTo>
                  <a:lnTo>
                    <a:pt x="290" y="1288"/>
                  </a:lnTo>
                  <a:lnTo>
                    <a:pt x="261" y="1270"/>
                  </a:lnTo>
                  <a:lnTo>
                    <a:pt x="214" y="1238"/>
                  </a:lnTo>
                  <a:close/>
                  <a:moveTo>
                    <a:pt x="302" y="1316"/>
                  </a:moveTo>
                  <a:lnTo>
                    <a:pt x="272" y="1289"/>
                  </a:lnTo>
                  <a:lnTo>
                    <a:pt x="237" y="1261"/>
                  </a:lnTo>
                  <a:lnTo>
                    <a:pt x="237" y="1260"/>
                  </a:lnTo>
                  <a:lnTo>
                    <a:pt x="257" y="1274"/>
                  </a:lnTo>
                  <a:lnTo>
                    <a:pt x="293" y="1297"/>
                  </a:lnTo>
                  <a:lnTo>
                    <a:pt x="293" y="1297"/>
                  </a:lnTo>
                  <a:lnTo>
                    <a:pt x="293" y="1297"/>
                  </a:lnTo>
                  <a:lnTo>
                    <a:pt x="305" y="1317"/>
                  </a:lnTo>
                  <a:lnTo>
                    <a:pt x="302" y="1316"/>
                  </a:lnTo>
                  <a:close/>
                  <a:moveTo>
                    <a:pt x="497" y="1418"/>
                  </a:moveTo>
                  <a:lnTo>
                    <a:pt x="450" y="1400"/>
                  </a:lnTo>
                  <a:lnTo>
                    <a:pt x="406" y="1378"/>
                  </a:lnTo>
                  <a:lnTo>
                    <a:pt x="364" y="1357"/>
                  </a:lnTo>
                  <a:lnTo>
                    <a:pt x="332" y="1337"/>
                  </a:lnTo>
                  <a:lnTo>
                    <a:pt x="313" y="1324"/>
                  </a:lnTo>
                  <a:lnTo>
                    <a:pt x="314" y="1324"/>
                  </a:lnTo>
                  <a:lnTo>
                    <a:pt x="302" y="1301"/>
                  </a:lnTo>
                  <a:lnTo>
                    <a:pt x="310" y="1305"/>
                  </a:lnTo>
                  <a:lnTo>
                    <a:pt x="341" y="1325"/>
                  </a:lnTo>
                  <a:lnTo>
                    <a:pt x="402" y="1349"/>
                  </a:lnTo>
                  <a:lnTo>
                    <a:pt x="457" y="1369"/>
                  </a:lnTo>
                  <a:lnTo>
                    <a:pt x="506" y="1381"/>
                  </a:lnTo>
                  <a:lnTo>
                    <a:pt x="513" y="1398"/>
                  </a:lnTo>
                  <a:lnTo>
                    <a:pt x="521" y="1418"/>
                  </a:lnTo>
                  <a:lnTo>
                    <a:pt x="526" y="1429"/>
                  </a:lnTo>
                  <a:lnTo>
                    <a:pt x="497" y="1418"/>
                  </a:lnTo>
                  <a:close/>
                  <a:moveTo>
                    <a:pt x="725" y="1462"/>
                  </a:moveTo>
                  <a:lnTo>
                    <a:pt x="700" y="1462"/>
                  </a:lnTo>
                  <a:lnTo>
                    <a:pt x="673" y="1458"/>
                  </a:lnTo>
                  <a:lnTo>
                    <a:pt x="624" y="1454"/>
                  </a:lnTo>
                  <a:lnTo>
                    <a:pt x="573" y="1442"/>
                  </a:lnTo>
                  <a:lnTo>
                    <a:pt x="534" y="1432"/>
                  </a:lnTo>
                  <a:lnTo>
                    <a:pt x="525" y="1417"/>
                  </a:lnTo>
                  <a:lnTo>
                    <a:pt x="518" y="1397"/>
                  </a:lnTo>
                  <a:lnTo>
                    <a:pt x="513" y="1382"/>
                  </a:lnTo>
                  <a:lnTo>
                    <a:pt x="574" y="1397"/>
                  </a:lnTo>
                  <a:lnTo>
                    <a:pt x="637" y="1405"/>
                  </a:lnTo>
                  <a:lnTo>
                    <a:pt x="692" y="1409"/>
                  </a:lnTo>
                  <a:lnTo>
                    <a:pt x="725" y="1413"/>
                  </a:lnTo>
                  <a:lnTo>
                    <a:pt x="725" y="1462"/>
                  </a:lnTo>
                  <a:close/>
                  <a:moveTo>
                    <a:pt x="725" y="1318"/>
                  </a:moveTo>
                  <a:lnTo>
                    <a:pt x="725" y="1406"/>
                  </a:lnTo>
                  <a:lnTo>
                    <a:pt x="693" y="1404"/>
                  </a:lnTo>
                  <a:lnTo>
                    <a:pt x="637" y="1400"/>
                  </a:lnTo>
                  <a:lnTo>
                    <a:pt x="576" y="1392"/>
                  </a:lnTo>
                  <a:lnTo>
                    <a:pt x="512" y="1376"/>
                  </a:lnTo>
                  <a:lnTo>
                    <a:pt x="501" y="1333"/>
                  </a:lnTo>
                  <a:lnTo>
                    <a:pt x="494" y="1278"/>
                  </a:lnTo>
                  <a:lnTo>
                    <a:pt x="493" y="1233"/>
                  </a:lnTo>
                  <a:lnTo>
                    <a:pt x="532" y="1242"/>
                  </a:lnTo>
                  <a:lnTo>
                    <a:pt x="606" y="1256"/>
                  </a:lnTo>
                  <a:lnTo>
                    <a:pt x="674" y="1264"/>
                  </a:lnTo>
                  <a:lnTo>
                    <a:pt x="726" y="1268"/>
                  </a:lnTo>
                  <a:lnTo>
                    <a:pt x="725" y="1301"/>
                  </a:lnTo>
                  <a:lnTo>
                    <a:pt x="728" y="1301"/>
                  </a:lnTo>
                  <a:lnTo>
                    <a:pt x="725" y="1302"/>
                  </a:lnTo>
                  <a:lnTo>
                    <a:pt x="725" y="1316"/>
                  </a:lnTo>
                  <a:lnTo>
                    <a:pt x="786" y="1354"/>
                  </a:lnTo>
                  <a:lnTo>
                    <a:pt x="806" y="1384"/>
                  </a:lnTo>
                  <a:lnTo>
                    <a:pt x="854" y="1402"/>
                  </a:lnTo>
                  <a:lnTo>
                    <a:pt x="854" y="1404"/>
                  </a:lnTo>
                  <a:lnTo>
                    <a:pt x="790" y="1408"/>
                  </a:lnTo>
                  <a:lnTo>
                    <a:pt x="730" y="1408"/>
                  </a:lnTo>
                  <a:lnTo>
                    <a:pt x="730" y="1318"/>
                  </a:lnTo>
                  <a:lnTo>
                    <a:pt x="725" y="1318"/>
                  </a:lnTo>
                  <a:close/>
                  <a:moveTo>
                    <a:pt x="838" y="1458"/>
                  </a:moveTo>
                  <a:lnTo>
                    <a:pt x="818" y="1460"/>
                  </a:lnTo>
                  <a:lnTo>
                    <a:pt x="790" y="1462"/>
                  </a:lnTo>
                  <a:lnTo>
                    <a:pt x="730" y="1462"/>
                  </a:lnTo>
                  <a:lnTo>
                    <a:pt x="730" y="1413"/>
                  </a:lnTo>
                  <a:lnTo>
                    <a:pt x="790" y="1413"/>
                  </a:lnTo>
                  <a:lnTo>
                    <a:pt x="854" y="1409"/>
                  </a:lnTo>
                  <a:lnTo>
                    <a:pt x="856" y="1413"/>
                  </a:lnTo>
                  <a:lnTo>
                    <a:pt x="838" y="1458"/>
                  </a:lnTo>
                  <a:close/>
                  <a:moveTo>
                    <a:pt x="1166" y="1205"/>
                  </a:moveTo>
                  <a:lnTo>
                    <a:pt x="1122" y="1209"/>
                  </a:lnTo>
                  <a:lnTo>
                    <a:pt x="1120" y="1197"/>
                  </a:lnTo>
                  <a:lnTo>
                    <a:pt x="1082" y="1170"/>
                  </a:lnTo>
                  <a:lnTo>
                    <a:pt x="1052" y="1173"/>
                  </a:lnTo>
                  <a:lnTo>
                    <a:pt x="972" y="1149"/>
                  </a:lnTo>
                  <a:lnTo>
                    <a:pt x="972" y="1142"/>
                  </a:lnTo>
                  <a:lnTo>
                    <a:pt x="953" y="1142"/>
                  </a:lnTo>
                  <a:lnTo>
                    <a:pt x="942" y="1150"/>
                  </a:lnTo>
                  <a:lnTo>
                    <a:pt x="898" y="1154"/>
                  </a:lnTo>
                  <a:lnTo>
                    <a:pt x="886" y="1146"/>
                  </a:lnTo>
                  <a:lnTo>
                    <a:pt x="861" y="1158"/>
                  </a:lnTo>
                  <a:lnTo>
                    <a:pt x="861" y="1174"/>
                  </a:lnTo>
                  <a:lnTo>
                    <a:pt x="854" y="1177"/>
                  </a:lnTo>
                  <a:lnTo>
                    <a:pt x="848" y="1142"/>
                  </a:lnTo>
                  <a:lnTo>
                    <a:pt x="818" y="1162"/>
                  </a:lnTo>
                  <a:lnTo>
                    <a:pt x="809" y="1162"/>
                  </a:lnTo>
                  <a:lnTo>
                    <a:pt x="782" y="1197"/>
                  </a:lnTo>
                  <a:lnTo>
                    <a:pt x="754" y="1177"/>
                  </a:lnTo>
                  <a:lnTo>
                    <a:pt x="734" y="1181"/>
                  </a:lnTo>
                  <a:lnTo>
                    <a:pt x="734" y="1054"/>
                  </a:lnTo>
                  <a:lnTo>
                    <a:pt x="772" y="1054"/>
                  </a:lnTo>
                  <a:lnTo>
                    <a:pt x="772" y="1054"/>
                  </a:lnTo>
                  <a:lnTo>
                    <a:pt x="786" y="1054"/>
                  </a:lnTo>
                  <a:lnTo>
                    <a:pt x="810" y="1052"/>
                  </a:lnTo>
                  <a:lnTo>
                    <a:pt x="810" y="1054"/>
                  </a:lnTo>
                  <a:lnTo>
                    <a:pt x="824" y="1054"/>
                  </a:lnTo>
                  <a:lnTo>
                    <a:pt x="824" y="1052"/>
                  </a:lnTo>
                  <a:lnTo>
                    <a:pt x="824" y="1049"/>
                  </a:lnTo>
                  <a:lnTo>
                    <a:pt x="810" y="1049"/>
                  </a:lnTo>
                  <a:lnTo>
                    <a:pt x="810" y="1046"/>
                  </a:lnTo>
                  <a:lnTo>
                    <a:pt x="804" y="1044"/>
                  </a:lnTo>
                  <a:lnTo>
                    <a:pt x="790" y="1036"/>
                  </a:lnTo>
                  <a:lnTo>
                    <a:pt x="778" y="1036"/>
                  </a:lnTo>
                  <a:lnTo>
                    <a:pt x="756" y="1028"/>
                  </a:lnTo>
                  <a:lnTo>
                    <a:pt x="746" y="1022"/>
                  </a:lnTo>
                  <a:lnTo>
                    <a:pt x="736" y="1020"/>
                  </a:lnTo>
                  <a:lnTo>
                    <a:pt x="716" y="1014"/>
                  </a:lnTo>
                  <a:lnTo>
                    <a:pt x="705" y="1020"/>
                  </a:lnTo>
                  <a:lnTo>
                    <a:pt x="702" y="1020"/>
                  </a:lnTo>
                  <a:lnTo>
                    <a:pt x="688" y="1028"/>
                  </a:lnTo>
                  <a:lnTo>
                    <a:pt x="688" y="1030"/>
                  </a:lnTo>
                  <a:lnTo>
                    <a:pt x="693" y="1030"/>
                  </a:lnTo>
                  <a:lnTo>
                    <a:pt x="705" y="1028"/>
                  </a:lnTo>
                  <a:lnTo>
                    <a:pt x="725" y="1028"/>
                  </a:lnTo>
                  <a:lnTo>
                    <a:pt x="733" y="1030"/>
                  </a:lnTo>
                  <a:lnTo>
                    <a:pt x="729" y="1030"/>
                  </a:lnTo>
                  <a:lnTo>
                    <a:pt x="729" y="1048"/>
                  </a:lnTo>
                  <a:lnTo>
                    <a:pt x="706" y="1048"/>
                  </a:lnTo>
                  <a:lnTo>
                    <a:pt x="678" y="1044"/>
                  </a:lnTo>
                  <a:lnTo>
                    <a:pt x="652" y="1041"/>
                  </a:lnTo>
                  <a:lnTo>
                    <a:pt x="650" y="1046"/>
                  </a:lnTo>
                  <a:lnTo>
                    <a:pt x="650" y="1046"/>
                  </a:lnTo>
                  <a:lnTo>
                    <a:pt x="678" y="1049"/>
                  </a:lnTo>
                  <a:lnTo>
                    <a:pt x="706" y="1054"/>
                  </a:lnTo>
                  <a:lnTo>
                    <a:pt x="729" y="1054"/>
                  </a:lnTo>
                  <a:lnTo>
                    <a:pt x="729" y="1181"/>
                  </a:lnTo>
                  <a:lnTo>
                    <a:pt x="732" y="1181"/>
                  </a:lnTo>
                  <a:lnTo>
                    <a:pt x="732" y="1181"/>
                  </a:lnTo>
                  <a:lnTo>
                    <a:pt x="722" y="1181"/>
                  </a:lnTo>
                  <a:lnTo>
                    <a:pt x="696" y="1162"/>
                  </a:lnTo>
                  <a:lnTo>
                    <a:pt x="690" y="1142"/>
                  </a:lnTo>
                  <a:lnTo>
                    <a:pt x="698" y="1117"/>
                  </a:lnTo>
                  <a:lnTo>
                    <a:pt x="688" y="1104"/>
                  </a:lnTo>
                  <a:lnTo>
                    <a:pt x="625" y="1090"/>
                  </a:lnTo>
                  <a:lnTo>
                    <a:pt x="650" y="1044"/>
                  </a:lnTo>
                  <a:lnTo>
                    <a:pt x="650" y="1036"/>
                  </a:lnTo>
                  <a:lnTo>
                    <a:pt x="625" y="1036"/>
                  </a:lnTo>
                  <a:lnTo>
                    <a:pt x="620" y="1044"/>
                  </a:lnTo>
                  <a:lnTo>
                    <a:pt x="618" y="1052"/>
                  </a:lnTo>
                  <a:lnTo>
                    <a:pt x="596" y="1062"/>
                  </a:lnTo>
                  <a:lnTo>
                    <a:pt x="549" y="1044"/>
                  </a:lnTo>
                  <a:lnTo>
                    <a:pt x="546" y="1030"/>
                  </a:lnTo>
                  <a:lnTo>
                    <a:pt x="590" y="1038"/>
                  </a:lnTo>
                  <a:lnTo>
                    <a:pt x="618" y="1046"/>
                  </a:lnTo>
                  <a:lnTo>
                    <a:pt x="621" y="1041"/>
                  </a:lnTo>
                  <a:lnTo>
                    <a:pt x="592" y="1033"/>
                  </a:lnTo>
                  <a:lnTo>
                    <a:pt x="546" y="1025"/>
                  </a:lnTo>
                  <a:lnTo>
                    <a:pt x="545" y="1028"/>
                  </a:lnTo>
                  <a:lnTo>
                    <a:pt x="545" y="1028"/>
                  </a:lnTo>
                  <a:lnTo>
                    <a:pt x="532" y="1012"/>
                  </a:lnTo>
                  <a:lnTo>
                    <a:pt x="546" y="934"/>
                  </a:lnTo>
                  <a:lnTo>
                    <a:pt x="614" y="926"/>
                  </a:lnTo>
                  <a:lnTo>
                    <a:pt x="636" y="936"/>
                  </a:lnTo>
                  <a:lnTo>
                    <a:pt x="640" y="936"/>
                  </a:lnTo>
                  <a:lnTo>
                    <a:pt x="640" y="920"/>
                  </a:lnTo>
                  <a:lnTo>
                    <a:pt x="680" y="925"/>
                  </a:lnTo>
                  <a:lnTo>
                    <a:pt x="685" y="930"/>
                  </a:lnTo>
                  <a:lnTo>
                    <a:pt x="708" y="930"/>
                  </a:lnTo>
                  <a:lnTo>
                    <a:pt x="732" y="988"/>
                  </a:lnTo>
                  <a:lnTo>
                    <a:pt x="729" y="988"/>
                  </a:lnTo>
                  <a:lnTo>
                    <a:pt x="730" y="1014"/>
                  </a:lnTo>
                  <a:lnTo>
                    <a:pt x="736" y="1014"/>
                  </a:lnTo>
                  <a:lnTo>
                    <a:pt x="734" y="988"/>
                  </a:lnTo>
                  <a:lnTo>
                    <a:pt x="732" y="988"/>
                  </a:lnTo>
                  <a:lnTo>
                    <a:pt x="741" y="984"/>
                  </a:lnTo>
                  <a:lnTo>
                    <a:pt x="742" y="972"/>
                  </a:lnTo>
                  <a:lnTo>
                    <a:pt x="733" y="952"/>
                  </a:lnTo>
                  <a:lnTo>
                    <a:pt x="738" y="952"/>
                  </a:lnTo>
                  <a:lnTo>
                    <a:pt x="738" y="909"/>
                  </a:lnTo>
                  <a:lnTo>
                    <a:pt x="737" y="909"/>
                  </a:lnTo>
                  <a:lnTo>
                    <a:pt x="738" y="902"/>
                  </a:lnTo>
                  <a:lnTo>
                    <a:pt x="789" y="865"/>
                  </a:lnTo>
                  <a:lnTo>
                    <a:pt x="792" y="832"/>
                  </a:lnTo>
                  <a:lnTo>
                    <a:pt x="804" y="817"/>
                  </a:lnTo>
                  <a:lnTo>
                    <a:pt x="808" y="802"/>
                  </a:lnTo>
                  <a:lnTo>
                    <a:pt x="809" y="802"/>
                  </a:lnTo>
                  <a:lnTo>
                    <a:pt x="809" y="805"/>
                  </a:lnTo>
                  <a:lnTo>
                    <a:pt x="842" y="804"/>
                  </a:lnTo>
                  <a:lnTo>
                    <a:pt x="888" y="796"/>
                  </a:lnTo>
                  <a:lnTo>
                    <a:pt x="940" y="784"/>
                  </a:lnTo>
                  <a:lnTo>
                    <a:pt x="966" y="897"/>
                  </a:lnTo>
                  <a:lnTo>
                    <a:pt x="985" y="1025"/>
                  </a:lnTo>
                  <a:lnTo>
                    <a:pt x="949" y="1033"/>
                  </a:lnTo>
                  <a:lnTo>
                    <a:pt x="902" y="1041"/>
                  </a:lnTo>
                  <a:lnTo>
                    <a:pt x="849" y="1048"/>
                  </a:lnTo>
                  <a:lnTo>
                    <a:pt x="842" y="1046"/>
                  </a:lnTo>
                  <a:lnTo>
                    <a:pt x="840" y="1052"/>
                  </a:lnTo>
                  <a:lnTo>
                    <a:pt x="824" y="1052"/>
                  </a:lnTo>
                  <a:lnTo>
                    <a:pt x="825" y="1054"/>
                  </a:lnTo>
                  <a:lnTo>
                    <a:pt x="834" y="1060"/>
                  </a:lnTo>
                  <a:lnTo>
                    <a:pt x="834" y="1066"/>
                  </a:lnTo>
                  <a:lnTo>
                    <a:pt x="846" y="1066"/>
                  </a:lnTo>
                  <a:lnTo>
                    <a:pt x="856" y="1074"/>
                  </a:lnTo>
                  <a:lnTo>
                    <a:pt x="866" y="1066"/>
                  </a:lnTo>
                  <a:lnTo>
                    <a:pt x="882" y="1066"/>
                  </a:lnTo>
                  <a:lnTo>
                    <a:pt x="866" y="1060"/>
                  </a:lnTo>
                  <a:lnTo>
                    <a:pt x="860" y="1052"/>
                  </a:lnTo>
                  <a:lnTo>
                    <a:pt x="904" y="1046"/>
                  </a:lnTo>
                  <a:lnTo>
                    <a:pt x="950" y="1038"/>
                  </a:lnTo>
                  <a:lnTo>
                    <a:pt x="986" y="1030"/>
                  </a:lnTo>
                  <a:lnTo>
                    <a:pt x="993" y="1084"/>
                  </a:lnTo>
                  <a:lnTo>
                    <a:pt x="1001" y="1138"/>
                  </a:lnTo>
                  <a:lnTo>
                    <a:pt x="1001" y="1157"/>
                  </a:lnTo>
                  <a:lnTo>
                    <a:pt x="1006" y="1157"/>
                  </a:lnTo>
                  <a:lnTo>
                    <a:pt x="1006" y="1138"/>
                  </a:lnTo>
                  <a:lnTo>
                    <a:pt x="998" y="1082"/>
                  </a:lnTo>
                  <a:lnTo>
                    <a:pt x="992" y="1029"/>
                  </a:lnTo>
                  <a:lnTo>
                    <a:pt x="1028" y="1022"/>
                  </a:lnTo>
                  <a:lnTo>
                    <a:pt x="1088" y="998"/>
                  </a:lnTo>
                  <a:lnTo>
                    <a:pt x="1148" y="974"/>
                  </a:lnTo>
                  <a:lnTo>
                    <a:pt x="1186" y="958"/>
                  </a:lnTo>
                  <a:lnTo>
                    <a:pt x="1206" y="949"/>
                  </a:lnTo>
                  <a:lnTo>
                    <a:pt x="1206" y="952"/>
                  </a:lnTo>
                  <a:lnTo>
                    <a:pt x="1214" y="992"/>
                  </a:lnTo>
                  <a:lnTo>
                    <a:pt x="1222" y="1036"/>
                  </a:lnTo>
                  <a:lnTo>
                    <a:pt x="1228" y="1076"/>
                  </a:lnTo>
                  <a:lnTo>
                    <a:pt x="1233" y="1148"/>
                  </a:lnTo>
                  <a:lnTo>
                    <a:pt x="1224" y="1154"/>
                  </a:lnTo>
                  <a:lnTo>
                    <a:pt x="1185" y="1176"/>
                  </a:lnTo>
                  <a:lnTo>
                    <a:pt x="1145" y="1190"/>
                  </a:lnTo>
                  <a:lnTo>
                    <a:pt x="1121" y="1202"/>
                  </a:lnTo>
                  <a:lnTo>
                    <a:pt x="1124" y="1206"/>
                  </a:lnTo>
                  <a:lnTo>
                    <a:pt x="1148" y="1196"/>
                  </a:lnTo>
                  <a:lnTo>
                    <a:pt x="1186" y="1180"/>
                  </a:lnTo>
                  <a:lnTo>
                    <a:pt x="1226" y="1160"/>
                  </a:lnTo>
                  <a:lnTo>
                    <a:pt x="1233" y="1154"/>
                  </a:lnTo>
                  <a:lnTo>
                    <a:pt x="1233" y="1189"/>
                  </a:lnTo>
                  <a:lnTo>
                    <a:pt x="1236" y="1189"/>
                  </a:lnTo>
                  <a:lnTo>
                    <a:pt x="1166" y="1205"/>
                  </a:lnTo>
                  <a:close/>
                  <a:moveTo>
                    <a:pt x="734" y="1049"/>
                  </a:moveTo>
                  <a:lnTo>
                    <a:pt x="734" y="1032"/>
                  </a:lnTo>
                  <a:lnTo>
                    <a:pt x="742" y="1036"/>
                  </a:lnTo>
                  <a:lnTo>
                    <a:pt x="773" y="1044"/>
                  </a:lnTo>
                  <a:lnTo>
                    <a:pt x="776" y="1052"/>
                  </a:lnTo>
                  <a:lnTo>
                    <a:pt x="774" y="1052"/>
                  </a:lnTo>
                  <a:lnTo>
                    <a:pt x="774" y="1049"/>
                  </a:lnTo>
                  <a:lnTo>
                    <a:pt x="734" y="1049"/>
                  </a:lnTo>
                  <a:close/>
                  <a:moveTo>
                    <a:pt x="1392" y="1074"/>
                  </a:moveTo>
                  <a:lnTo>
                    <a:pt x="1389" y="1100"/>
                  </a:lnTo>
                  <a:lnTo>
                    <a:pt x="1365" y="1137"/>
                  </a:lnTo>
                  <a:lnTo>
                    <a:pt x="1337" y="1176"/>
                  </a:lnTo>
                  <a:lnTo>
                    <a:pt x="1318" y="1200"/>
                  </a:lnTo>
                  <a:lnTo>
                    <a:pt x="1297" y="1224"/>
                  </a:lnTo>
                  <a:lnTo>
                    <a:pt x="1242" y="1276"/>
                  </a:lnTo>
                  <a:lnTo>
                    <a:pt x="1224" y="1293"/>
                  </a:lnTo>
                  <a:lnTo>
                    <a:pt x="1200" y="1313"/>
                  </a:lnTo>
                  <a:lnTo>
                    <a:pt x="1181" y="1325"/>
                  </a:lnTo>
                  <a:lnTo>
                    <a:pt x="1186" y="1317"/>
                  </a:lnTo>
                  <a:lnTo>
                    <a:pt x="1205" y="1304"/>
                  </a:lnTo>
                  <a:lnTo>
                    <a:pt x="1209" y="1292"/>
                  </a:lnTo>
                  <a:lnTo>
                    <a:pt x="1254" y="1217"/>
                  </a:lnTo>
                  <a:lnTo>
                    <a:pt x="1268" y="1205"/>
                  </a:lnTo>
                  <a:lnTo>
                    <a:pt x="1265" y="1189"/>
                  </a:lnTo>
                  <a:lnTo>
                    <a:pt x="1240" y="1189"/>
                  </a:lnTo>
                  <a:lnTo>
                    <a:pt x="1240" y="1150"/>
                  </a:lnTo>
                  <a:lnTo>
                    <a:pt x="1264" y="1133"/>
                  </a:lnTo>
                  <a:lnTo>
                    <a:pt x="1294" y="1112"/>
                  </a:lnTo>
                  <a:lnTo>
                    <a:pt x="1336" y="1080"/>
                  </a:lnTo>
                  <a:lnTo>
                    <a:pt x="1373" y="1045"/>
                  </a:lnTo>
                  <a:lnTo>
                    <a:pt x="1398" y="1018"/>
                  </a:lnTo>
                  <a:lnTo>
                    <a:pt x="1397" y="1042"/>
                  </a:lnTo>
                  <a:lnTo>
                    <a:pt x="1392" y="1074"/>
                  </a:lnTo>
                  <a:close/>
                  <a:moveTo>
                    <a:pt x="1484" y="844"/>
                  </a:moveTo>
                  <a:lnTo>
                    <a:pt x="1476" y="880"/>
                  </a:lnTo>
                  <a:lnTo>
                    <a:pt x="1468" y="914"/>
                  </a:lnTo>
                  <a:lnTo>
                    <a:pt x="1460" y="941"/>
                  </a:lnTo>
                  <a:lnTo>
                    <a:pt x="1452" y="964"/>
                  </a:lnTo>
                  <a:lnTo>
                    <a:pt x="1440" y="994"/>
                  </a:lnTo>
                  <a:lnTo>
                    <a:pt x="1432" y="1022"/>
                  </a:lnTo>
                  <a:lnTo>
                    <a:pt x="1420" y="1042"/>
                  </a:lnTo>
                  <a:lnTo>
                    <a:pt x="1408" y="1065"/>
                  </a:lnTo>
                  <a:lnTo>
                    <a:pt x="1400" y="1081"/>
                  </a:lnTo>
                  <a:lnTo>
                    <a:pt x="1396" y="1089"/>
                  </a:lnTo>
                  <a:lnTo>
                    <a:pt x="1397" y="1076"/>
                  </a:lnTo>
                  <a:lnTo>
                    <a:pt x="1402" y="1044"/>
                  </a:lnTo>
                  <a:lnTo>
                    <a:pt x="1405" y="1013"/>
                  </a:lnTo>
                  <a:lnTo>
                    <a:pt x="1424" y="977"/>
                  </a:lnTo>
                  <a:lnTo>
                    <a:pt x="1444" y="944"/>
                  </a:lnTo>
                  <a:lnTo>
                    <a:pt x="1460" y="905"/>
                  </a:lnTo>
                  <a:lnTo>
                    <a:pt x="1476" y="862"/>
                  </a:lnTo>
                  <a:lnTo>
                    <a:pt x="1485" y="824"/>
                  </a:lnTo>
                  <a:lnTo>
                    <a:pt x="1484" y="844"/>
                  </a:lnTo>
                  <a:close/>
                  <a:moveTo>
                    <a:pt x="1488" y="790"/>
                  </a:moveTo>
                  <a:lnTo>
                    <a:pt x="1486" y="789"/>
                  </a:lnTo>
                  <a:lnTo>
                    <a:pt x="1486" y="789"/>
                  </a:lnTo>
                  <a:lnTo>
                    <a:pt x="1470" y="861"/>
                  </a:lnTo>
                  <a:lnTo>
                    <a:pt x="1456" y="904"/>
                  </a:lnTo>
                  <a:lnTo>
                    <a:pt x="1440" y="941"/>
                  </a:lnTo>
                  <a:lnTo>
                    <a:pt x="1418" y="974"/>
                  </a:lnTo>
                  <a:lnTo>
                    <a:pt x="1404" y="1002"/>
                  </a:lnTo>
                  <a:lnTo>
                    <a:pt x="1402" y="990"/>
                  </a:lnTo>
                  <a:lnTo>
                    <a:pt x="1400" y="968"/>
                  </a:lnTo>
                  <a:lnTo>
                    <a:pt x="1394" y="928"/>
                  </a:lnTo>
                  <a:lnTo>
                    <a:pt x="1381" y="886"/>
                  </a:lnTo>
                  <a:lnTo>
                    <a:pt x="1365" y="832"/>
                  </a:lnTo>
                  <a:lnTo>
                    <a:pt x="1361" y="816"/>
                  </a:lnTo>
                  <a:lnTo>
                    <a:pt x="1376" y="794"/>
                  </a:lnTo>
                  <a:lnTo>
                    <a:pt x="1386" y="802"/>
                  </a:lnTo>
                  <a:lnTo>
                    <a:pt x="1392" y="810"/>
                  </a:lnTo>
                  <a:lnTo>
                    <a:pt x="1394" y="856"/>
                  </a:lnTo>
                  <a:lnTo>
                    <a:pt x="1410" y="869"/>
                  </a:lnTo>
                  <a:lnTo>
                    <a:pt x="1421" y="873"/>
                  </a:lnTo>
                  <a:lnTo>
                    <a:pt x="1430" y="878"/>
                  </a:lnTo>
                  <a:lnTo>
                    <a:pt x="1454" y="877"/>
                  </a:lnTo>
                  <a:lnTo>
                    <a:pt x="1454" y="857"/>
                  </a:lnTo>
                  <a:lnTo>
                    <a:pt x="1473" y="814"/>
                  </a:lnTo>
                  <a:lnTo>
                    <a:pt x="1490" y="770"/>
                  </a:lnTo>
                  <a:lnTo>
                    <a:pt x="1488" y="790"/>
                  </a:lnTo>
                  <a:close/>
                  <a:moveTo>
                    <a:pt x="404" y="577"/>
                  </a:moveTo>
                  <a:lnTo>
                    <a:pt x="401" y="566"/>
                  </a:lnTo>
                  <a:lnTo>
                    <a:pt x="400" y="562"/>
                  </a:lnTo>
                  <a:lnTo>
                    <a:pt x="398" y="562"/>
                  </a:lnTo>
                  <a:lnTo>
                    <a:pt x="397" y="565"/>
                  </a:lnTo>
                  <a:lnTo>
                    <a:pt x="402" y="582"/>
                  </a:lnTo>
                  <a:lnTo>
                    <a:pt x="404" y="577"/>
                  </a:lnTo>
                  <a:close/>
                  <a:moveTo>
                    <a:pt x="1369" y="398"/>
                  </a:moveTo>
                  <a:lnTo>
                    <a:pt x="1373" y="394"/>
                  </a:lnTo>
                  <a:lnTo>
                    <a:pt x="1357" y="378"/>
                  </a:lnTo>
                  <a:lnTo>
                    <a:pt x="1336" y="357"/>
                  </a:lnTo>
                  <a:lnTo>
                    <a:pt x="1332" y="361"/>
                  </a:lnTo>
                  <a:lnTo>
                    <a:pt x="1332" y="361"/>
                  </a:lnTo>
                  <a:lnTo>
                    <a:pt x="1353" y="382"/>
                  </a:lnTo>
                  <a:lnTo>
                    <a:pt x="1369" y="398"/>
                  </a:lnTo>
                  <a:close/>
                  <a:moveTo>
                    <a:pt x="786" y="325"/>
                  </a:moveTo>
                  <a:lnTo>
                    <a:pt x="786" y="322"/>
                  </a:lnTo>
                  <a:lnTo>
                    <a:pt x="786" y="320"/>
                  </a:lnTo>
                  <a:lnTo>
                    <a:pt x="772" y="320"/>
                  </a:lnTo>
                  <a:lnTo>
                    <a:pt x="772" y="322"/>
                  </a:lnTo>
                  <a:lnTo>
                    <a:pt x="772" y="325"/>
                  </a:lnTo>
                  <a:lnTo>
                    <a:pt x="786" y="325"/>
                  </a:lnTo>
                  <a:close/>
                  <a:moveTo>
                    <a:pt x="1124" y="1206"/>
                  </a:moveTo>
                  <a:lnTo>
                    <a:pt x="1124" y="1206"/>
                  </a:lnTo>
                  <a:lnTo>
                    <a:pt x="1124" y="1206"/>
                  </a:lnTo>
                  <a:lnTo>
                    <a:pt x="1124" y="1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11560" y="62927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EuropeC"/>
                <a:cs typeface="EuropeC"/>
              </a:rPr>
              <a:t>Персональные </a:t>
            </a:r>
            <a:r>
              <a:rPr lang="ru-RU" sz="1200" dirty="0">
                <a:latin typeface="EuropeC"/>
                <a:cs typeface="EuropeC"/>
              </a:rPr>
              <a:t>аккаунты </a:t>
            </a:r>
            <a:r>
              <a:rPr lang="ru-RU" sz="1200" dirty="0" smtClean="0">
                <a:latin typeface="EuropeC"/>
                <a:cs typeface="EuropeC"/>
              </a:rPr>
              <a:t>компаний</a:t>
            </a:r>
            <a:r>
              <a:rPr lang="ru-RU" sz="1200" dirty="0">
                <a:latin typeface="EuropeC"/>
                <a:cs typeface="EuropeC"/>
              </a:rPr>
              <a:t>-пользователей связанны между собой на одной туристической платформе. Чтобы у сотрудников туристической компании вся необходимая для работы информация  была под рукой в одном месте: фото, видео-файлы, текстовые документы, контакты, новости</a:t>
            </a:r>
            <a:r>
              <a:rPr lang="ru-RU" sz="1200" dirty="0" smtClean="0">
                <a:latin typeface="EuropeC"/>
                <a:cs typeface="EuropeC"/>
              </a:rPr>
              <a:t>.</a:t>
            </a:r>
            <a:endParaRPr lang="ru-RU" sz="1200" dirty="0">
              <a:latin typeface="EuropeC"/>
              <a:cs typeface="EuropeC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803998"/>
            <a:ext cx="9468544" cy="3395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0" y="480377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EuropeC"/>
                <a:cs typeface="EuropeC"/>
              </a:rPr>
              <a:t>Большой </a:t>
            </a:r>
            <a:r>
              <a:rPr lang="ru-RU" sz="1600" b="1" dirty="0">
                <a:solidFill>
                  <a:schemeClr val="accent5"/>
                </a:solidFill>
                <a:latin typeface="EuropeC"/>
                <a:cs typeface="EuropeC"/>
              </a:rPr>
              <a:t>туристический справочник, в котором Вы сами выступаете автором!</a:t>
            </a:r>
          </a:p>
        </p:txBody>
      </p:sp>
      <p:sp>
        <p:nvSpPr>
          <p:cNvPr id="76" name="Rectangle 2"/>
          <p:cNvSpPr/>
          <p:nvPr/>
        </p:nvSpPr>
        <p:spPr>
          <a:xfrm>
            <a:off x="323528" y="123478"/>
            <a:ext cx="216024" cy="432048"/>
          </a:xfrm>
          <a:prstGeom prst="rect">
            <a:avLst/>
          </a:prstGeom>
          <a:solidFill>
            <a:srgbClr val="253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Прямоугольник 76"/>
          <p:cNvSpPr/>
          <p:nvPr/>
        </p:nvSpPr>
        <p:spPr>
          <a:xfrm>
            <a:off x="611560" y="104314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E11E4F"/>
                </a:solidFill>
                <a:latin typeface="EuropeC"/>
                <a:cs typeface="EuropeC"/>
              </a:rPr>
              <a:t>ПЕРВАЯ ПРОФЕССИОНАЛЬНАЯ ТУРИСТИЧЕСКАЯ СОЦИАЛЬНАЯ </a:t>
            </a:r>
            <a:r>
              <a:rPr lang="en-US" sz="1400" dirty="0" smtClean="0">
                <a:solidFill>
                  <a:srgbClr val="E11E4F"/>
                </a:solidFill>
                <a:latin typeface="EuropeC"/>
                <a:cs typeface="EuropeC"/>
              </a:rPr>
              <a:t>B</a:t>
            </a:r>
            <a:r>
              <a:rPr lang="ru-RU" sz="1400" dirty="0" smtClean="0">
                <a:solidFill>
                  <a:srgbClr val="E11E4F"/>
                </a:solidFill>
                <a:latin typeface="EuropeC"/>
                <a:cs typeface="EuropeC"/>
              </a:rPr>
              <a:t>2</a:t>
            </a:r>
            <a:r>
              <a:rPr lang="en-US" sz="1400" dirty="0" smtClean="0">
                <a:solidFill>
                  <a:srgbClr val="E11E4F"/>
                </a:solidFill>
                <a:latin typeface="EuropeC"/>
                <a:cs typeface="EuropeC"/>
              </a:rPr>
              <a:t>B </a:t>
            </a:r>
            <a:r>
              <a:rPr lang="ru-RU" sz="1400" dirty="0" smtClean="0">
                <a:solidFill>
                  <a:srgbClr val="E11E4F"/>
                </a:solidFill>
                <a:latin typeface="EuropeC"/>
                <a:cs typeface="EuropeC"/>
              </a:rPr>
              <a:t>СЕТЬ  ДЛЯ ВСЕХ ИГРОКОВ СЕГМЕНТА ПУТЕШЕСТВИЙ </a:t>
            </a:r>
          </a:p>
        </p:txBody>
      </p:sp>
      <p:grpSp>
        <p:nvGrpSpPr>
          <p:cNvPr id="16" name="Группа 15"/>
          <p:cNvGrpSpPr>
            <a:grpSpLocks noChangeAspect="1"/>
          </p:cNvGrpSpPr>
          <p:nvPr/>
        </p:nvGrpSpPr>
        <p:grpSpPr>
          <a:xfrm>
            <a:off x="2987824" y="3651870"/>
            <a:ext cx="215227" cy="287996"/>
            <a:chOff x="783641" y="2859782"/>
            <a:chExt cx="437861" cy="585906"/>
          </a:xfrm>
        </p:grpSpPr>
        <p:sp>
          <p:nvSpPr>
            <p:cNvPr id="78" name="Freeform 105"/>
            <p:cNvSpPr/>
            <p:nvPr/>
          </p:nvSpPr>
          <p:spPr>
            <a:xfrm flipV="1">
              <a:off x="783641" y="2859782"/>
              <a:ext cx="437861" cy="585906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E11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79" name="Овал 78"/>
            <p:cNvSpPr>
              <a:spLocks noChangeAspect="1"/>
            </p:cNvSpPr>
            <p:nvPr/>
          </p:nvSpPr>
          <p:spPr>
            <a:xfrm>
              <a:off x="863769" y="2931790"/>
              <a:ext cx="251847" cy="25199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>
            <a:grpSpLocks noChangeAspect="1"/>
          </p:cNvGrpSpPr>
          <p:nvPr/>
        </p:nvGrpSpPr>
        <p:grpSpPr>
          <a:xfrm>
            <a:off x="4427984" y="4198151"/>
            <a:ext cx="215227" cy="287996"/>
            <a:chOff x="783641" y="2859782"/>
            <a:chExt cx="437861" cy="585906"/>
          </a:xfrm>
        </p:grpSpPr>
        <p:sp>
          <p:nvSpPr>
            <p:cNvPr id="82" name="Freeform 105"/>
            <p:cNvSpPr/>
            <p:nvPr/>
          </p:nvSpPr>
          <p:spPr>
            <a:xfrm flipV="1">
              <a:off x="783641" y="2859782"/>
              <a:ext cx="437861" cy="585906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E11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83" name="Овал 82"/>
            <p:cNvSpPr>
              <a:spLocks noChangeAspect="1"/>
            </p:cNvSpPr>
            <p:nvPr/>
          </p:nvSpPr>
          <p:spPr>
            <a:xfrm>
              <a:off x="863769" y="2931790"/>
              <a:ext cx="251847" cy="25199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/>
          <p:cNvGrpSpPr>
            <a:grpSpLocks noChangeAspect="1"/>
          </p:cNvGrpSpPr>
          <p:nvPr/>
        </p:nvGrpSpPr>
        <p:grpSpPr>
          <a:xfrm>
            <a:off x="5076056" y="3723878"/>
            <a:ext cx="215227" cy="287996"/>
            <a:chOff x="783641" y="2859782"/>
            <a:chExt cx="437861" cy="585906"/>
          </a:xfrm>
        </p:grpSpPr>
        <p:sp>
          <p:nvSpPr>
            <p:cNvPr id="85" name="Freeform 105"/>
            <p:cNvSpPr/>
            <p:nvPr/>
          </p:nvSpPr>
          <p:spPr>
            <a:xfrm flipV="1">
              <a:off x="783641" y="2859782"/>
              <a:ext cx="437861" cy="585906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E11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86" name="Овал 85"/>
            <p:cNvSpPr>
              <a:spLocks noChangeAspect="1"/>
            </p:cNvSpPr>
            <p:nvPr/>
          </p:nvSpPr>
          <p:spPr>
            <a:xfrm>
              <a:off x="863769" y="2931790"/>
              <a:ext cx="251847" cy="25199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>
            <a:grpSpLocks noChangeAspect="1"/>
          </p:cNvGrpSpPr>
          <p:nvPr/>
        </p:nvGrpSpPr>
        <p:grpSpPr>
          <a:xfrm>
            <a:off x="5220072" y="4515545"/>
            <a:ext cx="215227" cy="287996"/>
            <a:chOff x="783641" y="2859782"/>
            <a:chExt cx="437861" cy="585906"/>
          </a:xfrm>
        </p:grpSpPr>
        <p:sp>
          <p:nvSpPr>
            <p:cNvPr id="88" name="Freeform 105"/>
            <p:cNvSpPr/>
            <p:nvPr/>
          </p:nvSpPr>
          <p:spPr>
            <a:xfrm flipV="1">
              <a:off x="783641" y="2859782"/>
              <a:ext cx="437861" cy="585906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E11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89" name="Овал 88"/>
            <p:cNvSpPr>
              <a:spLocks noChangeAspect="1"/>
            </p:cNvSpPr>
            <p:nvPr/>
          </p:nvSpPr>
          <p:spPr>
            <a:xfrm>
              <a:off x="863769" y="2931790"/>
              <a:ext cx="251847" cy="25199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187624" y="4047513"/>
            <a:ext cx="569181" cy="611889"/>
            <a:chOff x="1187624" y="4047513"/>
            <a:chExt cx="569181" cy="611889"/>
          </a:xfrm>
        </p:grpSpPr>
        <p:pic>
          <p:nvPicPr>
            <p:cNvPr id="8" name="Изображение 7" descr="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4047513"/>
              <a:ext cx="360000" cy="36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187624" y="4443958"/>
              <a:ext cx="56918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solidFill>
                    <a:schemeClr val="accent5"/>
                  </a:solidFill>
                  <a:latin typeface="EuropeC"/>
                  <a:cs typeface="EuropeC"/>
                </a:rPr>
                <a:t>ОТЕЛИ</a:t>
              </a:r>
              <a:endParaRPr lang="ru-RU" sz="800" b="1" dirty="0">
                <a:solidFill>
                  <a:schemeClr val="accent5"/>
                </a:solidFill>
                <a:latin typeface="EuropeC"/>
                <a:cs typeface="EuropeC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27584" y="2859782"/>
            <a:ext cx="1244647" cy="575484"/>
            <a:chOff x="827584" y="2859782"/>
            <a:chExt cx="1244647" cy="575484"/>
          </a:xfrm>
        </p:grpSpPr>
        <p:pic>
          <p:nvPicPr>
            <p:cNvPr id="7" name="Изображение 6" descr="1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2859782"/>
              <a:ext cx="360000" cy="36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TextBox 35"/>
            <p:cNvSpPr txBox="1"/>
            <p:nvPr/>
          </p:nvSpPr>
          <p:spPr>
            <a:xfrm>
              <a:off x="827584" y="3219822"/>
              <a:ext cx="12446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800" b="1" dirty="0" smtClean="0">
                  <a:solidFill>
                    <a:schemeClr val="accent5"/>
                  </a:solidFill>
                  <a:latin typeface="EuropeC"/>
                  <a:cs typeface="EuropeC"/>
                </a:rPr>
                <a:t>АВИА-КОМПАНИИ</a:t>
              </a:r>
              <a:endParaRPr lang="ru-RU" sz="800" b="1" dirty="0">
                <a:solidFill>
                  <a:schemeClr val="accent5"/>
                </a:solidFill>
                <a:latin typeface="EuropeC"/>
                <a:cs typeface="EuropeC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763688" y="1779702"/>
            <a:ext cx="1328875" cy="575444"/>
            <a:chOff x="1763688" y="1779702"/>
            <a:chExt cx="1328875" cy="575444"/>
          </a:xfrm>
        </p:grpSpPr>
        <p:pic>
          <p:nvPicPr>
            <p:cNvPr id="6" name="Изображение 5" descr="1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824" y="1779702"/>
              <a:ext cx="295000" cy="36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TextBox 36"/>
            <p:cNvSpPr txBox="1"/>
            <p:nvPr/>
          </p:nvSpPr>
          <p:spPr>
            <a:xfrm>
              <a:off x="1763688" y="2139702"/>
              <a:ext cx="13288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solidFill>
                    <a:schemeClr val="accent5"/>
                  </a:solidFill>
                  <a:latin typeface="EuropeC"/>
                  <a:cs typeface="EuropeC"/>
                </a:rPr>
                <a:t>БЮРО ПО ТУРИЗМУ</a:t>
              </a:r>
              <a:endParaRPr lang="ru-RU" sz="800" b="1" dirty="0">
                <a:solidFill>
                  <a:schemeClr val="accent5"/>
                </a:solidFill>
                <a:latin typeface="EuropeC"/>
                <a:cs typeface="EuropeC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156176" y="1779702"/>
            <a:ext cx="1629676" cy="575444"/>
            <a:chOff x="6156176" y="1779702"/>
            <a:chExt cx="1629676" cy="575444"/>
          </a:xfrm>
        </p:grpSpPr>
        <p:pic>
          <p:nvPicPr>
            <p:cNvPr id="4" name="Изображение 3" descr="1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1779702"/>
              <a:ext cx="392977" cy="36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TextBox 38"/>
            <p:cNvSpPr txBox="1"/>
            <p:nvPr/>
          </p:nvSpPr>
          <p:spPr>
            <a:xfrm>
              <a:off x="6156176" y="2139702"/>
              <a:ext cx="16296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solidFill>
                    <a:schemeClr val="accent5"/>
                  </a:solidFill>
                  <a:latin typeface="EuropeC"/>
                  <a:cs typeface="EuropeC"/>
                </a:rPr>
                <a:t>МЕДИЦИНСКИЙ ТУРИЗМ</a:t>
              </a:r>
              <a:endParaRPr lang="ru-RU" sz="800" b="1" dirty="0">
                <a:solidFill>
                  <a:schemeClr val="accent5"/>
                </a:solidFill>
                <a:latin typeface="EuropeC"/>
                <a:cs typeface="EuropeC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948264" y="2859782"/>
            <a:ext cx="1578072" cy="720080"/>
            <a:chOff x="6948264" y="2859782"/>
            <a:chExt cx="1578072" cy="720080"/>
          </a:xfrm>
        </p:grpSpPr>
        <p:pic>
          <p:nvPicPr>
            <p:cNvPr id="3" name="Изображение 2" descr="1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2859782"/>
              <a:ext cx="480224" cy="36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TextBox 39"/>
            <p:cNvSpPr txBox="1"/>
            <p:nvPr/>
          </p:nvSpPr>
          <p:spPr>
            <a:xfrm>
              <a:off x="6948264" y="3241308"/>
              <a:ext cx="1578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solidFill>
                    <a:schemeClr val="accent5"/>
                  </a:solidFill>
                  <a:latin typeface="EuropeC"/>
                  <a:cs typeface="EuropeC"/>
                </a:rPr>
                <a:t>КУЛЬТУРНЫЕ ОБЪЕКТЫ </a:t>
              </a:r>
            </a:p>
            <a:p>
              <a:r>
                <a:rPr lang="ru-RU" sz="800" b="1" dirty="0" smtClean="0">
                  <a:solidFill>
                    <a:schemeClr val="accent5"/>
                  </a:solidFill>
                  <a:latin typeface="EuropeC"/>
                  <a:cs typeface="EuropeC"/>
                </a:rPr>
                <a:t>СТРАНЫ</a:t>
              </a:r>
              <a:endParaRPr lang="ru-RU" sz="800" b="1" dirty="0">
                <a:solidFill>
                  <a:schemeClr val="accent5"/>
                </a:solidFill>
                <a:latin typeface="EuropeC"/>
                <a:cs typeface="EuropeC"/>
              </a:endParaRPr>
            </a:p>
          </p:txBody>
        </p:sp>
      </p:grpSp>
      <p:pic>
        <p:nvPicPr>
          <p:cNvPr id="49" name="Изображение 48" descr="ut_logo_ho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123478"/>
            <a:ext cx="1334468" cy="396000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7128378" y="3951940"/>
            <a:ext cx="827998" cy="707462"/>
            <a:chOff x="7128378" y="3951940"/>
            <a:chExt cx="827998" cy="707462"/>
          </a:xfrm>
        </p:grpSpPr>
        <p:sp>
          <p:nvSpPr>
            <p:cNvPr id="41" name="TextBox 40"/>
            <p:cNvSpPr txBox="1"/>
            <p:nvPr/>
          </p:nvSpPr>
          <p:spPr>
            <a:xfrm>
              <a:off x="7158022" y="4443958"/>
              <a:ext cx="7549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solidFill>
                    <a:schemeClr val="accent5"/>
                  </a:solidFill>
                  <a:latin typeface="EuropeC"/>
                  <a:cs typeface="EuropeC"/>
                </a:rPr>
                <a:t>СЕРВИСЫ</a:t>
              </a:r>
              <a:endParaRPr lang="ru-RU" sz="800" b="1" dirty="0">
                <a:solidFill>
                  <a:schemeClr val="accent5"/>
                </a:solidFill>
                <a:latin typeface="EuropeC"/>
                <a:cs typeface="EuropeC"/>
              </a:endParaRPr>
            </a:p>
          </p:txBody>
        </p:sp>
        <p:pic>
          <p:nvPicPr>
            <p:cNvPr id="28" name="Изображение 27" descr="Vector-Smart-Object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8847" b="20702"/>
            <a:stretch/>
          </p:blipFill>
          <p:spPr>
            <a:xfrm>
              <a:off x="7128378" y="3951940"/>
              <a:ext cx="827998" cy="50053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3203848" y="1311656"/>
            <a:ext cx="2680526" cy="611442"/>
            <a:chOff x="3203848" y="1311656"/>
            <a:chExt cx="2680526" cy="611442"/>
          </a:xfrm>
        </p:grpSpPr>
        <p:sp>
          <p:nvSpPr>
            <p:cNvPr id="38" name="TextBox 37"/>
            <p:cNvSpPr txBox="1"/>
            <p:nvPr/>
          </p:nvSpPr>
          <p:spPr>
            <a:xfrm>
              <a:off x="3203848" y="1707654"/>
              <a:ext cx="268052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solidFill>
                    <a:schemeClr val="accent5"/>
                  </a:solidFill>
                  <a:latin typeface="EuropeC"/>
                  <a:cs typeface="EuropeC"/>
                </a:rPr>
                <a:t>ТУРИСТИЧЕСКИЕ АГЕНСТВА И ОПЕРАТОРЫ</a:t>
              </a:r>
              <a:endParaRPr lang="ru-RU" sz="800" b="1" dirty="0">
                <a:solidFill>
                  <a:schemeClr val="accent5"/>
                </a:solidFill>
                <a:latin typeface="EuropeC"/>
                <a:cs typeface="EuropeC"/>
              </a:endParaRPr>
            </a:p>
          </p:txBody>
        </p:sp>
        <p:pic>
          <p:nvPicPr>
            <p:cNvPr id="30" name="Изображение 29" descr="Vector-Smart-Object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018" y="1311656"/>
              <a:ext cx="395998" cy="3959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103605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9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4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9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4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9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4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9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4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9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4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9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4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9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4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9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4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9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34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4" grpId="0"/>
      <p:bldP spid="75" grpId="0"/>
      <p:bldP spid="76" grpId="0" animBg="1"/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Kremerata Baltica with Martha Argerich &amp; Kermer 02.jpg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13" r="31917"/>
          <a:stretch/>
        </p:blipFill>
        <p:spPr>
          <a:xfrm>
            <a:off x="-71438" y="0"/>
            <a:ext cx="3059113" cy="5143500"/>
          </a:xfrm>
          <a:prstGeom prst="rect">
            <a:avLst/>
          </a:prstGeom>
        </p:spPr>
      </p:pic>
      <p:pic>
        <p:nvPicPr>
          <p:cNvPr id="34" name="Рисунок 33" descr="israel-express-medical-12.jpg"/>
          <p:cNvPicPr>
            <a:picLocks noGrp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12" r="42088"/>
          <a:stretch/>
        </p:blipFill>
        <p:spPr>
          <a:xfrm>
            <a:off x="2987824" y="0"/>
            <a:ext cx="3168352" cy="5143500"/>
          </a:xfrm>
          <a:prstGeom prst="rect">
            <a:avLst/>
          </a:prstGeom>
        </p:spPr>
      </p:pic>
      <p:pic>
        <p:nvPicPr>
          <p:cNvPr id="35" name="Рисунок 34" descr="Cruises.jpg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75" r="13033"/>
          <a:stretch/>
        </p:blipFill>
        <p:spPr>
          <a:xfrm>
            <a:off x="6121400" y="0"/>
            <a:ext cx="3059113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36512" y="0"/>
            <a:ext cx="9180512" cy="1923678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2"/>
          <p:cNvSpPr/>
          <p:nvPr/>
        </p:nvSpPr>
        <p:spPr>
          <a:xfrm>
            <a:off x="323528" y="123478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 23"/>
          <p:cNvSpPr/>
          <p:nvPr/>
        </p:nvSpPr>
        <p:spPr>
          <a:xfrm>
            <a:off x="683568" y="18619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EuropeC"/>
                <a:cs typeface="EuropeC"/>
              </a:rPr>
              <a:t>Если Вы: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180528" y="4181661"/>
            <a:ext cx="9433047" cy="961839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609" y="4371950"/>
            <a:ext cx="9180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EuropeC"/>
                <a:cs typeface="EuropeC"/>
              </a:rPr>
              <a:t>То Вы знаете, что вашими клиентами являются не только самостоятельные путешественники, но и туристические агентства по всему миру, которые отправляют к Вам своих клиентов из разных уголков нашей планеты. </a:t>
            </a:r>
            <a:endParaRPr lang="ru-RU" sz="1400" b="1" dirty="0">
              <a:solidFill>
                <a:srgbClr val="FFFFFF"/>
              </a:solidFill>
              <a:latin typeface="EuropeC"/>
              <a:cs typeface="EuropeC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587" y="843558"/>
            <a:ext cx="29174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EuropeC"/>
                <a:cs typeface="EuropeC"/>
              </a:rPr>
              <a:t>Объект культуры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EuropeC"/>
                <a:cs typeface="EuropeC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EuropeC"/>
                <a:cs typeface="EuropeC"/>
              </a:rPr>
              <a:t>театр, выставка, музей, цирк, мюзикл, любая другая площадка культурной </a:t>
            </a:r>
            <a:r>
              <a:rPr lang="ru-RU" sz="1200" dirty="0" smtClean="0">
                <a:solidFill>
                  <a:schemeClr val="bg1"/>
                </a:solidFill>
                <a:latin typeface="EuropeC"/>
                <a:cs typeface="EuropeC"/>
              </a:rPr>
              <a:t>направленности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059832" y="84355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EuropeC"/>
                <a:cs typeface="EuropeC"/>
              </a:rPr>
              <a:t>Медицинский туризм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EuropeC"/>
                <a:cs typeface="EuropeC"/>
              </a:rPr>
              <a:t>клиника, курорт, санаторий,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EuropeC"/>
                <a:cs typeface="EuropeC"/>
              </a:rPr>
              <a:t>СПА-салон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28183" y="843558"/>
            <a:ext cx="2914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EuropeC"/>
                <a:cs typeface="EuropeC"/>
              </a:rPr>
              <a:t>Компания сервисов для путешественников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EuropeC"/>
                <a:cs typeface="EuropeC"/>
              </a:rPr>
              <a:t>по фрахту самолетов, вертолетов, яхт, воздушных шаров, тематических парков и т.д.</a:t>
            </a:r>
          </a:p>
        </p:txBody>
      </p:sp>
      <p:pic>
        <p:nvPicPr>
          <p:cNvPr id="2" name="Изображение 1" descr="ut_logo_ho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64" y="123478"/>
            <a:ext cx="1406508" cy="431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5296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>
        <p14:reveal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9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4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4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7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/>
      <p:bldP spid="13" grpId="0" animBg="1"/>
      <p:bldP spid="33" grpId="0"/>
      <p:bldP spid="6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3"/>
          <p:cNvSpPr>
            <a:spLocks/>
          </p:cNvSpPr>
          <p:nvPr/>
        </p:nvSpPr>
        <p:spPr bwMode="auto">
          <a:xfrm>
            <a:off x="1714609" y="3983117"/>
            <a:ext cx="1858191" cy="369073"/>
          </a:xfrm>
          <a:custGeom>
            <a:avLst/>
            <a:gdLst>
              <a:gd name="T0" fmla="*/ 1874 w 1883"/>
              <a:gd name="T1" fmla="*/ 328 h 374"/>
              <a:gd name="T2" fmla="*/ 0 w 1883"/>
              <a:gd name="T3" fmla="*/ 0 h 374"/>
              <a:gd name="T4" fmla="*/ 10 w 1883"/>
              <a:gd name="T5" fmla="*/ 45 h 374"/>
              <a:gd name="T6" fmla="*/ 1883 w 1883"/>
              <a:gd name="T7" fmla="*/ 374 h 374"/>
              <a:gd name="T8" fmla="*/ 1874 w 1883"/>
              <a:gd name="T9" fmla="*/ 328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3" h="374">
                <a:moveTo>
                  <a:pt x="1874" y="328"/>
                </a:moveTo>
                <a:lnTo>
                  <a:pt x="0" y="0"/>
                </a:lnTo>
                <a:lnTo>
                  <a:pt x="10" y="45"/>
                </a:lnTo>
                <a:lnTo>
                  <a:pt x="1883" y="374"/>
                </a:lnTo>
                <a:lnTo>
                  <a:pt x="1874" y="3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1043608" y="3723878"/>
            <a:ext cx="1704246" cy="288153"/>
          </a:xfrm>
          <a:custGeom>
            <a:avLst/>
            <a:gdLst>
              <a:gd name="T0" fmla="*/ 7 w 1727"/>
              <a:gd name="T1" fmla="*/ 28 h 292"/>
              <a:gd name="T2" fmla="*/ 1727 w 1727"/>
              <a:gd name="T3" fmla="*/ 292 h 292"/>
              <a:gd name="T4" fmla="*/ 1720 w 1727"/>
              <a:gd name="T5" fmla="*/ 261 h 292"/>
              <a:gd name="T6" fmla="*/ 0 w 1727"/>
              <a:gd name="T7" fmla="*/ 0 h 292"/>
              <a:gd name="T8" fmla="*/ 7 w 1727"/>
              <a:gd name="T9" fmla="*/ 28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7" h="292">
                <a:moveTo>
                  <a:pt x="7" y="28"/>
                </a:moveTo>
                <a:lnTo>
                  <a:pt x="1727" y="292"/>
                </a:lnTo>
                <a:lnTo>
                  <a:pt x="1720" y="261"/>
                </a:lnTo>
                <a:lnTo>
                  <a:pt x="0" y="0"/>
                </a:lnTo>
                <a:lnTo>
                  <a:pt x="7" y="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" name="Изображение 4" descr="Fotolia_71515051_Subscription_Monthly_XX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411510"/>
            <a:ext cx="6155990" cy="4103993"/>
          </a:xfrm>
          <a:prstGeom prst="rect">
            <a:avLst/>
          </a:prstGeom>
        </p:spPr>
      </p:pic>
      <p:sp>
        <p:nvSpPr>
          <p:cNvPr id="27" name="Freeform 14"/>
          <p:cNvSpPr>
            <a:spLocks/>
          </p:cNvSpPr>
          <p:nvPr/>
        </p:nvSpPr>
        <p:spPr bwMode="auto">
          <a:xfrm>
            <a:off x="31802" y="3075806"/>
            <a:ext cx="1124981" cy="262496"/>
          </a:xfrm>
          <a:custGeom>
            <a:avLst/>
            <a:gdLst>
              <a:gd name="T0" fmla="*/ 14 w 1140"/>
              <a:gd name="T1" fmla="*/ 69 h 266"/>
              <a:gd name="T2" fmla="*/ 1140 w 1140"/>
              <a:gd name="T3" fmla="*/ 266 h 266"/>
              <a:gd name="T4" fmla="*/ 1126 w 1140"/>
              <a:gd name="T5" fmla="*/ 197 h 266"/>
              <a:gd name="T6" fmla="*/ 0 w 1140"/>
              <a:gd name="T7" fmla="*/ 0 h 266"/>
              <a:gd name="T8" fmla="*/ 14 w 1140"/>
              <a:gd name="T9" fmla="*/ 69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0" h="266">
                <a:moveTo>
                  <a:pt x="14" y="69"/>
                </a:moveTo>
                <a:lnTo>
                  <a:pt x="1140" y="266"/>
                </a:lnTo>
                <a:lnTo>
                  <a:pt x="1126" y="197"/>
                </a:lnTo>
                <a:lnTo>
                  <a:pt x="0" y="0"/>
                </a:lnTo>
                <a:lnTo>
                  <a:pt x="14" y="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0" name="Group 39"/>
          <p:cNvGrpSpPr/>
          <p:nvPr/>
        </p:nvGrpSpPr>
        <p:grpSpPr>
          <a:xfrm>
            <a:off x="76988" y="4164097"/>
            <a:ext cx="1410593" cy="632190"/>
            <a:chOff x="149621" y="4701381"/>
            <a:chExt cx="2128837" cy="954088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92496" y="5317331"/>
              <a:ext cx="1985962" cy="338138"/>
            </a:xfrm>
            <a:custGeom>
              <a:avLst/>
              <a:gdLst>
                <a:gd name="T0" fmla="*/ 7 w 1251"/>
                <a:gd name="T1" fmla="*/ 28 h 213"/>
                <a:gd name="T2" fmla="*/ 1251 w 1251"/>
                <a:gd name="T3" fmla="*/ 213 h 213"/>
                <a:gd name="T4" fmla="*/ 1244 w 1251"/>
                <a:gd name="T5" fmla="*/ 185 h 213"/>
                <a:gd name="T6" fmla="*/ 0 w 1251"/>
                <a:gd name="T7" fmla="*/ 0 h 213"/>
                <a:gd name="T8" fmla="*/ 7 w 1251"/>
                <a:gd name="T9" fmla="*/ 2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1" h="213">
                  <a:moveTo>
                    <a:pt x="7" y="28"/>
                  </a:moveTo>
                  <a:lnTo>
                    <a:pt x="1251" y="213"/>
                  </a:lnTo>
                  <a:lnTo>
                    <a:pt x="1244" y="185"/>
                  </a:lnTo>
                  <a:lnTo>
                    <a:pt x="0" y="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49621" y="4701381"/>
              <a:ext cx="1793875" cy="747713"/>
            </a:xfrm>
            <a:custGeom>
              <a:avLst/>
              <a:gdLst>
                <a:gd name="T0" fmla="*/ 73 w 1130"/>
                <a:gd name="T1" fmla="*/ 314 h 471"/>
                <a:gd name="T2" fmla="*/ 1130 w 1130"/>
                <a:gd name="T3" fmla="*/ 471 h 471"/>
                <a:gd name="T4" fmla="*/ 1057 w 1130"/>
                <a:gd name="T5" fmla="*/ 157 h 471"/>
                <a:gd name="T6" fmla="*/ 0 w 1130"/>
                <a:gd name="T7" fmla="*/ 0 h 471"/>
                <a:gd name="T8" fmla="*/ 73 w 1130"/>
                <a:gd name="T9" fmla="*/ 31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471">
                  <a:moveTo>
                    <a:pt x="73" y="314"/>
                  </a:moveTo>
                  <a:lnTo>
                    <a:pt x="1130" y="471"/>
                  </a:lnTo>
                  <a:lnTo>
                    <a:pt x="1057" y="157"/>
                  </a:lnTo>
                  <a:lnTo>
                    <a:pt x="0" y="0"/>
                  </a:lnTo>
                  <a:lnTo>
                    <a:pt x="73" y="3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auto">
          <a:xfrm>
            <a:off x="0" y="3363838"/>
            <a:ext cx="1324319" cy="246707"/>
          </a:xfrm>
          <a:custGeom>
            <a:avLst/>
            <a:gdLst>
              <a:gd name="T0" fmla="*/ 1342 w 1342"/>
              <a:gd name="T1" fmla="*/ 250 h 250"/>
              <a:gd name="T2" fmla="*/ 1330 w 1342"/>
              <a:gd name="T3" fmla="*/ 202 h 250"/>
              <a:gd name="T4" fmla="*/ 0 w 1342"/>
              <a:gd name="T5" fmla="*/ 0 h 250"/>
              <a:gd name="T6" fmla="*/ 10 w 1342"/>
              <a:gd name="T7" fmla="*/ 48 h 250"/>
              <a:gd name="T8" fmla="*/ 1342 w 1342"/>
              <a:gd name="T9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2" h="250">
                <a:moveTo>
                  <a:pt x="1342" y="250"/>
                </a:moveTo>
                <a:lnTo>
                  <a:pt x="1330" y="202"/>
                </a:lnTo>
                <a:lnTo>
                  <a:pt x="0" y="0"/>
                </a:lnTo>
                <a:lnTo>
                  <a:pt x="10" y="48"/>
                </a:lnTo>
                <a:lnTo>
                  <a:pt x="1342" y="250"/>
                </a:ln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0" name="Freeform 5"/>
          <p:cNvSpPr>
            <a:spLocks/>
          </p:cNvSpPr>
          <p:nvPr/>
        </p:nvSpPr>
        <p:spPr bwMode="auto">
          <a:xfrm>
            <a:off x="-2381" y="3867894"/>
            <a:ext cx="9146381" cy="1656184"/>
          </a:xfrm>
          <a:custGeom>
            <a:avLst/>
            <a:gdLst>
              <a:gd name="T0" fmla="*/ 7682 w 7682"/>
              <a:gd name="T1" fmla="*/ 941 h 1248"/>
              <a:gd name="T2" fmla="*/ 0 w 7682"/>
              <a:gd name="T3" fmla="*/ 0 h 1248"/>
              <a:gd name="T4" fmla="*/ 0 w 7682"/>
              <a:gd name="T5" fmla="*/ 911 h 1248"/>
              <a:gd name="T6" fmla="*/ 0 w 7682"/>
              <a:gd name="T7" fmla="*/ 943 h 1248"/>
              <a:gd name="T8" fmla="*/ 0 w 7682"/>
              <a:gd name="T9" fmla="*/ 1248 h 1248"/>
              <a:gd name="T10" fmla="*/ 7682 w 7682"/>
              <a:gd name="T11" fmla="*/ 1248 h 1248"/>
              <a:gd name="T12" fmla="*/ 7682 w 7682"/>
              <a:gd name="T13" fmla="*/ 943 h 1248"/>
              <a:gd name="T14" fmla="*/ 7682 w 7682"/>
              <a:gd name="T15" fmla="*/ 941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2" h="1248">
                <a:moveTo>
                  <a:pt x="7682" y="941"/>
                </a:moveTo>
                <a:lnTo>
                  <a:pt x="0" y="0"/>
                </a:lnTo>
                <a:lnTo>
                  <a:pt x="0" y="911"/>
                </a:lnTo>
                <a:lnTo>
                  <a:pt x="0" y="943"/>
                </a:lnTo>
                <a:lnTo>
                  <a:pt x="0" y="1248"/>
                </a:lnTo>
                <a:lnTo>
                  <a:pt x="7682" y="1248"/>
                </a:lnTo>
                <a:lnTo>
                  <a:pt x="7682" y="943"/>
                </a:lnTo>
                <a:lnTo>
                  <a:pt x="7682" y="94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562144" y="3545871"/>
            <a:ext cx="1206887" cy="202300"/>
          </a:xfrm>
          <a:custGeom>
            <a:avLst/>
            <a:gdLst>
              <a:gd name="T0" fmla="*/ 1218 w 1223"/>
              <a:gd name="T1" fmla="*/ 186 h 205"/>
              <a:gd name="T2" fmla="*/ 0 w 1223"/>
              <a:gd name="T3" fmla="*/ 0 h 205"/>
              <a:gd name="T4" fmla="*/ 2 w 1223"/>
              <a:gd name="T5" fmla="*/ 17 h 205"/>
              <a:gd name="T6" fmla="*/ 1223 w 1223"/>
              <a:gd name="T7" fmla="*/ 205 h 205"/>
              <a:gd name="T8" fmla="*/ 1218 w 1223"/>
              <a:gd name="T9" fmla="*/ 18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3" h="205">
                <a:moveTo>
                  <a:pt x="1218" y="186"/>
                </a:moveTo>
                <a:lnTo>
                  <a:pt x="0" y="0"/>
                </a:lnTo>
                <a:lnTo>
                  <a:pt x="2" y="17"/>
                </a:lnTo>
                <a:lnTo>
                  <a:pt x="1223" y="205"/>
                </a:lnTo>
                <a:lnTo>
                  <a:pt x="1218" y="18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10"/>
          <p:cNvSpPr>
            <a:spLocks/>
          </p:cNvSpPr>
          <p:nvPr/>
        </p:nvSpPr>
        <p:spPr bwMode="auto">
          <a:xfrm>
            <a:off x="1449589" y="4096856"/>
            <a:ext cx="1729904" cy="415454"/>
          </a:xfrm>
          <a:custGeom>
            <a:avLst/>
            <a:gdLst>
              <a:gd name="T0" fmla="*/ 26 w 1753"/>
              <a:gd name="T1" fmla="*/ 119 h 421"/>
              <a:gd name="T2" fmla="*/ 1753 w 1753"/>
              <a:gd name="T3" fmla="*/ 421 h 421"/>
              <a:gd name="T4" fmla="*/ 1727 w 1753"/>
              <a:gd name="T5" fmla="*/ 302 h 421"/>
              <a:gd name="T6" fmla="*/ 0 w 1753"/>
              <a:gd name="T7" fmla="*/ 0 h 421"/>
              <a:gd name="T8" fmla="*/ 26 w 1753"/>
              <a:gd name="T9" fmla="*/ 119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3" h="421">
                <a:moveTo>
                  <a:pt x="26" y="119"/>
                </a:moveTo>
                <a:lnTo>
                  <a:pt x="1753" y="421"/>
                </a:lnTo>
                <a:lnTo>
                  <a:pt x="1727" y="302"/>
                </a:lnTo>
                <a:lnTo>
                  <a:pt x="0" y="0"/>
                </a:lnTo>
                <a:lnTo>
                  <a:pt x="26" y="11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Freeform 13"/>
          <p:cNvSpPr>
            <a:spLocks/>
          </p:cNvSpPr>
          <p:nvPr/>
        </p:nvSpPr>
        <p:spPr bwMode="auto">
          <a:xfrm>
            <a:off x="2987824" y="3939902"/>
            <a:ext cx="1858191" cy="369073"/>
          </a:xfrm>
          <a:custGeom>
            <a:avLst/>
            <a:gdLst>
              <a:gd name="T0" fmla="*/ 1874 w 1883"/>
              <a:gd name="T1" fmla="*/ 328 h 374"/>
              <a:gd name="T2" fmla="*/ 0 w 1883"/>
              <a:gd name="T3" fmla="*/ 0 h 374"/>
              <a:gd name="T4" fmla="*/ 10 w 1883"/>
              <a:gd name="T5" fmla="*/ 45 h 374"/>
              <a:gd name="T6" fmla="*/ 1883 w 1883"/>
              <a:gd name="T7" fmla="*/ 374 h 374"/>
              <a:gd name="T8" fmla="*/ 1874 w 1883"/>
              <a:gd name="T9" fmla="*/ 328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3" h="374">
                <a:moveTo>
                  <a:pt x="1874" y="328"/>
                </a:moveTo>
                <a:lnTo>
                  <a:pt x="0" y="0"/>
                </a:lnTo>
                <a:lnTo>
                  <a:pt x="10" y="45"/>
                </a:lnTo>
                <a:lnTo>
                  <a:pt x="1883" y="374"/>
                </a:lnTo>
                <a:lnTo>
                  <a:pt x="1874" y="328"/>
                </a:ln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1" name="TextBox 70"/>
          <p:cNvSpPr txBox="1"/>
          <p:nvPr/>
        </p:nvSpPr>
        <p:spPr>
          <a:xfrm>
            <a:off x="5071328" y="2300154"/>
            <a:ext cx="338910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400" b="1" dirty="0">
                <a:solidFill>
                  <a:srgbClr val="E11E4F"/>
                </a:solidFill>
                <a:latin typeface="EuropeC"/>
                <a:cs typeface="EuropeC"/>
              </a:rPr>
              <a:t>Мероприятия и бизнес-встречи </a:t>
            </a:r>
            <a:endParaRPr lang="en-US" sz="1400" b="1" dirty="0">
              <a:solidFill>
                <a:srgbClr val="E11E4F"/>
              </a:solidFill>
              <a:latin typeface="EuropeC"/>
              <a:cs typeface="EuropeC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71328" y="3080626"/>
            <a:ext cx="338910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400" b="1" dirty="0">
                <a:solidFill>
                  <a:srgbClr val="E11E4F"/>
                </a:solidFill>
                <a:latin typeface="EuropeC"/>
                <a:cs typeface="EuropeC"/>
              </a:rPr>
              <a:t>Ваш сайт </a:t>
            </a:r>
            <a:endParaRPr lang="en-US" sz="1400" b="1" dirty="0">
              <a:solidFill>
                <a:srgbClr val="E11E4F"/>
              </a:solidFill>
              <a:latin typeface="EuropeC"/>
              <a:cs typeface="EuropeC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071328" y="3344051"/>
            <a:ext cx="3893160" cy="13769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just">
              <a:lnSpc>
                <a:spcPts val="1275"/>
              </a:lnSpc>
            </a:pPr>
            <a:r>
              <a:rPr lang="ru-RU" sz="1050" dirty="0">
                <a:latin typeface="EuropeC"/>
                <a:cs typeface="EuropeC"/>
              </a:rPr>
              <a:t>Д</a:t>
            </a:r>
            <a:r>
              <a:rPr lang="ru-RU" sz="1050" dirty="0" smtClean="0">
                <a:latin typeface="EuropeC"/>
                <a:cs typeface="EuropeC"/>
              </a:rPr>
              <a:t>а</a:t>
            </a:r>
            <a:r>
              <a:rPr lang="ru-RU" sz="1050" dirty="0">
                <a:latin typeface="EuropeC"/>
                <a:cs typeface="EuropeC"/>
              </a:rPr>
              <a:t>, на вашем сайте может быть афиша событий, меню и прайсы, или ваши основные сервисы, но Вы знаете, сколько времени нужно потратить агенту, чтобы найти, вырезать и поставить информацию с вашего сайта в свое предложение клиенту? Сколько таких сайтов в день ему приходится искать? А если информация доступна только на одном языке?</a:t>
            </a:r>
          </a:p>
          <a:p>
            <a:pPr algn="just">
              <a:lnSpc>
                <a:spcPts val="1275"/>
              </a:lnSpc>
            </a:pPr>
            <a:endParaRPr lang="en-US" sz="1050" dirty="0">
              <a:latin typeface="EuropeC"/>
              <a:cs typeface="EuropeC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71328" y="2551036"/>
            <a:ext cx="389316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just"/>
            <a:r>
              <a:rPr lang="ru-RU" sz="1050" dirty="0" smtClean="0">
                <a:latin typeface="EuropeC"/>
                <a:cs typeface="EuropeC"/>
              </a:rPr>
              <a:t>Малый </a:t>
            </a:r>
            <a:r>
              <a:rPr lang="ru-RU" sz="1050" dirty="0">
                <a:latin typeface="EuropeC"/>
                <a:cs typeface="EuropeC"/>
              </a:rPr>
              <a:t>охват аудитории за одно мероприятие, высокая стоимость.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4499992" y="3092423"/>
            <a:ext cx="487002" cy="487439"/>
            <a:chOff x="4572000" y="3383381"/>
            <a:chExt cx="487002" cy="487439"/>
          </a:xfrm>
        </p:grpSpPr>
        <p:sp>
          <p:nvSpPr>
            <p:cNvPr id="76" name="Rounded Rectangle 16"/>
            <p:cNvSpPr/>
            <p:nvPr/>
          </p:nvSpPr>
          <p:spPr>
            <a:xfrm>
              <a:off x="4572000" y="3383381"/>
              <a:ext cx="487002" cy="487439"/>
            </a:xfrm>
            <a:prstGeom prst="roundRect">
              <a:avLst/>
            </a:prstGeom>
            <a:solidFill>
              <a:srgbClr val="3B5D7D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7" name="Group 109"/>
            <p:cNvGrpSpPr>
              <a:grpSpLocks noChangeAspect="1"/>
            </p:cNvGrpSpPr>
            <p:nvPr/>
          </p:nvGrpSpPr>
          <p:grpSpPr bwMode="auto">
            <a:xfrm>
              <a:off x="4716016" y="3507854"/>
              <a:ext cx="252000" cy="252000"/>
              <a:chOff x="0" y="0"/>
              <a:chExt cx="576" cy="576"/>
            </a:xfrm>
            <a:solidFill>
              <a:srgbClr val="FFFFFF"/>
            </a:solidFill>
          </p:grpSpPr>
          <p:sp>
            <p:nvSpPr>
              <p:cNvPr id="78" name="AutoShape 90"/>
              <p:cNvSpPr>
                <a:spLocks/>
              </p:cNvSpPr>
              <p:nvPr/>
            </p:nvSpPr>
            <p:spPr bwMode="auto">
              <a:xfrm>
                <a:off x="0" y="0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7951" y="7646"/>
                    </a:moveTo>
                    <a:cubicBezTo>
                      <a:pt x="18069" y="7639"/>
                      <a:pt x="18121" y="7531"/>
                      <a:pt x="18225" y="7500"/>
                    </a:cubicBezTo>
                    <a:cubicBezTo>
                      <a:pt x="18420" y="7442"/>
                      <a:pt x="18352" y="7564"/>
                      <a:pt x="18447" y="7660"/>
                    </a:cubicBezTo>
                    <a:cubicBezTo>
                      <a:pt x="18529" y="7660"/>
                      <a:pt x="18346" y="7716"/>
                      <a:pt x="18334" y="7716"/>
                    </a:cubicBezTo>
                    <a:cubicBezTo>
                      <a:pt x="18252" y="7747"/>
                      <a:pt x="18257" y="7731"/>
                      <a:pt x="18192" y="7731"/>
                    </a:cubicBezTo>
                    <a:cubicBezTo>
                      <a:pt x="18166" y="7764"/>
                      <a:pt x="18232" y="7915"/>
                      <a:pt x="18248" y="7915"/>
                    </a:cubicBezTo>
                    <a:cubicBezTo>
                      <a:pt x="18307" y="8002"/>
                      <a:pt x="18338" y="7946"/>
                      <a:pt x="18332" y="8076"/>
                    </a:cubicBezTo>
                    <a:cubicBezTo>
                      <a:pt x="18326" y="8193"/>
                      <a:pt x="18422" y="8085"/>
                      <a:pt x="18461" y="8085"/>
                    </a:cubicBezTo>
                    <a:cubicBezTo>
                      <a:pt x="18461" y="8156"/>
                      <a:pt x="18566" y="8214"/>
                      <a:pt x="18574" y="8297"/>
                    </a:cubicBezTo>
                    <a:cubicBezTo>
                      <a:pt x="18528" y="8303"/>
                      <a:pt x="18423" y="8283"/>
                      <a:pt x="18404" y="8297"/>
                    </a:cubicBezTo>
                    <a:cubicBezTo>
                      <a:pt x="18411" y="8380"/>
                      <a:pt x="18461" y="8380"/>
                      <a:pt x="18461" y="8453"/>
                    </a:cubicBezTo>
                    <a:cubicBezTo>
                      <a:pt x="18549" y="8453"/>
                      <a:pt x="18392" y="8680"/>
                      <a:pt x="18546" y="8680"/>
                    </a:cubicBezTo>
                    <a:cubicBezTo>
                      <a:pt x="18510" y="8823"/>
                      <a:pt x="18267" y="8774"/>
                      <a:pt x="18234" y="8638"/>
                    </a:cubicBezTo>
                    <a:cubicBezTo>
                      <a:pt x="17995" y="8584"/>
                      <a:pt x="18122" y="8416"/>
                      <a:pt x="18114" y="8284"/>
                    </a:cubicBezTo>
                    <a:cubicBezTo>
                      <a:pt x="18104" y="8108"/>
                      <a:pt x="17951" y="8050"/>
                      <a:pt x="17951" y="7915"/>
                    </a:cubicBezTo>
                    <a:cubicBezTo>
                      <a:pt x="17826" y="7915"/>
                      <a:pt x="17951" y="7670"/>
                      <a:pt x="17951" y="7646"/>
                    </a:cubicBezTo>
                    <a:close/>
                    <a:moveTo>
                      <a:pt x="17869" y="15860"/>
                    </a:moveTo>
                    <a:cubicBezTo>
                      <a:pt x="17880" y="15711"/>
                      <a:pt x="17855" y="15455"/>
                      <a:pt x="17923" y="15455"/>
                    </a:cubicBezTo>
                    <a:cubicBezTo>
                      <a:pt x="17923" y="15341"/>
                      <a:pt x="17986" y="15185"/>
                      <a:pt x="17994" y="15044"/>
                    </a:cubicBezTo>
                    <a:cubicBezTo>
                      <a:pt x="18017" y="15044"/>
                      <a:pt x="18041" y="15044"/>
                      <a:pt x="18065" y="15044"/>
                    </a:cubicBezTo>
                    <a:cubicBezTo>
                      <a:pt x="18065" y="15015"/>
                      <a:pt x="18058" y="14913"/>
                      <a:pt x="18107" y="14888"/>
                    </a:cubicBezTo>
                    <a:cubicBezTo>
                      <a:pt x="18107" y="14812"/>
                      <a:pt x="18303" y="14778"/>
                      <a:pt x="18192" y="14676"/>
                    </a:cubicBezTo>
                    <a:cubicBezTo>
                      <a:pt x="18145" y="14660"/>
                      <a:pt x="18107" y="14451"/>
                      <a:pt x="18107" y="14378"/>
                    </a:cubicBezTo>
                    <a:cubicBezTo>
                      <a:pt x="18046" y="14439"/>
                      <a:pt x="18138" y="14619"/>
                      <a:pt x="17994" y="14619"/>
                    </a:cubicBezTo>
                    <a:cubicBezTo>
                      <a:pt x="17994" y="14447"/>
                      <a:pt x="17802" y="14718"/>
                      <a:pt x="17966" y="14718"/>
                    </a:cubicBezTo>
                    <a:cubicBezTo>
                      <a:pt x="17966" y="14874"/>
                      <a:pt x="17765" y="14803"/>
                      <a:pt x="17696" y="14761"/>
                    </a:cubicBezTo>
                    <a:cubicBezTo>
                      <a:pt x="17662" y="14847"/>
                      <a:pt x="17637" y="14882"/>
                      <a:pt x="17739" y="14903"/>
                    </a:cubicBezTo>
                    <a:cubicBezTo>
                      <a:pt x="17698" y="15025"/>
                      <a:pt x="17655" y="14946"/>
                      <a:pt x="17597" y="14903"/>
                    </a:cubicBezTo>
                    <a:cubicBezTo>
                      <a:pt x="17540" y="15073"/>
                      <a:pt x="17410" y="16061"/>
                      <a:pt x="17786" y="15978"/>
                    </a:cubicBezTo>
                    <a:cubicBezTo>
                      <a:pt x="16200" y="18114"/>
                      <a:pt x="13659" y="19500"/>
                      <a:pt x="10800" y="19500"/>
                    </a:cubicBezTo>
                    <a:cubicBezTo>
                      <a:pt x="6003" y="19500"/>
                      <a:pt x="2100" y="15597"/>
                      <a:pt x="2100" y="10800"/>
                    </a:cubicBezTo>
                    <a:cubicBezTo>
                      <a:pt x="2100" y="9473"/>
                      <a:pt x="2400" y="8214"/>
                      <a:pt x="2934" y="7088"/>
                    </a:cubicBezTo>
                    <a:cubicBezTo>
                      <a:pt x="2934" y="7089"/>
                      <a:pt x="2936" y="7091"/>
                      <a:pt x="2936" y="7093"/>
                    </a:cubicBezTo>
                    <a:cubicBezTo>
                      <a:pt x="3188" y="7294"/>
                      <a:pt x="3192" y="7631"/>
                      <a:pt x="3192" y="7901"/>
                    </a:cubicBezTo>
                    <a:cubicBezTo>
                      <a:pt x="3158" y="8054"/>
                      <a:pt x="3234" y="8236"/>
                      <a:pt x="3234" y="8383"/>
                    </a:cubicBezTo>
                    <a:cubicBezTo>
                      <a:pt x="3305" y="8418"/>
                      <a:pt x="3432" y="8638"/>
                      <a:pt x="3432" y="8709"/>
                    </a:cubicBezTo>
                    <a:cubicBezTo>
                      <a:pt x="3435" y="8709"/>
                      <a:pt x="3594" y="8932"/>
                      <a:pt x="3603" y="8949"/>
                    </a:cubicBezTo>
                    <a:cubicBezTo>
                      <a:pt x="3792" y="8949"/>
                      <a:pt x="3886" y="9032"/>
                      <a:pt x="3886" y="9205"/>
                    </a:cubicBezTo>
                    <a:cubicBezTo>
                      <a:pt x="3876" y="9205"/>
                      <a:pt x="4000" y="9469"/>
                      <a:pt x="4042" y="9502"/>
                    </a:cubicBezTo>
                    <a:cubicBezTo>
                      <a:pt x="4042" y="9577"/>
                      <a:pt x="4155" y="9849"/>
                      <a:pt x="4226" y="9885"/>
                    </a:cubicBezTo>
                    <a:cubicBezTo>
                      <a:pt x="4226" y="10115"/>
                      <a:pt x="4784" y="10484"/>
                      <a:pt x="4465" y="9943"/>
                    </a:cubicBezTo>
                    <a:cubicBezTo>
                      <a:pt x="4436" y="9894"/>
                      <a:pt x="4289" y="9616"/>
                      <a:pt x="4255" y="9616"/>
                    </a:cubicBezTo>
                    <a:cubicBezTo>
                      <a:pt x="4255" y="9525"/>
                      <a:pt x="4068" y="9420"/>
                      <a:pt x="4090" y="9342"/>
                    </a:cubicBezTo>
                    <a:cubicBezTo>
                      <a:pt x="4124" y="9221"/>
                      <a:pt x="4340" y="9498"/>
                      <a:pt x="4340" y="9559"/>
                    </a:cubicBezTo>
                    <a:cubicBezTo>
                      <a:pt x="4371" y="9559"/>
                      <a:pt x="4453" y="9741"/>
                      <a:pt x="4453" y="9758"/>
                    </a:cubicBezTo>
                    <a:cubicBezTo>
                      <a:pt x="4505" y="9758"/>
                      <a:pt x="4709" y="9909"/>
                      <a:pt x="4709" y="9999"/>
                    </a:cubicBezTo>
                    <a:cubicBezTo>
                      <a:pt x="4856" y="9999"/>
                      <a:pt x="4940" y="10367"/>
                      <a:pt x="4945" y="10471"/>
                    </a:cubicBezTo>
                    <a:cubicBezTo>
                      <a:pt x="4948" y="10558"/>
                      <a:pt x="4996" y="10792"/>
                      <a:pt x="5120" y="10792"/>
                    </a:cubicBezTo>
                    <a:cubicBezTo>
                      <a:pt x="5174" y="10900"/>
                      <a:pt x="5409" y="10861"/>
                      <a:pt x="5460" y="10962"/>
                    </a:cubicBezTo>
                    <a:cubicBezTo>
                      <a:pt x="5611" y="10962"/>
                      <a:pt x="5777" y="11075"/>
                      <a:pt x="5941" y="11075"/>
                    </a:cubicBezTo>
                    <a:cubicBezTo>
                      <a:pt x="6084" y="11075"/>
                      <a:pt x="6113" y="11246"/>
                      <a:pt x="6239" y="11246"/>
                    </a:cubicBezTo>
                    <a:cubicBezTo>
                      <a:pt x="6259" y="11285"/>
                      <a:pt x="6324" y="11271"/>
                      <a:pt x="6324" y="11302"/>
                    </a:cubicBezTo>
                    <a:cubicBezTo>
                      <a:pt x="6448" y="11302"/>
                      <a:pt x="6791" y="11496"/>
                      <a:pt x="6735" y="11642"/>
                    </a:cubicBezTo>
                    <a:cubicBezTo>
                      <a:pt x="6795" y="11672"/>
                      <a:pt x="6964" y="11843"/>
                      <a:pt x="6947" y="11926"/>
                    </a:cubicBezTo>
                    <a:cubicBezTo>
                      <a:pt x="6971" y="12095"/>
                      <a:pt x="7238" y="12086"/>
                      <a:pt x="7345" y="12138"/>
                    </a:cubicBezTo>
                    <a:cubicBezTo>
                      <a:pt x="7444" y="11839"/>
                      <a:pt x="7571" y="12122"/>
                      <a:pt x="7571" y="12266"/>
                    </a:cubicBezTo>
                    <a:cubicBezTo>
                      <a:pt x="7561" y="12313"/>
                      <a:pt x="7571" y="12512"/>
                      <a:pt x="7571" y="12606"/>
                    </a:cubicBezTo>
                    <a:cubicBezTo>
                      <a:pt x="7701" y="12606"/>
                      <a:pt x="7536" y="12818"/>
                      <a:pt x="7501" y="12677"/>
                    </a:cubicBezTo>
                    <a:cubicBezTo>
                      <a:pt x="7451" y="12698"/>
                      <a:pt x="7423" y="12736"/>
                      <a:pt x="7415" y="12790"/>
                    </a:cubicBezTo>
                    <a:cubicBezTo>
                      <a:pt x="7346" y="12790"/>
                      <a:pt x="7186" y="13220"/>
                      <a:pt x="7345" y="13272"/>
                    </a:cubicBezTo>
                    <a:cubicBezTo>
                      <a:pt x="7326" y="13439"/>
                      <a:pt x="7134" y="13582"/>
                      <a:pt x="7316" y="13683"/>
                    </a:cubicBezTo>
                    <a:cubicBezTo>
                      <a:pt x="7316" y="13672"/>
                      <a:pt x="7662" y="14179"/>
                      <a:pt x="7614" y="14179"/>
                    </a:cubicBezTo>
                    <a:cubicBezTo>
                      <a:pt x="7614" y="14259"/>
                      <a:pt x="7665" y="14355"/>
                      <a:pt x="7685" y="14420"/>
                    </a:cubicBezTo>
                    <a:cubicBezTo>
                      <a:pt x="7685" y="14567"/>
                      <a:pt x="7830" y="14902"/>
                      <a:pt x="8039" y="14902"/>
                    </a:cubicBezTo>
                    <a:cubicBezTo>
                      <a:pt x="8037" y="14898"/>
                      <a:pt x="8254" y="15129"/>
                      <a:pt x="8223" y="15129"/>
                    </a:cubicBezTo>
                    <a:cubicBezTo>
                      <a:pt x="8287" y="15511"/>
                      <a:pt x="8195" y="15751"/>
                      <a:pt x="8195" y="16163"/>
                    </a:cubicBezTo>
                    <a:cubicBezTo>
                      <a:pt x="8072" y="16163"/>
                      <a:pt x="8188" y="16989"/>
                      <a:pt x="8025" y="17071"/>
                    </a:cubicBezTo>
                    <a:cubicBezTo>
                      <a:pt x="7995" y="17203"/>
                      <a:pt x="7898" y="17312"/>
                      <a:pt x="7940" y="17396"/>
                    </a:cubicBezTo>
                    <a:cubicBezTo>
                      <a:pt x="7954" y="17531"/>
                      <a:pt x="7940" y="17666"/>
                      <a:pt x="7940" y="17779"/>
                    </a:cubicBezTo>
                    <a:cubicBezTo>
                      <a:pt x="7907" y="17779"/>
                      <a:pt x="7869" y="17962"/>
                      <a:pt x="7869" y="18006"/>
                    </a:cubicBezTo>
                    <a:cubicBezTo>
                      <a:pt x="7775" y="18006"/>
                      <a:pt x="7769" y="18709"/>
                      <a:pt x="7780" y="18957"/>
                    </a:cubicBezTo>
                    <a:cubicBezTo>
                      <a:pt x="8005" y="19041"/>
                      <a:pt x="8236" y="19114"/>
                      <a:pt x="8470" y="19179"/>
                    </a:cubicBezTo>
                    <a:cubicBezTo>
                      <a:pt x="8443" y="19138"/>
                      <a:pt x="8422" y="19094"/>
                      <a:pt x="8422" y="19040"/>
                    </a:cubicBezTo>
                    <a:cubicBezTo>
                      <a:pt x="8327" y="19040"/>
                      <a:pt x="8420" y="18785"/>
                      <a:pt x="8521" y="18785"/>
                    </a:cubicBezTo>
                    <a:cubicBezTo>
                      <a:pt x="8556" y="18663"/>
                      <a:pt x="8618" y="18661"/>
                      <a:pt x="8677" y="18572"/>
                    </a:cubicBezTo>
                    <a:cubicBezTo>
                      <a:pt x="8747" y="18572"/>
                      <a:pt x="8635" y="18459"/>
                      <a:pt x="8635" y="18530"/>
                    </a:cubicBezTo>
                    <a:cubicBezTo>
                      <a:pt x="8618" y="18530"/>
                      <a:pt x="8618" y="18575"/>
                      <a:pt x="8578" y="18586"/>
                    </a:cubicBezTo>
                    <a:cubicBezTo>
                      <a:pt x="8565" y="18552"/>
                      <a:pt x="8582" y="18516"/>
                      <a:pt x="8564" y="18516"/>
                    </a:cubicBezTo>
                    <a:cubicBezTo>
                      <a:pt x="8564" y="18436"/>
                      <a:pt x="8606" y="18359"/>
                      <a:pt x="8606" y="18275"/>
                    </a:cubicBezTo>
                    <a:cubicBezTo>
                      <a:pt x="8633" y="18275"/>
                      <a:pt x="8668" y="18173"/>
                      <a:pt x="8706" y="18147"/>
                    </a:cubicBezTo>
                    <a:cubicBezTo>
                      <a:pt x="8784" y="18056"/>
                      <a:pt x="8862" y="18045"/>
                      <a:pt x="8862" y="17920"/>
                    </a:cubicBezTo>
                    <a:cubicBezTo>
                      <a:pt x="8879" y="17920"/>
                      <a:pt x="8837" y="17779"/>
                      <a:pt x="8805" y="17779"/>
                    </a:cubicBezTo>
                    <a:cubicBezTo>
                      <a:pt x="8888" y="17707"/>
                      <a:pt x="8989" y="17837"/>
                      <a:pt x="8989" y="17693"/>
                    </a:cubicBezTo>
                    <a:cubicBezTo>
                      <a:pt x="9015" y="17693"/>
                      <a:pt x="9032" y="17605"/>
                      <a:pt x="9032" y="17580"/>
                    </a:cubicBezTo>
                    <a:cubicBezTo>
                      <a:pt x="9152" y="17500"/>
                      <a:pt x="9130" y="17481"/>
                      <a:pt x="9315" y="17481"/>
                    </a:cubicBezTo>
                    <a:cubicBezTo>
                      <a:pt x="9338" y="17435"/>
                      <a:pt x="9473" y="17380"/>
                      <a:pt x="9528" y="17382"/>
                    </a:cubicBezTo>
                    <a:cubicBezTo>
                      <a:pt x="9528" y="17362"/>
                      <a:pt x="9545" y="17169"/>
                      <a:pt x="9528" y="17169"/>
                    </a:cubicBezTo>
                    <a:cubicBezTo>
                      <a:pt x="9528" y="17065"/>
                      <a:pt x="9712" y="17054"/>
                      <a:pt x="9712" y="17013"/>
                    </a:cubicBezTo>
                    <a:cubicBezTo>
                      <a:pt x="9812" y="16942"/>
                      <a:pt x="9843" y="16857"/>
                      <a:pt x="9849" y="16740"/>
                    </a:cubicBezTo>
                    <a:cubicBezTo>
                      <a:pt x="9854" y="16645"/>
                      <a:pt x="9994" y="16531"/>
                      <a:pt x="10073" y="16531"/>
                    </a:cubicBezTo>
                    <a:cubicBezTo>
                      <a:pt x="10199" y="16531"/>
                      <a:pt x="10115" y="16475"/>
                      <a:pt x="10194" y="16475"/>
                    </a:cubicBezTo>
                    <a:cubicBezTo>
                      <a:pt x="10171" y="16407"/>
                      <a:pt x="10224" y="16412"/>
                      <a:pt x="10260" y="16368"/>
                    </a:cubicBezTo>
                    <a:cubicBezTo>
                      <a:pt x="10314" y="16301"/>
                      <a:pt x="10296" y="16065"/>
                      <a:pt x="10307" y="15964"/>
                    </a:cubicBezTo>
                    <a:cubicBezTo>
                      <a:pt x="10281" y="15964"/>
                      <a:pt x="10425" y="15828"/>
                      <a:pt x="10435" y="15808"/>
                    </a:cubicBezTo>
                    <a:cubicBezTo>
                      <a:pt x="10502" y="15808"/>
                      <a:pt x="10552" y="15752"/>
                      <a:pt x="10619" y="15752"/>
                    </a:cubicBezTo>
                    <a:cubicBezTo>
                      <a:pt x="10655" y="15681"/>
                      <a:pt x="10888" y="15575"/>
                      <a:pt x="10974" y="15511"/>
                    </a:cubicBezTo>
                    <a:cubicBezTo>
                      <a:pt x="11011" y="15360"/>
                      <a:pt x="11115" y="15330"/>
                      <a:pt x="11115" y="15170"/>
                    </a:cubicBezTo>
                    <a:cubicBezTo>
                      <a:pt x="11157" y="15170"/>
                      <a:pt x="11200" y="14858"/>
                      <a:pt x="11200" y="14802"/>
                    </a:cubicBezTo>
                    <a:cubicBezTo>
                      <a:pt x="11208" y="14802"/>
                      <a:pt x="11215" y="14518"/>
                      <a:pt x="11215" y="14490"/>
                    </a:cubicBezTo>
                    <a:cubicBezTo>
                      <a:pt x="11221" y="14490"/>
                      <a:pt x="11427" y="14261"/>
                      <a:pt x="11427" y="14234"/>
                    </a:cubicBezTo>
                    <a:cubicBezTo>
                      <a:pt x="11617" y="14093"/>
                      <a:pt x="11588" y="13676"/>
                      <a:pt x="11405" y="13514"/>
                    </a:cubicBezTo>
                    <a:cubicBezTo>
                      <a:pt x="11299" y="13420"/>
                      <a:pt x="11232" y="13367"/>
                      <a:pt x="11073" y="13313"/>
                    </a:cubicBezTo>
                    <a:cubicBezTo>
                      <a:pt x="11048" y="13388"/>
                      <a:pt x="10982" y="13340"/>
                      <a:pt x="10915" y="13339"/>
                    </a:cubicBezTo>
                    <a:cubicBezTo>
                      <a:pt x="10800" y="13335"/>
                      <a:pt x="10788" y="13413"/>
                      <a:pt x="10676" y="13413"/>
                    </a:cubicBezTo>
                    <a:cubicBezTo>
                      <a:pt x="10690" y="13345"/>
                      <a:pt x="10725" y="13144"/>
                      <a:pt x="10591" y="13130"/>
                    </a:cubicBezTo>
                    <a:cubicBezTo>
                      <a:pt x="10591" y="13265"/>
                      <a:pt x="10455" y="13200"/>
                      <a:pt x="10492" y="13115"/>
                    </a:cubicBezTo>
                    <a:cubicBezTo>
                      <a:pt x="10428" y="13115"/>
                      <a:pt x="10369" y="13016"/>
                      <a:pt x="10280" y="13002"/>
                    </a:cubicBezTo>
                    <a:cubicBezTo>
                      <a:pt x="10280" y="13147"/>
                      <a:pt x="10062" y="13030"/>
                      <a:pt x="10123" y="13030"/>
                    </a:cubicBezTo>
                    <a:cubicBezTo>
                      <a:pt x="10123" y="13012"/>
                      <a:pt x="10087" y="12817"/>
                      <a:pt x="10138" y="12817"/>
                    </a:cubicBezTo>
                    <a:cubicBezTo>
                      <a:pt x="10121" y="12734"/>
                      <a:pt x="10101" y="12590"/>
                      <a:pt x="10038" y="12548"/>
                    </a:cubicBezTo>
                    <a:cubicBezTo>
                      <a:pt x="9983" y="12431"/>
                      <a:pt x="10070" y="12473"/>
                      <a:pt x="9939" y="12364"/>
                    </a:cubicBezTo>
                    <a:cubicBezTo>
                      <a:pt x="9917" y="12318"/>
                      <a:pt x="9905" y="12353"/>
                      <a:pt x="9883" y="12308"/>
                    </a:cubicBezTo>
                    <a:cubicBezTo>
                      <a:pt x="9839" y="12308"/>
                      <a:pt x="9753" y="12192"/>
                      <a:pt x="9727" y="12293"/>
                    </a:cubicBezTo>
                    <a:cubicBezTo>
                      <a:pt x="9644" y="12287"/>
                      <a:pt x="9572" y="12248"/>
                      <a:pt x="9495" y="12224"/>
                    </a:cubicBezTo>
                    <a:cubicBezTo>
                      <a:pt x="9355" y="12182"/>
                      <a:pt x="9478" y="12169"/>
                      <a:pt x="9386" y="12123"/>
                    </a:cubicBezTo>
                    <a:cubicBezTo>
                      <a:pt x="9386" y="12082"/>
                      <a:pt x="9259" y="12071"/>
                      <a:pt x="9259" y="12010"/>
                    </a:cubicBezTo>
                    <a:cubicBezTo>
                      <a:pt x="9233" y="11942"/>
                      <a:pt x="9182" y="11935"/>
                      <a:pt x="9174" y="11911"/>
                    </a:cubicBezTo>
                    <a:cubicBezTo>
                      <a:pt x="9161" y="11914"/>
                      <a:pt x="9152" y="11909"/>
                      <a:pt x="9145" y="11897"/>
                    </a:cubicBezTo>
                    <a:cubicBezTo>
                      <a:pt x="9117" y="11898"/>
                      <a:pt x="9123" y="11842"/>
                      <a:pt x="9059" y="11842"/>
                    </a:cubicBezTo>
                    <a:cubicBezTo>
                      <a:pt x="9053" y="11822"/>
                      <a:pt x="8992" y="11772"/>
                      <a:pt x="8975" y="11783"/>
                    </a:cubicBezTo>
                    <a:cubicBezTo>
                      <a:pt x="8909" y="11829"/>
                      <a:pt x="8732" y="11807"/>
                      <a:pt x="8655" y="11802"/>
                    </a:cubicBezTo>
                    <a:cubicBezTo>
                      <a:pt x="8463" y="11788"/>
                      <a:pt x="8497" y="11569"/>
                      <a:pt x="8395" y="11556"/>
                    </a:cubicBezTo>
                    <a:cubicBezTo>
                      <a:pt x="8327" y="11603"/>
                      <a:pt x="8249" y="11646"/>
                      <a:pt x="8172" y="11647"/>
                    </a:cubicBezTo>
                    <a:cubicBezTo>
                      <a:pt x="8154" y="11620"/>
                      <a:pt x="8151" y="11627"/>
                      <a:pt x="8111" y="11603"/>
                    </a:cubicBezTo>
                    <a:cubicBezTo>
                      <a:pt x="8101" y="11603"/>
                      <a:pt x="8049" y="11633"/>
                      <a:pt x="8035" y="11643"/>
                    </a:cubicBezTo>
                    <a:cubicBezTo>
                      <a:pt x="7988" y="11672"/>
                      <a:pt x="7943" y="11762"/>
                      <a:pt x="7885" y="11730"/>
                    </a:cubicBezTo>
                    <a:cubicBezTo>
                      <a:pt x="7858" y="11700"/>
                      <a:pt x="7838" y="11708"/>
                      <a:pt x="7827" y="11755"/>
                    </a:cubicBezTo>
                    <a:cubicBezTo>
                      <a:pt x="7708" y="11755"/>
                      <a:pt x="7887" y="12038"/>
                      <a:pt x="7601" y="12038"/>
                    </a:cubicBezTo>
                    <a:cubicBezTo>
                      <a:pt x="7612" y="11938"/>
                      <a:pt x="7602" y="11840"/>
                      <a:pt x="7459" y="11840"/>
                    </a:cubicBezTo>
                    <a:cubicBezTo>
                      <a:pt x="7459" y="11962"/>
                      <a:pt x="7255" y="11938"/>
                      <a:pt x="7161" y="11925"/>
                    </a:cubicBezTo>
                    <a:cubicBezTo>
                      <a:pt x="7185" y="11831"/>
                      <a:pt x="7139" y="11763"/>
                      <a:pt x="7062" y="11712"/>
                    </a:cubicBezTo>
                    <a:cubicBezTo>
                      <a:pt x="7062" y="11639"/>
                      <a:pt x="7006" y="11546"/>
                      <a:pt x="7006" y="11429"/>
                    </a:cubicBezTo>
                    <a:cubicBezTo>
                      <a:pt x="6906" y="11429"/>
                      <a:pt x="7056" y="11117"/>
                      <a:pt x="6892" y="11117"/>
                    </a:cubicBezTo>
                    <a:cubicBezTo>
                      <a:pt x="6902" y="11134"/>
                      <a:pt x="6907" y="11153"/>
                      <a:pt x="6906" y="11174"/>
                    </a:cubicBezTo>
                    <a:cubicBezTo>
                      <a:pt x="6793" y="11174"/>
                      <a:pt x="6679" y="11194"/>
                      <a:pt x="6566" y="11174"/>
                    </a:cubicBezTo>
                    <a:cubicBezTo>
                      <a:pt x="6594" y="11071"/>
                      <a:pt x="6506" y="11060"/>
                      <a:pt x="6533" y="10951"/>
                    </a:cubicBezTo>
                    <a:cubicBezTo>
                      <a:pt x="6554" y="10862"/>
                      <a:pt x="6590" y="10783"/>
                      <a:pt x="6609" y="10692"/>
                    </a:cubicBezTo>
                    <a:cubicBezTo>
                      <a:pt x="6651" y="10692"/>
                      <a:pt x="6645" y="10564"/>
                      <a:pt x="6722" y="10564"/>
                    </a:cubicBezTo>
                    <a:cubicBezTo>
                      <a:pt x="6800" y="10519"/>
                      <a:pt x="6694" y="10393"/>
                      <a:pt x="6694" y="10508"/>
                    </a:cubicBezTo>
                    <a:cubicBezTo>
                      <a:pt x="6694" y="10508"/>
                      <a:pt x="6553" y="10558"/>
                      <a:pt x="6537" y="10564"/>
                    </a:cubicBezTo>
                    <a:cubicBezTo>
                      <a:pt x="6537" y="10573"/>
                      <a:pt x="6396" y="10708"/>
                      <a:pt x="6396" y="10607"/>
                    </a:cubicBezTo>
                    <a:cubicBezTo>
                      <a:pt x="6324" y="10635"/>
                      <a:pt x="6214" y="10778"/>
                      <a:pt x="6325" y="10805"/>
                    </a:cubicBezTo>
                    <a:cubicBezTo>
                      <a:pt x="6313" y="10864"/>
                      <a:pt x="6226" y="10910"/>
                      <a:pt x="6226" y="10919"/>
                    </a:cubicBezTo>
                    <a:cubicBezTo>
                      <a:pt x="6065" y="10920"/>
                      <a:pt x="6123" y="10908"/>
                      <a:pt x="6113" y="10833"/>
                    </a:cubicBezTo>
                    <a:cubicBezTo>
                      <a:pt x="6019" y="10833"/>
                      <a:pt x="5911" y="10621"/>
                      <a:pt x="5815" y="10621"/>
                    </a:cubicBezTo>
                    <a:cubicBezTo>
                      <a:pt x="5815" y="10530"/>
                      <a:pt x="5716" y="10443"/>
                      <a:pt x="5716" y="10323"/>
                    </a:cubicBezTo>
                    <a:cubicBezTo>
                      <a:pt x="5692" y="10323"/>
                      <a:pt x="5692" y="9898"/>
                      <a:pt x="5716" y="9898"/>
                    </a:cubicBezTo>
                    <a:cubicBezTo>
                      <a:pt x="5716" y="9682"/>
                      <a:pt x="5867" y="9502"/>
                      <a:pt x="6084" y="9480"/>
                    </a:cubicBezTo>
                    <a:cubicBezTo>
                      <a:pt x="6220" y="9466"/>
                      <a:pt x="6205" y="9562"/>
                      <a:pt x="6328" y="9580"/>
                    </a:cubicBezTo>
                    <a:cubicBezTo>
                      <a:pt x="6399" y="9590"/>
                      <a:pt x="6440" y="9558"/>
                      <a:pt x="6509" y="9530"/>
                    </a:cubicBezTo>
                    <a:cubicBezTo>
                      <a:pt x="6505" y="9471"/>
                      <a:pt x="6466" y="9455"/>
                      <a:pt x="6453" y="9402"/>
                    </a:cubicBezTo>
                    <a:cubicBezTo>
                      <a:pt x="6537" y="9402"/>
                      <a:pt x="6772" y="9417"/>
                      <a:pt x="6807" y="9487"/>
                    </a:cubicBezTo>
                    <a:cubicBezTo>
                      <a:pt x="6888" y="9521"/>
                      <a:pt x="6992" y="9430"/>
                      <a:pt x="7048" y="9509"/>
                    </a:cubicBezTo>
                    <a:cubicBezTo>
                      <a:pt x="7090" y="9567"/>
                      <a:pt x="7161" y="9754"/>
                      <a:pt x="7161" y="9813"/>
                    </a:cubicBezTo>
                    <a:cubicBezTo>
                      <a:pt x="7144" y="9813"/>
                      <a:pt x="7238" y="9954"/>
                      <a:pt x="7247" y="9969"/>
                    </a:cubicBezTo>
                    <a:cubicBezTo>
                      <a:pt x="7380" y="9967"/>
                      <a:pt x="7347" y="9863"/>
                      <a:pt x="7326" y="9763"/>
                    </a:cubicBezTo>
                    <a:cubicBezTo>
                      <a:pt x="7309" y="9681"/>
                      <a:pt x="7288" y="9431"/>
                      <a:pt x="7232" y="9374"/>
                    </a:cubicBezTo>
                    <a:cubicBezTo>
                      <a:pt x="7232" y="9134"/>
                      <a:pt x="7396" y="9159"/>
                      <a:pt x="7488" y="8977"/>
                    </a:cubicBezTo>
                    <a:cubicBezTo>
                      <a:pt x="7637" y="8977"/>
                      <a:pt x="7669" y="8737"/>
                      <a:pt x="7757" y="8679"/>
                    </a:cubicBezTo>
                    <a:cubicBezTo>
                      <a:pt x="7757" y="8649"/>
                      <a:pt x="7814" y="8459"/>
                      <a:pt x="7827" y="8452"/>
                    </a:cubicBezTo>
                    <a:cubicBezTo>
                      <a:pt x="7847" y="8338"/>
                      <a:pt x="7896" y="8341"/>
                      <a:pt x="7941" y="8268"/>
                    </a:cubicBezTo>
                    <a:cubicBezTo>
                      <a:pt x="7924" y="8268"/>
                      <a:pt x="8125" y="8118"/>
                      <a:pt x="8125" y="8141"/>
                    </a:cubicBezTo>
                    <a:cubicBezTo>
                      <a:pt x="8201" y="8090"/>
                      <a:pt x="8267" y="7931"/>
                      <a:pt x="8295" y="7843"/>
                    </a:cubicBezTo>
                    <a:cubicBezTo>
                      <a:pt x="8334" y="7843"/>
                      <a:pt x="8420" y="7763"/>
                      <a:pt x="8437" y="7730"/>
                    </a:cubicBezTo>
                    <a:cubicBezTo>
                      <a:pt x="8537" y="7730"/>
                      <a:pt x="8597" y="7673"/>
                      <a:pt x="8721" y="7673"/>
                    </a:cubicBezTo>
                    <a:cubicBezTo>
                      <a:pt x="8701" y="7713"/>
                      <a:pt x="8721" y="7704"/>
                      <a:pt x="8735" y="7772"/>
                    </a:cubicBezTo>
                    <a:cubicBezTo>
                      <a:pt x="8739" y="7771"/>
                      <a:pt x="8657" y="7790"/>
                      <a:pt x="8648" y="7769"/>
                    </a:cubicBezTo>
                    <a:cubicBezTo>
                      <a:pt x="8633" y="7825"/>
                      <a:pt x="8520" y="7840"/>
                      <a:pt x="8749" y="7814"/>
                    </a:cubicBezTo>
                    <a:cubicBezTo>
                      <a:pt x="8763" y="7784"/>
                      <a:pt x="8838" y="7757"/>
                      <a:pt x="8877" y="7744"/>
                    </a:cubicBezTo>
                    <a:cubicBezTo>
                      <a:pt x="8877" y="7671"/>
                      <a:pt x="8983" y="7722"/>
                      <a:pt x="9004" y="7658"/>
                    </a:cubicBezTo>
                    <a:cubicBezTo>
                      <a:pt x="8921" y="7654"/>
                      <a:pt x="8856" y="7622"/>
                      <a:pt x="8800" y="7530"/>
                    </a:cubicBezTo>
                    <a:cubicBezTo>
                      <a:pt x="8741" y="7435"/>
                      <a:pt x="8618" y="7304"/>
                      <a:pt x="8820" y="7304"/>
                    </a:cubicBezTo>
                    <a:cubicBezTo>
                      <a:pt x="8820" y="7275"/>
                      <a:pt x="8792" y="7291"/>
                      <a:pt x="8792" y="7262"/>
                    </a:cubicBezTo>
                    <a:cubicBezTo>
                      <a:pt x="8687" y="7291"/>
                      <a:pt x="8665" y="7361"/>
                      <a:pt x="8550" y="7361"/>
                    </a:cubicBezTo>
                    <a:cubicBezTo>
                      <a:pt x="8409" y="7408"/>
                      <a:pt x="8340" y="7547"/>
                      <a:pt x="8181" y="7545"/>
                    </a:cubicBezTo>
                    <a:cubicBezTo>
                      <a:pt x="8195" y="7402"/>
                      <a:pt x="8447" y="7114"/>
                      <a:pt x="8577" y="7072"/>
                    </a:cubicBezTo>
                    <a:cubicBezTo>
                      <a:pt x="8825" y="6993"/>
                      <a:pt x="9234" y="7212"/>
                      <a:pt x="9302" y="6907"/>
                    </a:cubicBezTo>
                    <a:cubicBezTo>
                      <a:pt x="9351" y="6913"/>
                      <a:pt x="9570" y="6991"/>
                      <a:pt x="9570" y="6893"/>
                    </a:cubicBezTo>
                    <a:cubicBezTo>
                      <a:pt x="9623" y="6893"/>
                      <a:pt x="9526" y="6794"/>
                      <a:pt x="9627" y="6794"/>
                    </a:cubicBezTo>
                    <a:cubicBezTo>
                      <a:pt x="9613" y="6724"/>
                      <a:pt x="9497" y="6638"/>
                      <a:pt x="9458" y="6638"/>
                    </a:cubicBezTo>
                    <a:cubicBezTo>
                      <a:pt x="9458" y="6482"/>
                      <a:pt x="9373" y="6652"/>
                      <a:pt x="9329" y="6652"/>
                    </a:cubicBezTo>
                    <a:cubicBezTo>
                      <a:pt x="9329" y="6550"/>
                      <a:pt x="9293" y="6559"/>
                      <a:pt x="9259" y="6524"/>
                    </a:cubicBezTo>
                    <a:cubicBezTo>
                      <a:pt x="9259" y="6449"/>
                      <a:pt x="9097" y="6334"/>
                      <a:pt x="9046" y="6255"/>
                    </a:cubicBezTo>
                    <a:cubicBezTo>
                      <a:pt x="8977" y="6255"/>
                      <a:pt x="8877" y="5906"/>
                      <a:pt x="8819" y="5943"/>
                    </a:cubicBezTo>
                    <a:cubicBezTo>
                      <a:pt x="8819" y="6029"/>
                      <a:pt x="8755" y="6142"/>
                      <a:pt x="8663" y="6142"/>
                    </a:cubicBezTo>
                    <a:cubicBezTo>
                      <a:pt x="8663" y="6199"/>
                      <a:pt x="8520" y="6173"/>
                      <a:pt x="8493" y="6170"/>
                    </a:cubicBezTo>
                    <a:cubicBezTo>
                      <a:pt x="8493" y="6087"/>
                      <a:pt x="8522" y="6159"/>
                      <a:pt x="8522" y="6113"/>
                    </a:cubicBezTo>
                    <a:cubicBezTo>
                      <a:pt x="8474" y="6113"/>
                      <a:pt x="8479" y="6053"/>
                      <a:pt x="8479" y="6043"/>
                    </a:cubicBezTo>
                    <a:cubicBezTo>
                      <a:pt x="8452" y="6043"/>
                      <a:pt x="8238" y="5833"/>
                      <a:pt x="8238" y="5788"/>
                    </a:cubicBezTo>
                    <a:cubicBezTo>
                      <a:pt x="8048" y="5851"/>
                      <a:pt x="8194" y="5771"/>
                      <a:pt x="8011" y="5688"/>
                    </a:cubicBezTo>
                    <a:cubicBezTo>
                      <a:pt x="7947" y="5856"/>
                      <a:pt x="7766" y="5717"/>
                      <a:pt x="7657" y="5717"/>
                    </a:cubicBezTo>
                    <a:cubicBezTo>
                      <a:pt x="7657" y="5740"/>
                      <a:pt x="7564" y="5704"/>
                      <a:pt x="7529" y="5717"/>
                    </a:cubicBezTo>
                    <a:cubicBezTo>
                      <a:pt x="7530" y="5816"/>
                      <a:pt x="7612" y="6029"/>
                      <a:pt x="7501" y="6057"/>
                    </a:cubicBezTo>
                    <a:cubicBezTo>
                      <a:pt x="7522" y="6132"/>
                      <a:pt x="7574" y="6082"/>
                      <a:pt x="7616" y="6132"/>
                    </a:cubicBezTo>
                    <a:cubicBezTo>
                      <a:pt x="7681" y="6210"/>
                      <a:pt x="7655" y="6350"/>
                      <a:pt x="7614" y="6440"/>
                    </a:cubicBezTo>
                    <a:cubicBezTo>
                      <a:pt x="7778" y="6503"/>
                      <a:pt x="7487" y="6634"/>
                      <a:pt x="7487" y="6553"/>
                    </a:cubicBezTo>
                    <a:cubicBezTo>
                      <a:pt x="7397" y="6578"/>
                      <a:pt x="7383" y="6692"/>
                      <a:pt x="7472" y="6751"/>
                    </a:cubicBezTo>
                    <a:cubicBezTo>
                      <a:pt x="7472" y="6809"/>
                      <a:pt x="7443" y="6908"/>
                      <a:pt x="7529" y="6908"/>
                    </a:cubicBezTo>
                    <a:cubicBezTo>
                      <a:pt x="7505" y="7002"/>
                      <a:pt x="7363" y="7012"/>
                      <a:pt x="7274" y="6979"/>
                    </a:cubicBezTo>
                    <a:cubicBezTo>
                      <a:pt x="7265" y="6950"/>
                      <a:pt x="7274" y="6940"/>
                      <a:pt x="7302" y="6950"/>
                    </a:cubicBezTo>
                    <a:cubicBezTo>
                      <a:pt x="7288" y="6896"/>
                      <a:pt x="7220" y="6737"/>
                      <a:pt x="7245" y="6737"/>
                    </a:cubicBezTo>
                    <a:cubicBezTo>
                      <a:pt x="7227" y="6683"/>
                      <a:pt x="7047" y="6397"/>
                      <a:pt x="7047" y="6553"/>
                    </a:cubicBezTo>
                    <a:cubicBezTo>
                      <a:pt x="6945" y="6553"/>
                      <a:pt x="6835" y="6575"/>
                      <a:pt x="6835" y="6453"/>
                    </a:cubicBezTo>
                    <a:cubicBezTo>
                      <a:pt x="6797" y="6441"/>
                      <a:pt x="6737" y="6413"/>
                      <a:pt x="6721" y="6383"/>
                    </a:cubicBezTo>
                    <a:cubicBezTo>
                      <a:pt x="6535" y="6356"/>
                      <a:pt x="6460" y="6335"/>
                      <a:pt x="6253" y="6298"/>
                    </a:cubicBezTo>
                    <a:cubicBezTo>
                      <a:pt x="6262" y="6212"/>
                      <a:pt x="6076" y="6055"/>
                      <a:pt x="5984" y="6000"/>
                    </a:cubicBezTo>
                    <a:cubicBezTo>
                      <a:pt x="5984" y="5789"/>
                      <a:pt x="5924" y="5594"/>
                      <a:pt x="6154" y="5561"/>
                    </a:cubicBezTo>
                    <a:cubicBezTo>
                      <a:pt x="6154" y="5593"/>
                      <a:pt x="6359" y="5498"/>
                      <a:pt x="6381" y="5490"/>
                    </a:cubicBezTo>
                    <a:cubicBezTo>
                      <a:pt x="6439" y="5373"/>
                      <a:pt x="6554" y="5554"/>
                      <a:pt x="6603" y="5380"/>
                    </a:cubicBezTo>
                    <a:cubicBezTo>
                      <a:pt x="6633" y="5275"/>
                      <a:pt x="6758" y="5210"/>
                      <a:pt x="6863" y="5249"/>
                    </a:cubicBezTo>
                    <a:cubicBezTo>
                      <a:pt x="6845" y="5381"/>
                      <a:pt x="6807" y="5518"/>
                      <a:pt x="6693" y="5518"/>
                    </a:cubicBezTo>
                    <a:cubicBezTo>
                      <a:pt x="6775" y="5588"/>
                      <a:pt x="6998" y="5490"/>
                      <a:pt x="7089" y="5490"/>
                    </a:cubicBezTo>
                    <a:cubicBezTo>
                      <a:pt x="7089" y="5499"/>
                      <a:pt x="7235" y="5518"/>
                      <a:pt x="7274" y="5518"/>
                    </a:cubicBezTo>
                    <a:cubicBezTo>
                      <a:pt x="7210" y="5433"/>
                      <a:pt x="6803" y="5361"/>
                      <a:pt x="6990" y="5221"/>
                    </a:cubicBezTo>
                    <a:cubicBezTo>
                      <a:pt x="6990" y="5181"/>
                      <a:pt x="7154" y="5180"/>
                      <a:pt x="7176" y="5093"/>
                    </a:cubicBezTo>
                    <a:cubicBezTo>
                      <a:pt x="7193" y="5025"/>
                      <a:pt x="7212" y="4832"/>
                      <a:pt x="7175" y="4819"/>
                    </a:cubicBezTo>
                    <a:cubicBezTo>
                      <a:pt x="7120" y="4800"/>
                      <a:pt x="7064" y="4827"/>
                      <a:pt x="6976" y="4810"/>
                    </a:cubicBezTo>
                    <a:cubicBezTo>
                      <a:pt x="6976" y="4780"/>
                      <a:pt x="6975" y="4753"/>
                      <a:pt x="6947" y="4753"/>
                    </a:cubicBezTo>
                    <a:cubicBezTo>
                      <a:pt x="6947" y="4841"/>
                      <a:pt x="6868" y="4758"/>
                      <a:pt x="6806" y="4781"/>
                    </a:cubicBezTo>
                    <a:cubicBezTo>
                      <a:pt x="6806" y="4803"/>
                      <a:pt x="6859" y="4867"/>
                      <a:pt x="6820" y="4867"/>
                    </a:cubicBezTo>
                    <a:cubicBezTo>
                      <a:pt x="6820" y="4998"/>
                      <a:pt x="6805" y="5126"/>
                      <a:pt x="6636" y="5150"/>
                    </a:cubicBezTo>
                    <a:cubicBezTo>
                      <a:pt x="6634" y="5058"/>
                      <a:pt x="6587" y="4883"/>
                      <a:pt x="6494" y="4852"/>
                    </a:cubicBezTo>
                    <a:cubicBezTo>
                      <a:pt x="6494" y="5125"/>
                      <a:pt x="6233" y="4739"/>
                      <a:pt x="6182" y="4696"/>
                    </a:cubicBezTo>
                    <a:cubicBezTo>
                      <a:pt x="6162" y="4615"/>
                      <a:pt x="6104" y="4580"/>
                      <a:pt x="6040" y="4555"/>
                    </a:cubicBezTo>
                    <a:cubicBezTo>
                      <a:pt x="5997" y="4665"/>
                      <a:pt x="5921" y="4566"/>
                      <a:pt x="5855" y="4681"/>
                    </a:cubicBezTo>
                    <a:cubicBezTo>
                      <a:pt x="5801" y="4775"/>
                      <a:pt x="5861" y="4763"/>
                      <a:pt x="5799" y="4866"/>
                    </a:cubicBezTo>
                    <a:cubicBezTo>
                      <a:pt x="5719" y="4866"/>
                      <a:pt x="5523" y="4812"/>
                      <a:pt x="5516" y="4895"/>
                    </a:cubicBezTo>
                    <a:cubicBezTo>
                      <a:pt x="5600" y="4897"/>
                      <a:pt x="5635" y="4916"/>
                      <a:pt x="5615" y="4994"/>
                    </a:cubicBezTo>
                    <a:cubicBezTo>
                      <a:pt x="5753" y="4994"/>
                      <a:pt x="5558" y="5081"/>
                      <a:pt x="5558" y="5093"/>
                    </a:cubicBezTo>
                    <a:cubicBezTo>
                      <a:pt x="5479" y="5093"/>
                      <a:pt x="5425" y="5125"/>
                      <a:pt x="5332" y="5110"/>
                    </a:cubicBezTo>
                    <a:cubicBezTo>
                      <a:pt x="5217" y="5092"/>
                      <a:pt x="5097" y="5071"/>
                      <a:pt x="4988" y="5035"/>
                    </a:cubicBezTo>
                    <a:cubicBezTo>
                      <a:pt x="4894" y="5003"/>
                      <a:pt x="4911" y="4952"/>
                      <a:pt x="4878" y="4952"/>
                    </a:cubicBezTo>
                    <a:cubicBezTo>
                      <a:pt x="4752" y="4742"/>
                      <a:pt x="5063" y="4867"/>
                      <a:pt x="5063" y="4881"/>
                    </a:cubicBezTo>
                    <a:cubicBezTo>
                      <a:pt x="5166" y="4881"/>
                      <a:pt x="5288" y="5015"/>
                      <a:pt x="5261" y="4796"/>
                    </a:cubicBezTo>
                    <a:cubicBezTo>
                      <a:pt x="5298" y="4805"/>
                      <a:pt x="5336" y="4810"/>
                      <a:pt x="5374" y="4810"/>
                    </a:cubicBezTo>
                    <a:cubicBezTo>
                      <a:pt x="5350" y="4712"/>
                      <a:pt x="5239" y="4762"/>
                      <a:pt x="5162" y="4767"/>
                    </a:cubicBezTo>
                    <a:cubicBezTo>
                      <a:pt x="5163" y="4707"/>
                      <a:pt x="5079" y="4569"/>
                      <a:pt x="5063" y="4569"/>
                    </a:cubicBezTo>
                    <a:cubicBezTo>
                      <a:pt x="5028" y="4464"/>
                      <a:pt x="5048" y="4459"/>
                      <a:pt x="5048" y="4370"/>
                    </a:cubicBezTo>
                    <a:cubicBezTo>
                      <a:pt x="5024" y="4377"/>
                      <a:pt x="4882" y="4473"/>
                      <a:pt x="4869" y="4443"/>
                    </a:cubicBezTo>
                    <a:cubicBezTo>
                      <a:pt x="6424" y="2990"/>
                      <a:pt x="8510" y="2099"/>
                      <a:pt x="10800" y="2099"/>
                    </a:cubicBezTo>
                    <a:cubicBezTo>
                      <a:pt x="13466" y="2099"/>
                      <a:pt x="15854" y="3307"/>
                      <a:pt x="17450" y="5201"/>
                    </a:cubicBezTo>
                    <a:cubicBezTo>
                      <a:pt x="17399" y="5342"/>
                      <a:pt x="17273" y="5227"/>
                      <a:pt x="17214" y="5335"/>
                    </a:cubicBezTo>
                    <a:cubicBezTo>
                      <a:pt x="17198" y="5335"/>
                      <a:pt x="17155" y="5462"/>
                      <a:pt x="17242" y="5462"/>
                    </a:cubicBezTo>
                    <a:cubicBezTo>
                      <a:pt x="17214" y="5576"/>
                      <a:pt x="17100" y="5560"/>
                      <a:pt x="17100" y="5462"/>
                    </a:cubicBezTo>
                    <a:cubicBezTo>
                      <a:pt x="17021" y="5462"/>
                      <a:pt x="16975" y="5549"/>
                      <a:pt x="16860" y="5547"/>
                    </a:cubicBezTo>
                    <a:cubicBezTo>
                      <a:pt x="16874" y="5475"/>
                      <a:pt x="16729" y="5264"/>
                      <a:pt x="16647" y="5264"/>
                    </a:cubicBezTo>
                    <a:cubicBezTo>
                      <a:pt x="16673" y="5212"/>
                      <a:pt x="16647" y="5259"/>
                      <a:pt x="16647" y="5207"/>
                    </a:cubicBezTo>
                    <a:cubicBezTo>
                      <a:pt x="16883" y="5207"/>
                      <a:pt x="17132" y="5165"/>
                      <a:pt x="17313" y="5165"/>
                    </a:cubicBezTo>
                    <a:cubicBezTo>
                      <a:pt x="17313" y="5035"/>
                      <a:pt x="16928" y="4871"/>
                      <a:pt x="16834" y="4921"/>
                    </a:cubicBezTo>
                    <a:cubicBezTo>
                      <a:pt x="16779" y="4951"/>
                      <a:pt x="16610" y="4867"/>
                      <a:pt x="16534" y="4867"/>
                    </a:cubicBezTo>
                    <a:cubicBezTo>
                      <a:pt x="16534" y="4811"/>
                      <a:pt x="16056" y="4812"/>
                      <a:pt x="15981" y="4810"/>
                    </a:cubicBezTo>
                    <a:cubicBezTo>
                      <a:pt x="15981" y="4715"/>
                      <a:pt x="15220" y="4925"/>
                      <a:pt x="15151" y="4930"/>
                    </a:cubicBezTo>
                    <a:cubicBezTo>
                      <a:pt x="14989" y="4943"/>
                      <a:pt x="14920" y="5039"/>
                      <a:pt x="14790" y="5150"/>
                    </a:cubicBezTo>
                    <a:cubicBezTo>
                      <a:pt x="14790" y="5149"/>
                      <a:pt x="14400" y="5476"/>
                      <a:pt x="14592" y="5476"/>
                    </a:cubicBezTo>
                    <a:cubicBezTo>
                      <a:pt x="14567" y="5700"/>
                      <a:pt x="13982" y="5675"/>
                      <a:pt x="13982" y="5817"/>
                    </a:cubicBezTo>
                    <a:cubicBezTo>
                      <a:pt x="13955" y="5824"/>
                      <a:pt x="13783" y="5780"/>
                      <a:pt x="13868" y="5929"/>
                    </a:cubicBezTo>
                    <a:cubicBezTo>
                      <a:pt x="13854" y="5929"/>
                      <a:pt x="14001" y="6095"/>
                      <a:pt x="14011" y="6114"/>
                    </a:cubicBezTo>
                    <a:cubicBezTo>
                      <a:pt x="14133" y="6114"/>
                      <a:pt x="14238" y="6170"/>
                      <a:pt x="14393" y="6170"/>
                    </a:cubicBezTo>
                    <a:cubicBezTo>
                      <a:pt x="14410" y="6137"/>
                      <a:pt x="14478" y="6120"/>
                      <a:pt x="14521" y="6114"/>
                    </a:cubicBezTo>
                    <a:cubicBezTo>
                      <a:pt x="14528" y="6201"/>
                      <a:pt x="14597" y="6383"/>
                      <a:pt x="14649" y="6383"/>
                    </a:cubicBezTo>
                    <a:cubicBezTo>
                      <a:pt x="14649" y="6464"/>
                      <a:pt x="14690" y="6592"/>
                      <a:pt x="14535" y="6511"/>
                    </a:cubicBezTo>
                    <a:cubicBezTo>
                      <a:pt x="14513" y="6494"/>
                      <a:pt x="14508" y="6379"/>
                      <a:pt x="14502" y="6337"/>
                    </a:cubicBezTo>
                    <a:cubicBezTo>
                      <a:pt x="14486" y="6228"/>
                      <a:pt x="14370" y="6386"/>
                      <a:pt x="14266" y="6369"/>
                    </a:cubicBezTo>
                    <a:cubicBezTo>
                      <a:pt x="14266" y="6449"/>
                      <a:pt x="14250" y="6666"/>
                      <a:pt x="14336" y="6695"/>
                    </a:cubicBezTo>
                    <a:cubicBezTo>
                      <a:pt x="14297" y="6813"/>
                      <a:pt x="14137" y="6732"/>
                      <a:pt x="14068" y="6837"/>
                    </a:cubicBezTo>
                    <a:cubicBezTo>
                      <a:pt x="14009" y="6837"/>
                      <a:pt x="13912" y="7011"/>
                      <a:pt x="13912" y="6893"/>
                    </a:cubicBezTo>
                    <a:cubicBezTo>
                      <a:pt x="13820" y="6954"/>
                      <a:pt x="13920" y="7118"/>
                      <a:pt x="13742" y="7021"/>
                    </a:cubicBezTo>
                    <a:cubicBezTo>
                      <a:pt x="13735" y="7060"/>
                      <a:pt x="13738" y="7113"/>
                      <a:pt x="13727" y="7177"/>
                    </a:cubicBezTo>
                    <a:cubicBezTo>
                      <a:pt x="13840" y="7177"/>
                      <a:pt x="13706" y="7262"/>
                      <a:pt x="13671" y="7262"/>
                    </a:cubicBezTo>
                    <a:cubicBezTo>
                      <a:pt x="13671" y="7386"/>
                      <a:pt x="13544" y="7255"/>
                      <a:pt x="13515" y="7234"/>
                    </a:cubicBezTo>
                    <a:cubicBezTo>
                      <a:pt x="13512" y="7240"/>
                      <a:pt x="13508" y="7245"/>
                      <a:pt x="13500" y="7247"/>
                    </a:cubicBezTo>
                    <a:cubicBezTo>
                      <a:pt x="13607" y="7428"/>
                      <a:pt x="13337" y="7343"/>
                      <a:pt x="13263" y="7302"/>
                    </a:cubicBezTo>
                    <a:cubicBezTo>
                      <a:pt x="13176" y="7253"/>
                      <a:pt x="13299" y="7384"/>
                      <a:pt x="13358" y="7404"/>
                    </a:cubicBezTo>
                    <a:cubicBezTo>
                      <a:pt x="13358" y="7492"/>
                      <a:pt x="13655" y="7652"/>
                      <a:pt x="13486" y="7829"/>
                    </a:cubicBezTo>
                    <a:cubicBezTo>
                      <a:pt x="13486" y="7881"/>
                      <a:pt x="13491" y="7886"/>
                      <a:pt x="13543" y="7886"/>
                    </a:cubicBezTo>
                    <a:cubicBezTo>
                      <a:pt x="13543" y="8010"/>
                      <a:pt x="13390" y="7988"/>
                      <a:pt x="13302" y="7971"/>
                    </a:cubicBezTo>
                    <a:cubicBezTo>
                      <a:pt x="13340" y="7898"/>
                      <a:pt x="13312" y="7860"/>
                      <a:pt x="13217" y="7857"/>
                    </a:cubicBezTo>
                    <a:cubicBezTo>
                      <a:pt x="13217" y="7966"/>
                      <a:pt x="12989" y="7906"/>
                      <a:pt x="12891" y="7942"/>
                    </a:cubicBezTo>
                    <a:cubicBezTo>
                      <a:pt x="12873" y="7906"/>
                      <a:pt x="12866" y="7895"/>
                      <a:pt x="12834" y="7886"/>
                    </a:cubicBezTo>
                    <a:cubicBezTo>
                      <a:pt x="12807" y="7951"/>
                      <a:pt x="12764" y="8396"/>
                      <a:pt x="12778" y="8396"/>
                    </a:cubicBezTo>
                    <a:cubicBezTo>
                      <a:pt x="12778" y="8571"/>
                      <a:pt x="12916" y="8683"/>
                      <a:pt x="13075" y="8736"/>
                    </a:cubicBezTo>
                    <a:cubicBezTo>
                      <a:pt x="13075" y="8692"/>
                      <a:pt x="13445" y="8720"/>
                      <a:pt x="13460" y="8660"/>
                    </a:cubicBezTo>
                    <a:cubicBezTo>
                      <a:pt x="13491" y="8540"/>
                      <a:pt x="13592" y="8537"/>
                      <a:pt x="13614" y="8410"/>
                    </a:cubicBezTo>
                    <a:cubicBezTo>
                      <a:pt x="13624" y="8351"/>
                      <a:pt x="13808" y="7901"/>
                      <a:pt x="13813" y="7900"/>
                    </a:cubicBezTo>
                    <a:cubicBezTo>
                      <a:pt x="13813" y="7883"/>
                      <a:pt x="14150" y="7991"/>
                      <a:pt x="14209" y="7871"/>
                    </a:cubicBezTo>
                    <a:cubicBezTo>
                      <a:pt x="14239" y="7871"/>
                      <a:pt x="14316" y="7844"/>
                      <a:pt x="14336" y="7815"/>
                    </a:cubicBezTo>
                    <a:cubicBezTo>
                      <a:pt x="14446" y="7829"/>
                      <a:pt x="14471" y="8027"/>
                      <a:pt x="14535" y="8027"/>
                    </a:cubicBezTo>
                    <a:cubicBezTo>
                      <a:pt x="14613" y="8144"/>
                      <a:pt x="14798" y="8114"/>
                      <a:pt x="14861" y="8240"/>
                    </a:cubicBezTo>
                    <a:cubicBezTo>
                      <a:pt x="14953" y="8240"/>
                      <a:pt x="14960" y="8478"/>
                      <a:pt x="14960" y="8566"/>
                    </a:cubicBezTo>
                    <a:cubicBezTo>
                      <a:pt x="15066" y="8486"/>
                      <a:pt x="15079" y="8416"/>
                      <a:pt x="15055" y="8335"/>
                    </a:cubicBezTo>
                    <a:cubicBezTo>
                      <a:pt x="15013" y="8194"/>
                      <a:pt x="15167" y="8362"/>
                      <a:pt x="15215" y="8297"/>
                    </a:cubicBezTo>
                    <a:cubicBezTo>
                      <a:pt x="15148" y="8297"/>
                      <a:pt x="15163" y="8166"/>
                      <a:pt x="15031" y="8198"/>
                    </a:cubicBezTo>
                    <a:cubicBezTo>
                      <a:pt x="15022" y="8161"/>
                      <a:pt x="15017" y="8123"/>
                      <a:pt x="15017" y="8084"/>
                    </a:cubicBezTo>
                    <a:cubicBezTo>
                      <a:pt x="14837" y="8114"/>
                      <a:pt x="14852" y="7842"/>
                      <a:pt x="14705" y="7872"/>
                    </a:cubicBezTo>
                    <a:cubicBezTo>
                      <a:pt x="14688" y="7805"/>
                      <a:pt x="14604" y="7784"/>
                      <a:pt x="14650" y="7702"/>
                    </a:cubicBezTo>
                    <a:cubicBezTo>
                      <a:pt x="14722" y="7572"/>
                      <a:pt x="14958" y="7957"/>
                      <a:pt x="15059" y="7957"/>
                    </a:cubicBezTo>
                    <a:cubicBezTo>
                      <a:pt x="15083" y="8004"/>
                      <a:pt x="15243" y="8020"/>
                      <a:pt x="15243" y="8056"/>
                    </a:cubicBezTo>
                    <a:cubicBezTo>
                      <a:pt x="15327" y="8084"/>
                      <a:pt x="15286" y="8221"/>
                      <a:pt x="15286" y="8297"/>
                    </a:cubicBezTo>
                    <a:cubicBezTo>
                      <a:pt x="15365" y="8297"/>
                      <a:pt x="15338" y="8340"/>
                      <a:pt x="15371" y="8396"/>
                    </a:cubicBezTo>
                    <a:cubicBezTo>
                      <a:pt x="15484" y="8453"/>
                      <a:pt x="15420" y="8667"/>
                      <a:pt x="15612" y="8708"/>
                    </a:cubicBezTo>
                    <a:cubicBezTo>
                      <a:pt x="15612" y="8636"/>
                      <a:pt x="15796" y="8495"/>
                      <a:pt x="15683" y="8495"/>
                    </a:cubicBezTo>
                    <a:cubicBezTo>
                      <a:pt x="15692" y="8437"/>
                      <a:pt x="15559" y="8180"/>
                      <a:pt x="15744" y="8216"/>
                    </a:cubicBezTo>
                    <a:cubicBezTo>
                      <a:pt x="15810" y="8229"/>
                      <a:pt x="15917" y="8234"/>
                      <a:pt x="15938" y="8313"/>
                    </a:cubicBezTo>
                    <a:cubicBezTo>
                      <a:pt x="15977" y="8469"/>
                      <a:pt x="15944" y="8555"/>
                      <a:pt x="16066" y="8665"/>
                    </a:cubicBezTo>
                    <a:cubicBezTo>
                      <a:pt x="16142" y="8819"/>
                      <a:pt x="16411" y="8648"/>
                      <a:pt x="16448" y="8722"/>
                    </a:cubicBezTo>
                    <a:cubicBezTo>
                      <a:pt x="16474" y="8722"/>
                      <a:pt x="16646" y="8794"/>
                      <a:pt x="16646" y="8736"/>
                    </a:cubicBezTo>
                    <a:cubicBezTo>
                      <a:pt x="16724" y="8711"/>
                      <a:pt x="16747" y="8694"/>
                      <a:pt x="16845" y="8694"/>
                    </a:cubicBezTo>
                    <a:cubicBezTo>
                      <a:pt x="16845" y="8792"/>
                      <a:pt x="16810" y="8918"/>
                      <a:pt x="16792" y="9001"/>
                    </a:cubicBezTo>
                    <a:cubicBezTo>
                      <a:pt x="16778" y="9068"/>
                      <a:pt x="16710" y="9131"/>
                      <a:pt x="16732" y="9218"/>
                    </a:cubicBezTo>
                    <a:cubicBezTo>
                      <a:pt x="16667" y="9218"/>
                      <a:pt x="16677" y="9303"/>
                      <a:pt x="16746" y="9303"/>
                    </a:cubicBezTo>
                    <a:cubicBezTo>
                      <a:pt x="16746" y="9434"/>
                      <a:pt x="16592" y="9413"/>
                      <a:pt x="16490" y="9402"/>
                    </a:cubicBezTo>
                    <a:cubicBezTo>
                      <a:pt x="16519" y="9500"/>
                      <a:pt x="16689" y="9710"/>
                      <a:pt x="16760" y="9757"/>
                    </a:cubicBezTo>
                    <a:cubicBezTo>
                      <a:pt x="16789" y="9843"/>
                      <a:pt x="16860" y="9994"/>
                      <a:pt x="16930" y="10040"/>
                    </a:cubicBezTo>
                    <a:cubicBezTo>
                      <a:pt x="16941" y="10105"/>
                      <a:pt x="17007" y="10284"/>
                      <a:pt x="17058" y="10309"/>
                    </a:cubicBezTo>
                    <a:cubicBezTo>
                      <a:pt x="17058" y="10407"/>
                      <a:pt x="17393" y="11032"/>
                      <a:pt x="17313" y="11032"/>
                    </a:cubicBezTo>
                    <a:cubicBezTo>
                      <a:pt x="17344" y="11084"/>
                      <a:pt x="17379" y="11107"/>
                      <a:pt x="17369" y="11160"/>
                    </a:cubicBezTo>
                    <a:cubicBezTo>
                      <a:pt x="17496" y="11160"/>
                      <a:pt x="17446" y="11471"/>
                      <a:pt x="17709" y="11471"/>
                    </a:cubicBezTo>
                    <a:cubicBezTo>
                      <a:pt x="17728" y="11433"/>
                      <a:pt x="17941" y="11358"/>
                      <a:pt x="17993" y="11358"/>
                    </a:cubicBezTo>
                    <a:cubicBezTo>
                      <a:pt x="18041" y="11263"/>
                      <a:pt x="18301" y="11188"/>
                      <a:pt x="18375" y="11188"/>
                    </a:cubicBezTo>
                    <a:cubicBezTo>
                      <a:pt x="18350" y="11111"/>
                      <a:pt x="18772" y="10928"/>
                      <a:pt x="18772" y="10890"/>
                    </a:cubicBezTo>
                    <a:cubicBezTo>
                      <a:pt x="18825" y="10871"/>
                      <a:pt x="18871" y="10761"/>
                      <a:pt x="18871" y="10699"/>
                    </a:cubicBezTo>
                    <a:cubicBezTo>
                      <a:pt x="18871" y="10603"/>
                      <a:pt x="18942" y="10596"/>
                      <a:pt x="18942" y="10522"/>
                    </a:cubicBezTo>
                    <a:cubicBezTo>
                      <a:pt x="19056" y="10446"/>
                      <a:pt x="19083" y="10254"/>
                      <a:pt x="18928" y="10210"/>
                    </a:cubicBezTo>
                    <a:cubicBezTo>
                      <a:pt x="18955" y="10373"/>
                      <a:pt x="18814" y="10287"/>
                      <a:pt x="18834" y="10243"/>
                    </a:cubicBezTo>
                    <a:cubicBezTo>
                      <a:pt x="18865" y="10178"/>
                      <a:pt x="18819" y="10152"/>
                      <a:pt x="18772" y="10097"/>
                    </a:cubicBezTo>
                    <a:cubicBezTo>
                      <a:pt x="18718" y="10070"/>
                      <a:pt x="18783" y="10009"/>
                      <a:pt x="18729" y="9969"/>
                    </a:cubicBezTo>
                    <a:cubicBezTo>
                      <a:pt x="18658" y="10146"/>
                      <a:pt x="18520" y="10224"/>
                      <a:pt x="18375" y="10224"/>
                    </a:cubicBezTo>
                    <a:cubicBezTo>
                      <a:pt x="18334" y="10107"/>
                      <a:pt x="18463" y="10258"/>
                      <a:pt x="18358" y="10097"/>
                    </a:cubicBezTo>
                    <a:cubicBezTo>
                      <a:pt x="18327" y="10050"/>
                      <a:pt x="18318" y="9998"/>
                      <a:pt x="18332" y="9941"/>
                    </a:cubicBezTo>
                    <a:cubicBezTo>
                      <a:pt x="18314" y="9941"/>
                      <a:pt x="18317" y="9936"/>
                      <a:pt x="18304" y="9926"/>
                    </a:cubicBezTo>
                    <a:cubicBezTo>
                      <a:pt x="18279" y="10077"/>
                      <a:pt x="18295" y="10097"/>
                      <a:pt x="18190" y="10097"/>
                    </a:cubicBezTo>
                    <a:cubicBezTo>
                      <a:pt x="18172" y="10045"/>
                      <a:pt x="18273" y="10019"/>
                      <a:pt x="18191" y="9939"/>
                    </a:cubicBezTo>
                    <a:cubicBezTo>
                      <a:pt x="18158" y="9908"/>
                      <a:pt x="18134" y="9823"/>
                      <a:pt x="18134" y="9785"/>
                    </a:cubicBezTo>
                    <a:cubicBezTo>
                      <a:pt x="18088" y="9754"/>
                      <a:pt x="17978" y="9575"/>
                      <a:pt x="18005" y="9526"/>
                    </a:cubicBezTo>
                    <a:cubicBezTo>
                      <a:pt x="18105" y="9345"/>
                      <a:pt x="18341" y="9758"/>
                      <a:pt x="18318" y="9827"/>
                    </a:cubicBezTo>
                    <a:cubicBezTo>
                      <a:pt x="18332" y="9822"/>
                      <a:pt x="18336" y="9827"/>
                      <a:pt x="18332" y="9841"/>
                    </a:cubicBezTo>
                    <a:cubicBezTo>
                      <a:pt x="18615" y="9756"/>
                      <a:pt x="18856" y="10026"/>
                      <a:pt x="19140" y="10026"/>
                    </a:cubicBezTo>
                    <a:cubicBezTo>
                      <a:pt x="19191" y="10047"/>
                      <a:pt x="19347" y="10079"/>
                      <a:pt x="19465" y="10072"/>
                    </a:cubicBezTo>
                    <a:cubicBezTo>
                      <a:pt x="19485" y="10312"/>
                      <a:pt x="19498" y="10554"/>
                      <a:pt x="19498" y="10799"/>
                    </a:cubicBezTo>
                    <a:cubicBezTo>
                      <a:pt x="19500" y="12687"/>
                      <a:pt x="18894" y="14433"/>
                      <a:pt x="17869" y="15860"/>
                    </a:cubicBezTo>
                    <a:close/>
                    <a:moveTo>
                      <a:pt x="16109" y="8099"/>
                    </a:moveTo>
                    <a:cubicBezTo>
                      <a:pt x="16087" y="7865"/>
                      <a:pt x="16229" y="7741"/>
                      <a:pt x="16321" y="7532"/>
                    </a:cubicBezTo>
                    <a:cubicBezTo>
                      <a:pt x="16482" y="7516"/>
                      <a:pt x="16539" y="7556"/>
                      <a:pt x="16534" y="7702"/>
                    </a:cubicBezTo>
                    <a:cubicBezTo>
                      <a:pt x="16648" y="7702"/>
                      <a:pt x="16556" y="7834"/>
                      <a:pt x="16708" y="7776"/>
                    </a:cubicBezTo>
                    <a:cubicBezTo>
                      <a:pt x="16745" y="7724"/>
                      <a:pt x="16796" y="7709"/>
                      <a:pt x="16860" y="7731"/>
                    </a:cubicBezTo>
                    <a:cubicBezTo>
                      <a:pt x="16959" y="7731"/>
                      <a:pt x="16986" y="7787"/>
                      <a:pt x="17059" y="7787"/>
                    </a:cubicBezTo>
                    <a:cubicBezTo>
                      <a:pt x="17129" y="7929"/>
                      <a:pt x="17351" y="7886"/>
                      <a:pt x="17342" y="8142"/>
                    </a:cubicBezTo>
                    <a:cubicBezTo>
                      <a:pt x="17504" y="8142"/>
                      <a:pt x="17200" y="8306"/>
                      <a:pt x="17200" y="8269"/>
                    </a:cubicBezTo>
                    <a:cubicBezTo>
                      <a:pt x="17019" y="8321"/>
                      <a:pt x="16979" y="8142"/>
                      <a:pt x="16902" y="8142"/>
                    </a:cubicBezTo>
                    <a:cubicBezTo>
                      <a:pt x="16902" y="8309"/>
                      <a:pt x="16808" y="8113"/>
                      <a:pt x="16789" y="8113"/>
                    </a:cubicBezTo>
                    <a:cubicBezTo>
                      <a:pt x="16789" y="8170"/>
                      <a:pt x="16242" y="8203"/>
                      <a:pt x="16151" y="8198"/>
                    </a:cubicBezTo>
                    <a:cubicBezTo>
                      <a:pt x="16164" y="8130"/>
                      <a:pt x="16176" y="8115"/>
                      <a:pt x="16109" y="8099"/>
                    </a:cubicBezTo>
                    <a:close/>
                    <a:moveTo>
                      <a:pt x="16109" y="80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9" name="AutoShape 91"/>
              <p:cNvSpPr>
                <a:spLocks/>
              </p:cNvSpPr>
              <p:nvPr/>
            </p:nvSpPr>
            <p:spPr bwMode="auto">
              <a:xfrm>
                <a:off x="304" y="144"/>
                <a:ext cx="22" cy="7"/>
              </a:xfrm>
              <a:custGeom>
                <a:avLst/>
                <a:gdLst>
                  <a:gd name="T0" fmla="*/ 0 w 20542"/>
                  <a:gd name="T1" fmla="*/ 0 h 17263"/>
                  <a:gd name="T2" fmla="*/ 0 w 20542"/>
                  <a:gd name="T3" fmla="*/ 0 h 17263"/>
                  <a:gd name="T4" fmla="*/ 0 w 20542"/>
                  <a:gd name="T5" fmla="*/ 0 h 17263"/>
                  <a:gd name="T6" fmla="*/ 0 w 20542"/>
                  <a:gd name="T7" fmla="*/ 0 h 17263"/>
                  <a:gd name="T8" fmla="*/ 0 w 20542"/>
                  <a:gd name="T9" fmla="*/ 0 h 17263"/>
                  <a:gd name="T10" fmla="*/ 0 w 20542"/>
                  <a:gd name="T11" fmla="*/ 0 h 17263"/>
                  <a:gd name="T12" fmla="*/ 0 w 20542"/>
                  <a:gd name="T13" fmla="*/ 0 h 17263"/>
                  <a:gd name="T14" fmla="*/ 0 w 20542"/>
                  <a:gd name="T15" fmla="*/ 0 h 17263"/>
                  <a:gd name="T16" fmla="*/ 0 w 20542"/>
                  <a:gd name="T17" fmla="*/ 0 h 17263"/>
                  <a:gd name="T18" fmla="*/ 0 w 20542"/>
                  <a:gd name="T19" fmla="*/ 0 h 17263"/>
                  <a:gd name="T20" fmla="*/ 0 w 20542"/>
                  <a:gd name="T21" fmla="*/ 0 h 17263"/>
                  <a:gd name="T22" fmla="*/ 0 w 20542"/>
                  <a:gd name="T23" fmla="*/ 0 h 17263"/>
                  <a:gd name="T24" fmla="*/ 0 w 20542"/>
                  <a:gd name="T25" fmla="*/ 0 h 17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542" h="17263">
                    <a:moveTo>
                      <a:pt x="19936" y="4186"/>
                    </a:moveTo>
                    <a:cubicBezTo>
                      <a:pt x="18293" y="6058"/>
                      <a:pt x="18766" y="9572"/>
                      <a:pt x="16483" y="7506"/>
                    </a:cubicBezTo>
                    <a:cubicBezTo>
                      <a:pt x="16483" y="-3197"/>
                      <a:pt x="15350" y="3479"/>
                      <a:pt x="11192" y="4910"/>
                    </a:cubicBezTo>
                    <a:cubicBezTo>
                      <a:pt x="10429" y="5139"/>
                      <a:pt x="5153" y="9537"/>
                      <a:pt x="5153" y="7506"/>
                    </a:cubicBezTo>
                    <a:cubicBezTo>
                      <a:pt x="5095" y="7506"/>
                      <a:pt x="5320" y="3196"/>
                      <a:pt x="5153" y="1660"/>
                    </a:cubicBezTo>
                    <a:cubicBezTo>
                      <a:pt x="4048" y="936"/>
                      <a:pt x="4819" y="1660"/>
                      <a:pt x="4819" y="0"/>
                    </a:cubicBezTo>
                    <a:cubicBezTo>
                      <a:pt x="4281" y="0"/>
                      <a:pt x="349" y="4186"/>
                      <a:pt x="349" y="4186"/>
                    </a:cubicBezTo>
                    <a:cubicBezTo>
                      <a:pt x="3714" y="4186"/>
                      <a:pt x="0" y="10915"/>
                      <a:pt x="0" y="13316"/>
                    </a:cubicBezTo>
                    <a:cubicBezTo>
                      <a:pt x="2602" y="14058"/>
                      <a:pt x="4339" y="16655"/>
                      <a:pt x="6519" y="16655"/>
                    </a:cubicBezTo>
                    <a:cubicBezTo>
                      <a:pt x="6519" y="18403"/>
                      <a:pt x="12450" y="15824"/>
                      <a:pt x="13235" y="15824"/>
                    </a:cubicBezTo>
                    <a:cubicBezTo>
                      <a:pt x="15778" y="15824"/>
                      <a:pt x="17406" y="14729"/>
                      <a:pt x="19412" y="11621"/>
                    </a:cubicBezTo>
                    <a:cubicBezTo>
                      <a:pt x="21600" y="8265"/>
                      <a:pt x="19936" y="8530"/>
                      <a:pt x="19936" y="4186"/>
                    </a:cubicBezTo>
                    <a:close/>
                    <a:moveTo>
                      <a:pt x="19936" y="41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0" name="AutoShape 92"/>
              <p:cNvSpPr>
                <a:spLocks/>
              </p:cNvSpPr>
              <p:nvPr/>
            </p:nvSpPr>
            <p:spPr bwMode="auto">
              <a:xfrm>
                <a:off x="352" y="168"/>
                <a:ext cx="18" cy="23"/>
              </a:xfrm>
              <a:custGeom>
                <a:avLst/>
                <a:gdLst>
                  <a:gd name="T0" fmla="*/ 0 w 20330"/>
                  <a:gd name="T1" fmla="*/ 0 h 21462"/>
                  <a:gd name="T2" fmla="*/ 0 w 20330"/>
                  <a:gd name="T3" fmla="*/ 0 h 21462"/>
                  <a:gd name="T4" fmla="*/ 0 w 20330"/>
                  <a:gd name="T5" fmla="*/ 0 h 21462"/>
                  <a:gd name="T6" fmla="*/ 0 w 20330"/>
                  <a:gd name="T7" fmla="*/ 0 h 21462"/>
                  <a:gd name="T8" fmla="*/ 0 w 20330"/>
                  <a:gd name="T9" fmla="*/ 0 h 21462"/>
                  <a:gd name="T10" fmla="*/ 0 w 20330"/>
                  <a:gd name="T11" fmla="*/ 0 h 21462"/>
                  <a:gd name="T12" fmla="*/ 0 w 20330"/>
                  <a:gd name="T13" fmla="*/ 0 h 21462"/>
                  <a:gd name="T14" fmla="*/ 0 w 20330"/>
                  <a:gd name="T15" fmla="*/ 0 h 21462"/>
                  <a:gd name="T16" fmla="*/ 0 w 20330"/>
                  <a:gd name="T17" fmla="*/ 0 h 21462"/>
                  <a:gd name="T18" fmla="*/ 0 w 20330"/>
                  <a:gd name="T19" fmla="*/ 0 h 21462"/>
                  <a:gd name="T20" fmla="*/ 0 w 20330"/>
                  <a:gd name="T21" fmla="*/ 0 h 21462"/>
                  <a:gd name="T22" fmla="*/ 0 w 20330"/>
                  <a:gd name="T23" fmla="*/ 0 h 21462"/>
                  <a:gd name="T24" fmla="*/ 0 w 20330"/>
                  <a:gd name="T25" fmla="*/ 0 h 21462"/>
                  <a:gd name="T26" fmla="*/ 0 w 20330"/>
                  <a:gd name="T27" fmla="*/ 0 h 21462"/>
                  <a:gd name="T28" fmla="*/ 0 w 20330"/>
                  <a:gd name="T29" fmla="*/ 0 h 21462"/>
                  <a:gd name="T30" fmla="*/ 0 w 20330"/>
                  <a:gd name="T31" fmla="*/ 0 h 21462"/>
                  <a:gd name="T32" fmla="*/ 0 w 20330"/>
                  <a:gd name="T33" fmla="*/ 0 h 214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330" h="21462">
                    <a:moveTo>
                      <a:pt x="1685" y="9330"/>
                    </a:moveTo>
                    <a:cubicBezTo>
                      <a:pt x="5927" y="9330"/>
                      <a:pt x="6974" y="10452"/>
                      <a:pt x="7227" y="14183"/>
                    </a:cubicBezTo>
                    <a:cubicBezTo>
                      <a:pt x="12255" y="15539"/>
                      <a:pt x="3833" y="15223"/>
                      <a:pt x="3391" y="15223"/>
                    </a:cubicBezTo>
                    <a:cubicBezTo>
                      <a:pt x="3319" y="16960"/>
                      <a:pt x="268" y="20457"/>
                      <a:pt x="4176" y="19489"/>
                    </a:cubicBezTo>
                    <a:cubicBezTo>
                      <a:pt x="7019" y="18785"/>
                      <a:pt x="7633" y="18947"/>
                      <a:pt x="7651" y="21461"/>
                    </a:cubicBezTo>
                    <a:cubicBezTo>
                      <a:pt x="11424" y="21461"/>
                      <a:pt x="16723" y="21600"/>
                      <a:pt x="18745" y="18346"/>
                    </a:cubicBezTo>
                    <a:cubicBezTo>
                      <a:pt x="20776" y="18346"/>
                      <a:pt x="20938" y="16755"/>
                      <a:pt x="18745" y="16264"/>
                    </a:cubicBezTo>
                    <a:cubicBezTo>
                      <a:pt x="18745" y="18089"/>
                      <a:pt x="18853" y="18001"/>
                      <a:pt x="16605" y="18001"/>
                    </a:cubicBezTo>
                    <a:cubicBezTo>
                      <a:pt x="17427" y="14256"/>
                      <a:pt x="16840" y="11075"/>
                      <a:pt x="12769" y="11075"/>
                    </a:cubicBezTo>
                    <a:cubicBezTo>
                      <a:pt x="13428" y="9477"/>
                      <a:pt x="11731" y="8238"/>
                      <a:pt x="10079" y="7183"/>
                    </a:cubicBezTo>
                    <a:cubicBezTo>
                      <a:pt x="6965" y="5197"/>
                      <a:pt x="10152" y="4742"/>
                      <a:pt x="10639" y="2419"/>
                    </a:cubicBezTo>
                    <a:cubicBezTo>
                      <a:pt x="8337" y="2880"/>
                      <a:pt x="8274" y="4471"/>
                      <a:pt x="5097" y="4500"/>
                    </a:cubicBezTo>
                    <a:cubicBezTo>
                      <a:pt x="5097" y="3951"/>
                      <a:pt x="5783" y="2265"/>
                      <a:pt x="5214" y="2082"/>
                    </a:cubicBezTo>
                    <a:cubicBezTo>
                      <a:pt x="5972" y="2074"/>
                      <a:pt x="8987" y="0"/>
                      <a:pt x="5530" y="0"/>
                    </a:cubicBezTo>
                    <a:cubicBezTo>
                      <a:pt x="4032" y="4486"/>
                      <a:pt x="-662" y="88"/>
                      <a:pt x="78" y="4200"/>
                    </a:cubicBezTo>
                    <a:cubicBezTo>
                      <a:pt x="593" y="6970"/>
                      <a:pt x="1685" y="6780"/>
                      <a:pt x="1685" y="9330"/>
                    </a:cubicBezTo>
                    <a:close/>
                    <a:moveTo>
                      <a:pt x="1685" y="933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1" name="AutoShape 93"/>
              <p:cNvSpPr>
                <a:spLocks/>
              </p:cNvSpPr>
              <p:nvPr/>
            </p:nvSpPr>
            <p:spPr bwMode="auto">
              <a:xfrm>
                <a:off x="336" y="176"/>
                <a:ext cx="9" cy="11"/>
              </a:xfrm>
              <a:custGeom>
                <a:avLst/>
                <a:gdLst>
                  <a:gd name="T0" fmla="*/ 0 w 15938"/>
                  <a:gd name="T1" fmla="*/ 0 h 19489"/>
                  <a:gd name="T2" fmla="*/ 0 w 15938"/>
                  <a:gd name="T3" fmla="*/ 0 h 19489"/>
                  <a:gd name="T4" fmla="*/ 0 w 15938"/>
                  <a:gd name="T5" fmla="*/ 0 h 19489"/>
                  <a:gd name="T6" fmla="*/ 0 w 15938"/>
                  <a:gd name="T7" fmla="*/ 0 h 19489"/>
                  <a:gd name="T8" fmla="*/ 0 w 15938"/>
                  <a:gd name="T9" fmla="*/ 0 h 19489"/>
                  <a:gd name="T10" fmla="*/ 0 w 15938"/>
                  <a:gd name="T11" fmla="*/ 0 h 19489"/>
                  <a:gd name="T12" fmla="*/ 0 w 15938"/>
                  <a:gd name="T13" fmla="*/ 0 h 19489"/>
                  <a:gd name="T14" fmla="*/ 0 w 15938"/>
                  <a:gd name="T15" fmla="*/ 0 h 19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38" h="19489">
                    <a:moveTo>
                      <a:pt x="1447" y="19489"/>
                    </a:moveTo>
                    <a:cubicBezTo>
                      <a:pt x="10460" y="19334"/>
                      <a:pt x="12771" y="13571"/>
                      <a:pt x="15260" y="5681"/>
                    </a:cubicBezTo>
                    <a:cubicBezTo>
                      <a:pt x="17711" y="-2111"/>
                      <a:pt x="12911" y="1905"/>
                      <a:pt x="10498" y="2201"/>
                    </a:cubicBezTo>
                    <a:cubicBezTo>
                      <a:pt x="8430" y="3342"/>
                      <a:pt x="6949" y="-1688"/>
                      <a:pt x="6043" y="608"/>
                    </a:cubicBezTo>
                    <a:cubicBezTo>
                      <a:pt x="5264" y="2567"/>
                      <a:pt x="6668" y="4864"/>
                      <a:pt x="8673" y="4864"/>
                    </a:cubicBezTo>
                    <a:cubicBezTo>
                      <a:pt x="8149" y="6540"/>
                      <a:pt x="-3889" y="8499"/>
                      <a:pt x="2047" y="10190"/>
                    </a:cubicBezTo>
                    <a:cubicBezTo>
                      <a:pt x="1320" y="14008"/>
                      <a:pt x="-1795" y="15896"/>
                      <a:pt x="1447" y="19489"/>
                    </a:cubicBezTo>
                    <a:close/>
                    <a:moveTo>
                      <a:pt x="1447" y="1948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" name="AutoShape 94"/>
              <p:cNvSpPr>
                <a:spLocks/>
              </p:cNvSpPr>
              <p:nvPr/>
            </p:nvSpPr>
            <p:spPr bwMode="auto">
              <a:xfrm>
                <a:off x="352" y="192"/>
                <a:ext cx="2" cy="1"/>
              </a:xfrm>
              <a:custGeom>
                <a:avLst/>
                <a:gdLst>
                  <a:gd name="T0" fmla="*/ 0 w 21600"/>
                  <a:gd name="T1" fmla="*/ 0 h 13852"/>
                  <a:gd name="T2" fmla="*/ 0 w 21600"/>
                  <a:gd name="T3" fmla="*/ 0 h 13852"/>
                  <a:gd name="T4" fmla="*/ 0 w 21600"/>
                  <a:gd name="T5" fmla="*/ 0 h 13852"/>
                  <a:gd name="T6" fmla="*/ 0 w 21600"/>
                  <a:gd name="T7" fmla="*/ 0 h 13852"/>
                  <a:gd name="T8" fmla="*/ 0 w 21600"/>
                  <a:gd name="T9" fmla="*/ 0 h 138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13852">
                    <a:moveTo>
                      <a:pt x="0" y="4834"/>
                    </a:moveTo>
                    <a:cubicBezTo>
                      <a:pt x="3511" y="21600"/>
                      <a:pt x="21600" y="12034"/>
                      <a:pt x="21600" y="0"/>
                    </a:cubicBezTo>
                    <a:cubicBezTo>
                      <a:pt x="15647" y="0"/>
                      <a:pt x="9617" y="0"/>
                      <a:pt x="3511" y="0"/>
                    </a:cubicBezTo>
                    <a:cubicBezTo>
                      <a:pt x="4732" y="4834"/>
                      <a:pt x="3435" y="6480"/>
                      <a:pt x="0" y="4834"/>
                    </a:cubicBezTo>
                    <a:close/>
                    <a:moveTo>
                      <a:pt x="0" y="48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3" name="AutoShape 95"/>
              <p:cNvSpPr>
                <a:spLocks/>
              </p:cNvSpPr>
              <p:nvPr/>
            </p:nvSpPr>
            <p:spPr bwMode="auto">
              <a:xfrm>
                <a:off x="240" y="200"/>
                <a:ext cx="3" cy="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4954" y="20491"/>
                      <a:pt x="21600" y="16184"/>
                      <a:pt x="21600" y="0"/>
                    </a:cubicBezTo>
                    <a:cubicBezTo>
                      <a:pt x="7849" y="9201"/>
                      <a:pt x="3208" y="6526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" name="AutoShape 96"/>
              <p:cNvSpPr>
                <a:spLocks/>
              </p:cNvSpPr>
              <p:nvPr/>
            </p:nvSpPr>
            <p:spPr bwMode="auto">
              <a:xfrm>
                <a:off x="376" y="216"/>
                <a:ext cx="3" cy="4"/>
              </a:xfrm>
              <a:custGeom>
                <a:avLst/>
                <a:gdLst>
                  <a:gd name="T0" fmla="*/ 0 w 15151"/>
                  <a:gd name="T1" fmla="*/ 0 h 21600"/>
                  <a:gd name="T2" fmla="*/ 0 w 15151"/>
                  <a:gd name="T3" fmla="*/ 0 h 21600"/>
                  <a:gd name="T4" fmla="*/ 0 w 15151"/>
                  <a:gd name="T5" fmla="*/ 0 h 21600"/>
                  <a:gd name="T6" fmla="*/ 0 w 15151"/>
                  <a:gd name="T7" fmla="*/ 0 h 21600"/>
                  <a:gd name="T8" fmla="*/ 0 w 15151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51" h="21600">
                    <a:moveTo>
                      <a:pt x="10724" y="0"/>
                    </a:moveTo>
                    <a:cubicBezTo>
                      <a:pt x="11899" y="6522"/>
                      <a:pt x="8375" y="7809"/>
                      <a:pt x="0" y="3905"/>
                    </a:cubicBezTo>
                    <a:cubicBezTo>
                      <a:pt x="3373" y="13417"/>
                      <a:pt x="1667" y="15535"/>
                      <a:pt x="7124" y="21600"/>
                    </a:cubicBezTo>
                    <a:cubicBezTo>
                      <a:pt x="9284" y="12503"/>
                      <a:pt x="21600" y="3905"/>
                      <a:pt x="10724" y="0"/>
                    </a:cubicBezTo>
                    <a:close/>
                    <a:moveTo>
                      <a:pt x="1072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5" name="AutoShape 97"/>
              <p:cNvSpPr>
                <a:spLocks/>
              </p:cNvSpPr>
              <p:nvPr/>
            </p:nvSpPr>
            <p:spPr bwMode="auto">
              <a:xfrm>
                <a:off x="376" y="216"/>
                <a:ext cx="3" cy="5"/>
              </a:xfrm>
              <a:custGeom>
                <a:avLst/>
                <a:gdLst>
                  <a:gd name="T0" fmla="*/ 0 w 14680"/>
                  <a:gd name="T1" fmla="*/ 0 h 18108"/>
                  <a:gd name="T2" fmla="*/ 0 w 14680"/>
                  <a:gd name="T3" fmla="*/ 0 h 18108"/>
                  <a:gd name="T4" fmla="*/ 0 w 14680"/>
                  <a:gd name="T5" fmla="*/ 0 h 18108"/>
                  <a:gd name="T6" fmla="*/ 0 w 14680"/>
                  <a:gd name="T7" fmla="*/ 0 h 18108"/>
                  <a:gd name="T8" fmla="*/ 0 w 14680"/>
                  <a:gd name="T9" fmla="*/ 0 h 18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80" h="18108">
                    <a:moveTo>
                      <a:pt x="10298" y="0"/>
                    </a:moveTo>
                    <a:cubicBezTo>
                      <a:pt x="10298" y="7291"/>
                      <a:pt x="8417" y="10676"/>
                      <a:pt x="5725" y="2364"/>
                    </a:cubicBezTo>
                    <a:cubicBezTo>
                      <a:pt x="-3356" y="2364"/>
                      <a:pt x="1087" y="12243"/>
                      <a:pt x="1087" y="17618"/>
                    </a:cubicBezTo>
                    <a:cubicBezTo>
                      <a:pt x="18244" y="21600"/>
                      <a:pt x="16493" y="0"/>
                      <a:pt x="10298" y="0"/>
                    </a:cubicBezTo>
                    <a:close/>
                    <a:moveTo>
                      <a:pt x="10298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" name="AutoShape 98"/>
              <p:cNvSpPr>
                <a:spLocks/>
              </p:cNvSpPr>
              <p:nvPr/>
            </p:nvSpPr>
            <p:spPr bwMode="auto">
              <a:xfrm>
                <a:off x="392" y="232"/>
                <a:ext cx="7" cy="3"/>
              </a:xfrm>
              <a:custGeom>
                <a:avLst/>
                <a:gdLst>
                  <a:gd name="T0" fmla="*/ 0 w 21600"/>
                  <a:gd name="T1" fmla="*/ 0 h 9393"/>
                  <a:gd name="T2" fmla="*/ 0 w 21600"/>
                  <a:gd name="T3" fmla="*/ 0 h 9393"/>
                  <a:gd name="T4" fmla="*/ 0 w 21600"/>
                  <a:gd name="T5" fmla="*/ 0 h 9393"/>
                  <a:gd name="T6" fmla="*/ 0 w 21600"/>
                  <a:gd name="T7" fmla="*/ 0 h 9393"/>
                  <a:gd name="T8" fmla="*/ 0 w 21600"/>
                  <a:gd name="T9" fmla="*/ 0 h 9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9393">
                    <a:moveTo>
                      <a:pt x="21600" y="0"/>
                    </a:moveTo>
                    <a:cubicBezTo>
                      <a:pt x="15130" y="2920"/>
                      <a:pt x="18136" y="5863"/>
                      <a:pt x="9453" y="3062"/>
                    </a:cubicBezTo>
                    <a:cubicBezTo>
                      <a:pt x="5701" y="1875"/>
                      <a:pt x="1732" y="-3323"/>
                      <a:pt x="0" y="3371"/>
                    </a:cubicBezTo>
                    <a:cubicBezTo>
                      <a:pt x="11016" y="4439"/>
                      <a:pt x="21600" y="18277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" name="AutoShape 99"/>
              <p:cNvSpPr>
                <a:spLocks/>
              </p:cNvSpPr>
              <p:nvPr/>
            </p:nvSpPr>
            <p:spPr bwMode="auto">
              <a:xfrm>
                <a:off x="320" y="232"/>
                <a:ext cx="166" cy="223"/>
              </a:xfrm>
              <a:custGeom>
                <a:avLst/>
                <a:gdLst>
                  <a:gd name="T0" fmla="*/ 0 w 21517"/>
                  <a:gd name="T1" fmla="*/ 0 h 21336"/>
                  <a:gd name="T2" fmla="*/ 0 w 21517"/>
                  <a:gd name="T3" fmla="*/ 0 h 21336"/>
                  <a:gd name="T4" fmla="*/ 0 w 21517"/>
                  <a:gd name="T5" fmla="*/ 0 h 21336"/>
                  <a:gd name="T6" fmla="*/ 0 w 21517"/>
                  <a:gd name="T7" fmla="*/ 0 h 21336"/>
                  <a:gd name="T8" fmla="*/ 0 w 21517"/>
                  <a:gd name="T9" fmla="*/ 0 h 21336"/>
                  <a:gd name="T10" fmla="*/ 0 w 21517"/>
                  <a:gd name="T11" fmla="*/ 0 h 21336"/>
                  <a:gd name="T12" fmla="*/ 0 w 21517"/>
                  <a:gd name="T13" fmla="*/ 0 h 21336"/>
                  <a:gd name="T14" fmla="*/ 0 w 21517"/>
                  <a:gd name="T15" fmla="*/ 0 h 21336"/>
                  <a:gd name="T16" fmla="*/ 0 w 21517"/>
                  <a:gd name="T17" fmla="*/ 0 h 21336"/>
                  <a:gd name="T18" fmla="*/ 0 w 21517"/>
                  <a:gd name="T19" fmla="*/ 0 h 21336"/>
                  <a:gd name="T20" fmla="*/ 0 w 21517"/>
                  <a:gd name="T21" fmla="*/ 0 h 21336"/>
                  <a:gd name="T22" fmla="*/ 0 w 21517"/>
                  <a:gd name="T23" fmla="*/ 0 h 21336"/>
                  <a:gd name="T24" fmla="*/ 0 w 21517"/>
                  <a:gd name="T25" fmla="*/ 0 h 21336"/>
                  <a:gd name="T26" fmla="*/ 0 w 21517"/>
                  <a:gd name="T27" fmla="*/ 0 h 21336"/>
                  <a:gd name="T28" fmla="*/ 0 w 21517"/>
                  <a:gd name="T29" fmla="*/ 0 h 21336"/>
                  <a:gd name="T30" fmla="*/ 0 w 21517"/>
                  <a:gd name="T31" fmla="*/ 0 h 21336"/>
                  <a:gd name="T32" fmla="*/ 0 w 21517"/>
                  <a:gd name="T33" fmla="*/ 0 h 21336"/>
                  <a:gd name="T34" fmla="*/ 0 w 21517"/>
                  <a:gd name="T35" fmla="*/ 0 h 21336"/>
                  <a:gd name="T36" fmla="*/ 0 w 21517"/>
                  <a:gd name="T37" fmla="*/ 0 h 21336"/>
                  <a:gd name="T38" fmla="*/ 0 w 21517"/>
                  <a:gd name="T39" fmla="*/ 0 h 21336"/>
                  <a:gd name="T40" fmla="*/ 0 w 21517"/>
                  <a:gd name="T41" fmla="*/ 0 h 21336"/>
                  <a:gd name="T42" fmla="*/ 0 w 21517"/>
                  <a:gd name="T43" fmla="*/ 0 h 21336"/>
                  <a:gd name="T44" fmla="*/ 0 w 21517"/>
                  <a:gd name="T45" fmla="*/ 0 h 21336"/>
                  <a:gd name="T46" fmla="*/ 0 w 21517"/>
                  <a:gd name="T47" fmla="*/ 0 h 21336"/>
                  <a:gd name="T48" fmla="*/ 0 w 21517"/>
                  <a:gd name="T49" fmla="*/ 0 h 21336"/>
                  <a:gd name="T50" fmla="*/ 0 w 21517"/>
                  <a:gd name="T51" fmla="*/ 0 h 21336"/>
                  <a:gd name="T52" fmla="*/ 0 w 21517"/>
                  <a:gd name="T53" fmla="*/ 0 h 21336"/>
                  <a:gd name="T54" fmla="*/ 0 w 21517"/>
                  <a:gd name="T55" fmla="*/ 0 h 21336"/>
                  <a:gd name="T56" fmla="*/ 0 w 21517"/>
                  <a:gd name="T57" fmla="*/ 0 h 21336"/>
                  <a:gd name="T58" fmla="*/ 0 w 21517"/>
                  <a:gd name="T59" fmla="*/ 0 h 21336"/>
                  <a:gd name="T60" fmla="*/ 0 w 21517"/>
                  <a:gd name="T61" fmla="*/ 0 h 21336"/>
                  <a:gd name="T62" fmla="*/ 0 w 21517"/>
                  <a:gd name="T63" fmla="*/ 0 h 21336"/>
                  <a:gd name="T64" fmla="*/ 0 w 21517"/>
                  <a:gd name="T65" fmla="*/ 0 h 21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517" h="21336">
                    <a:moveTo>
                      <a:pt x="19567" y="7931"/>
                    </a:moveTo>
                    <a:cubicBezTo>
                      <a:pt x="19048" y="7904"/>
                      <a:pt x="19448" y="7845"/>
                      <a:pt x="19422" y="7719"/>
                    </a:cubicBezTo>
                    <a:cubicBezTo>
                      <a:pt x="19025" y="7719"/>
                      <a:pt x="18300" y="6676"/>
                      <a:pt x="18300" y="6418"/>
                    </a:cubicBezTo>
                    <a:cubicBezTo>
                      <a:pt x="18154" y="6364"/>
                      <a:pt x="18030" y="5984"/>
                      <a:pt x="18056" y="5984"/>
                    </a:cubicBezTo>
                    <a:cubicBezTo>
                      <a:pt x="17943" y="5729"/>
                      <a:pt x="17483" y="5519"/>
                      <a:pt x="17666" y="5262"/>
                    </a:cubicBezTo>
                    <a:cubicBezTo>
                      <a:pt x="17237" y="5072"/>
                      <a:pt x="16781" y="4416"/>
                      <a:pt x="16643" y="4106"/>
                    </a:cubicBezTo>
                    <a:cubicBezTo>
                      <a:pt x="16386" y="3964"/>
                      <a:pt x="16203" y="3565"/>
                      <a:pt x="16203" y="3348"/>
                    </a:cubicBezTo>
                    <a:cubicBezTo>
                      <a:pt x="15909" y="3348"/>
                      <a:pt x="15513" y="2695"/>
                      <a:pt x="15570" y="2445"/>
                    </a:cubicBezTo>
                    <a:cubicBezTo>
                      <a:pt x="15293" y="2445"/>
                      <a:pt x="15220" y="2082"/>
                      <a:pt x="14935" y="2082"/>
                    </a:cubicBezTo>
                    <a:cubicBezTo>
                      <a:pt x="15075" y="1777"/>
                      <a:pt x="13120" y="1748"/>
                      <a:pt x="12791" y="1721"/>
                    </a:cubicBezTo>
                    <a:cubicBezTo>
                      <a:pt x="12847" y="1475"/>
                      <a:pt x="12591" y="1324"/>
                      <a:pt x="12302" y="1324"/>
                    </a:cubicBezTo>
                    <a:cubicBezTo>
                      <a:pt x="12302" y="1706"/>
                      <a:pt x="11199" y="1748"/>
                      <a:pt x="10824" y="1733"/>
                    </a:cubicBezTo>
                    <a:cubicBezTo>
                      <a:pt x="10554" y="1724"/>
                      <a:pt x="9962" y="1667"/>
                      <a:pt x="9962" y="1432"/>
                    </a:cubicBezTo>
                    <a:cubicBezTo>
                      <a:pt x="9775" y="1397"/>
                      <a:pt x="9512" y="1432"/>
                      <a:pt x="9230" y="1432"/>
                    </a:cubicBezTo>
                    <a:cubicBezTo>
                      <a:pt x="9295" y="1188"/>
                      <a:pt x="8622" y="87"/>
                      <a:pt x="8255" y="22"/>
                    </a:cubicBezTo>
                    <a:cubicBezTo>
                      <a:pt x="8255" y="58"/>
                      <a:pt x="8255" y="96"/>
                      <a:pt x="8255" y="132"/>
                    </a:cubicBezTo>
                    <a:cubicBezTo>
                      <a:pt x="7980" y="165"/>
                      <a:pt x="6254" y="-152"/>
                      <a:pt x="6254" y="96"/>
                    </a:cubicBezTo>
                    <a:cubicBezTo>
                      <a:pt x="6047" y="96"/>
                      <a:pt x="5172" y="326"/>
                      <a:pt x="5035" y="529"/>
                    </a:cubicBezTo>
                    <a:cubicBezTo>
                      <a:pt x="4952" y="529"/>
                      <a:pt x="4156" y="817"/>
                      <a:pt x="4156" y="601"/>
                    </a:cubicBezTo>
                    <a:cubicBezTo>
                      <a:pt x="3956" y="601"/>
                      <a:pt x="3715" y="678"/>
                      <a:pt x="3619" y="817"/>
                    </a:cubicBezTo>
                    <a:cubicBezTo>
                      <a:pt x="3402" y="817"/>
                      <a:pt x="3172" y="1103"/>
                      <a:pt x="3035" y="1215"/>
                    </a:cubicBezTo>
                    <a:cubicBezTo>
                      <a:pt x="2658" y="1182"/>
                      <a:pt x="2928" y="1003"/>
                      <a:pt x="2548" y="1396"/>
                    </a:cubicBezTo>
                    <a:cubicBezTo>
                      <a:pt x="2548" y="1525"/>
                      <a:pt x="2261" y="2081"/>
                      <a:pt x="2207" y="2081"/>
                    </a:cubicBezTo>
                    <a:cubicBezTo>
                      <a:pt x="2328" y="2171"/>
                      <a:pt x="2324" y="2220"/>
                      <a:pt x="2207" y="2335"/>
                    </a:cubicBezTo>
                    <a:cubicBezTo>
                      <a:pt x="1938" y="2494"/>
                      <a:pt x="1785" y="2817"/>
                      <a:pt x="1524" y="2913"/>
                    </a:cubicBezTo>
                    <a:cubicBezTo>
                      <a:pt x="1250" y="3250"/>
                      <a:pt x="1191" y="2890"/>
                      <a:pt x="986" y="3269"/>
                    </a:cubicBezTo>
                    <a:cubicBezTo>
                      <a:pt x="875" y="3480"/>
                      <a:pt x="721" y="3638"/>
                      <a:pt x="602" y="3808"/>
                    </a:cubicBezTo>
                    <a:cubicBezTo>
                      <a:pt x="225" y="4344"/>
                      <a:pt x="207" y="4578"/>
                      <a:pt x="207" y="5081"/>
                    </a:cubicBezTo>
                    <a:cubicBezTo>
                      <a:pt x="207" y="5260"/>
                      <a:pt x="-50" y="5426"/>
                      <a:pt x="9" y="5578"/>
                    </a:cubicBezTo>
                    <a:cubicBezTo>
                      <a:pt x="89" y="5782"/>
                      <a:pt x="253" y="6208"/>
                      <a:pt x="207" y="6345"/>
                    </a:cubicBezTo>
                    <a:cubicBezTo>
                      <a:pt x="20" y="6345"/>
                      <a:pt x="-83" y="6832"/>
                      <a:pt x="258" y="6959"/>
                    </a:cubicBezTo>
                    <a:cubicBezTo>
                      <a:pt x="258" y="7279"/>
                      <a:pt x="886" y="8246"/>
                      <a:pt x="1279" y="8440"/>
                    </a:cubicBezTo>
                    <a:cubicBezTo>
                      <a:pt x="1279" y="8705"/>
                      <a:pt x="1993" y="9271"/>
                      <a:pt x="2352" y="9271"/>
                    </a:cubicBezTo>
                    <a:cubicBezTo>
                      <a:pt x="2491" y="9476"/>
                      <a:pt x="3961" y="9781"/>
                      <a:pt x="3961" y="9524"/>
                    </a:cubicBezTo>
                    <a:cubicBezTo>
                      <a:pt x="4560" y="9524"/>
                      <a:pt x="6671" y="9237"/>
                      <a:pt x="6986" y="9705"/>
                    </a:cubicBezTo>
                    <a:cubicBezTo>
                      <a:pt x="7519" y="9705"/>
                      <a:pt x="7714" y="9638"/>
                      <a:pt x="8206" y="9813"/>
                    </a:cubicBezTo>
                    <a:cubicBezTo>
                      <a:pt x="8271" y="10083"/>
                      <a:pt x="8170" y="10898"/>
                      <a:pt x="7914" y="11114"/>
                    </a:cubicBezTo>
                    <a:cubicBezTo>
                      <a:pt x="7914" y="11477"/>
                      <a:pt x="8059" y="11859"/>
                      <a:pt x="8450" y="12053"/>
                    </a:cubicBezTo>
                    <a:cubicBezTo>
                      <a:pt x="8479" y="12141"/>
                      <a:pt x="8758" y="12486"/>
                      <a:pt x="8841" y="12486"/>
                    </a:cubicBezTo>
                    <a:cubicBezTo>
                      <a:pt x="8993" y="12942"/>
                      <a:pt x="9163" y="13337"/>
                      <a:pt x="9049" y="13983"/>
                    </a:cubicBezTo>
                    <a:cubicBezTo>
                      <a:pt x="8944" y="14571"/>
                      <a:pt x="8694" y="14920"/>
                      <a:pt x="8694" y="15448"/>
                    </a:cubicBezTo>
                    <a:cubicBezTo>
                      <a:pt x="8545" y="15448"/>
                      <a:pt x="8841" y="16459"/>
                      <a:pt x="8986" y="16459"/>
                    </a:cubicBezTo>
                    <a:cubicBezTo>
                      <a:pt x="8986" y="16919"/>
                      <a:pt x="9475" y="17333"/>
                      <a:pt x="9475" y="17832"/>
                    </a:cubicBezTo>
                    <a:cubicBezTo>
                      <a:pt x="9504" y="17832"/>
                      <a:pt x="9670" y="18303"/>
                      <a:pt x="9670" y="18446"/>
                    </a:cubicBezTo>
                    <a:cubicBezTo>
                      <a:pt x="9519" y="18446"/>
                      <a:pt x="10450" y="19829"/>
                      <a:pt x="10450" y="19928"/>
                    </a:cubicBezTo>
                    <a:cubicBezTo>
                      <a:pt x="10616" y="19928"/>
                      <a:pt x="10640" y="20397"/>
                      <a:pt x="10790" y="20397"/>
                    </a:cubicBezTo>
                    <a:cubicBezTo>
                      <a:pt x="10816" y="20709"/>
                      <a:pt x="10985" y="20998"/>
                      <a:pt x="10985" y="21228"/>
                    </a:cubicBezTo>
                    <a:cubicBezTo>
                      <a:pt x="11180" y="21448"/>
                      <a:pt x="11986" y="21264"/>
                      <a:pt x="12301" y="21264"/>
                    </a:cubicBezTo>
                    <a:cubicBezTo>
                      <a:pt x="12301" y="21180"/>
                      <a:pt x="13771" y="20975"/>
                      <a:pt x="13958" y="20975"/>
                    </a:cubicBezTo>
                    <a:cubicBezTo>
                      <a:pt x="14057" y="20878"/>
                      <a:pt x="14690" y="20216"/>
                      <a:pt x="14690" y="20216"/>
                    </a:cubicBezTo>
                    <a:cubicBezTo>
                      <a:pt x="14690" y="19882"/>
                      <a:pt x="15601" y="19238"/>
                      <a:pt x="15959" y="19059"/>
                    </a:cubicBezTo>
                    <a:cubicBezTo>
                      <a:pt x="15959" y="19006"/>
                      <a:pt x="16404" y="18192"/>
                      <a:pt x="16349" y="18192"/>
                    </a:cubicBezTo>
                    <a:cubicBezTo>
                      <a:pt x="16349" y="17624"/>
                      <a:pt x="16544" y="17250"/>
                      <a:pt x="16544" y="16748"/>
                    </a:cubicBezTo>
                    <a:cubicBezTo>
                      <a:pt x="16688" y="16748"/>
                      <a:pt x="16830" y="16278"/>
                      <a:pt x="17128" y="16278"/>
                    </a:cubicBezTo>
                    <a:cubicBezTo>
                      <a:pt x="17212" y="16155"/>
                      <a:pt x="17450" y="16107"/>
                      <a:pt x="17616" y="16024"/>
                    </a:cubicBezTo>
                    <a:cubicBezTo>
                      <a:pt x="17616" y="15713"/>
                      <a:pt x="17957" y="15476"/>
                      <a:pt x="17957" y="15087"/>
                    </a:cubicBezTo>
                    <a:cubicBezTo>
                      <a:pt x="18179" y="15087"/>
                      <a:pt x="17812" y="13876"/>
                      <a:pt x="17812" y="13749"/>
                    </a:cubicBezTo>
                    <a:cubicBezTo>
                      <a:pt x="17382" y="13749"/>
                      <a:pt x="17713" y="12307"/>
                      <a:pt x="17713" y="12124"/>
                    </a:cubicBezTo>
                    <a:cubicBezTo>
                      <a:pt x="17437" y="12124"/>
                      <a:pt x="18620" y="11148"/>
                      <a:pt x="18598" y="11208"/>
                    </a:cubicBezTo>
                    <a:cubicBezTo>
                      <a:pt x="18681" y="10953"/>
                      <a:pt x="19316" y="10604"/>
                      <a:pt x="19526" y="10404"/>
                    </a:cubicBezTo>
                    <a:cubicBezTo>
                      <a:pt x="19713" y="10224"/>
                      <a:pt x="20347" y="9878"/>
                      <a:pt x="20347" y="9667"/>
                    </a:cubicBezTo>
                    <a:cubicBezTo>
                      <a:pt x="20620" y="9565"/>
                      <a:pt x="20654" y="9375"/>
                      <a:pt x="20882" y="9269"/>
                    </a:cubicBezTo>
                    <a:cubicBezTo>
                      <a:pt x="20882" y="9177"/>
                      <a:pt x="20727" y="8909"/>
                      <a:pt x="21077" y="8909"/>
                    </a:cubicBezTo>
                    <a:cubicBezTo>
                      <a:pt x="20989" y="8446"/>
                      <a:pt x="21517" y="8183"/>
                      <a:pt x="21517" y="7716"/>
                    </a:cubicBezTo>
                    <a:cubicBezTo>
                      <a:pt x="21101" y="7817"/>
                      <a:pt x="20526" y="7861"/>
                      <a:pt x="20102" y="7861"/>
                    </a:cubicBezTo>
                    <a:cubicBezTo>
                      <a:pt x="20104" y="7926"/>
                      <a:pt x="19637" y="7935"/>
                      <a:pt x="19567" y="7931"/>
                    </a:cubicBezTo>
                    <a:close/>
                    <a:moveTo>
                      <a:pt x="19567" y="793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" name="AutoShape 100"/>
              <p:cNvSpPr>
                <a:spLocks/>
              </p:cNvSpPr>
              <p:nvPr/>
            </p:nvSpPr>
            <p:spPr bwMode="auto">
              <a:xfrm>
                <a:off x="184" y="272"/>
                <a:ext cx="3" cy="2"/>
              </a:xfrm>
              <a:custGeom>
                <a:avLst/>
                <a:gdLst>
                  <a:gd name="T0" fmla="*/ 0 w 16989"/>
                  <a:gd name="T1" fmla="*/ 0 h 15334"/>
                  <a:gd name="T2" fmla="*/ 0 w 16989"/>
                  <a:gd name="T3" fmla="*/ 0 h 15334"/>
                  <a:gd name="T4" fmla="*/ 0 w 16989"/>
                  <a:gd name="T5" fmla="*/ 0 h 15334"/>
                  <a:gd name="T6" fmla="*/ 0 w 16989"/>
                  <a:gd name="T7" fmla="*/ 0 h 15334"/>
                  <a:gd name="T8" fmla="*/ 0 w 16989"/>
                  <a:gd name="T9" fmla="*/ 0 h 15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989" h="15334">
                    <a:moveTo>
                      <a:pt x="5730" y="2266"/>
                    </a:moveTo>
                    <a:cubicBezTo>
                      <a:pt x="4165" y="1591"/>
                      <a:pt x="2498" y="771"/>
                      <a:pt x="900" y="0"/>
                    </a:cubicBezTo>
                    <a:cubicBezTo>
                      <a:pt x="-4611" y="21600"/>
                      <a:pt x="16989" y="17743"/>
                      <a:pt x="16989" y="4629"/>
                    </a:cubicBezTo>
                    <a:cubicBezTo>
                      <a:pt x="12159" y="7955"/>
                      <a:pt x="7839" y="13596"/>
                      <a:pt x="5730" y="2266"/>
                    </a:cubicBezTo>
                    <a:close/>
                    <a:moveTo>
                      <a:pt x="5730" y="22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" name="AutoShape 101"/>
              <p:cNvSpPr>
                <a:spLocks/>
              </p:cNvSpPr>
              <p:nvPr/>
            </p:nvSpPr>
            <p:spPr bwMode="auto">
              <a:xfrm>
                <a:off x="192" y="272"/>
                <a:ext cx="16" cy="8"/>
              </a:xfrm>
              <a:custGeom>
                <a:avLst/>
                <a:gdLst>
                  <a:gd name="T0" fmla="*/ 0 w 18999"/>
                  <a:gd name="T1" fmla="*/ 0 h 20934"/>
                  <a:gd name="T2" fmla="*/ 0 w 18999"/>
                  <a:gd name="T3" fmla="*/ 0 h 20934"/>
                  <a:gd name="T4" fmla="*/ 0 w 18999"/>
                  <a:gd name="T5" fmla="*/ 0 h 20934"/>
                  <a:gd name="T6" fmla="*/ 0 w 18999"/>
                  <a:gd name="T7" fmla="*/ 0 h 20934"/>
                  <a:gd name="T8" fmla="*/ 0 w 18999"/>
                  <a:gd name="T9" fmla="*/ 0 h 20934"/>
                  <a:gd name="T10" fmla="*/ 0 w 18999"/>
                  <a:gd name="T11" fmla="*/ 0 h 20934"/>
                  <a:gd name="T12" fmla="*/ 0 w 18999"/>
                  <a:gd name="T13" fmla="*/ 0 h 20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99" h="20934">
                    <a:moveTo>
                      <a:pt x="5636" y="0"/>
                    </a:moveTo>
                    <a:cubicBezTo>
                      <a:pt x="4287" y="4948"/>
                      <a:pt x="2148" y="3040"/>
                      <a:pt x="0" y="2842"/>
                    </a:cubicBezTo>
                    <a:cubicBezTo>
                      <a:pt x="1313" y="7114"/>
                      <a:pt x="5600" y="11307"/>
                      <a:pt x="7812" y="11307"/>
                    </a:cubicBezTo>
                    <a:cubicBezTo>
                      <a:pt x="9253" y="17507"/>
                      <a:pt x="13604" y="21600"/>
                      <a:pt x="17047" y="20845"/>
                    </a:cubicBezTo>
                    <a:cubicBezTo>
                      <a:pt x="21600" y="19871"/>
                      <a:pt x="16872" y="12618"/>
                      <a:pt x="16055" y="9439"/>
                    </a:cubicBezTo>
                    <a:cubicBezTo>
                      <a:pt x="11622" y="9439"/>
                      <a:pt x="11135" y="1212"/>
                      <a:pt x="5636" y="0"/>
                    </a:cubicBezTo>
                    <a:close/>
                    <a:moveTo>
                      <a:pt x="56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" name="AutoShape 102"/>
              <p:cNvSpPr>
                <a:spLocks/>
              </p:cNvSpPr>
              <p:nvPr/>
            </p:nvSpPr>
            <p:spPr bwMode="auto">
              <a:xfrm>
                <a:off x="208" y="288"/>
                <a:ext cx="15" cy="4"/>
              </a:xfrm>
              <a:custGeom>
                <a:avLst/>
                <a:gdLst>
                  <a:gd name="T0" fmla="*/ 0 w 21600"/>
                  <a:gd name="T1" fmla="*/ 0 h 19826"/>
                  <a:gd name="T2" fmla="*/ 0 w 21600"/>
                  <a:gd name="T3" fmla="*/ 0 h 19826"/>
                  <a:gd name="T4" fmla="*/ 0 w 21600"/>
                  <a:gd name="T5" fmla="*/ 0 h 19826"/>
                  <a:gd name="T6" fmla="*/ 0 w 21600"/>
                  <a:gd name="T7" fmla="*/ 0 h 19826"/>
                  <a:gd name="T8" fmla="*/ 0 w 21600"/>
                  <a:gd name="T9" fmla="*/ 0 h 19826"/>
                  <a:gd name="T10" fmla="*/ 0 w 21600"/>
                  <a:gd name="T11" fmla="*/ 0 h 19826"/>
                  <a:gd name="T12" fmla="*/ 0 w 21600"/>
                  <a:gd name="T13" fmla="*/ 0 h 19826"/>
                  <a:gd name="T14" fmla="*/ 0 w 21600"/>
                  <a:gd name="T15" fmla="*/ 0 h 19826"/>
                  <a:gd name="T16" fmla="*/ 0 w 21600"/>
                  <a:gd name="T17" fmla="*/ 0 h 198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19826">
                    <a:moveTo>
                      <a:pt x="15657" y="0"/>
                    </a:moveTo>
                    <a:cubicBezTo>
                      <a:pt x="14560" y="9831"/>
                      <a:pt x="15657" y="658"/>
                      <a:pt x="15657" y="8204"/>
                    </a:cubicBezTo>
                    <a:cubicBezTo>
                      <a:pt x="11646" y="8446"/>
                      <a:pt x="8331" y="1662"/>
                      <a:pt x="5406" y="1662"/>
                    </a:cubicBezTo>
                    <a:cubicBezTo>
                      <a:pt x="6331" y="6612"/>
                      <a:pt x="7554" y="10212"/>
                      <a:pt x="7554" y="14712"/>
                    </a:cubicBezTo>
                    <a:cubicBezTo>
                      <a:pt x="4789" y="18069"/>
                      <a:pt x="2686" y="14712"/>
                      <a:pt x="0" y="14712"/>
                    </a:cubicBezTo>
                    <a:cubicBezTo>
                      <a:pt x="1006" y="20735"/>
                      <a:pt x="8309" y="21600"/>
                      <a:pt x="9189" y="16442"/>
                    </a:cubicBezTo>
                    <a:cubicBezTo>
                      <a:pt x="15417" y="16442"/>
                      <a:pt x="15680" y="16027"/>
                      <a:pt x="21600" y="18000"/>
                    </a:cubicBezTo>
                    <a:cubicBezTo>
                      <a:pt x="21406" y="13015"/>
                      <a:pt x="17349" y="1315"/>
                      <a:pt x="15657" y="0"/>
                    </a:cubicBezTo>
                    <a:close/>
                    <a:moveTo>
                      <a:pt x="156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5" name="AutoShape 103"/>
              <p:cNvSpPr>
                <a:spLocks/>
              </p:cNvSpPr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16604"/>
                  <a:gd name="T1" fmla="*/ 0 h 17442"/>
                  <a:gd name="T2" fmla="*/ 0 w 16604"/>
                  <a:gd name="T3" fmla="*/ 0 h 17442"/>
                  <a:gd name="T4" fmla="*/ 0 w 16604"/>
                  <a:gd name="T5" fmla="*/ 0 h 17442"/>
                  <a:gd name="T6" fmla="*/ 0 w 16604"/>
                  <a:gd name="T7" fmla="*/ 0 h 174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604" h="17442">
                    <a:moveTo>
                      <a:pt x="1543" y="0"/>
                    </a:moveTo>
                    <a:cubicBezTo>
                      <a:pt x="-4492" y="21600"/>
                      <a:pt x="8577" y="17040"/>
                      <a:pt x="16563" y="17040"/>
                    </a:cubicBezTo>
                    <a:cubicBezTo>
                      <a:pt x="17108" y="7620"/>
                      <a:pt x="12116" y="1920"/>
                      <a:pt x="1543" y="0"/>
                    </a:cubicBezTo>
                    <a:close/>
                    <a:moveTo>
                      <a:pt x="1543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6" name="AutoShape 104"/>
              <p:cNvSpPr>
                <a:spLocks/>
              </p:cNvSpPr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21600"/>
                  <a:gd name="T1" fmla="*/ 0 h 12742"/>
                  <a:gd name="T2" fmla="*/ 0 w 21600"/>
                  <a:gd name="T3" fmla="*/ 0 h 12742"/>
                  <a:gd name="T4" fmla="*/ 0 w 21600"/>
                  <a:gd name="T5" fmla="*/ 0 h 12742"/>
                  <a:gd name="T6" fmla="*/ 0 w 21600"/>
                  <a:gd name="T7" fmla="*/ 0 h 127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2742">
                    <a:moveTo>
                      <a:pt x="0" y="12742"/>
                    </a:moveTo>
                    <a:cubicBezTo>
                      <a:pt x="7251" y="11994"/>
                      <a:pt x="14425" y="11339"/>
                      <a:pt x="21600" y="10545"/>
                    </a:cubicBezTo>
                    <a:cubicBezTo>
                      <a:pt x="17860" y="-8858"/>
                      <a:pt x="2137" y="2550"/>
                      <a:pt x="0" y="12742"/>
                    </a:cubicBezTo>
                    <a:close/>
                    <a:moveTo>
                      <a:pt x="0" y="1274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7" name="AutoShape 105"/>
              <p:cNvSpPr>
                <a:spLocks/>
              </p:cNvSpPr>
              <p:nvPr/>
            </p:nvSpPr>
            <p:spPr bwMode="auto">
              <a:xfrm>
                <a:off x="232" y="288"/>
                <a:ext cx="2" cy="1"/>
              </a:xfrm>
              <a:custGeom>
                <a:avLst/>
                <a:gdLst>
                  <a:gd name="T0" fmla="*/ 0 w 17161"/>
                  <a:gd name="T1" fmla="*/ 0 h 13638"/>
                  <a:gd name="T2" fmla="*/ 0 w 17161"/>
                  <a:gd name="T3" fmla="*/ 0 h 13638"/>
                  <a:gd name="T4" fmla="*/ 0 w 17161"/>
                  <a:gd name="T5" fmla="*/ 0 h 13638"/>
                  <a:gd name="T6" fmla="*/ 0 w 17161"/>
                  <a:gd name="T7" fmla="*/ 0 h 136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61" h="13638">
                    <a:moveTo>
                      <a:pt x="1582" y="0"/>
                    </a:moveTo>
                    <a:cubicBezTo>
                      <a:pt x="-4374" y="21600"/>
                      <a:pt x="7735" y="11073"/>
                      <a:pt x="17161" y="11073"/>
                    </a:cubicBezTo>
                    <a:cubicBezTo>
                      <a:pt x="17226" y="3353"/>
                      <a:pt x="8782" y="0"/>
                      <a:pt x="1582" y="0"/>
                    </a:cubicBezTo>
                    <a:close/>
                    <a:moveTo>
                      <a:pt x="1582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9" name="AutoShape 106"/>
              <p:cNvSpPr>
                <a:spLocks/>
              </p:cNvSpPr>
              <p:nvPr/>
            </p:nvSpPr>
            <p:spPr bwMode="auto">
              <a:xfrm>
                <a:off x="224" y="288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7500"/>
                      <a:pt x="0" y="14250"/>
                      <a:pt x="0" y="21600"/>
                    </a:cubicBezTo>
                    <a:cubicBezTo>
                      <a:pt x="8975" y="18750"/>
                      <a:pt x="12777" y="14250"/>
                      <a:pt x="21600" y="14250"/>
                    </a:cubicBezTo>
                    <a:cubicBezTo>
                      <a:pt x="21600" y="5100"/>
                      <a:pt x="9279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0" name="AutoShape 107"/>
              <p:cNvSpPr>
                <a:spLocks/>
              </p:cNvSpPr>
              <p:nvPr/>
            </p:nvSpPr>
            <p:spPr bwMode="auto">
              <a:xfrm>
                <a:off x="216" y="304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7923" y="21600"/>
                      <a:pt x="17234" y="20571"/>
                      <a:pt x="21600" y="5371"/>
                    </a:cubicBezTo>
                    <a:cubicBezTo>
                      <a:pt x="16200" y="3429"/>
                      <a:pt x="10915" y="1714"/>
                      <a:pt x="5285" y="0"/>
                    </a:cubicBezTo>
                    <a:cubicBezTo>
                      <a:pt x="3447" y="7200"/>
                      <a:pt x="1838" y="144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1" name="AutoShape 108"/>
              <p:cNvSpPr>
                <a:spLocks/>
              </p:cNvSpPr>
              <p:nvPr/>
            </p:nvSpPr>
            <p:spPr bwMode="auto">
              <a:xfrm>
                <a:off x="480" y="384"/>
                <a:ext cx="1" cy="2"/>
              </a:xfrm>
              <a:custGeom>
                <a:avLst/>
                <a:gdLst>
                  <a:gd name="T0" fmla="*/ 0 w 16557"/>
                  <a:gd name="T1" fmla="*/ 0 h 18344"/>
                  <a:gd name="T2" fmla="*/ 0 w 16557"/>
                  <a:gd name="T3" fmla="*/ 0 h 18344"/>
                  <a:gd name="T4" fmla="*/ 0 w 16557"/>
                  <a:gd name="T5" fmla="*/ 0 h 18344"/>
                  <a:gd name="T6" fmla="*/ 0 w 16557"/>
                  <a:gd name="T7" fmla="*/ 0 h 183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57" h="18344">
                    <a:moveTo>
                      <a:pt x="0" y="16234"/>
                    </a:moveTo>
                    <a:cubicBezTo>
                      <a:pt x="21600" y="21600"/>
                      <a:pt x="17408" y="16922"/>
                      <a:pt x="13033" y="0"/>
                    </a:cubicBezTo>
                    <a:cubicBezTo>
                      <a:pt x="2734" y="5916"/>
                      <a:pt x="0" y="4471"/>
                      <a:pt x="0" y="16234"/>
                    </a:cubicBezTo>
                    <a:close/>
                    <a:moveTo>
                      <a:pt x="0" y="162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102" name="TextBox 101"/>
          <p:cNvSpPr txBox="1"/>
          <p:nvPr/>
        </p:nvSpPr>
        <p:spPr>
          <a:xfrm>
            <a:off x="5071328" y="699542"/>
            <a:ext cx="338910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400" b="1" dirty="0">
                <a:solidFill>
                  <a:srgbClr val="E11E4F"/>
                </a:solidFill>
                <a:latin typeface="EuropeC"/>
                <a:cs typeface="EuropeC"/>
              </a:rPr>
              <a:t>Печатные издания и Выставки </a:t>
            </a:r>
            <a:endParaRPr lang="en-US" sz="1400" b="1" dirty="0">
              <a:solidFill>
                <a:srgbClr val="E11E4F"/>
              </a:solidFill>
              <a:latin typeface="EuropeC"/>
              <a:cs typeface="EuropeC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071328" y="962968"/>
            <a:ext cx="3893160" cy="3972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ts val="1275"/>
              </a:lnSpc>
            </a:pPr>
            <a:r>
              <a:rPr lang="ru-RU" sz="1050" dirty="0">
                <a:latin typeface="EuropeC"/>
                <a:cs typeface="EuropeC"/>
              </a:rPr>
              <a:t>Д</a:t>
            </a:r>
            <a:r>
              <a:rPr lang="ru-RU" sz="1050" dirty="0" smtClean="0">
                <a:latin typeface="EuropeC"/>
                <a:cs typeface="EuropeC"/>
              </a:rPr>
              <a:t>орогостоящие </a:t>
            </a:r>
            <a:r>
              <a:rPr lang="ru-RU" sz="1050" dirty="0" err="1">
                <a:latin typeface="EuropeC"/>
                <a:cs typeface="EuropeC"/>
              </a:rPr>
              <a:t>имиджевые</a:t>
            </a:r>
            <a:r>
              <a:rPr lang="ru-RU" sz="1050" dirty="0">
                <a:latin typeface="EuropeC"/>
                <a:cs typeface="EuropeC"/>
              </a:rPr>
              <a:t> инструменты, эффективность которых с каждым годом </a:t>
            </a:r>
            <a:r>
              <a:rPr lang="ru-RU" sz="1050" dirty="0" smtClean="0">
                <a:latin typeface="EuropeC"/>
                <a:cs typeface="EuropeC"/>
              </a:rPr>
              <a:t>снижается. </a:t>
            </a:r>
            <a:endParaRPr lang="en-US" sz="1050" dirty="0">
              <a:latin typeface="EuropeC"/>
              <a:cs typeface="EuropeC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071328" y="1492558"/>
            <a:ext cx="338910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400" b="1" dirty="0">
                <a:solidFill>
                  <a:srgbClr val="E11E4F"/>
                </a:solidFill>
                <a:latin typeface="EuropeC"/>
                <a:cs typeface="EuropeC"/>
              </a:rPr>
              <a:t>Рассылка по почте </a:t>
            </a:r>
            <a:endParaRPr lang="en-US" sz="1400" b="1" dirty="0">
              <a:solidFill>
                <a:srgbClr val="E11E4F"/>
              </a:solidFill>
              <a:latin typeface="EuropeC"/>
              <a:cs typeface="EuropeC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71328" y="1755983"/>
            <a:ext cx="3893160" cy="5581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ts val="1275"/>
              </a:lnSpc>
            </a:pPr>
            <a:r>
              <a:rPr lang="ru-RU" sz="1050" dirty="0" smtClean="0">
                <a:latin typeface="EuropeC"/>
                <a:cs typeface="EuropeC"/>
              </a:rPr>
              <a:t>Малоэффективна</a:t>
            </a:r>
            <a:r>
              <a:rPr lang="ru-RU" sz="1050" dirty="0">
                <a:latin typeface="EuropeC"/>
                <a:cs typeface="EuropeC"/>
              </a:rPr>
              <a:t>, так как письма по большей части </a:t>
            </a:r>
            <a:r>
              <a:rPr lang="ru-RU" sz="1050" dirty="0" smtClean="0">
                <a:latin typeface="EuropeC"/>
                <a:cs typeface="EuropeC"/>
              </a:rPr>
              <a:t>попадают </a:t>
            </a:r>
            <a:r>
              <a:rPr lang="ru-RU" sz="1050" dirty="0">
                <a:latin typeface="EuropeC"/>
                <a:cs typeface="EuropeC"/>
              </a:rPr>
              <a:t>в спам-корзину, особенно если это ваш новый контакт. </a:t>
            </a:r>
            <a:endParaRPr lang="en-US" sz="1050" dirty="0">
              <a:latin typeface="EuropeC"/>
              <a:cs typeface="EuropeC"/>
            </a:endParaRPr>
          </a:p>
        </p:txBody>
      </p:sp>
      <p:sp>
        <p:nvSpPr>
          <p:cNvPr id="106" name="Rectangle 2"/>
          <p:cNvSpPr/>
          <p:nvPr/>
        </p:nvSpPr>
        <p:spPr>
          <a:xfrm>
            <a:off x="323528" y="123478"/>
            <a:ext cx="216024" cy="432048"/>
          </a:xfrm>
          <a:prstGeom prst="rect">
            <a:avLst/>
          </a:prstGeom>
          <a:solidFill>
            <a:srgbClr val="253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Прямоугольник 106"/>
          <p:cNvSpPr/>
          <p:nvPr/>
        </p:nvSpPr>
        <p:spPr>
          <a:xfrm>
            <a:off x="611560" y="123478"/>
            <a:ext cx="6840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E11E4F"/>
                </a:solidFill>
                <a:latin typeface="EuropeC"/>
                <a:cs typeface="EuropeC"/>
              </a:rPr>
              <a:t>В ЧЕМ ПРОБЛЕМА ПРИВЫЧНЫХ ИНСТРУМЕНТОВ МАРКЕТИНГА?</a:t>
            </a:r>
          </a:p>
        </p:txBody>
      </p:sp>
      <p:grpSp>
        <p:nvGrpSpPr>
          <p:cNvPr id="108" name="Группа 107"/>
          <p:cNvGrpSpPr/>
          <p:nvPr/>
        </p:nvGrpSpPr>
        <p:grpSpPr>
          <a:xfrm>
            <a:off x="4499992" y="711339"/>
            <a:ext cx="487002" cy="487439"/>
            <a:chOff x="4572000" y="1002297"/>
            <a:chExt cx="487002" cy="487439"/>
          </a:xfrm>
        </p:grpSpPr>
        <p:sp>
          <p:nvSpPr>
            <p:cNvPr id="109" name="Rounded Rectangle 48"/>
            <p:cNvSpPr/>
            <p:nvPr/>
          </p:nvSpPr>
          <p:spPr>
            <a:xfrm>
              <a:off x="4572000" y="1002297"/>
              <a:ext cx="487002" cy="487439"/>
            </a:xfrm>
            <a:prstGeom prst="roundRect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0" name="Group 207"/>
            <p:cNvGrpSpPr>
              <a:grpSpLocks noChangeAspect="1"/>
            </p:cNvGrpSpPr>
            <p:nvPr/>
          </p:nvGrpSpPr>
          <p:grpSpPr>
            <a:xfrm>
              <a:off x="4690883" y="1134516"/>
              <a:ext cx="241157" cy="215999"/>
              <a:chOff x="5326063" y="2723228"/>
              <a:chExt cx="1506538" cy="1349375"/>
            </a:xfrm>
            <a:solidFill>
              <a:schemeClr val="bg1"/>
            </a:solidFill>
          </p:grpSpPr>
          <p:sp>
            <p:nvSpPr>
              <p:cNvPr id="113" name="Freeform 5"/>
              <p:cNvSpPr>
                <a:spLocks noEditPoints="1"/>
              </p:cNvSpPr>
              <p:nvPr/>
            </p:nvSpPr>
            <p:spPr bwMode="auto">
              <a:xfrm>
                <a:off x="5326063" y="2723228"/>
                <a:ext cx="1506538" cy="1349375"/>
              </a:xfrm>
              <a:custGeom>
                <a:avLst/>
                <a:gdLst>
                  <a:gd name="T0" fmla="*/ 109 w 112"/>
                  <a:gd name="T1" fmla="*/ 4 h 100"/>
                  <a:gd name="T2" fmla="*/ 83 w 112"/>
                  <a:gd name="T3" fmla="*/ 0 h 100"/>
                  <a:gd name="T4" fmla="*/ 67 w 112"/>
                  <a:gd name="T5" fmla="*/ 3 h 100"/>
                  <a:gd name="T6" fmla="*/ 56 w 112"/>
                  <a:gd name="T7" fmla="*/ 10 h 100"/>
                  <a:gd name="T8" fmla="*/ 45 w 112"/>
                  <a:gd name="T9" fmla="*/ 3 h 100"/>
                  <a:gd name="T10" fmla="*/ 29 w 112"/>
                  <a:gd name="T11" fmla="*/ 0 h 100"/>
                  <a:gd name="T12" fmla="*/ 3 w 112"/>
                  <a:gd name="T13" fmla="*/ 4 h 100"/>
                  <a:gd name="T14" fmla="*/ 0 w 112"/>
                  <a:gd name="T15" fmla="*/ 5 h 100"/>
                  <a:gd name="T16" fmla="*/ 0 w 112"/>
                  <a:gd name="T17" fmla="*/ 92 h 100"/>
                  <a:gd name="T18" fmla="*/ 5 w 112"/>
                  <a:gd name="T19" fmla="*/ 91 h 100"/>
                  <a:gd name="T20" fmla="*/ 41 w 112"/>
                  <a:gd name="T21" fmla="*/ 91 h 100"/>
                  <a:gd name="T22" fmla="*/ 56 w 112"/>
                  <a:gd name="T23" fmla="*/ 100 h 100"/>
                  <a:gd name="T24" fmla="*/ 71 w 112"/>
                  <a:gd name="T25" fmla="*/ 91 h 100"/>
                  <a:gd name="T26" fmla="*/ 107 w 112"/>
                  <a:gd name="T27" fmla="*/ 91 h 100"/>
                  <a:gd name="T28" fmla="*/ 112 w 112"/>
                  <a:gd name="T29" fmla="*/ 92 h 100"/>
                  <a:gd name="T30" fmla="*/ 112 w 112"/>
                  <a:gd name="T31" fmla="*/ 5 h 100"/>
                  <a:gd name="T32" fmla="*/ 109 w 112"/>
                  <a:gd name="T33" fmla="*/ 4 h 100"/>
                  <a:gd name="T34" fmla="*/ 52 w 112"/>
                  <a:gd name="T35" fmla="*/ 87 h 100"/>
                  <a:gd name="T36" fmla="*/ 44 w 112"/>
                  <a:gd name="T37" fmla="*/ 83 h 100"/>
                  <a:gd name="T38" fmla="*/ 27 w 112"/>
                  <a:gd name="T39" fmla="*/ 81 h 100"/>
                  <a:gd name="T40" fmla="*/ 8 w 112"/>
                  <a:gd name="T41" fmla="*/ 82 h 100"/>
                  <a:gd name="T42" fmla="*/ 8 w 112"/>
                  <a:gd name="T43" fmla="*/ 11 h 100"/>
                  <a:gd name="T44" fmla="*/ 29 w 112"/>
                  <a:gd name="T45" fmla="*/ 8 h 100"/>
                  <a:gd name="T46" fmla="*/ 42 w 112"/>
                  <a:gd name="T47" fmla="*/ 11 h 100"/>
                  <a:gd name="T48" fmla="*/ 52 w 112"/>
                  <a:gd name="T49" fmla="*/ 20 h 100"/>
                  <a:gd name="T50" fmla="*/ 52 w 112"/>
                  <a:gd name="T51" fmla="*/ 21 h 100"/>
                  <a:gd name="T52" fmla="*/ 52 w 112"/>
                  <a:gd name="T53" fmla="*/ 84 h 100"/>
                  <a:gd name="T54" fmla="*/ 52 w 112"/>
                  <a:gd name="T55" fmla="*/ 84 h 100"/>
                  <a:gd name="T56" fmla="*/ 52 w 112"/>
                  <a:gd name="T57" fmla="*/ 87 h 100"/>
                  <a:gd name="T58" fmla="*/ 104 w 112"/>
                  <a:gd name="T59" fmla="*/ 82 h 100"/>
                  <a:gd name="T60" fmla="*/ 85 w 112"/>
                  <a:gd name="T61" fmla="*/ 81 h 100"/>
                  <a:gd name="T62" fmla="*/ 68 w 112"/>
                  <a:gd name="T63" fmla="*/ 83 h 100"/>
                  <a:gd name="T64" fmla="*/ 60 w 112"/>
                  <a:gd name="T65" fmla="*/ 87 h 100"/>
                  <a:gd name="T66" fmla="*/ 60 w 112"/>
                  <a:gd name="T67" fmla="*/ 84 h 100"/>
                  <a:gd name="T68" fmla="*/ 60 w 112"/>
                  <a:gd name="T69" fmla="*/ 84 h 100"/>
                  <a:gd name="T70" fmla="*/ 60 w 112"/>
                  <a:gd name="T71" fmla="*/ 21 h 100"/>
                  <a:gd name="T72" fmla="*/ 60 w 112"/>
                  <a:gd name="T73" fmla="*/ 20 h 100"/>
                  <a:gd name="T74" fmla="*/ 70 w 112"/>
                  <a:gd name="T75" fmla="*/ 11 h 100"/>
                  <a:gd name="T76" fmla="*/ 83 w 112"/>
                  <a:gd name="T77" fmla="*/ 8 h 100"/>
                  <a:gd name="T78" fmla="*/ 104 w 112"/>
                  <a:gd name="T79" fmla="*/ 11 h 100"/>
                  <a:gd name="T80" fmla="*/ 104 w 112"/>
                  <a:gd name="T81" fmla="*/ 8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2" h="100">
                    <a:moveTo>
                      <a:pt x="109" y="4"/>
                    </a:moveTo>
                    <a:cubicBezTo>
                      <a:pt x="109" y="4"/>
                      <a:pt x="96" y="0"/>
                      <a:pt x="83" y="0"/>
                    </a:cubicBezTo>
                    <a:cubicBezTo>
                      <a:pt x="77" y="0"/>
                      <a:pt x="71" y="1"/>
                      <a:pt x="67" y="3"/>
                    </a:cubicBezTo>
                    <a:cubicBezTo>
                      <a:pt x="62" y="5"/>
                      <a:pt x="58" y="7"/>
                      <a:pt x="56" y="10"/>
                    </a:cubicBezTo>
                    <a:cubicBezTo>
                      <a:pt x="54" y="7"/>
                      <a:pt x="50" y="5"/>
                      <a:pt x="45" y="3"/>
                    </a:cubicBezTo>
                    <a:cubicBezTo>
                      <a:pt x="41" y="1"/>
                      <a:pt x="35" y="0"/>
                      <a:pt x="29" y="0"/>
                    </a:cubicBezTo>
                    <a:cubicBezTo>
                      <a:pt x="16" y="0"/>
                      <a:pt x="3" y="4"/>
                      <a:pt x="3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19" y="88"/>
                      <a:pt x="28" y="88"/>
                      <a:pt x="41" y="91"/>
                    </a:cubicBezTo>
                    <a:cubicBezTo>
                      <a:pt x="41" y="91"/>
                      <a:pt x="52" y="92"/>
                      <a:pt x="56" y="100"/>
                    </a:cubicBezTo>
                    <a:cubicBezTo>
                      <a:pt x="60" y="92"/>
                      <a:pt x="71" y="91"/>
                      <a:pt x="71" y="91"/>
                    </a:cubicBezTo>
                    <a:cubicBezTo>
                      <a:pt x="84" y="88"/>
                      <a:pt x="93" y="88"/>
                      <a:pt x="107" y="91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5"/>
                      <a:pt x="112" y="5"/>
                      <a:pt x="112" y="5"/>
                    </a:cubicBezTo>
                    <a:lnTo>
                      <a:pt x="109" y="4"/>
                    </a:lnTo>
                    <a:close/>
                    <a:moveTo>
                      <a:pt x="52" y="87"/>
                    </a:moveTo>
                    <a:cubicBezTo>
                      <a:pt x="49" y="85"/>
                      <a:pt x="47" y="84"/>
                      <a:pt x="44" y="83"/>
                    </a:cubicBezTo>
                    <a:cubicBezTo>
                      <a:pt x="39" y="81"/>
                      <a:pt x="32" y="81"/>
                      <a:pt x="27" y="81"/>
                    </a:cubicBezTo>
                    <a:cubicBezTo>
                      <a:pt x="21" y="81"/>
                      <a:pt x="15" y="81"/>
                      <a:pt x="8" y="8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2" y="10"/>
                      <a:pt x="20" y="8"/>
                      <a:pt x="29" y="8"/>
                    </a:cubicBezTo>
                    <a:cubicBezTo>
                      <a:pt x="34" y="8"/>
                      <a:pt x="39" y="9"/>
                      <a:pt x="42" y="11"/>
                    </a:cubicBezTo>
                    <a:cubicBezTo>
                      <a:pt x="50" y="13"/>
                      <a:pt x="52" y="17"/>
                      <a:pt x="52" y="20"/>
                    </a:cubicBezTo>
                    <a:cubicBezTo>
                      <a:pt x="52" y="20"/>
                      <a:pt x="52" y="21"/>
                      <a:pt x="52" y="21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2" y="84"/>
                      <a:pt x="52" y="84"/>
                      <a:pt x="52" y="84"/>
                    </a:cubicBezTo>
                    <a:lnTo>
                      <a:pt x="52" y="87"/>
                    </a:lnTo>
                    <a:close/>
                    <a:moveTo>
                      <a:pt x="104" y="82"/>
                    </a:moveTo>
                    <a:cubicBezTo>
                      <a:pt x="97" y="81"/>
                      <a:pt x="91" y="81"/>
                      <a:pt x="85" y="81"/>
                    </a:cubicBezTo>
                    <a:cubicBezTo>
                      <a:pt x="80" y="81"/>
                      <a:pt x="73" y="81"/>
                      <a:pt x="68" y="83"/>
                    </a:cubicBezTo>
                    <a:cubicBezTo>
                      <a:pt x="65" y="84"/>
                      <a:pt x="63" y="85"/>
                      <a:pt x="60" y="87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7"/>
                      <a:pt x="62" y="13"/>
                      <a:pt x="70" y="11"/>
                    </a:cubicBezTo>
                    <a:cubicBezTo>
                      <a:pt x="73" y="9"/>
                      <a:pt x="78" y="8"/>
                      <a:pt x="83" y="8"/>
                    </a:cubicBezTo>
                    <a:cubicBezTo>
                      <a:pt x="91" y="8"/>
                      <a:pt x="100" y="10"/>
                      <a:pt x="104" y="11"/>
                    </a:cubicBezTo>
                    <a:lnTo>
                      <a:pt x="104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" name="Freeform 6"/>
              <p:cNvSpPr>
                <a:spLocks/>
              </p:cNvSpPr>
              <p:nvPr/>
            </p:nvSpPr>
            <p:spPr bwMode="auto">
              <a:xfrm>
                <a:off x="5514975" y="2921000"/>
                <a:ext cx="430213" cy="161925"/>
              </a:xfrm>
              <a:custGeom>
                <a:avLst/>
                <a:gdLst>
                  <a:gd name="T0" fmla="*/ 1 w 32"/>
                  <a:gd name="T1" fmla="*/ 4 h 12"/>
                  <a:gd name="T2" fmla="*/ 0 w 32"/>
                  <a:gd name="T3" fmla="*/ 7 h 12"/>
                  <a:gd name="T4" fmla="*/ 3 w 32"/>
                  <a:gd name="T5" fmla="*/ 8 h 12"/>
                  <a:gd name="T6" fmla="*/ 29 w 32"/>
                  <a:gd name="T7" fmla="*/ 12 h 12"/>
                  <a:gd name="T8" fmla="*/ 30 w 32"/>
                  <a:gd name="T9" fmla="*/ 12 h 12"/>
                  <a:gd name="T10" fmla="*/ 31 w 32"/>
                  <a:gd name="T11" fmla="*/ 12 h 12"/>
                  <a:gd name="T12" fmla="*/ 31 w 32"/>
                  <a:gd name="T13" fmla="*/ 9 h 12"/>
                  <a:gd name="T14" fmla="*/ 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8"/>
                    </a:cubicBezTo>
                    <a:cubicBezTo>
                      <a:pt x="10" y="5"/>
                      <a:pt x="21" y="4"/>
                      <a:pt x="29" y="12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2" y="11"/>
                      <a:pt x="32" y="10"/>
                      <a:pt x="31" y="9"/>
                    </a:cubicBezTo>
                    <a:cubicBezTo>
                      <a:pt x="23" y="0"/>
                      <a:pt x="10" y="1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" name="Freeform 7"/>
              <p:cNvSpPr>
                <a:spLocks/>
              </p:cNvSpPr>
              <p:nvPr/>
            </p:nvSpPr>
            <p:spPr bwMode="auto">
              <a:xfrm>
                <a:off x="5514975" y="3082925"/>
                <a:ext cx="430213" cy="161925"/>
              </a:xfrm>
              <a:custGeom>
                <a:avLst/>
                <a:gdLst>
                  <a:gd name="T0" fmla="*/ 1 w 32"/>
                  <a:gd name="T1" fmla="*/ 4 h 12"/>
                  <a:gd name="T2" fmla="*/ 0 w 32"/>
                  <a:gd name="T3" fmla="*/ 7 h 12"/>
                  <a:gd name="T4" fmla="*/ 3 w 32"/>
                  <a:gd name="T5" fmla="*/ 8 h 12"/>
                  <a:gd name="T6" fmla="*/ 29 w 32"/>
                  <a:gd name="T7" fmla="*/ 11 h 12"/>
                  <a:gd name="T8" fmla="*/ 30 w 32"/>
                  <a:gd name="T9" fmla="*/ 12 h 12"/>
                  <a:gd name="T10" fmla="*/ 31 w 32"/>
                  <a:gd name="T11" fmla="*/ 11 h 12"/>
                  <a:gd name="T12" fmla="*/ 31 w 32"/>
                  <a:gd name="T13" fmla="*/ 8 h 12"/>
                  <a:gd name="T14" fmla="*/ 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4"/>
                    </a:moveTo>
                    <a:cubicBezTo>
                      <a:pt x="0" y="4"/>
                      <a:pt x="0" y="6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10" y="5"/>
                      <a:pt x="21" y="4"/>
                      <a:pt x="29" y="11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12"/>
                      <a:pt x="31" y="12"/>
                      <a:pt x="31" y="11"/>
                    </a:cubicBezTo>
                    <a:cubicBezTo>
                      <a:pt x="32" y="10"/>
                      <a:pt x="32" y="9"/>
                      <a:pt x="31" y="8"/>
                    </a:cubicBezTo>
                    <a:cubicBezTo>
                      <a:pt x="23" y="0"/>
                      <a:pt x="10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" name="Freeform 8"/>
              <p:cNvSpPr>
                <a:spLocks/>
              </p:cNvSpPr>
              <p:nvPr/>
            </p:nvSpPr>
            <p:spPr bwMode="auto">
              <a:xfrm>
                <a:off x="5514975" y="3232150"/>
                <a:ext cx="430213" cy="161925"/>
              </a:xfrm>
              <a:custGeom>
                <a:avLst/>
                <a:gdLst>
                  <a:gd name="T0" fmla="*/ 1 w 32"/>
                  <a:gd name="T1" fmla="*/ 5 h 12"/>
                  <a:gd name="T2" fmla="*/ 0 w 32"/>
                  <a:gd name="T3" fmla="*/ 7 h 12"/>
                  <a:gd name="T4" fmla="*/ 3 w 32"/>
                  <a:gd name="T5" fmla="*/ 8 h 12"/>
                  <a:gd name="T6" fmla="*/ 29 w 32"/>
                  <a:gd name="T7" fmla="*/ 12 h 12"/>
                  <a:gd name="T8" fmla="*/ 30 w 32"/>
                  <a:gd name="T9" fmla="*/ 12 h 12"/>
                  <a:gd name="T10" fmla="*/ 31 w 32"/>
                  <a:gd name="T11" fmla="*/ 12 h 12"/>
                  <a:gd name="T12" fmla="*/ 31 w 32"/>
                  <a:gd name="T13" fmla="*/ 9 h 12"/>
                  <a:gd name="T14" fmla="*/ 1 w 32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5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8"/>
                    </a:cubicBezTo>
                    <a:cubicBezTo>
                      <a:pt x="10" y="5"/>
                      <a:pt x="21" y="5"/>
                      <a:pt x="29" y="12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2" y="11"/>
                      <a:pt x="32" y="10"/>
                      <a:pt x="31" y="9"/>
                    </a:cubicBezTo>
                    <a:cubicBezTo>
                      <a:pt x="23" y="0"/>
                      <a:pt x="10" y="1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7" name="Freeform 9"/>
              <p:cNvSpPr>
                <a:spLocks/>
              </p:cNvSpPr>
              <p:nvPr/>
            </p:nvSpPr>
            <p:spPr bwMode="auto">
              <a:xfrm>
                <a:off x="5514975" y="3394075"/>
                <a:ext cx="430213" cy="161925"/>
              </a:xfrm>
              <a:custGeom>
                <a:avLst/>
                <a:gdLst>
                  <a:gd name="T0" fmla="*/ 1 w 32"/>
                  <a:gd name="T1" fmla="*/ 4 h 12"/>
                  <a:gd name="T2" fmla="*/ 0 w 32"/>
                  <a:gd name="T3" fmla="*/ 7 h 12"/>
                  <a:gd name="T4" fmla="*/ 3 w 32"/>
                  <a:gd name="T5" fmla="*/ 8 h 12"/>
                  <a:gd name="T6" fmla="*/ 29 w 32"/>
                  <a:gd name="T7" fmla="*/ 11 h 12"/>
                  <a:gd name="T8" fmla="*/ 30 w 32"/>
                  <a:gd name="T9" fmla="*/ 12 h 12"/>
                  <a:gd name="T10" fmla="*/ 31 w 32"/>
                  <a:gd name="T11" fmla="*/ 11 h 12"/>
                  <a:gd name="T12" fmla="*/ 31 w 32"/>
                  <a:gd name="T13" fmla="*/ 9 h 12"/>
                  <a:gd name="T14" fmla="*/ 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4"/>
                    </a:moveTo>
                    <a:cubicBezTo>
                      <a:pt x="0" y="4"/>
                      <a:pt x="0" y="6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10" y="5"/>
                      <a:pt x="21" y="4"/>
                      <a:pt x="29" y="11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12"/>
                      <a:pt x="31" y="12"/>
                      <a:pt x="31" y="11"/>
                    </a:cubicBezTo>
                    <a:cubicBezTo>
                      <a:pt x="32" y="11"/>
                      <a:pt x="32" y="9"/>
                      <a:pt x="31" y="9"/>
                    </a:cubicBezTo>
                    <a:cubicBezTo>
                      <a:pt x="23" y="0"/>
                      <a:pt x="10" y="1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8" name="Freeform 10"/>
              <p:cNvSpPr>
                <a:spLocks/>
              </p:cNvSpPr>
              <p:nvPr/>
            </p:nvSpPr>
            <p:spPr bwMode="auto">
              <a:xfrm>
                <a:off x="5514975" y="3556000"/>
                <a:ext cx="430213" cy="161925"/>
              </a:xfrm>
              <a:custGeom>
                <a:avLst/>
                <a:gdLst>
                  <a:gd name="T0" fmla="*/ 1 w 32"/>
                  <a:gd name="T1" fmla="*/ 4 h 12"/>
                  <a:gd name="T2" fmla="*/ 0 w 32"/>
                  <a:gd name="T3" fmla="*/ 6 h 12"/>
                  <a:gd name="T4" fmla="*/ 3 w 32"/>
                  <a:gd name="T5" fmla="*/ 7 h 12"/>
                  <a:gd name="T6" fmla="*/ 29 w 32"/>
                  <a:gd name="T7" fmla="*/ 11 h 12"/>
                  <a:gd name="T8" fmla="*/ 30 w 32"/>
                  <a:gd name="T9" fmla="*/ 12 h 12"/>
                  <a:gd name="T10" fmla="*/ 31 w 32"/>
                  <a:gd name="T11" fmla="*/ 11 h 12"/>
                  <a:gd name="T12" fmla="*/ 31 w 32"/>
                  <a:gd name="T13" fmla="*/ 8 h 12"/>
                  <a:gd name="T14" fmla="*/ 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4"/>
                    </a:move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8"/>
                      <a:pt x="3" y="7"/>
                    </a:cubicBezTo>
                    <a:cubicBezTo>
                      <a:pt x="10" y="4"/>
                      <a:pt x="21" y="4"/>
                      <a:pt x="29" y="11"/>
                    </a:cubicBezTo>
                    <a:cubicBezTo>
                      <a:pt x="29" y="11"/>
                      <a:pt x="29" y="12"/>
                      <a:pt x="30" y="12"/>
                    </a:cubicBezTo>
                    <a:cubicBezTo>
                      <a:pt x="30" y="12"/>
                      <a:pt x="31" y="11"/>
                      <a:pt x="31" y="11"/>
                    </a:cubicBezTo>
                    <a:cubicBezTo>
                      <a:pt x="32" y="10"/>
                      <a:pt x="32" y="9"/>
                      <a:pt x="31" y="8"/>
                    </a:cubicBezTo>
                    <a:cubicBezTo>
                      <a:pt x="23" y="0"/>
                      <a:pt x="10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1" name="Freeform 11"/>
              <p:cNvSpPr>
                <a:spLocks/>
              </p:cNvSpPr>
              <p:nvPr/>
            </p:nvSpPr>
            <p:spPr bwMode="auto">
              <a:xfrm>
                <a:off x="6213475" y="2921000"/>
                <a:ext cx="430213" cy="161925"/>
              </a:xfrm>
              <a:custGeom>
                <a:avLst/>
                <a:gdLst>
                  <a:gd name="T0" fmla="*/ 1 w 32"/>
                  <a:gd name="T1" fmla="*/ 12 h 12"/>
                  <a:gd name="T2" fmla="*/ 2 w 32"/>
                  <a:gd name="T3" fmla="*/ 12 h 12"/>
                  <a:gd name="T4" fmla="*/ 3 w 32"/>
                  <a:gd name="T5" fmla="*/ 12 h 12"/>
                  <a:gd name="T6" fmla="*/ 29 w 32"/>
                  <a:gd name="T7" fmla="*/ 8 h 12"/>
                  <a:gd name="T8" fmla="*/ 32 w 32"/>
                  <a:gd name="T9" fmla="*/ 7 h 12"/>
                  <a:gd name="T10" fmla="*/ 31 w 32"/>
                  <a:gd name="T11" fmla="*/ 4 h 12"/>
                  <a:gd name="T12" fmla="*/ 1 w 32"/>
                  <a:gd name="T13" fmla="*/ 9 h 12"/>
                  <a:gd name="T14" fmla="*/ 1 w 3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12"/>
                    </a:move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11" y="4"/>
                      <a:pt x="21" y="5"/>
                      <a:pt x="29" y="8"/>
                    </a:cubicBezTo>
                    <a:cubicBezTo>
                      <a:pt x="30" y="9"/>
                      <a:pt x="31" y="8"/>
                      <a:pt x="32" y="7"/>
                    </a:cubicBezTo>
                    <a:cubicBezTo>
                      <a:pt x="32" y="6"/>
                      <a:pt x="32" y="5"/>
                      <a:pt x="31" y="4"/>
                    </a:cubicBezTo>
                    <a:cubicBezTo>
                      <a:pt x="22" y="1"/>
                      <a:pt x="9" y="0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2" name="Freeform 12"/>
              <p:cNvSpPr>
                <a:spLocks/>
              </p:cNvSpPr>
              <p:nvPr/>
            </p:nvSpPr>
            <p:spPr bwMode="auto">
              <a:xfrm>
                <a:off x="6213475" y="3082925"/>
                <a:ext cx="430213" cy="161925"/>
              </a:xfrm>
              <a:custGeom>
                <a:avLst/>
                <a:gdLst>
                  <a:gd name="T0" fmla="*/ 31 w 32"/>
                  <a:gd name="T1" fmla="*/ 4 h 12"/>
                  <a:gd name="T2" fmla="*/ 1 w 32"/>
                  <a:gd name="T3" fmla="*/ 8 h 12"/>
                  <a:gd name="T4" fmla="*/ 1 w 32"/>
                  <a:gd name="T5" fmla="*/ 11 h 12"/>
                  <a:gd name="T6" fmla="*/ 2 w 32"/>
                  <a:gd name="T7" fmla="*/ 12 h 12"/>
                  <a:gd name="T8" fmla="*/ 3 w 32"/>
                  <a:gd name="T9" fmla="*/ 11 h 12"/>
                  <a:gd name="T10" fmla="*/ 29 w 32"/>
                  <a:gd name="T11" fmla="*/ 8 h 12"/>
                  <a:gd name="T12" fmla="*/ 32 w 32"/>
                  <a:gd name="T13" fmla="*/ 7 h 12"/>
                  <a:gd name="T14" fmla="*/ 3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31" y="4"/>
                    </a:moveTo>
                    <a:cubicBezTo>
                      <a:pt x="22" y="0"/>
                      <a:pt x="9" y="0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11" y="4"/>
                      <a:pt x="21" y="5"/>
                      <a:pt x="29" y="8"/>
                    </a:cubicBezTo>
                    <a:cubicBezTo>
                      <a:pt x="30" y="8"/>
                      <a:pt x="31" y="8"/>
                      <a:pt x="32" y="7"/>
                    </a:cubicBezTo>
                    <a:cubicBezTo>
                      <a:pt x="32" y="6"/>
                      <a:pt x="32" y="4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3" name="Freeform 13"/>
              <p:cNvSpPr>
                <a:spLocks/>
              </p:cNvSpPr>
              <p:nvPr/>
            </p:nvSpPr>
            <p:spPr bwMode="auto">
              <a:xfrm>
                <a:off x="6213475" y="3232150"/>
                <a:ext cx="430213" cy="161925"/>
              </a:xfrm>
              <a:custGeom>
                <a:avLst/>
                <a:gdLst>
                  <a:gd name="T0" fmla="*/ 31 w 32"/>
                  <a:gd name="T1" fmla="*/ 5 h 12"/>
                  <a:gd name="T2" fmla="*/ 1 w 32"/>
                  <a:gd name="T3" fmla="*/ 9 h 12"/>
                  <a:gd name="T4" fmla="*/ 1 w 32"/>
                  <a:gd name="T5" fmla="*/ 12 h 12"/>
                  <a:gd name="T6" fmla="*/ 2 w 32"/>
                  <a:gd name="T7" fmla="*/ 12 h 12"/>
                  <a:gd name="T8" fmla="*/ 3 w 32"/>
                  <a:gd name="T9" fmla="*/ 12 h 12"/>
                  <a:gd name="T10" fmla="*/ 29 w 32"/>
                  <a:gd name="T11" fmla="*/ 8 h 12"/>
                  <a:gd name="T12" fmla="*/ 32 w 32"/>
                  <a:gd name="T13" fmla="*/ 7 h 12"/>
                  <a:gd name="T14" fmla="*/ 31 w 32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31" y="5"/>
                    </a:moveTo>
                    <a:cubicBezTo>
                      <a:pt x="22" y="1"/>
                      <a:pt x="9" y="0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11" y="5"/>
                      <a:pt x="21" y="5"/>
                      <a:pt x="29" y="8"/>
                    </a:cubicBezTo>
                    <a:cubicBezTo>
                      <a:pt x="30" y="9"/>
                      <a:pt x="31" y="8"/>
                      <a:pt x="32" y="7"/>
                    </a:cubicBezTo>
                    <a:cubicBezTo>
                      <a:pt x="32" y="6"/>
                      <a:pt x="32" y="5"/>
                      <a:pt x="3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4" name="Freeform 14"/>
              <p:cNvSpPr>
                <a:spLocks/>
              </p:cNvSpPr>
              <p:nvPr/>
            </p:nvSpPr>
            <p:spPr bwMode="auto">
              <a:xfrm>
                <a:off x="6213475" y="3394075"/>
                <a:ext cx="430213" cy="161925"/>
              </a:xfrm>
              <a:custGeom>
                <a:avLst/>
                <a:gdLst>
                  <a:gd name="T0" fmla="*/ 31 w 32"/>
                  <a:gd name="T1" fmla="*/ 4 h 12"/>
                  <a:gd name="T2" fmla="*/ 1 w 32"/>
                  <a:gd name="T3" fmla="*/ 9 h 12"/>
                  <a:gd name="T4" fmla="*/ 1 w 32"/>
                  <a:gd name="T5" fmla="*/ 11 h 12"/>
                  <a:gd name="T6" fmla="*/ 2 w 32"/>
                  <a:gd name="T7" fmla="*/ 12 h 12"/>
                  <a:gd name="T8" fmla="*/ 3 w 32"/>
                  <a:gd name="T9" fmla="*/ 11 h 12"/>
                  <a:gd name="T10" fmla="*/ 29 w 32"/>
                  <a:gd name="T11" fmla="*/ 8 h 12"/>
                  <a:gd name="T12" fmla="*/ 32 w 32"/>
                  <a:gd name="T13" fmla="*/ 7 h 12"/>
                  <a:gd name="T14" fmla="*/ 3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31" y="4"/>
                    </a:moveTo>
                    <a:cubicBezTo>
                      <a:pt x="22" y="1"/>
                      <a:pt x="9" y="0"/>
                      <a:pt x="1" y="9"/>
                    </a:cubicBezTo>
                    <a:cubicBezTo>
                      <a:pt x="0" y="9"/>
                      <a:pt x="0" y="11"/>
                      <a:pt x="1" y="11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11" y="4"/>
                      <a:pt x="21" y="5"/>
                      <a:pt x="29" y="8"/>
                    </a:cubicBezTo>
                    <a:cubicBezTo>
                      <a:pt x="30" y="8"/>
                      <a:pt x="31" y="8"/>
                      <a:pt x="32" y="7"/>
                    </a:cubicBezTo>
                    <a:cubicBezTo>
                      <a:pt x="32" y="6"/>
                      <a:pt x="32" y="4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25" name="Группа 124"/>
          <p:cNvGrpSpPr/>
          <p:nvPr/>
        </p:nvGrpSpPr>
        <p:grpSpPr>
          <a:xfrm>
            <a:off x="4499992" y="1504355"/>
            <a:ext cx="487002" cy="487439"/>
            <a:chOff x="4572000" y="1795313"/>
            <a:chExt cx="487002" cy="487439"/>
          </a:xfrm>
        </p:grpSpPr>
        <p:sp>
          <p:nvSpPr>
            <p:cNvPr id="126" name="Rounded Rectangle 52"/>
            <p:cNvSpPr/>
            <p:nvPr/>
          </p:nvSpPr>
          <p:spPr>
            <a:xfrm>
              <a:off x="4572000" y="1795313"/>
              <a:ext cx="487002" cy="487439"/>
            </a:xfrm>
            <a:prstGeom prst="roundRect">
              <a:avLst/>
            </a:prstGeom>
            <a:solidFill>
              <a:srgbClr val="3B5D7D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33" name="Group 14"/>
            <p:cNvGrpSpPr>
              <a:grpSpLocks noChangeAspect="1"/>
            </p:cNvGrpSpPr>
            <p:nvPr/>
          </p:nvGrpSpPr>
          <p:grpSpPr>
            <a:xfrm>
              <a:off x="4699102" y="1923678"/>
              <a:ext cx="232938" cy="179997"/>
              <a:chOff x="9945687" y="1014413"/>
              <a:chExt cx="454026" cy="350837"/>
            </a:xfrm>
            <a:solidFill>
              <a:srgbClr val="FFFFFF"/>
            </a:solidFill>
          </p:grpSpPr>
          <p:sp>
            <p:nvSpPr>
              <p:cNvPr id="140" name="Freeform 24"/>
              <p:cNvSpPr>
                <a:spLocks/>
              </p:cNvSpPr>
              <p:nvPr/>
            </p:nvSpPr>
            <p:spPr bwMode="auto">
              <a:xfrm>
                <a:off x="9945687" y="1065213"/>
                <a:ext cx="431800" cy="300037"/>
              </a:xfrm>
              <a:custGeom>
                <a:avLst/>
                <a:gdLst>
                  <a:gd name="T0" fmla="*/ 103 w 112"/>
                  <a:gd name="T1" fmla="*/ 78 h 78"/>
                  <a:gd name="T2" fmla="*/ 9 w 112"/>
                  <a:gd name="T3" fmla="*/ 78 h 78"/>
                  <a:gd name="T4" fmla="*/ 0 w 112"/>
                  <a:gd name="T5" fmla="*/ 69 h 78"/>
                  <a:gd name="T6" fmla="*/ 0 w 112"/>
                  <a:gd name="T7" fmla="*/ 8 h 78"/>
                  <a:gd name="T8" fmla="*/ 9 w 112"/>
                  <a:gd name="T9" fmla="*/ 0 h 78"/>
                  <a:gd name="T10" fmla="*/ 42 w 112"/>
                  <a:gd name="T11" fmla="*/ 0 h 78"/>
                  <a:gd name="T12" fmla="*/ 46 w 112"/>
                  <a:gd name="T13" fmla="*/ 4 h 78"/>
                  <a:gd name="T14" fmla="*/ 42 w 112"/>
                  <a:gd name="T15" fmla="*/ 8 h 78"/>
                  <a:gd name="T16" fmla="*/ 9 w 112"/>
                  <a:gd name="T17" fmla="*/ 8 h 78"/>
                  <a:gd name="T18" fmla="*/ 8 w 112"/>
                  <a:gd name="T19" fmla="*/ 8 h 78"/>
                  <a:gd name="T20" fmla="*/ 8 w 112"/>
                  <a:gd name="T21" fmla="*/ 69 h 78"/>
                  <a:gd name="T22" fmla="*/ 9 w 112"/>
                  <a:gd name="T23" fmla="*/ 70 h 78"/>
                  <a:gd name="T24" fmla="*/ 103 w 112"/>
                  <a:gd name="T25" fmla="*/ 70 h 78"/>
                  <a:gd name="T26" fmla="*/ 104 w 112"/>
                  <a:gd name="T27" fmla="*/ 69 h 78"/>
                  <a:gd name="T28" fmla="*/ 104 w 112"/>
                  <a:gd name="T29" fmla="*/ 43 h 78"/>
                  <a:gd name="T30" fmla="*/ 108 w 112"/>
                  <a:gd name="T31" fmla="*/ 39 h 78"/>
                  <a:gd name="T32" fmla="*/ 112 w 112"/>
                  <a:gd name="T33" fmla="*/ 43 h 78"/>
                  <a:gd name="T34" fmla="*/ 112 w 112"/>
                  <a:gd name="T35" fmla="*/ 69 h 78"/>
                  <a:gd name="T36" fmla="*/ 103 w 112"/>
                  <a:gd name="T3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78">
                    <a:moveTo>
                      <a:pt x="103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4" y="78"/>
                      <a:pt x="0" y="74"/>
                      <a:pt x="0" y="6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1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0"/>
                      <a:pt x="8" y="70"/>
                      <a:pt x="9" y="70"/>
                    </a:cubicBezTo>
                    <a:cubicBezTo>
                      <a:pt x="103" y="70"/>
                      <a:pt x="103" y="70"/>
                      <a:pt x="103" y="70"/>
                    </a:cubicBezTo>
                    <a:cubicBezTo>
                      <a:pt x="103" y="70"/>
                      <a:pt x="104" y="70"/>
                      <a:pt x="104" y="69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41"/>
                      <a:pt x="105" y="39"/>
                      <a:pt x="108" y="39"/>
                    </a:cubicBezTo>
                    <a:cubicBezTo>
                      <a:pt x="110" y="39"/>
                      <a:pt x="112" y="41"/>
                      <a:pt x="112" y="43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74"/>
                      <a:pt x="108" y="78"/>
                      <a:pt x="103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7" name="Freeform 25"/>
              <p:cNvSpPr>
                <a:spLocks/>
              </p:cNvSpPr>
              <p:nvPr/>
            </p:nvSpPr>
            <p:spPr bwMode="auto">
              <a:xfrm>
                <a:off x="10080625" y="1014413"/>
                <a:ext cx="319088" cy="288925"/>
              </a:xfrm>
              <a:custGeom>
                <a:avLst/>
                <a:gdLst>
                  <a:gd name="T0" fmla="*/ 46 w 83"/>
                  <a:gd name="T1" fmla="*/ 58 h 75"/>
                  <a:gd name="T2" fmla="*/ 83 w 83"/>
                  <a:gd name="T3" fmla="*/ 29 h 75"/>
                  <a:gd name="T4" fmla="*/ 46 w 83"/>
                  <a:gd name="T5" fmla="*/ 0 h 75"/>
                  <a:gd name="T6" fmla="*/ 46 w 83"/>
                  <a:gd name="T7" fmla="*/ 20 h 75"/>
                  <a:gd name="T8" fmla="*/ 0 w 83"/>
                  <a:gd name="T9" fmla="*/ 75 h 75"/>
                  <a:gd name="T10" fmla="*/ 46 w 83"/>
                  <a:gd name="T11" fmla="*/ 40 h 75"/>
                  <a:gd name="T12" fmla="*/ 46 w 83"/>
                  <a:gd name="T13" fmla="*/ 5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5">
                    <a:moveTo>
                      <a:pt x="46" y="58"/>
                    </a:moveTo>
                    <a:cubicBezTo>
                      <a:pt x="83" y="29"/>
                      <a:pt x="83" y="29"/>
                      <a:pt x="83" y="2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10" y="21"/>
                      <a:pt x="0" y="38"/>
                      <a:pt x="0" y="75"/>
                    </a:cubicBezTo>
                    <a:cubicBezTo>
                      <a:pt x="15" y="43"/>
                      <a:pt x="30" y="41"/>
                      <a:pt x="46" y="40"/>
                    </a:cubicBezTo>
                    <a:cubicBezTo>
                      <a:pt x="46" y="58"/>
                      <a:pt x="46" y="58"/>
                      <a:pt x="46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48" name="Группа 147"/>
          <p:cNvGrpSpPr/>
          <p:nvPr/>
        </p:nvGrpSpPr>
        <p:grpSpPr>
          <a:xfrm>
            <a:off x="4499992" y="2299407"/>
            <a:ext cx="487002" cy="487439"/>
            <a:chOff x="4572000" y="2590365"/>
            <a:chExt cx="487002" cy="487439"/>
          </a:xfrm>
        </p:grpSpPr>
        <p:sp>
          <p:nvSpPr>
            <p:cNvPr id="149" name="Rounded Rectangle 12"/>
            <p:cNvSpPr/>
            <p:nvPr/>
          </p:nvSpPr>
          <p:spPr>
            <a:xfrm>
              <a:off x="4572000" y="2590365"/>
              <a:ext cx="487002" cy="487439"/>
            </a:xfrm>
            <a:prstGeom prst="roundRect">
              <a:avLst/>
            </a:prstGeom>
            <a:solidFill>
              <a:srgbClr val="3B5D7D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Freeform 5"/>
            <p:cNvSpPr>
              <a:spLocks noChangeAspect="1" noEditPoints="1"/>
            </p:cNvSpPr>
            <p:nvPr/>
          </p:nvSpPr>
          <p:spPr bwMode="auto">
            <a:xfrm>
              <a:off x="4716016" y="2715766"/>
              <a:ext cx="208171" cy="251997"/>
            </a:xfrm>
            <a:custGeom>
              <a:avLst/>
              <a:gdLst>
                <a:gd name="T0" fmla="*/ 791 w 812"/>
                <a:gd name="T1" fmla="*/ 578 h 983"/>
                <a:gd name="T2" fmla="*/ 697 w 812"/>
                <a:gd name="T3" fmla="*/ 481 h 983"/>
                <a:gd name="T4" fmla="*/ 543 w 812"/>
                <a:gd name="T5" fmla="*/ 441 h 983"/>
                <a:gd name="T6" fmla="*/ 504 w 812"/>
                <a:gd name="T7" fmla="*/ 400 h 983"/>
                <a:gd name="T8" fmla="*/ 541 w 812"/>
                <a:gd name="T9" fmla="*/ 311 h 983"/>
                <a:gd name="T10" fmla="*/ 543 w 812"/>
                <a:gd name="T11" fmla="*/ 311 h 983"/>
                <a:gd name="T12" fmla="*/ 571 w 812"/>
                <a:gd name="T13" fmla="*/ 222 h 983"/>
                <a:gd name="T14" fmla="*/ 584 w 812"/>
                <a:gd name="T15" fmla="*/ 153 h 983"/>
                <a:gd name="T16" fmla="*/ 524 w 812"/>
                <a:gd name="T17" fmla="*/ 34 h 983"/>
                <a:gd name="T18" fmla="*/ 486 w 812"/>
                <a:gd name="T19" fmla="*/ 16 h 983"/>
                <a:gd name="T20" fmla="*/ 371 w 812"/>
                <a:gd name="T21" fmla="*/ 0 h 983"/>
                <a:gd name="T22" fmla="*/ 315 w 812"/>
                <a:gd name="T23" fmla="*/ 29 h 983"/>
                <a:gd name="T24" fmla="*/ 256 w 812"/>
                <a:gd name="T25" fmla="*/ 49 h 983"/>
                <a:gd name="T26" fmla="*/ 227 w 812"/>
                <a:gd name="T27" fmla="*/ 128 h 983"/>
                <a:gd name="T28" fmla="*/ 237 w 812"/>
                <a:gd name="T29" fmla="*/ 227 h 983"/>
                <a:gd name="T30" fmla="*/ 261 w 812"/>
                <a:gd name="T31" fmla="*/ 311 h 983"/>
                <a:gd name="T32" fmla="*/ 262 w 812"/>
                <a:gd name="T33" fmla="*/ 311 h 983"/>
                <a:gd name="T34" fmla="*/ 280 w 812"/>
                <a:gd name="T35" fmla="*/ 352 h 983"/>
                <a:gd name="T36" fmla="*/ 286 w 812"/>
                <a:gd name="T37" fmla="*/ 420 h 983"/>
                <a:gd name="T38" fmla="*/ 190 w 812"/>
                <a:gd name="T39" fmla="*/ 462 h 983"/>
                <a:gd name="T40" fmla="*/ 41 w 812"/>
                <a:gd name="T41" fmla="*/ 534 h 983"/>
                <a:gd name="T42" fmla="*/ 21 w 812"/>
                <a:gd name="T43" fmla="*/ 579 h 983"/>
                <a:gd name="T44" fmla="*/ 60 w 812"/>
                <a:gd name="T45" fmla="*/ 924 h 983"/>
                <a:gd name="T46" fmla="*/ 406 w 812"/>
                <a:gd name="T47" fmla="*/ 983 h 983"/>
                <a:gd name="T48" fmla="*/ 753 w 812"/>
                <a:gd name="T49" fmla="*/ 924 h 983"/>
                <a:gd name="T50" fmla="*/ 791 w 812"/>
                <a:gd name="T51" fmla="*/ 579 h 983"/>
                <a:gd name="T52" fmla="*/ 410 w 812"/>
                <a:gd name="T53" fmla="*/ 542 h 983"/>
                <a:gd name="T54" fmla="*/ 526 w 812"/>
                <a:gd name="T55" fmla="*/ 464 h 983"/>
                <a:gd name="T56" fmla="*/ 342 w 812"/>
                <a:gd name="T57" fmla="*/ 589 h 983"/>
                <a:gd name="T58" fmla="*/ 308 w 812"/>
                <a:gd name="T59" fmla="*/ 437 h 983"/>
                <a:gd name="T60" fmla="*/ 402 w 812"/>
                <a:gd name="T61" fmla="*/ 542 h 983"/>
                <a:gd name="T62" fmla="*/ 755 w 812"/>
                <a:gd name="T63" fmla="*/ 857 h 983"/>
                <a:gd name="T64" fmla="*/ 406 w 812"/>
                <a:gd name="T65" fmla="*/ 928 h 983"/>
                <a:gd name="T66" fmla="*/ 58 w 812"/>
                <a:gd name="T67" fmla="*/ 857 h 983"/>
                <a:gd name="T68" fmla="*/ 73 w 812"/>
                <a:gd name="T69" fmla="*/ 595 h 983"/>
                <a:gd name="T70" fmla="*/ 135 w 812"/>
                <a:gd name="T71" fmla="*/ 532 h 983"/>
                <a:gd name="T72" fmla="*/ 272 w 812"/>
                <a:gd name="T73" fmla="*/ 499 h 983"/>
                <a:gd name="T74" fmla="*/ 332 w 812"/>
                <a:gd name="T75" fmla="*/ 633 h 983"/>
                <a:gd name="T76" fmla="*/ 378 w 812"/>
                <a:gd name="T77" fmla="*/ 597 h 983"/>
                <a:gd name="T78" fmla="*/ 327 w 812"/>
                <a:gd name="T79" fmla="*/ 840 h 983"/>
                <a:gd name="T80" fmla="*/ 486 w 812"/>
                <a:gd name="T81" fmla="*/ 840 h 983"/>
                <a:gd name="T82" fmla="*/ 435 w 812"/>
                <a:gd name="T83" fmla="*/ 597 h 983"/>
                <a:gd name="T84" fmla="*/ 481 w 812"/>
                <a:gd name="T85" fmla="*/ 633 h 983"/>
                <a:gd name="T86" fmla="*/ 541 w 812"/>
                <a:gd name="T87" fmla="*/ 499 h 983"/>
                <a:gd name="T88" fmla="*/ 677 w 812"/>
                <a:gd name="T89" fmla="*/ 532 h 983"/>
                <a:gd name="T90" fmla="*/ 739 w 812"/>
                <a:gd name="T91" fmla="*/ 595 h 983"/>
                <a:gd name="T92" fmla="*/ 755 w 812"/>
                <a:gd name="T93" fmla="*/ 857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2" h="983">
                  <a:moveTo>
                    <a:pt x="791" y="579"/>
                  </a:moveTo>
                  <a:cubicBezTo>
                    <a:pt x="791" y="578"/>
                    <a:pt x="791" y="578"/>
                    <a:pt x="791" y="578"/>
                  </a:cubicBezTo>
                  <a:cubicBezTo>
                    <a:pt x="790" y="570"/>
                    <a:pt x="786" y="553"/>
                    <a:pt x="772" y="534"/>
                  </a:cubicBezTo>
                  <a:cubicBezTo>
                    <a:pt x="756" y="511"/>
                    <a:pt x="730" y="494"/>
                    <a:pt x="697" y="481"/>
                  </a:cubicBezTo>
                  <a:cubicBezTo>
                    <a:pt x="674" y="471"/>
                    <a:pt x="647" y="467"/>
                    <a:pt x="622" y="462"/>
                  </a:cubicBezTo>
                  <a:cubicBezTo>
                    <a:pt x="595" y="457"/>
                    <a:pt x="567" y="452"/>
                    <a:pt x="543" y="441"/>
                  </a:cubicBezTo>
                  <a:cubicBezTo>
                    <a:pt x="521" y="418"/>
                    <a:pt x="521" y="418"/>
                    <a:pt x="521" y="418"/>
                  </a:cubicBezTo>
                  <a:cubicBezTo>
                    <a:pt x="504" y="400"/>
                    <a:pt x="504" y="400"/>
                    <a:pt x="504" y="400"/>
                  </a:cubicBezTo>
                  <a:cubicBezTo>
                    <a:pt x="512" y="384"/>
                    <a:pt x="520" y="367"/>
                    <a:pt x="528" y="347"/>
                  </a:cubicBezTo>
                  <a:cubicBezTo>
                    <a:pt x="533" y="336"/>
                    <a:pt x="537" y="324"/>
                    <a:pt x="541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2" y="311"/>
                    <a:pt x="542" y="311"/>
                    <a:pt x="543" y="311"/>
                  </a:cubicBezTo>
                  <a:cubicBezTo>
                    <a:pt x="551" y="311"/>
                    <a:pt x="565" y="296"/>
                    <a:pt x="566" y="287"/>
                  </a:cubicBezTo>
                  <a:cubicBezTo>
                    <a:pt x="571" y="222"/>
                    <a:pt x="571" y="222"/>
                    <a:pt x="571" y="222"/>
                  </a:cubicBezTo>
                  <a:cubicBezTo>
                    <a:pt x="572" y="216"/>
                    <a:pt x="569" y="210"/>
                    <a:pt x="564" y="206"/>
                  </a:cubicBezTo>
                  <a:cubicBezTo>
                    <a:pt x="584" y="153"/>
                    <a:pt x="584" y="153"/>
                    <a:pt x="584" y="153"/>
                  </a:cubicBezTo>
                  <a:cubicBezTo>
                    <a:pt x="589" y="141"/>
                    <a:pt x="587" y="128"/>
                    <a:pt x="580" y="117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18" y="25"/>
                    <a:pt x="508" y="19"/>
                    <a:pt x="497" y="18"/>
                  </a:cubicBezTo>
                  <a:cubicBezTo>
                    <a:pt x="486" y="16"/>
                    <a:pt x="486" y="16"/>
                    <a:pt x="486" y="16"/>
                  </a:cubicBezTo>
                  <a:cubicBezTo>
                    <a:pt x="455" y="12"/>
                    <a:pt x="404" y="4"/>
                    <a:pt x="377" y="0"/>
                  </a:cubicBezTo>
                  <a:cubicBezTo>
                    <a:pt x="375" y="0"/>
                    <a:pt x="373" y="0"/>
                    <a:pt x="371" y="0"/>
                  </a:cubicBezTo>
                  <a:cubicBezTo>
                    <a:pt x="363" y="0"/>
                    <a:pt x="356" y="2"/>
                    <a:pt x="350" y="6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76" y="28"/>
                    <a:pt x="263" y="36"/>
                    <a:pt x="256" y="49"/>
                  </a:cubicBezTo>
                  <a:cubicBezTo>
                    <a:pt x="247" y="66"/>
                    <a:pt x="235" y="93"/>
                    <a:pt x="230" y="103"/>
                  </a:cubicBezTo>
                  <a:cubicBezTo>
                    <a:pt x="226" y="111"/>
                    <a:pt x="225" y="120"/>
                    <a:pt x="227" y="128"/>
                  </a:cubicBezTo>
                  <a:cubicBezTo>
                    <a:pt x="229" y="142"/>
                    <a:pt x="235" y="170"/>
                    <a:pt x="243" y="212"/>
                  </a:cubicBezTo>
                  <a:cubicBezTo>
                    <a:pt x="239" y="216"/>
                    <a:pt x="236" y="221"/>
                    <a:pt x="237" y="227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3" y="304"/>
                    <a:pt x="257" y="311"/>
                    <a:pt x="261" y="311"/>
                  </a:cubicBezTo>
                  <a:cubicBezTo>
                    <a:pt x="262" y="311"/>
                    <a:pt x="262" y="311"/>
                    <a:pt x="262" y="311"/>
                  </a:cubicBezTo>
                  <a:cubicBezTo>
                    <a:pt x="262" y="311"/>
                    <a:pt x="262" y="311"/>
                    <a:pt x="262" y="311"/>
                  </a:cubicBezTo>
                  <a:cubicBezTo>
                    <a:pt x="263" y="310"/>
                    <a:pt x="264" y="310"/>
                    <a:pt x="265" y="310"/>
                  </a:cubicBezTo>
                  <a:cubicBezTo>
                    <a:pt x="269" y="324"/>
                    <a:pt x="274" y="338"/>
                    <a:pt x="280" y="352"/>
                  </a:cubicBezTo>
                  <a:cubicBezTo>
                    <a:pt x="287" y="370"/>
                    <a:pt x="294" y="386"/>
                    <a:pt x="302" y="400"/>
                  </a:cubicBezTo>
                  <a:cubicBezTo>
                    <a:pt x="286" y="420"/>
                    <a:pt x="286" y="420"/>
                    <a:pt x="286" y="420"/>
                  </a:cubicBezTo>
                  <a:cubicBezTo>
                    <a:pt x="269" y="441"/>
                    <a:pt x="269" y="441"/>
                    <a:pt x="269" y="441"/>
                  </a:cubicBezTo>
                  <a:cubicBezTo>
                    <a:pt x="245" y="452"/>
                    <a:pt x="217" y="457"/>
                    <a:pt x="190" y="462"/>
                  </a:cubicBezTo>
                  <a:cubicBezTo>
                    <a:pt x="165" y="467"/>
                    <a:pt x="139" y="471"/>
                    <a:pt x="115" y="481"/>
                  </a:cubicBezTo>
                  <a:cubicBezTo>
                    <a:pt x="82" y="494"/>
                    <a:pt x="57" y="512"/>
                    <a:pt x="41" y="534"/>
                  </a:cubicBezTo>
                  <a:cubicBezTo>
                    <a:pt x="26" y="553"/>
                    <a:pt x="23" y="570"/>
                    <a:pt x="21" y="578"/>
                  </a:cubicBezTo>
                  <a:cubicBezTo>
                    <a:pt x="21" y="578"/>
                    <a:pt x="21" y="578"/>
                    <a:pt x="21" y="579"/>
                  </a:cubicBezTo>
                  <a:cubicBezTo>
                    <a:pt x="13" y="605"/>
                    <a:pt x="3" y="749"/>
                    <a:pt x="1" y="844"/>
                  </a:cubicBezTo>
                  <a:cubicBezTo>
                    <a:pt x="0" y="869"/>
                    <a:pt x="7" y="901"/>
                    <a:pt x="60" y="924"/>
                  </a:cubicBezTo>
                  <a:cubicBezTo>
                    <a:pt x="115" y="949"/>
                    <a:pt x="190" y="966"/>
                    <a:pt x="283" y="975"/>
                  </a:cubicBezTo>
                  <a:cubicBezTo>
                    <a:pt x="353" y="982"/>
                    <a:pt x="406" y="983"/>
                    <a:pt x="406" y="983"/>
                  </a:cubicBezTo>
                  <a:cubicBezTo>
                    <a:pt x="408" y="983"/>
                    <a:pt x="612" y="982"/>
                    <a:pt x="752" y="925"/>
                  </a:cubicBezTo>
                  <a:cubicBezTo>
                    <a:pt x="753" y="924"/>
                    <a:pt x="753" y="924"/>
                    <a:pt x="753" y="924"/>
                  </a:cubicBezTo>
                  <a:cubicBezTo>
                    <a:pt x="806" y="901"/>
                    <a:pt x="812" y="869"/>
                    <a:pt x="812" y="844"/>
                  </a:cubicBezTo>
                  <a:cubicBezTo>
                    <a:pt x="809" y="749"/>
                    <a:pt x="799" y="605"/>
                    <a:pt x="791" y="579"/>
                  </a:cubicBezTo>
                  <a:close/>
                  <a:moveTo>
                    <a:pt x="470" y="589"/>
                  </a:moveTo>
                  <a:cubicBezTo>
                    <a:pt x="410" y="542"/>
                    <a:pt x="410" y="542"/>
                    <a:pt x="410" y="542"/>
                  </a:cubicBezTo>
                  <a:cubicBezTo>
                    <a:pt x="501" y="437"/>
                    <a:pt x="501" y="437"/>
                    <a:pt x="501" y="437"/>
                  </a:cubicBezTo>
                  <a:cubicBezTo>
                    <a:pt x="526" y="464"/>
                    <a:pt x="526" y="464"/>
                    <a:pt x="526" y="464"/>
                  </a:cubicBezTo>
                  <a:lnTo>
                    <a:pt x="470" y="589"/>
                  </a:lnTo>
                  <a:close/>
                  <a:moveTo>
                    <a:pt x="342" y="589"/>
                  </a:moveTo>
                  <a:cubicBezTo>
                    <a:pt x="286" y="464"/>
                    <a:pt x="286" y="464"/>
                    <a:pt x="286" y="464"/>
                  </a:cubicBezTo>
                  <a:cubicBezTo>
                    <a:pt x="308" y="437"/>
                    <a:pt x="308" y="437"/>
                    <a:pt x="308" y="437"/>
                  </a:cubicBezTo>
                  <a:cubicBezTo>
                    <a:pt x="308" y="437"/>
                    <a:pt x="308" y="437"/>
                    <a:pt x="308" y="437"/>
                  </a:cubicBezTo>
                  <a:cubicBezTo>
                    <a:pt x="402" y="542"/>
                    <a:pt x="402" y="542"/>
                    <a:pt x="402" y="542"/>
                  </a:cubicBezTo>
                  <a:lnTo>
                    <a:pt x="342" y="589"/>
                  </a:lnTo>
                  <a:close/>
                  <a:moveTo>
                    <a:pt x="755" y="857"/>
                  </a:moveTo>
                  <a:cubicBezTo>
                    <a:pt x="753" y="860"/>
                    <a:pt x="748" y="867"/>
                    <a:pt x="731" y="874"/>
                  </a:cubicBezTo>
                  <a:cubicBezTo>
                    <a:pt x="602" y="926"/>
                    <a:pt x="410" y="928"/>
                    <a:pt x="406" y="928"/>
                  </a:cubicBezTo>
                  <a:cubicBezTo>
                    <a:pt x="402" y="928"/>
                    <a:pt x="201" y="926"/>
                    <a:pt x="82" y="874"/>
                  </a:cubicBezTo>
                  <a:cubicBezTo>
                    <a:pt x="65" y="867"/>
                    <a:pt x="59" y="860"/>
                    <a:pt x="58" y="857"/>
                  </a:cubicBezTo>
                  <a:cubicBezTo>
                    <a:pt x="56" y="854"/>
                    <a:pt x="56" y="851"/>
                    <a:pt x="56" y="845"/>
                  </a:cubicBezTo>
                  <a:cubicBezTo>
                    <a:pt x="58" y="736"/>
                    <a:pt x="69" y="611"/>
                    <a:pt x="73" y="595"/>
                  </a:cubicBezTo>
                  <a:cubicBezTo>
                    <a:pt x="74" y="593"/>
                    <a:pt x="75" y="591"/>
                    <a:pt x="75" y="589"/>
                  </a:cubicBezTo>
                  <a:cubicBezTo>
                    <a:pt x="83" y="552"/>
                    <a:pt x="121" y="537"/>
                    <a:pt x="135" y="532"/>
                  </a:cubicBezTo>
                  <a:cubicBezTo>
                    <a:pt x="154" y="524"/>
                    <a:pt x="177" y="520"/>
                    <a:pt x="201" y="516"/>
                  </a:cubicBezTo>
                  <a:cubicBezTo>
                    <a:pt x="224" y="511"/>
                    <a:pt x="248" y="507"/>
                    <a:pt x="272" y="499"/>
                  </a:cubicBezTo>
                  <a:cubicBezTo>
                    <a:pt x="317" y="601"/>
                    <a:pt x="317" y="601"/>
                    <a:pt x="317" y="601"/>
                  </a:cubicBezTo>
                  <a:cubicBezTo>
                    <a:pt x="332" y="633"/>
                    <a:pt x="332" y="633"/>
                    <a:pt x="332" y="633"/>
                  </a:cubicBezTo>
                  <a:cubicBezTo>
                    <a:pt x="359" y="611"/>
                    <a:pt x="359" y="611"/>
                    <a:pt x="359" y="611"/>
                  </a:cubicBezTo>
                  <a:cubicBezTo>
                    <a:pt x="378" y="597"/>
                    <a:pt x="378" y="597"/>
                    <a:pt x="378" y="597"/>
                  </a:cubicBezTo>
                  <a:cubicBezTo>
                    <a:pt x="379" y="599"/>
                    <a:pt x="379" y="599"/>
                    <a:pt x="379" y="599"/>
                  </a:cubicBezTo>
                  <a:cubicBezTo>
                    <a:pt x="327" y="840"/>
                    <a:pt x="327" y="840"/>
                    <a:pt x="327" y="840"/>
                  </a:cubicBezTo>
                  <a:cubicBezTo>
                    <a:pt x="406" y="914"/>
                    <a:pt x="406" y="914"/>
                    <a:pt x="406" y="914"/>
                  </a:cubicBezTo>
                  <a:cubicBezTo>
                    <a:pt x="486" y="840"/>
                    <a:pt x="486" y="840"/>
                    <a:pt x="486" y="840"/>
                  </a:cubicBezTo>
                  <a:cubicBezTo>
                    <a:pt x="434" y="598"/>
                    <a:pt x="434" y="598"/>
                    <a:pt x="434" y="598"/>
                  </a:cubicBezTo>
                  <a:cubicBezTo>
                    <a:pt x="435" y="597"/>
                    <a:pt x="435" y="597"/>
                    <a:pt x="435" y="597"/>
                  </a:cubicBezTo>
                  <a:cubicBezTo>
                    <a:pt x="453" y="611"/>
                    <a:pt x="453" y="611"/>
                    <a:pt x="453" y="611"/>
                  </a:cubicBezTo>
                  <a:cubicBezTo>
                    <a:pt x="481" y="633"/>
                    <a:pt x="481" y="633"/>
                    <a:pt x="481" y="633"/>
                  </a:cubicBezTo>
                  <a:cubicBezTo>
                    <a:pt x="495" y="601"/>
                    <a:pt x="495" y="601"/>
                    <a:pt x="495" y="601"/>
                  </a:cubicBezTo>
                  <a:cubicBezTo>
                    <a:pt x="541" y="499"/>
                    <a:pt x="541" y="499"/>
                    <a:pt x="541" y="499"/>
                  </a:cubicBezTo>
                  <a:cubicBezTo>
                    <a:pt x="564" y="507"/>
                    <a:pt x="588" y="511"/>
                    <a:pt x="612" y="516"/>
                  </a:cubicBezTo>
                  <a:cubicBezTo>
                    <a:pt x="636" y="520"/>
                    <a:pt x="658" y="524"/>
                    <a:pt x="677" y="532"/>
                  </a:cubicBezTo>
                  <a:cubicBezTo>
                    <a:pt x="692" y="537"/>
                    <a:pt x="730" y="552"/>
                    <a:pt x="738" y="589"/>
                  </a:cubicBezTo>
                  <a:cubicBezTo>
                    <a:pt x="738" y="591"/>
                    <a:pt x="738" y="593"/>
                    <a:pt x="739" y="595"/>
                  </a:cubicBezTo>
                  <a:cubicBezTo>
                    <a:pt x="743" y="611"/>
                    <a:pt x="754" y="736"/>
                    <a:pt x="757" y="845"/>
                  </a:cubicBezTo>
                  <a:cubicBezTo>
                    <a:pt x="757" y="851"/>
                    <a:pt x="757" y="854"/>
                    <a:pt x="755" y="8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7" name="Freeform 14"/>
          <p:cNvSpPr>
            <a:spLocks/>
          </p:cNvSpPr>
          <p:nvPr/>
        </p:nvSpPr>
        <p:spPr bwMode="auto">
          <a:xfrm>
            <a:off x="499346" y="4227934"/>
            <a:ext cx="1124981" cy="262496"/>
          </a:xfrm>
          <a:custGeom>
            <a:avLst/>
            <a:gdLst>
              <a:gd name="T0" fmla="*/ 14 w 1140"/>
              <a:gd name="T1" fmla="*/ 69 h 266"/>
              <a:gd name="T2" fmla="*/ 1140 w 1140"/>
              <a:gd name="T3" fmla="*/ 266 h 266"/>
              <a:gd name="T4" fmla="*/ 1126 w 1140"/>
              <a:gd name="T5" fmla="*/ 197 h 266"/>
              <a:gd name="T6" fmla="*/ 0 w 1140"/>
              <a:gd name="T7" fmla="*/ 0 h 266"/>
              <a:gd name="T8" fmla="*/ 14 w 1140"/>
              <a:gd name="T9" fmla="*/ 69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0" h="266">
                <a:moveTo>
                  <a:pt x="14" y="69"/>
                </a:moveTo>
                <a:lnTo>
                  <a:pt x="1140" y="266"/>
                </a:lnTo>
                <a:lnTo>
                  <a:pt x="1126" y="197"/>
                </a:lnTo>
                <a:lnTo>
                  <a:pt x="0" y="0"/>
                </a:lnTo>
                <a:lnTo>
                  <a:pt x="14" y="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8" name="Freeform 5"/>
          <p:cNvSpPr>
            <a:spLocks/>
          </p:cNvSpPr>
          <p:nvPr/>
        </p:nvSpPr>
        <p:spPr bwMode="auto">
          <a:xfrm>
            <a:off x="467544" y="4515966"/>
            <a:ext cx="1324319" cy="246707"/>
          </a:xfrm>
          <a:custGeom>
            <a:avLst/>
            <a:gdLst>
              <a:gd name="T0" fmla="*/ 1342 w 1342"/>
              <a:gd name="T1" fmla="*/ 250 h 250"/>
              <a:gd name="T2" fmla="*/ 1330 w 1342"/>
              <a:gd name="T3" fmla="*/ 202 h 250"/>
              <a:gd name="T4" fmla="*/ 0 w 1342"/>
              <a:gd name="T5" fmla="*/ 0 h 250"/>
              <a:gd name="T6" fmla="*/ 10 w 1342"/>
              <a:gd name="T7" fmla="*/ 48 h 250"/>
              <a:gd name="T8" fmla="*/ 1342 w 1342"/>
              <a:gd name="T9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2" h="250">
                <a:moveTo>
                  <a:pt x="1342" y="250"/>
                </a:moveTo>
                <a:lnTo>
                  <a:pt x="1330" y="202"/>
                </a:lnTo>
                <a:lnTo>
                  <a:pt x="0" y="0"/>
                </a:lnTo>
                <a:lnTo>
                  <a:pt x="10" y="48"/>
                </a:lnTo>
                <a:lnTo>
                  <a:pt x="1342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9" name="Freeform 9"/>
          <p:cNvSpPr>
            <a:spLocks/>
          </p:cNvSpPr>
          <p:nvPr/>
        </p:nvSpPr>
        <p:spPr bwMode="auto">
          <a:xfrm>
            <a:off x="2029688" y="4697999"/>
            <a:ext cx="1206887" cy="202300"/>
          </a:xfrm>
          <a:custGeom>
            <a:avLst/>
            <a:gdLst>
              <a:gd name="T0" fmla="*/ 1218 w 1223"/>
              <a:gd name="T1" fmla="*/ 186 h 205"/>
              <a:gd name="T2" fmla="*/ 0 w 1223"/>
              <a:gd name="T3" fmla="*/ 0 h 205"/>
              <a:gd name="T4" fmla="*/ 2 w 1223"/>
              <a:gd name="T5" fmla="*/ 17 h 205"/>
              <a:gd name="T6" fmla="*/ 1223 w 1223"/>
              <a:gd name="T7" fmla="*/ 205 h 205"/>
              <a:gd name="T8" fmla="*/ 1218 w 1223"/>
              <a:gd name="T9" fmla="*/ 18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3" h="205">
                <a:moveTo>
                  <a:pt x="1218" y="186"/>
                </a:moveTo>
                <a:lnTo>
                  <a:pt x="0" y="0"/>
                </a:lnTo>
                <a:lnTo>
                  <a:pt x="2" y="17"/>
                </a:lnTo>
                <a:lnTo>
                  <a:pt x="1223" y="205"/>
                </a:lnTo>
                <a:lnTo>
                  <a:pt x="1218" y="1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" name="Freeform 13"/>
          <p:cNvSpPr>
            <a:spLocks/>
          </p:cNvSpPr>
          <p:nvPr/>
        </p:nvSpPr>
        <p:spPr bwMode="auto">
          <a:xfrm>
            <a:off x="3347864" y="4659982"/>
            <a:ext cx="1858191" cy="369073"/>
          </a:xfrm>
          <a:custGeom>
            <a:avLst/>
            <a:gdLst>
              <a:gd name="T0" fmla="*/ 1874 w 1883"/>
              <a:gd name="T1" fmla="*/ 328 h 374"/>
              <a:gd name="T2" fmla="*/ 0 w 1883"/>
              <a:gd name="T3" fmla="*/ 0 h 374"/>
              <a:gd name="T4" fmla="*/ 10 w 1883"/>
              <a:gd name="T5" fmla="*/ 45 h 374"/>
              <a:gd name="T6" fmla="*/ 1883 w 1883"/>
              <a:gd name="T7" fmla="*/ 374 h 374"/>
              <a:gd name="T8" fmla="*/ 1874 w 1883"/>
              <a:gd name="T9" fmla="*/ 328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3" h="374">
                <a:moveTo>
                  <a:pt x="1874" y="328"/>
                </a:moveTo>
                <a:lnTo>
                  <a:pt x="0" y="0"/>
                </a:lnTo>
                <a:lnTo>
                  <a:pt x="10" y="45"/>
                </a:lnTo>
                <a:lnTo>
                  <a:pt x="1883" y="374"/>
                </a:lnTo>
                <a:lnTo>
                  <a:pt x="1874" y="3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9" name="Изображение 88" descr="ut_logo_h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123478"/>
            <a:ext cx="1334468" cy="3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0143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8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8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1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1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1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4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4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2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  <p:bldP spid="27" grpId="0" animBg="1"/>
      <p:bldP spid="7" grpId="0" animBg="1"/>
      <p:bldP spid="70" grpId="0" animBg="1"/>
      <p:bldP spid="11" grpId="0" animBg="1"/>
      <p:bldP spid="23" grpId="0" animBg="1"/>
      <p:bldP spid="90" grpId="0" animBg="1"/>
      <p:bldP spid="71" grpId="0"/>
      <p:bldP spid="73" grpId="0"/>
      <p:bldP spid="74" grpId="0"/>
      <p:bldP spid="72" grpId="0"/>
      <p:bldP spid="102" grpId="0"/>
      <p:bldP spid="103" grpId="0"/>
      <p:bldP spid="104" grpId="0"/>
      <p:bldP spid="105" grpId="0"/>
      <p:bldP spid="106" grpId="0" animBg="1"/>
      <p:bldP spid="107" grpId="0"/>
      <p:bldP spid="67" grpId="0" animBg="1"/>
      <p:bldP spid="68" grpId="0" animBg="1"/>
      <p:bldP spid="69" grpId="0" animBg="1"/>
      <p:bldP spid="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1419622"/>
            <a:ext cx="9180512" cy="2884514"/>
            <a:chOff x="0" y="1419622"/>
            <a:chExt cx="9180512" cy="288451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1419622"/>
              <a:ext cx="9180512" cy="2880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Изображение 5"/>
            <p:cNvPicPr>
              <a:picLocks noChangeAspect="1"/>
            </p:cNvPicPr>
            <p:nvPr/>
          </p:nvPicPr>
          <p:blipFill rotWithShape="1">
            <a:blip r:embed="rId2" cstate="print"/>
            <a:srcRect t="12301" b="14574"/>
            <a:stretch/>
          </p:blipFill>
          <p:spPr>
            <a:xfrm>
              <a:off x="1" y="1434712"/>
              <a:ext cx="5863973" cy="2869424"/>
            </a:xfrm>
            <a:prstGeom prst="rect">
              <a:avLst/>
            </a:prstGeom>
          </p:spPr>
        </p:pic>
      </p:grpSp>
      <p:sp>
        <p:nvSpPr>
          <p:cNvPr id="64" name="Rectangle 2"/>
          <p:cNvSpPr/>
          <p:nvPr/>
        </p:nvSpPr>
        <p:spPr>
          <a:xfrm>
            <a:off x="323528" y="123478"/>
            <a:ext cx="216024" cy="432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611560" y="137994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E11E4F"/>
                </a:solidFill>
                <a:latin typeface="EuropeC"/>
                <a:cs typeface="EuropeC"/>
              </a:rPr>
              <a:t>Ваша главная задача </a:t>
            </a:r>
            <a:r>
              <a:rPr lang="ru-RU" sz="1400" dirty="0">
                <a:solidFill>
                  <a:srgbClr val="E11E4F"/>
                </a:solidFill>
                <a:latin typeface="EuropeC"/>
                <a:cs typeface="EuropeC"/>
              </a:rPr>
              <a:t>– доставить ваши новости или информационные файлы для каждого вашего рынка на нужном языке, быстро, недорого и для большой аудитории. Делать это постоянно, наращивая клиентскую и агентскую базу. 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611560" y="4443958"/>
            <a:ext cx="8243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EuropeC"/>
                <a:cs typeface="EuropeC"/>
              </a:rPr>
              <a:t>Как </a:t>
            </a:r>
            <a:r>
              <a:rPr lang="ru-RU" sz="1400" dirty="0">
                <a:solidFill>
                  <a:schemeClr val="accent1">
                    <a:lumMod val="90000"/>
                    <a:lumOff val="10000"/>
                  </a:schemeClr>
                </a:solidFill>
                <a:latin typeface="EuropeC"/>
                <a:cs typeface="EuropeC"/>
              </a:rPr>
              <a:t>таким компаниям, как ваша, эффективно рекламировать и продвигать ваши услуги, не тратя на это большое количество времени, денег и времени ваших сотрудников?</a:t>
            </a:r>
          </a:p>
        </p:txBody>
      </p:sp>
      <p:pic>
        <p:nvPicPr>
          <p:cNvPr id="47" name="Изображение 46" descr="ut_logo_h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123478"/>
            <a:ext cx="1334468" cy="396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84168" y="1515203"/>
            <a:ext cx="288032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b="1" dirty="0">
                <a:solidFill>
                  <a:schemeClr val="bg1"/>
                </a:solidFill>
                <a:latin typeface="EuropeC"/>
                <a:cs typeface="EuropeC"/>
              </a:rPr>
              <a:t>Знаете, сколько писем и приглашений в день получает менеджер любого туристического агентства? Сотни! И все они немедленно попадают в корзину, не будучи прочитанными</a:t>
            </a:r>
            <a:r>
              <a:rPr lang="ru-RU" sz="1600" b="1" dirty="0" smtClean="0">
                <a:solidFill>
                  <a:schemeClr val="bg1"/>
                </a:solidFill>
                <a:latin typeface="EuropeC"/>
                <a:cs typeface="EuropeC"/>
              </a:rPr>
              <a:t>.</a:t>
            </a:r>
            <a:endParaRPr lang="ru-RU" sz="1600" b="1" dirty="0">
              <a:solidFill>
                <a:schemeClr val="bg1"/>
              </a:solidFill>
              <a:latin typeface="EuropeC"/>
              <a:cs typeface="Europe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22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3000">
        <p14:reveal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7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4168" y="1515203"/>
            <a:ext cx="288032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b="1" dirty="0">
                <a:solidFill>
                  <a:schemeClr val="bg1"/>
                </a:solidFill>
                <a:latin typeface="EuropeC"/>
                <a:cs typeface="EuropeC"/>
              </a:rPr>
              <a:t>Знаете, сколько писем и приглашений в день получает менеджер любого туристического агентства? Сотни! И все они немедленно попадают в корзину, не будучи прочитанными</a:t>
            </a:r>
            <a:r>
              <a:rPr lang="ru-RU" sz="1600" b="1" dirty="0" smtClean="0">
                <a:solidFill>
                  <a:schemeClr val="bg1"/>
                </a:solidFill>
                <a:latin typeface="EuropeC"/>
                <a:cs typeface="EuropeC"/>
              </a:rPr>
              <a:t>.</a:t>
            </a:r>
            <a:endParaRPr lang="ru-RU" sz="1600" b="1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491880" y="627534"/>
            <a:ext cx="5304462" cy="4862416"/>
            <a:chOff x="3491880" y="627534"/>
            <a:chExt cx="5304462" cy="486241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491880" y="627534"/>
              <a:ext cx="5304462" cy="4862416"/>
              <a:chOff x="3491880" y="627534"/>
              <a:chExt cx="5304462" cy="4862416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3491880" y="627534"/>
                <a:ext cx="5304462" cy="4862416"/>
                <a:chOff x="3491880" y="627534"/>
                <a:chExt cx="5304462" cy="4862416"/>
              </a:xfrm>
            </p:grpSpPr>
            <p:pic>
              <p:nvPicPr>
                <p:cNvPr id="25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880" y="627534"/>
                  <a:ext cx="5304462" cy="4862416"/>
                </a:xfrm>
                <a:prstGeom prst="rect">
                  <a:avLst/>
                </a:prstGeom>
              </p:spPr>
            </p:pic>
            <p:pic>
              <p:nvPicPr>
                <p:cNvPr id="26" name="Изображение 25" descr="IMG_12012016_114331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t="9936" r="23707" b="4670"/>
                <a:stretch/>
              </p:blipFill>
              <p:spPr>
                <a:xfrm>
                  <a:off x="3779913" y="915566"/>
                  <a:ext cx="4680520" cy="2880813"/>
                </a:xfrm>
                <a:prstGeom prst="roundRect">
                  <a:avLst>
                    <a:gd name="adj" fmla="val 3001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solidFill>
                    <a:srgbClr val="000000"/>
                  </a:solidFill>
                </a:ln>
                <a:effectLst/>
              </p:spPr>
            </p:pic>
          </p:grpSp>
          <p:grpSp>
            <p:nvGrpSpPr>
              <p:cNvPr id="15" name="Группа 14"/>
              <p:cNvGrpSpPr/>
              <p:nvPr/>
            </p:nvGrpSpPr>
            <p:grpSpPr>
              <a:xfrm>
                <a:off x="5004048" y="3471880"/>
                <a:ext cx="432048" cy="251998"/>
                <a:chOff x="5004048" y="2031720"/>
                <a:chExt cx="432048" cy="251998"/>
              </a:xfrm>
            </p:grpSpPr>
            <p:pic>
              <p:nvPicPr>
                <p:cNvPr id="23" name="Изображение 22" descr="Vector-Smart-Object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04048" y="2031720"/>
                  <a:ext cx="245901" cy="251998"/>
                </a:xfrm>
                <a:prstGeom prst="rect">
                  <a:avLst/>
                </a:prstGeom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5137348" y="2067694"/>
                  <a:ext cx="29874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" dirty="0" smtClean="0">
                      <a:solidFill>
                        <a:srgbClr val="2D4861"/>
                      </a:solidFill>
                      <a:latin typeface="Avenir Book"/>
                      <a:cs typeface="Avenir Book"/>
                    </a:rPr>
                    <a:t>28</a:t>
                  </a:r>
                  <a:endParaRPr lang="ru-RU" sz="800" dirty="0">
                    <a:solidFill>
                      <a:srgbClr val="2D4861"/>
                    </a:solidFill>
                    <a:latin typeface="Avenir Book"/>
                    <a:cs typeface="Avenir Book"/>
                  </a:endParaRP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5640070" y="3507854"/>
                <a:ext cx="370756" cy="215444"/>
                <a:chOff x="5580112" y="2067694"/>
                <a:chExt cx="370756" cy="215444"/>
              </a:xfrm>
            </p:grpSpPr>
            <p:pic>
              <p:nvPicPr>
                <p:cNvPr id="21" name="Изображение 20" descr="Vector-Smart-Object.png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b="15040"/>
                <a:stretch/>
              </p:blipFill>
              <p:spPr>
                <a:xfrm>
                  <a:off x="5580112" y="2067694"/>
                  <a:ext cx="210771" cy="183511"/>
                </a:xfrm>
                <a:prstGeom prst="rect">
                  <a:avLst/>
                </a:prstGeom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5652120" y="2067694"/>
                  <a:ext cx="29874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" dirty="0" smtClean="0">
                      <a:solidFill>
                        <a:srgbClr val="2D4861"/>
                      </a:solidFill>
                      <a:latin typeface="Avenir Book"/>
                      <a:cs typeface="Avenir Book"/>
                    </a:rPr>
                    <a:t>96</a:t>
                  </a:r>
                  <a:endParaRPr lang="ru-RU" sz="800" dirty="0">
                    <a:solidFill>
                      <a:srgbClr val="2D4861"/>
                    </a:solidFill>
                    <a:latin typeface="Avenir Book"/>
                    <a:cs typeface="Avenir Book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6259813" y="3507854"/>
                <a:ext cx="29874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rgbClr val="2D4861"/>
                    </a:solidFill>
                    <a:latin typeface="Avenir Book"/>
                    <a:cs typeface="Avenir Book"/>
                  </a:rPr>
                  <a:t>17</a:t>
                </a:r>
                <a:endParaRPr lang="ru-RU" sz="800" dirty="0">
                  <a:solidFill>
                    <a:srgbClr val="2D4861"/>
                  </a:solidFill>
                  <a:latin typeface="Avenir Book"/>
                  <a:cs typeface="Avenir Book"/>
                </a:endParaRPr>
              </a:p>
            </p:txBody>
          </p:sp>
          <p:grpSp>
            <p:nvGrpSpPr>
              <p:cNvPr id="18" name="Группа 17"/>
              <p:cNvGrpSpPr/>
              <p:nvPr/>
            </p:nvGrpSpPr>
            <p:grpSpPr>
              <a:xfrm>
                <a:off x="6732240" y="3507854"/>
                <a:ext cx="442764" cy="215444"/>
                <a:chOff x="6732240" y="2067694"/>
                <a:chExt cx="442764" cy="215444"/>
              </a:xfrm>
            </p:grpSpPr>
            <p:pic>
              <p:nvPicPr>
                <p:cNvPr id="19" name="Изображение 18"/>
                <p:cNvPicPr>
                  <a:picLocks noChangeAspect="1"/>
                </p:cNvPicPr>
                <p:nvPr/>
              </p:nvPicPr>
              <p:blipFill rotWithShape="1">
                <a:blip r:embed="rId6" cstate="print"/>
                <a:srcRect l="32383" t="21004" r="32173" b="20590"/>
                <a:stretch/>
              </p:blipFill>
              <p:spPr>
                <a:xfrm>
                  <a:off x="6732240" y="2067694"/>
                  <a:ext cx="182863" cy="179997"/>
                </a:xfrm>
                <a:prstGeom prst="rect">
                  <a:avLst/>
                </a:prstGeom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6876256" y="2067694"/>
                  <a:ext cx="29874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" dirty="0" smtClean="0">
                      <a:solidFill>
                        <a:srgbClr val="2D4861"/>
                      </a:solidFill>
                      <a:latin typeface="Avenir Book"/>
                      <a:cs typeface="Avenir Book"/>
                    </a:rPr>
                    <a:t>25</a:t>
                  </a:r>
                  <a:endParaRPr lang="ru-RU" sz="800" dirty="0">
                    <a:solidFill>
                      <a:srgbClr val="2D4861"/>
                    </a:solidFill>
                    <a:latin typeface="Avenir Book"/>
                    <a:cs typeface="Avenir Book"/>
                  </a:endParaRPr>
                </a:p>
              </p:txBody>
            </p:sp>
          </p:grpSp>
        </p:grpSp>
        <p:pic>
          <p:nvPicPr>
            <p:cNvPr id="12" name="Изображение 11" descr="Безымянный-1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3507854"/>
              <a:ext cx="215997" cy="215997"/>
            </a:xfrm>
            <a:prstGeom prst="rect">
              <a:avLst/>
            </a:prstGeom>
          </p:spPr>
        </p:pic>
      </p:grpSp>
      <p:sp>
        <p:nvSpPr>
          <p:cNvPr id="27" name="Rectangle 2"/>
          <p:cNvSpPr/>
          <p:nvPr/>
        </p:nvSpPr>
        <p:spPr>
          <a:xfrm>
            <a:off x="323528" y="123478"/>
            <a:ext cx="216024" cy="432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683568" y="123478"/>
            <a:ext cx="633670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E11E4F"/>
                </a:solidFill>
                <a:latin typeface="EuropeC"/>
                <a:cs typeface="EuropeC"/>
              </a:rPr>
              <a:t>Туристическая платформа </a:t>
            </a:r>
            <a:r>
              <a:rPr lang="en-US" sz="1600" dirty="0" err="1">
                <a:solidFill>
                  <a:srgbClr val="E11E4F"/>
                </a:solidFill>
                <a:latin typeface="EuropeC"/>
                <a:cs typeface="EuropeC"/>
              </a:rPr>
              <a:t>Unitravel</a:t>
            </a:r>
            <a:r>
              <a:rPr lang="ru-RU" sz="1600" dirty="0">
                <a:solidFill>
                  <a:srgbClr val="E11E4F"/>
                </a:solidFill>
                <a:latin typeface="EuropeC"/>
                <a:cs typeface="EuropeC"/>
              </a:rPr>
              <a:t>.</a:t>
            </a:r>
            <a:r>
              <a:rPr lang="en-US" sz="1600" dirty="0">
                <a:solidFill>
                  <a:srgbClr val="E11E4F"/>
                </a:solidFill>
                <a:latin typeface="EuropeC"/>
                <a:cs typeface="EuropeC"/>
              </a:rPr>
              <a:t>pro </a:t>
            </a:r>
            <a:r>
              <a:rPr lang="ru-RU" sz="1600" dirty="0">
                <a:solidFill>
                  <a:srgbClr val="E11E4F"/>
                </a:solidFill>
                <a:latin typeface="EuropeC"/>
                <a:cs typeface="EuropeC"/>
              </a:rPr>
              <a:t>легко справляется с этой задачей, предлагая сразу ряд инструментов продвижения:</a:t>
            </a:r>
          </a:p>
        </p:txBody>
      </p:sp>
      <p:pic>
        <p:nvPicPr>
          <p:cNvPr id="29" name="Изображение 28" descr="ut_logo_ho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123478"/>
            <a:ext cx="1334468" cy="396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5004048" y="2031720"/>
            <a:ext cx="432048" cy="251998"/>
            <a:chOff x="5004048" y="2031720"/>
            <a:chExt cx="432048" cy="251998"/>
          </a:xfrm>
        </p:grpSpPr>
        <p:pic>
          <p:nvPicPr>
            <p:cNvPr id="31" name="Изображение 30" descr="Vector-Smart-Objec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2031720"/>
              <a:ext cx="245901" cy="25199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137348" y="2067694"/>
              <a:ext cx="29874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solidFill>
                    <a:srgbClr val="2D4861"/>
                  </a:solidFill>
                  <a:latin typeface="Avenir Book"/>
                  <a:cs typeface="Avenir Book"/>
                </a:rPr>
                <a:t>11</a:t>
              </a:r>
              <a:endParaRPr lang="ru-RU" sz="800" dirty="0">
                <a:solidFill>
                  <a:srgbClr val="2D4861"/>
                </a:solidFill>
                <a:latin typeface="Avenir Book"/>
                <a:cs typeface="Avenir Book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640070" y="2067694"/>
            <a:ext cx="372090" cy="215444"/>
            <a:chOff x="5580112" y="2067694"/>
            <a:chExt cx="372090" cy="215444"/>
          </a:xfrm>
        </p:grpSpPr>
        <p:pic>
          <p:nvPicPr>
            <p:cNvPr id="34" name="Изображение 33" descr="Vector-Smart-Object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5040"/>
            <a:stretch/>
          </p:blipFill>
          <p:spPr>
            <a:xfrm>
              <a:off x="5580112" y="2067694"/>
              <a:ext cx="210771" cy="18351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652120" y="2067694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solidFill>
                    <a:srgbClr val="2D4861"/>
                  </a:solidFill>
                  <a:latin typeface="Avenir Book"/>
                  <a:cs typeface="Avenir Book"/>
                </a:rPr>
                <a:t>34</a:t>
              </a:r>
              <a:endParaRPr lang="ru-RU" sz="800" dirty="0">
                <a:solidFill>
                  <a:srgbClr val="2D4861"/>
                </a:solidFill>
                <a:latin typeface="Avenir Book"/>
                <a:cs typeface="Avenir Book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732240" y="2067694"/>
            <a:ext cx="442764" cy="215444"/>
            <a:chOff x="6732240" y="2067694"/>
            <a:chExt cx="442764" cy="215444"/>
          </a:xfrm>
        </p:grpSpPr>
        <p:pic>
          <p:nvPicPr>
            <p:cNvPr id="37" name="Изображение 36"/>
            <p:cNvPicPr>
              <a:picLocks noChangeAspect="1"/>
            </p:cNvPicPr>
            <p:nvPr/>
          </p:nvPicPr>
          <p:blipFill rotWithShape="1">
            <a:blip r:embed="rId6" cstate="print"/>
            <a:srcRect l="32383" t="21004" r="32173" b="20590"/>
            <a:stretch/>
          </p:blipFill>
          <p:spPr>
            <a:xfrm>
              <a:off x="6732240" y="2067694"/>
              <a:ext cx="182863" cy="17999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876256" y="2067694"/>
              <a:ext cx="29874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solidFill>
                    <a:srgbClr val="2D4861"/>
                  </a:solidFill>
                  <a:latin typeface="Avenir Book"/>
                  <a:cs typeface="Avenir Book"/>
                </a:rPr>
                <a:t>41</a:t>
              </a:r>
              <a:endParaRPr lang="ru-RU" sz="800" dirty="0">
                <a:solidFill>
                  <a:srgbClr val="2D4861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17490" y="771550"/>
            <a:ext cx="3102382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2D4861"/>
                </a:solidFill>
                <a:latin typeface="EuropeC"/>
                <a:cs typeface="EuropeC"/>
              </a:rPr>
              <a:t>Новостной блок</a:t>
            </a:r>
            <a:endParaRPr lang="ru-RU" sz="1400" dirty="0">
              <a:solidFill>
                <a:srgbClr val="2D4861"/>
              </a:solidFill>
              <a:latin typeface="EuropeC"/>
              <a:cs typeface="EuropeC"/>
            </a:endParaRPr>
          </a:p>
          <a:p>
            <a:pPr algn="just"/>
            <a:r>
              <a:rPr lang="ru-RU" sz="1400" dirty="0">
                <a:solidFill>
                  <a:srgbClr val="2D4861"/>
                </a:solidFill>
                <a:latin typeface="EuropeC"/>
                <a:cs typeface="EuropeC"/>
              </a:rPr>
              <a:t>В нем Вы можете </a:t>
            </a:r>
            <a:r>
              <a:rPr lang="ru-RU" sz="1400" b="1" dirty="0" err="1">
                <a:solidFill>
                  <a:srgbClr val="2D4861"/>
                </a:solidFill>
                <a:latin typeface="EuropeC"/>
                <a:cs typeface="EuropeC"/>
              </a:rPr>
              <a:t>безлимитно</a:t>
            </a:r>
            <a:r>
              <a:rPr lang="ru-RU" sz="1400" b="1" dirty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r>
              <a:rPr lang="ru-RU" sz="1400" dirty="0">
                <a:solidFill>
                  <a:srgbClr val="2D4861"/>
                </a:solidFill>
                <a:latin typeface="EuropeC"/>
                <a:cs typeface="EuropeC"/>
              </a:rPr>
              <a:t>размещать ваши новости, не </a:t>
            </a:r>
            <a:r>
              <a:rPr lang="ru-RU" sz="1400" dirty="0" err="1">
                <a:solidFill>
                  <a:srgbClr val="2D4861"/>
                </a:solidFill>
                <a:latin typeface="EuropeC"/>
                <a:cs typeface="EuropeC"/>
              </a:rPr>
              <a:t>СПАМя</a:t>
            </a:r>
            <a:r>
              <a:rPr lang="ru-RU" sz="1400" dirty="0">
                <a:solidFill>
                  <a:srgbClr val="2D4861"/>
                </a:solidFill>
                <a:latin typeface="EuropeC"/>
                <a:cs typeface="EuropeC"/>
              </a:rPr>
              <a:t> ваших потенциальных клиентов. Блок устроен по принципу новостной ленты по аналогии с </a:t>
            </a:r>
            <a:r>
              <a:rPr lang="en-US" sz="1400" dirty="0">
                <a:solidFill>
                  <a:srgbClr val="2D4861"/>
                </a:solidFill>
                <a:latin typeface="EuropeC"/>
                <a:cs typeface="EuropeC"/>
              </a:rPr>
              <a:t>Facebook </a:t>
            </a:r>
            <a:r>
              <a:rPr lang="ru-RU" sz="1400" dirty="0">
                <a:solidFill>
                  <a:srgbClr val="2D4861"/>
                </a:solidFill>
                <a:latin typeface="EuropeC"/>
                <a:cs typeface="EuropeC"/>
              </a:rPr>
              <a:t>и подобными ему соц. сетями. Прямо отсюда любую вашу новость может подхватить любой пользователь туристической платформы и </a:t>
            </a:r>
            <a:r>
              <a:rPr lang="ru-RU" sz="1400" dirty="0" err="1">
                <a:solidFill>
                  <a:srgbClr val="2D4861"/>
                </a:solidFill>
                <a:latin typeface="EuropeC"/>
                <a:cs typeface="EuropeC"/>
              </a:rPr>
              <a:t>перепостить</a:t>
            </a:r>
            <a:r>
              <a:rPr lang="ru-RU" sz="1400" dirty="0">
                <a:solidFill>
                  <a:srgbClr val="2D4861"/>
                </a:solidFill>
                <a:latin typeface="EuropeC"/>
                <a:cs typeface="EuropeC"/>
              </a:rPr>
              <a:t> ее как для своих агентств, так и в свои </a:t>
            </a:r>
            <a:r>
              <a:rPr lang="ru-RU" sz="1400" dirty="0" err="1">
                <a:solidFill>
                  <a:srgbClr val="2D4861"/>
                </a:solidFill>
                <a:latin typeface="EuropeC"/>
                <a:cs typeface="EuropeC"/>
              </a:rPr>
              <a:t>соц.сети</a:t>
            </a:r>
            <a:r>
              <a:rPr lang="ru-RU" sz="1400" dirty="0">
                <a:solidFill>
                  <a:srgbClr val="2D4861"/>
                </a:solidFill>
                <a:latin typeface="EuropeC"/>
                <a:cs typeface="EuropeC"/>
              </a:rPr>
              <a:t>: </a:t>
            </a:r>
            <a:r>
              <a:rPr lang="en-US" sz="1400" dirty="0">
                <a:solidFill>
                  <a:srgbClr val="2D4861"/>
                </a:solidFill>
                <a:latin typeface="EuropeC"/>
                <a:cs typeface="EuropeC"/>
              </a:rPr>
              <a:t>Facebook</a:t>
            </a:r>
            <a:r>
              <a:rPr lang="ru-RU" sz="1400" dirty="0">
                <a:solidFill>
                  <a:srgbClr val="2D4861"/>
                </a:solidFill>
                <a:latin typeface="EuropeC"/>
                <a:cs typeface="EuropeC"/>
              </a:rPr>
              <a:t>, </a:t>
            </a:r>
            <a:r>
              <a:rPr lang="en-US" sz="1400" dirty="0">
                <a:solidFill>
                  <a:srgbClr val="2D4861"/>
                </a:solidFill>
                <a:latin typeface="EuropeC"/>
                <a:cs typeface="EuropeC"/>
              </a:rPr>
              <a:t>Twitter</a:t>
            </a:r>
            <a:r>
              <a:rPr lang="ru-RU" sz="1400" dirty="0">
                <a:solidFill>
                  <a:srgbClr val="2D4861"/>
                </a:solidFill>
                <a:latin typeface="EuropeC"/>
                <a:cs typeface="EuropeC"/>
              </a:rPr>
              <a:t>, </a:t>
            </a:r>
            <a:r>
              <a:rPr lang="en-US" sz="1400" dirty="0" err="1">
                <a:solidFill>
                  <a:srgbClr val="2D4861"/>
                </a:solidFill>
                <a:latin typeface="EuropeC"/>
                <a:cs typeface="EuropeC"/>
              </a:rPr>
              <a:t>Instagram</a:t>
            </a:r>
            <a:r>
              <a:rPr lang="ru-RU" sz="1400" dirty="0">
                <a:solidFill>
                  <a:srgbClr val="2D4861"/>
                </a:solidFill>
                <a:latin typeface="EuropeC"/>
                <a:cs typeface="EuropeC"/>
              </a:rPr>
              <a:t>, </a:t>
            </a:r>
            <a:r>
              <a:rPr lang="en-US" sz="1400" dirty="0" err="1">
                <a:solidFill>
                  <a:srgbClr val="2D4861"/>
                </a:solidFill>
                <a:latin typeface="EuropeC"/>
                <a:cs typeface="EuropeC"/>
              </a:rPr>
              <a:t>Vkontakte</a:t>
            </a:r>
            <a:endParaRPr lang="ru-RU" sz="1400" dirty="0">
              <a:solidFill>
                <a:srgbClr val="2D4861"/>
              </a:solidFill>
              <a:latin typeface="EuropeC"/>
              <a:cs typeface="EuropeC"/>
            </a:endParaRPr>
          </a:p>
          <a:p>
            <a:pPr algn="just"/>
            <a:endParaRPr lang="ru-RU" sz="14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529" y="4227934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3ACAB"/>
                </a:solidFill>
                <a:latin typeface="EuropeC"/>
                <a:cs typeface="EuropeC"/>
              </a:rPr>
              <a:t>ВАША НОВОСТЬ </a:t>
            </a:r>
          </a:p>
          <a:p>
            <a:r>
              <a:rPr lang="ru-RU" sz="1600" b="1" dirty="0" smtClean="0">
                <a:solidFill>
                  <a:srgbClr val="23ACAB"/>
                </a:solidFill>
                <a:latin typeface="EuropeC"/>
                <a:cs typeface="EuropeC"/>
              </a:rPr>
              <a:t>РАСПРОСТРАНЯЕТСЯ СО СКОРОСТЬЮ ГЕОМЕТРИЧЕСКОЙ ПРОГРЕССИИ!</a:t>
            </a:r>
            <a:endParaRPr lang="ru-RU" sz="1600" b="1" dirty="0">
              <a:solidFill>
                <a:srgbClr val="23ACAB"/>
              </a:solidFill>
              <a:latin typeface="EuropeC"/>
              <a:cs typeface="EuropeC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20272" y="1059582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6084195" y="2067694"/>
            <a:ext cx="474366" cy="215997"/>
            <a:chOff x="6084195" y="2067694"/>
            <a:chExt cx="474366" cy="215997"/>
          </a:xfrm>
        </p:grpSpPr>
        <p:sp>
          <p:nvSpPr>
            <p:cNvPr id="43" name="TextBox 42"/>
            <p:cNvSpPr txBox="1"/>
            <p:nvPr/>
          </p:nvSpPr>
          <p:spPr>
            <a:xfrm>
              <a:off x="6259813" y="2067694"/>
              <a:ext cx="29874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solidFill>
                    <a:srgbClr val="2D4861"/>
                  </a:solidFill>
                  <a:latin typeface="Avenir Book"/>
                  <a:cs typeface="Avenir Book"/>
                </a:rPr>
                <a:t>28</a:t>
              </a:r>
              <a:endParaRPr lang="ru-RU" sz="800" dirty="0">
                <a:solidFill>
                  <a:srgbClr val="2D4861"/>
                </a:solidFill>
                <a:latin typeface="Avenir Book"/>
                <a:cs typeface="Avenir Book"/>
              </a:endParaRPr>
            </a:p>
          </p:txBody>
        </p:sp>
        <p:pic>
          <p:nvPicPr>
            <p:cNvPr id="44" name="Изображение 43" descr="Безымянный-1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95" y="2067694"/>
              <a:ext cx="215997" cy="215997"/>
            </a:xfrm>
            <a:prstGeom prst="rect">
              <a:avLst/>
            </a:prstGeom>
          </p:spPr>
        </p:pic>
      </p:grpSp>
      <p:grpSp>
        <p:nvGrpSpPr>
          <p:cNvPr id="45" name="Group 14"/>
          <p:cNvGrpSpPr>
            <a:grpSpLocks noChangeAspect="1"/>
          </p:cNvGrpSpPr>
          <p:nvPr/>
        </p:nvGrpSpPr>
        <p:grpSpPr>
          <a:xfrm>
            <a:off x="6766166" y="1023609"/>
            <a:ext cx="326114" cy="251997"/>
            <a:chOff x="9945687" y="1014413"/>
            <a:chExt cx="454026" cy="350837"/>
          </a:xfrm>
          <a:solidFill>
            <a:srgbClr val="E11E4F"/>
          </a:solidFill>
        </p:grpSpPr>
        <p:sp>
          <p:nvSpPr>
            <p:cNvPr id="46" name="Freeform 24"/>
            <p:cNvSpPr>
              <a:spLocks/>
            </p:cNvSpPr>
            <p:nvPr/>
          </p:nvSpPr>
          <p:spPr bwMode="auto">
            <a:xfrm>
              <a:off x="9945687" y="1065213"/>
              <a:ext cx="431800" cy="300037"/>
            </a:xfrm>
            <a:custGeom>
              <a:avLst/>
              <a:gdLst>
                <a:gd name="T0" fmla="*/ 103 w 112"/>
                <a:gd name="T1" fmla="*/ 78 h 78"/>
                <a:gd name="T2" fmla="*/ 9 w 112"/>
                <a:gd name="T3" fmla="*/ 78 h 78"/>
                <a:gd name="T4" fmla="*/ 0 w 112"/>
                <a:gd name="T5" fmla="*/ 69 h 78"/>
                <a:gd name="T6" fmla="*/ 0 w 112"/>
                <a:gd name="T7" fmla="*/ 8 h 78"/>
                <a:gd name="T8" fmla="*/ 9 w 112"/>
                <a:gd name="T9" fmla="*/ 0 h 78"/>
                <a:gd name="T10" fmla="*/ 42 w 112"/>
                <a:gd name="T11" fmla="*/ 0 h 78"/>
                <a:gd name="T12" fmla="*/ 46 w 112"/>
                <a:gd name="T13" fmla="*/ 4 h 78"/>
                <a:gd name="T14" fmla="*/ 42 w 112"/>
                <a:gd name="T15" fmla="*/ 8 h 78"/>
                <a:gd name="T16" fmla="*/ 9 w 112"/>
                <a:gd name="T17" fmla="*/ 8 h 78"/>
                <a:gd name="T18" fmla="*/ 8 w 112"/>
                <a:gd name="T19" fmla="*/ 8 h 78"/>
                <a:gd name="T20" fmla="*/ 8 w 112"/>
                <a:gd name="T21" fmla="*/ 69 h 78"/>
                <a:gd name="T22" fmla="*/ 9 w 112"/>
                <a:gd name="T23" fmla="*/ 70 h 78"/>
                <a:gd name="T24" fmla="*/ 103 w 112"/>
                <a:gd name="T25" fmla="*/ 70 h 78"/>
                <a:gd name="T26" fmla="*/ 104 w 112"/>
                <a:gd name="T27" fmla="*/ 69 h 78"/>
                <a:gd name="T28" fmla="*/ 104 w 112"/>
                <a:gd name="T29" fmla="*/ 43 h 78"/>
                <a:gd name="T30" fmla="*/ 108 w 112"/>
                <a:gd name="T31" fmla="*/ 39 h 78"/>
                <a:gd name="T32" fmla="*/ 112 w 112"/>
                <a:gd name="T33" fmla="*/ 43 h 78"/>
                <a:gd name="T34" fmla="*/ 112 w 112"/>
                <a:gd name="T35" fmla="*/ 69 h 78"/>
                <a:gd name="T36" fmla="*/ 103 w 112"/>
                <a:gd name="T3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78">
                  <a:moveTo>
                    <a:pt x="103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4" y="78"/>
                    <a:pt x="0" y="74"/>
                    <a:pt x="0" y="6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0"/>
                    <a:pt x="8" y="70"/>
                    <a:pt x="9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4" y="70"/>
                    <a:pt x="104" y="69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4" y="41"/>
                    <a:pt x="105" y="39"/>
                    <a:pt x="108" y="39"/>
                  </a:cubicBezTo>
                  <a:cubicBezTo>
                    <a:pt x="110" y="39"/>
                    <a:pt x="112" y="41"/>
                    <a:pt x="112" y="43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4"/>
                    <a:pt x="108" y="78"/>
                    <a:pt x="10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10080625" y="1014413"/>
              <a:ext cx="319088" cy="288925"/>
            </a:xfrm>
            <a:custGeom>
              <a:avLst/>
              <a:gdLst>
                <a:gd name="T0" fmla="*/ 46 w 83"/>
                <a:gd name="T1" fmla="*/ 58 h 75"/>
                <a:gd name="T2" fmla="*/ 83 w 83"/>
                <a:gd name="T3" fmla="*/ 29 h 75"/>
                <a:gd name="T4" fmla="*/ 46 w 83"/>
                <a:gd name="T5" fmla="*/ 0 h 75"/>
                <a:gd name="T6" fmla="*/ 46 w 83"/>
                <a:gd name="T7" fmla="*/ 20 h 75"/>
                <a:gd name="T8" fmla="*/ 0 w 83"/>
                <a:gd name="T9" fmla="*/ 75 h 75"/>
                <a:gd name="T10" fmla="*/ 46 w 83"/>
                <a:gd name="T11" fmla="*/ 40 h 75"/>
                <a:gd name="T12" fmla="*/ 46 w 83"/>
                <a:gd name="T13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5">
                  <a:moveTo>
                    <a:pt x="46" y="58"/>
                  </a:moveTo>
                  <a:cubicBezTo>
                    <a:pt x="83" y="29"/>
                    <a:pt x="83" y="29"/>
                    <a:pt x="83" y="2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10" y="21"/>
                    <a:pt x="0" y="38"/>
                    <a:pt x="0" y="75"/>
                  </a:cubicBezTo>
                  <a:cubicBezTo>
                    <a:pt x="15" y="43"/>
                    <a:pt x="30" y="41"/>
                    <a:pt x="46" y="40"/>
                  </a:cubicBezTo>
                  <a:cubicBezTo>
                    <a:pt x="46" y="58"/>
                    <a:pt x="46" y="58"/>
                    <a:pt x="4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="" xmlns:p14="http://schemas.microsoft.com/office/powerpoint/2010/main" val="314513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6000">
        <p14:reveal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786" y="771550"/>
            <a:ext cx="9180512" cy="2736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Rectangle 2"/>
          <p:cNvSpPr/>
          <p:nvPr/>
        </p:nvSpPr>
        <p:spPr>
          <a:xfrm>
            <a:off x="323528" y="123478"/>
            <a:ext cx="216024" cy="432048"/>
          </a:xfrm>
          <a:prstGeom prst="rect">
            <a:avLst/>
          </a:prstGeom>
          <a:solidFill>
            <a:srgbClr val="2D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Прямоугольник 44"/>
          <p:cNvSpPr/>
          <p:nvPr/>
        </p:nvSpPr>
        <p:spPr>
          <a:xfrm>
            <a:off x="611560" y="12347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E11E4F"/>
                </a:solidFill>
                <a:latin typeface="EuropeC"/>
                <a:cs typeface="EuropeC"/>
              </a:rPr>
              <a:t>НОВОСТНОЙ БЛОК</a:t>
            </a:r>
            <a:endParaRPr lang="ru-RU" dirty="0">
              <a:solidFill>
                <a:srgbClr val="E11E4F"/>
              </a:solidFill>
              <a:latin typeface="EuropeC"/>
              <a:cs typeface="EuropeC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5536" y="3651870"/>
            <a:ext cx="8352928" cy="1273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dirty="0">
                <a:solidFill>
                  <a:srgbClr val="2D4861"/>
                </a:solidFill>
                <a:latin typeface="EuropeC"/>
                <a:cs typeface="EuropeC"/>
              </a:rPr>
              <a:t>Опубликовав любой пост внутри платформы </a:t>
            </a:r>
            <a:r>
              <a:rPr lang="ru-RU" sz="1400" dirty="0" err="1">
                <a:solidFill>
                  <a:srgbClr val="2D4861"/>
                </a:solidFill>
                <a:latin typeface="EuropeC"/>
                <a:cs typeface="EuropeC"/>
              </a:rPr>
              <a:t>Unitravel</a:t>
            </a:r>
            <a:r>
              <a:rPr lang="ru-RU" sz="1400" dirty="0">
                <a:solidFill>
                  <a:srgbClr val="2D4861"/>
                </a:solidFill>
                <a:latin typeface="EuropeC"/>
                <a:cs typeface="EuropeC"/>
              </a:rPr>
              <a:t> PRO Вы легко сможете проследить, какие ваши посты наиболее популярны у наших </a:t>
            </a:r>
            <a:r>
              <a:rPr lang="ru-RU" sz="1400" dirty="0" smtClean="0">
                <a:solidFill>
                  <a:srgbClr val="2D4861"/>
                </a:solidFill>
                <a:latin typeface="EuropeC"/>
                <a:cs typeface="EuropeC"/>
              </a:rPr>
              <a:t>пользователей, сколько </a:t>
            </a:r>
            <a:r>
              <a:rPr lang="ru-RU" sz="1400" dirty="0">
                <a:solidFill>
                  <a:srgbClr val="2D4861"/>
                </a:solidFill>
                <a:latin typeface="EuropeC"/>
                <a:cs typeface="EuropeC"/>
              </a:rPr>
              <a:t>человек вашу новость </a:t>
            </a:r>
            <a:r>
              <a:rPr lang="ru-RU" sz="1400" dirty="0" err="1">
                <a:solidFill>
                  <a:srgbClr val="2D4861"/>
                </a:solidFill>
                <a:latin typeface="EuropeC"/>
                <a:cs typeface="EuropeC"/>
              </a:rPr>
              <a:t>перепостили</a:t>
            </a:r>
            <a:r>
              <a:rPr lang="ru-RU" sz="1400" dirty="0">
                <a:solidFill>
                  <a:srgbClr val="2D4861"/>
                </a:solidFill>
                <a:latin typeface="EuropeC"/>
                <a:cs typeface="EuropeC"/>
              </a:rPr>
              <a:t> у себя на сайте или в </a:t>
            </a:r>
            <a:r>
              <a:rPr lang="ru-RU" sz="1400" dirty="0" err="1">
                <a:solidFill>
                  <a:srgbClr val="2D4861"/>
                </a:solidFill>
                <a:latin typeface="EuropeC"/>
                <a:cs typeface="EuropeC"/>
              </a:rPr>
              <a:t>соц.сетях</a:t>
            </a:r>
            <a:r>
              <a:rPr lang="ru-RU" sz="1400" dirty="0">
                <a:solidFill>
                  <a:srgbClr val="2D4861"/>
                </a:solidFill>
                <a:latin typeface="EuropeC"/>
                <a:cs typeface="EuropeC"/>
              </a:rPr>
              <a:t>, посмотреть охват аудитории и лайки к постам. Каждую неделю/месяц мы высылаем Вам отчет по вашим публикациям на почту, чтобы Вы могли контролировать ваш рост и эффективность продвижения.</a:t>
            </a:r>
          </a:p>
        </p:txBody>
      </p:sp>
      <p:pic>
        <p:nvPicPr>
          <p:cNvPr id="151" name="Изображение 150" descr="ut_logo_h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123478"/>
            <a:ext cx="1334468" cy="396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39552" y="884788"/>
            <a:ext cx="1367992" cy="1367992"/>
            <a:chOff x="539552" y="1203598"/>
            <a:chExt cx="1367992" cy="1367992"/>
          </a:xfrm>
        </p:grpSpPr>
        <p:sp>
          <p:nvSpPr>
            <p:cNvPr id="26" name="Oval 88"/>
            <p:cNvSpPr>
              <a:spLocks noChangeAspect="1"/>
            </p:cNvSpPr>
            <p:nvPr/>
          </p:nvSpPr>
          <p:spPr>
            <a:xfrm>
              <a:off x="539552" y="1203598"/>
              <a:ext cx="1367992" cy="1367992"/>
            </a:xfrm>
            <a:prstGeom prst="ellipse">
              <a:avLst/>
            </a:prstGeom>
            <a:solidFill>
              <a:srgbClr val="23ACAB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" name="Изображение 9" descr="Vector-Smart-Object.png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11" y="1311724"/>
              <a:ext cx="948477" cy="97199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39552" y="249045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venir Book"/>
                <a:cs typeface="Avenir Book"/>
              </a:rPr>
              <a:t>0/4/6488</a:t>
            </a:r>
            <a:endParaRPr lang="ru-RU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932200" y="884788"/>
            <a:ext cx="1367992" cy="1367992"/>
            <a:chOff x="4932200" y="1203598"/>
            <a:chExt cx="1367992" cy="1367992"/>
          </a:xfrm>
        </p:grpSpPr>
        <p:sp>
          <p:nvSpPr>
            <p:cNvPr id="31" name="Oval 88"/>
            <p:cNvSpPr>
              <a:spLocks noChangeAspect="1"/>
            </p:cNvSpPr>
            <p:nvPr/>
          </p:nvSpPr>
          <p:spPr>
            <a:xfrm>
              <a:off x="4932200" y="1203598"/>
              <a:ext cx="1367992" cy="1367992"/>
            </a:xfrm>
            <a:prstGeom prst="ellipse">
              <a:avLst/>
            </a:prstGeom>
            <a:solidFill>
              <a:srgbClr val="23ACAB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0" name="Изображение 19" descr="Безымянный-1.png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168" y="1347614"/>
              <a:ext cx="972000" cy="972000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806700" y="2490450"/>
            <a:ext cx="1333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venir Book"/>
                <a:cs typeface="Avenir Book"/>
              </a:rPr>
              <a:t>0/0/16</a:t>
            </a:r>
            <a:endParaRPr lang="ru-RU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041" y="249045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venir Book"/>
                <a:cs typeface="Avenir Book"/>
              </a:rPr>
              <a:t>0/13/148</a:t>
            </a:r>
            <a:endParaRPr lang="ru-RU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6296" y="2490450"/>
            <a:ext cx="136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venir Book"/>
                <a:cs typeface="Avenir Book"/>
              </a:rPr>
              <a:t>0/37/3</a:t>
            </a:r>
            <a:endParaRPr lang="ru-RU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771960" y="884788"/>
            <a:ext cx="1367992" cy="1367992"/>
            <a:chOff x="2771960" y="1203598"/>
            <a:chExt cx="1367992" cy="1367992"/>
          </a:xfrm>
        </p:grpSpPr>
        <p:sp>
          <p:nvSpPr>
            <p:cNvPr id="30" name="Oval 88"/>
            <p:cNvSpPr>
              <a:spLocks noChangeAspect="1"/>
            </p:cNvSpPr>
            <p:nvPr/>
          </p:nvSpPr>
          <p:spPr>
            <a:xfrm>
              <a:off x="2771960" y="1203598"/>
              <a:ext cx="1367992" cy="1367992"/>
            </a:xfrm>
            <a:prstGeom prst="ellipse">
              <a:avLst/>
            </a:prstGeom>
            <a:solidFill>
              <a:srgbClr val="23ACAB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Freeform 13"/>
            <p:cNvSpPr>
              <a:spLocks noChangeAspect="1"/>
            </p:cNvSpPr>
            <p:nvPr/>
          </p:nvSpPr>
          <p:spPr bwMode="auto">
            <a:xfrm>
              <a:off x="3131840" y="1563638"/>
              <a:ext cx="611286" cy="611999"/>
            </a:xfrm>
            <a:custGeom>
              <a:avLst/>
              <a:gdLst>
                <a:gd name="T0" fmla="*/ 360 w 360"/>
                <a:gd name="T1" fmla="*/ 60 h 360"/>
                <a:gd name="T2" fmla="*/ 300 w 360"/>
                <a:gd name="T3" fmla="*/ 0 h 360"/>
                <a:gd name="T4" fmla="*/ 60 w 360"/>
                <a:gd name="T5" fmla="*/ 0 h 360"/>
                <a:gd name="T6" fmla="*/ 0 w 360"/>
                <a:gd name="T7" fmla="*/ 60 h 360"/>
                <a:gd name="T8" fmla="*/ 0 w 360"/>
                <a:gd name="T9" fmla="*/ 300 h 360"/>
                <a:gd name="T10" fmla="*/ 60 w 360"/>
                <a:gd name="T11" fmla="*/ 360 h 360"/>
                <a:gd name="T12" fmla="*/ 180 w 360"/>
                <a:gd name="T13" fmla="*/ 360 h 360"/>
                <a:gd name="T14" fmla="*/ 180 w 360"/>
                <a:gd name="T15" fmla="*/ 224 h 360"/>
                <a:gd name="T16" fmla="*/ 136 w 360"/>
                <a:gd name="T17" fmla="*/ 224 h 360"/>
                <a:gd name="T18" fmla="*/ 136 w 360"/>
                <a:gd name="T19" fmla="*/ 164 h 360"/>
                <a:gd name="T20" fmla="*/ 180 w 360"/>
                <a:gd name="T21" fmla="*/ 164 h 360"/>
                <a:gd name="T22" fmla="*/ 180 w 360"/>
                <a:gd name="T23" fmla="*/ 141 h 360"/>
                <a:gd name="T24" fmla="*/ 248 w 360"/>
                <a:gd name="T25" fmla="*/ 64 h 360"/>
                <a:gd name="T26" fmla="*/ 296 w 360"/>
                <a:gd name="T27" fmla="*/ 64 h 360"/>
                <a:gd name="T28" fmla="*/ 296 w 360"/>
                <a:gd name="T29" fmla="*/ 124 h 360"/>
                <a:gd name="T30" fmla="*/ 248 w 360"/>
                <a:gd name="T31" fmla="*/ 124 h 360"/>
                <a:gd name="T32" fmla="*/ 236 w 360"/>
                <a:gd name="T33" fmla="*/ 140 h 360"/>
                <a:gd name="T34" fmla="*/ 236 w 360"/>
                <a:gd name="T35" fmla="*/ 164 h 360"/>
                <a:gd name="T36" fmla="*/ 296 w 360"/>
                <a:gd name="T37" fmla="*/ 164 h 360"/>
                <a:gd name="T38" fmla="*/ 296 w 360"/>
                <a:gd name="T39" fmla="*/ 224 h 360"/>
                <a:gd name="T40" fmla="*/ 236 w 360"/>
                <a:gd name="T41" fmla="*/ 224 h 360"/>
                <a:gd name="T42" fmla="*/ 236 w 360"/>
                <a:gd name="T43" fmla="*/ 360 h 360"/>
                <a:gd name="T44" fmla="*/ 300 w 360"/>
                <a:gd name="T45" fmla="*/ 360 h 360"/>
                <a:gd name="T46" fmla="*/ 360 w 360"/>
                <a:gd name="T47" fmla="*/ 300 h 360"/>
                <a:gd name="T48" fmla="*/ 360 w 360"/>
                <a:gd name="T49" fmla="*/ 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36456" y="884788"/>
            <a:ext cx="1367992" cy="1367992"/>
            <a:chOff x="7236456" y="1203598"/>
            <a:chExt cx="1367992" cy="1367992"/>
          </a:xfrm>
        </p:grpSpPr>
        <p:sp>
          <p:nvSpPr>
            <p:cNvPr id="32" name="Oval 88"/>
            <p:cNvSpPr>
              <a:spLocks noChangeAspect="1"/>
            </p:cNvSpPr>
            <p:nvPr/>
          </p:nvSpPr>
          <p:spPr>
            <a:xfrm>
              <a:off x="7236456" y="1203598"/>
              <a:ext cx="1367992" cy="1367992"/>
            </a:xfrm>
            <a:prstGeom prst="ellipse">
              <a:avLst/>
            </a:prstGeom>
            <a:solidFill>
              <a:srgbClr val="23ACAB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" name="Изображение 1" descr="noun_40714_cc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0256" y="1491630"/>
              <a:ext cx="726160" cy="719971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39552" y="291679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23ACAB"/>
                </a:solidFill>
                <a:latin typeface="EuropeC"/>
                <a:cs typeface="EuropeC"/>
              </a:rPr>
              <a:t>перепосты</a:t>
            </a:r>
            <a:r>
              <a:rPr lang="ru-RU" dirty="0" smtClean="0">
                <a:solidFill>
                  <a:srgbClr val="23ACAB"/>
                </a:solidFill>
                <a:latin typeface="EuropeC"/>
                <a:cs typeface="EuropeC"/>
              </a:rPr>
              <a:t> /</a:t>
            </a:r>
            <a:r>
              <a:rPr lang="en-US" dirty="0" smtClean="0">
                <a:solidFill>
                  <a:srgbClr val="23ACAB"/>
                </a:solidFill>
                <a:latin typeface="EuropeC"/>
                <a:cs typeface="EuropeC"/>
              </a:rPr>
              <a:t> </a:t>
            </a:r>
            <a:r>
              <a:rPr lang="ru-RU" dirty="0" smtClean="0">
                <a:solidFill>
                  <a:srgbClr val="23ACAB"/>
                </a:solidFill>
                <a:latin typeface="EuropeC"/>
                <a:cs typeface="EuropeC"/>
              </a:rPr>
              <a:t>лайки</a:t>
            </a:r>
            <a:r>
              <a:rPr lang="en-US" dirty="0" smtClean="0">
                <a:solidFill>
                  <a:srgbClr val="23ACAB"/>
                </a:solidFill>
                <a:latin typeface="EuropeC"/>
                <a:cs typeface="EuropeC"/>
              </a:rPr>
              <a:t> / </a:t>
            </a:r>
            <a:r>
              <a:rPr lang="ru-RU" dirty="0" smtClean="0">
                <a:solidFill>
                  <a:srgbClr val="23ACAB"/>
                </a:solidFill>
                <a:latin typeface="EuropeC"/>
                <a:cs typeface="EuropeC"/>
              </a:rPr>
              <a:t>охват пользователей</a:t>
            </a:r>
            <a:endParaRPr lang="ru-RU" dirty="0">
              <a:solidFill>
                <a:srgbClr val="23ACAB"/>
              </a:solidFill>
              <a:latin typeface="EuropeC"/>
              <a:cs typeface="Europe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038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4000">
        <p14:reveal/>
      </p:transition>
    </mc:Choice>
    <mc:Fallback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7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4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4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9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 animBg="1"/>
      <p:bldP spid="45" grpId="0"/>
      <p:bldP spid="46" grpId="0"/>
      <p:bldP spid="17" grpId="1"/>
      <p:bldP spid="21" grpId="0"/>
      <p:bldP spid="22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0"/>
            <a:ext cx="9180512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Rectangle 2"/>
          <p:cNvSpPr/>
          <p:nvPr/>
        </p:nvSpPr>
        <p:spPr>
          <a:xfrm>
            <a:off x="323528" y="123478"/>
            <a:ext cx="216024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Прямоугольник 49"/>
          <p:cNvSpPr/>
          <p:nvPr/>
        </p:nvSpPr>
        <p:spPr>
          <a:xfrm>
            <a:off x="611560" y="12347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НОВОСТНОЙ БЛОК</a:t>
            </a:r>
            <a:endParaRPr lang="ru-RU" dirty="0">
              <a:solidFill>
                <a:srgbClr val="FFFFFF"/>
              </a:solidFill>
              <a:latin typeface="EuropeC"/>
              <a:cs typeface="EuropeC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11560" y="629275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FFFFFF"/>
                </a:solidFill>
                <a:latin typeface="EuropeC"/>
                <a:cs typeface="EuropeC"/>
              </a:rPr>
              <a:t>Из платформы </a:t>
            </a:r>
            <a:r>
              <a:rPr lang="en-US" sz="1400" dirty="0" smtClean="0">
                <a:solidFill>
                  <a:srgbClr val="FFFFFF"/>
                </a:solidFill>
                <a:latin typeface="EuropeC"/>
                <a:cs typeface="EuropeC"/>
              </a:rPr>
              <a:t>Unitravel.pro </a:t>
            </a:r>
            <a:r>
              <a:rPr lang="ru-RU" sz="1400" dirty="0">
                <a:solidFill>
                  <a:srgbClr val="FFFFFF"/>
                </a:solidFill>
                <a:latin typeface="EuropeC"/>
                <a:cs typeface="EuropeC"/>
              </a:rPr>
              <a:t>Вы можете </a:t>
            </a:r>
            <a:r>
              <a:rPr lang="ru-RU" sz="1400" dirty="0" smtClean="0">
                <a:solidFill>
                  <a:srgbClr val="FFFFFF"/>
                </a:solidFill>
                <a:latin typeface="EuropeC"/>
                <a:cs typeface="EuropeC"/>
              </a:rPr>
              <a:t>ретранслировать </a:t>
            </a:r>
            <a:r>
              <a:rPr lang="ru-RU" sz="1400" dirty="0">
                <a:solidFill>
                  <a:srgbClr val="FFFFFF"/>
                </a:solidFill>
                <a:latin typeface="EuropeC"/>
                <a:cs typeface="EuropeC"/>
              </a:rPr>
              <a:t>новость на портал новостей для прямых клиентов, </a:t>
            </a:r>
            <a:r>
              <a:rPr lang="en-US" sz="1400" dirty="0">
                <a:solidFill>
                  <a:srgbClr val="FFFFFF"/>
                </a:solidFill>
                <a:latin typeface="EuropeC"/>
                <a:cs typeface="EuropeC"/>
              </a:rPr>
              <a:t>B</a:t>
            </a:r>
            <a:r>
              <a:rPr lang="ru-RU" sz="1400" dirty="0">
                <a:solidFill>
                  <a:srgbClr val="FFFFFF"/>
                </a:solidFill>
                <a:latin typeface="EuropeC"/>
                <a:cs typeface="EuropeC"/>
              </a:rPr>
              <a:t>2</a:t>
            </a:r>
            <a:r>
              <a:rPr lang="en-US" sz="1400" dirty="0">
                <a:solidFill>
                  <a:srgbClr val="FFFFFF"/>
                </a:solidFill>
                <a:latin typeface="EuropeC"/>
                <a:cs typeface="EuropeC"/>
              </a:rPr>
              <a:t>C</a:t>
            </a:r>
            <a:r>
              <a:rPr lang="ru-RU" sz="1400" dirty="0">
                <a:solidFill>
                  <a:srgbClr val="FFFFFF"/>
                </a:solidFill>
                <a:latin typeface="EuropeC"/>
                <a:cs typeface="EuropeC"/>
              </a:rPr>
              <a:t>-инструмент: </a:t>
            </a:r>
            <a:r>
              <a:rPr lang="en-US" sz="1400" b="1" dirty="0" smtClean="0">
                <a:solidFill>
                  <a:srgbClr val="FFFFFF"/>
                </a:solidFill>
                <a:latin typeface="EuropeC"/>
                <a:cs typeface="EuropeC"/>
              </a:rPr>
              <a:t>www.travelinfo.pro</a:t>
            </a:r>
            <a:endParaRPr lang="ru-RU" sz="1400" b="1" dirty="0">
              <a:solidFill>
                <a:srgbClr val="FFFFFF"/>
              </a:solidFill>
              <a:latin typeface="EuropeC"/>
              <a:cs typeface="EuropeC"/>
            </a:endParaRPr>
          </a:p>
        </p:txBody>
      </p:sp>
      <p:pic>
        <p:nvPicPr>
          <p:cNvPr id="52" name="Изображение 51" descr="ut_logo_h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64" y="123478"/>
            <a:ext cx="1406508" cy="431999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1115617" y="2125350"/>
            <a:ext cx="3248977" cy="1004995"/>
            <a:chOff x="1115617" y="2125350"/>
            <a:chExt cx="3248977" cy="1004995"/>
          </a:xfrm>
        </p:grpSpPr>
        <p:grpSp>
          <p:nvGrpSpPr>
            <p:cNvPr id="54" name="Группа 53"/>
            <p:cNvGrpSpPr>
              <a:grpSpLocks noChangeAspect="1"/>
            </p:cNvGrpSpPr>
            <p:nvPr/>
          </p:nvGrpSpPr>
          <p:grpSpPr>
            <a:xfrm>
              <a:off x="1115617" y="2125350"/>
              <a:ext cx="3248977" cy="1004995"/>
              <a:chOff x="3555268" y="2678634"/>
              <a:chExt cx="2500367" cy="3501448"/>
            </a:xfrm>
          </p:grpSpPr>
          <p:sp>
            <p:nvSpPr>
              <p:cNvPr id="57" name="Rectangle 128"/>
              <p:cNvSpPr/>
              <p:nvPr/>
            </p:nvSpPr>
            <p:spPr>
              <a:xfrm>
                <a:off x="3555269" y="2678634"/>
                <a:ext cx="2500366" cy="289776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58" name="Straight Connector 135"/>
              <p:cNvCxnSpPr/>
              <p:nvPr/>
            </p:nvCxnSpPr>
            <p:spPr>
              <a:xfrm>
                <a:off x="3724827" y="4484791"/>
                <a:ext cx="2161249" cy="0"/>
              </a:xfrm>
              <a:prstGeom prst="line">
                <a:avLst/>
              </a:prstGeom>
              <a:ln w="12700">
                <a:solidFill>
                  <a:schemeClr val="bg1">
                    <a:alpha val="45000"/>
                  </a:schemeClr>
                </a:solidFill>
              </a:ln>
              <a:effectLst>
                <a:outerShdw blurRad="25400" dist="12700" dir="16200000" sx="99000" sy="99000" rotWithShape="0">
                  <a:prstClr val="black">
                    <a:alpha val="8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132"/>
              <p:cNvSpPr/>
              <p:nvPr/>
            </p:nvSpPr>
            <p:spPr>
              <a:xfrm>
                <a:off x="3555268" y="5576392"/>
                <a:ext cx="2500366" cy="60369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331640" y="2211710"/>
              <a:ext cx="280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23ACAB"/>
                  </a:solidFill>
                  <a:latin typeface="EuropeC"/>
                  <a:cs typeface="EuropeC"/>
                </a:rPr>
                <a:t>1 </a:t>
              </a:r>
              <a:r>
                <a:rPr lang="ru-RU" b="1" dirty="0" smtClean="0">
                  <a:solidFill>
                    <a:srgbClr val="23ACAB"/>
                  </a:solidFill>
                  <a:latin typeface="EuropeC"/>
                  <a:cs typeface="EuropeC"/>
                </a:rPr>
                <a:t>месяц </a:t>
              </a:r>
              <a:endParaRPr lang="ru-RU" sz="500" b="1" dirty="0" smtClean="0">
                <a:solidFill>
                  <a:srgbClr val="23ACAB"/>
                </a:solidFill>
                <a:latin typeface="EuropeC"/>
                <a:cs typeface="EuropeC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03648" y="2571750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D4861"/>
                  </a:solidFill>
                  <a:latin typeface="EuropeC"/>
                  <a:cs typeface="EuropeC"/>
                </a:rPr>
                <a:t>40</a:t>
              </a:r>
              <a:r>
                <a:rPr lang="ru-RU" dirty="0" smtClean="0">
                  <a:solidFill>
                    <a:srgbClr val="2D4861"/>
                  </a:solidFill>
                  <a:latin typeface="EuropeC"/>
                  <a:cs typeface="EuropeC"/>
                </a:rPr>
                <a:t> </a:t>
              </a:r>
              <a:r>
                <a:rPr lang="en-US" dirty="0" smtClean="0">
                  <a:solidFill>
                    <a:srgbClr val="2D4861"/>
                  </a:solidFill>
                  <a:latin typeface="EuropeC"/>
                  <a:cs typeface="EuropeC"/>
                </a:rPr>
                <a:t>USD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5004048" y="2125348"/>
            <a:ext cx="3248976" cy="1004995"/>
            <a:chOff x="5004048" y="2125348"/>
            <a:chExt cx="3248976" cy="1004995"/>
          </a:xfrm>
        </p:grpSpPr>
        <p:sp>
          <p:nvSpPr>
            <p:cNvPr id="61" name="Rectangle 128"/>
            <p:cNvSpPr/>
            <p:nvPr/>
          </p:nvSpPr>
          <p:spPr>
            <a:xfrm>
              <a:off x="5004048" y="2125348"/>
              <a:ext cx="3248976" cy="8317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62" name="Straight Connector 135"/>
            <p:cNvCxnSpPr/>
            <p:nvPr/>
          </p:nvCxnSpPr>
          <p:spPr>
            <a:xfrm>
              <a:off x="5224373" y="2643756"/>
              <a:ext cx="2808327" cy="0"/>
            </a:xfrm>
            <a:prstGeom prst="line">
              <a:avLst/>
            </a:prstGeom>
            <a:ln w="12700">
              <a:solidFill>
                <a:schemeClr val="bg1">
                  <a:alpha val="45000"/>
                </a:schemeClr>
              </a:solidFill>
            </a:ln>
            <a:effectLst>
              <a:outerShdw blurRad="25400" dist="12700" dir="16200000" sx="99000" sy="99000" rotWithShape="0">
                <a:prstClr val="black">
                  <a:alpha val="8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132"/>
            <p:cNvSpPr/>
            <p:nvPr/>
          </p:nvSpPr>
          <p:spPr>
            <a:xfrm>
              <a:off x="5004048" y="2957070"/>
              <a:ext cx="3248976" cy="173273"/>
            </a:xfrm>
            <a:prstGeom prst="rect">
              <a:avLst/>
            </a:prstGeom>
            <a:solidFill>
              <a:srgbClr val="B5C9D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20072" y="2211710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23ACAB"/>
                  </a:solidFill>
                  <a:latin typeface="EuropeC"/>
                  <a:cs typeface="EuropeC"/>
                </a:rPr>
                <a:t>1 </a:t>
              </a:r>
              <a:r>
                <a:rPr lang="ru-RU" b="1" dirty="0" smtClean="0">
                  <a:solidFill>
                    <a:srgbClr val="23ACAB"/>
                  </a:solidFill>
                  <a:latin typeface="EuropeC"/>
                  <a:cs typeface="EuropeC"/>
                </a:rPr>
                <a:t>год </a:t>
              </a:r>
              <a:endParaRPr lang="ru-RU" sz="500" b="1" dirty="0" smtClean="0">
                <a:solidFill>
                  <a:srgbClr val="23ACAB"/>
                </a:solidFill>
                <a:latin typeface="EuropeC"/>
                <a:cs typeface="EuropeC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92080" y="2581042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D4861"/>
                  </a:solidFill>
                  <a:latin typeface="EuropeC"/>
                  <a:cs typeface="EuropeC"/>
                </a:rPr>
                <a:t>350</a:t>
              </a:r>
              <a:r>
                <a:rPr lang="ru-RU" dirty="0" smtClean="0">
                  <a:solidFill>
                    <a:srgbClr val="2D4861"/>
                  </a:solidFill>
                  <a:latin typeface="EuropeC"/>
                  <a:cs typeface="EuropeC"/>
                </a:rPr>
                <a:t> </a:t>
              </a:r>
              <a:r>
                <a:rPr lang="en-US" dirty="0" smtClean="0">
                  <a:solidFill>
                    <a:srgbClr val="2D4861"/>
                  </a:solidFill>
                  <a:latin typeface="EuropeC"/>
                  <a:cs typeface="EuropeC"/>
                </a:rPr>
                <a:t>USD</a:t>
              </a: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115616" y="1491630"/>
            <a:ext cx="7137408" cy="693349"/>
            <a:chOff x="1115616" y="1491630"/>
            <a:chExt cx="7137408" cy="693349"/>
          </a:xfrm>
        </p:grpSpPr>
        <p:sp>
          <p:nvSpPr>
            <p:cNvPr id="67" name="Rectangle 129"/>
            <p:cNvSpPr/>
            <p:nvPr/>
          </p:nvSpPr>
          <p:spPr>
            <a:xfrm>
              <a:off x="1115616" y="1491631"/>
              <a:ext cx="7137408" cy="6933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1331640" y="1491630"/>
              <a:ext cx="67687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2D4861"/>
                  </a:solidFill>
                  <a:latin typeface="EuropeC"/>
                  <a:cs typeface="EuropeC"/>
                </a:rPr>
                <a:t>Стоимость</a:t>
              </a:r>
              <a:r>
                <a:rPr lang="en-US" b="1" dirty="0" smtClean="0">
                  <a:solidFill>
                    <a:srgbClr val="2D4861"/>
                  </a:solidFill>
                  <a:latin typeface="EuropeC"/>
                  <a:cs typeface="EuropeC"/>
                </a:rPr>
                <a:t>*</a:t>
              </a:r>
              <a:r>
                <a:rPr lang="ru-RU" b="1" dirty="0" smtClean="0">
                  <a:solidFill>
                    <a:srgbClr val="2D4861"/>
                  </a:solidFill>
                  <a:latin typeface="EuropeC"/>
                  <a:cs typeface="EuropeC"/>
                </a:rPr>
                <a:t> </a:t>
              </a:r>
              <a:r>
                <a:rPr lang="ru-RU" b="1" dirty="0" err="1">
                  <a:solidFill>
                    <a:srgbClr val="2D4861"/>
                  </a:solidFill>
                  <a:latin typeface="EuropeC"/>
                  <a:cs typeface="EuropeC"/>
                </a:rPr>
                <a:t>безлимитной</a:t>
              </a:r>
              <a:r>
                <a:rPr lang="ru-RU" b="1" dirty="0">
                  <a:solidFill>
                    <a:srgbClr val="2D4861"/>
                  </a:solidFill>
                  <a:latin typeface="EuropeC"/>
                  <a:cs typeface="EuropeC"/>
                </a:rPr>
                <a:t> публикации </a:t>
              </a:r>
              <a:endParaRPr lang="ru-RU" b="1" dirty="0" smtClean="0">
                <a:solidFill>
                  <a:srgbClr val="2D4861"/>
                </a:solidFill>
                <a:latin typeface="EuropeC"/>
                <a:cs typeface="EuropeC"/>
              </a:endParaRPr>
            </a:p>
            <a:p>
              <a:pPr algn="ctr"/>
              <a:r>
                <a:rPr lang="ru-RU" b="1" dirty="0" smtClean="0">
                  <a:solidFill>
                    <a:srgbClr val="2D4861"/>
                  </a:solidFill>
                  <a:latin typeface="EuropeC"/>
                  <a:cs typeface="EuropeC"/>
                </a:rPr>
                <a:t>на </a:t>
              </a:r>
              <a:r>
                <a:rPr lang="en-US" b="1" dirty="0" err="1">
                  <a:solidFill>
                    <a:srgbClr val="2D4861"/>
                  </a:solidFill>
                  <a:latin typeface="EuropeC"/>
                  <a:cs typeface="EuropeC"/>
                </a:rPr>
                <a:t>Unitravel</a:t>
              </a:r>
              <a:r>
                <a:rPr lang="ru-RU" b="1" dirty="0">
                  <a:solidFill>
                    <a:srgbClr val="2D4861"/>
                  </a:solidFill>
                  <a:latin typeface="EuropeC"/>
                  <a:cs typeface="EuropeC"/>
                </a:rPr>
                <a:t>.</a:t>
              </a:r>
              <a:r>
                <a:rPr lang="en-US" b="1" dirty="0">
                  <a:solidFill>
                    <a:srgbClr val="2D4861"/>
                  </a:solidFill>
                  <a:latin typeface="EuropeC"/>
                  <a:cs typeface="EuropeC"/>
                </a:rPr>
                <a:t>pro</a:t>
              </a:r>
              <a:r>
                <a:rPr lang="ru-RU" b="1" dirty="0">
                  <a:solidFill>
                    <a:srgbClr val="2D4861"/>
                  </a:solidFill>
                  <a:latin typeface="EuropeC"/>
                  <a:cs typeface="EuropeC"/>
                </a:rPr>
                <a:t>  +  </a:t>
              </a:r>
              <a:r>
                <a:rPr lang="en-US" b="1" dirty="0" err="1">
                  <a:solidFill>
                    <a:srgbClr val="2D4861"/>
                  </a:solidFill>
                  <a:latin typeface="EuropeC"/>
                  <a:cs typeface="EuropeC"/>
                </a:rPr>
                <a:t>Travelinfo</a:t>
              </a:r>
              <a:r>
                <a:rPr lang="ru-RU" b="1" dirty="0">
                  <a:solidFill>
                    <a:srgbClr val="2D4861"/>
                  </a:solidFill>
                  <a:latin typeface="EuropeC"/>
                  <a:cs typeface="EuropeC"/>
                </a:rPr>
                <a:t>.</a:t>
              </a:r>
              <a:r>
                <a:rPr lang="en-US" b="1" dirty="0">
                  <a:solidFill>
                    <a:srgbClr val="2D4861"/>
                  </a:solidFill>
                  <a:latin typeface="EuropeC"/>
                  <a:cs typeface="EuropeC"/>
                </a:rPr>
                <a:t>pro</a:t>
              </a:r>
              <a:r>
                <a:rPr lang="ru-RU" b="1" dirty="0">
                  <a:solidFill>
                    <a:srgbClr val="2D4861"/>
                  </a:solidFill>
                  <a:latin typeface="EuropeC"/>
                  <a:cs typeface="EuropeC"/>
                </a:rPr>
                <a:t>: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214546" y="3643320"/>
            <a:ext cx="6515323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tx2">
                    <a:lumMod val="10000"/>
                    <a:lumOff val="90000"/>
                  </a:schemeClr>
                </a:solidFill>
                <a:latin typeface="EuropeC"/>
                <a:cs typeface="EuropeC"/>
              </a:rPr>
              <a:t>Здесь </a:t>
            </a:r>
            <a:r>
              <a:rPr lang="ru-RU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EuropeC"/>
                <a:cs typeface="EuropeC"/>
              </a:rPr>
              <a:t>же, </a:t>
            </a:r>
            <a:r>
              <a:rPr lang="ru-RU" dirty="0">
                <a:solidFill>
                  <a:schemeClr val="tx2">
                    <a:lumMod val="10000"/>
                    <a:lumOff val="90000"/>
                  </a:schemeClr>
                </a:solidFill>
                <a:latin typeface="EuropeC"/>
                <a:cs typeface="EuropeC"/>
              </a:rPr>
              <a:t>внутри платформы </a:t>
            </a:r>
            <a:r>
              <a:rPr lang="en-US" dirty="0" err="1" smtClean="0">
                <a:solidFill>
                  <a:schemeClr val="tx2">
                    <a:lumMod val="10000"/>
                    <a:lumOff val="90000"/>
                  </a:schemeClr>
                </a:solidFill>
                <a:latin typeface="EuropeC"/>
                <a:cs typeface="EuropeC"/>
              </a:rPr>
              <a:t>Unitravel</a:t>
            </a:r>
            <a:r>
              <a:rPr lang="ru-RU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EuropeC"/>
                <a:cs typeface="EuropeC"/>
              </a:rPr>
              <a:t>.</a:t>
            </a:r>
            <a:r>
              <a:rPr lang="en-US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EuropeC"/>
                <a:cs typeface="EuropeC"/>
              </a:rPr>
              <a:t>pro</a:t>
            </a:r>
            <a:r>
              <a:rPr lang="ru-RU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EuropeC"/>
                <a:cs typeface="EuropeC"/>
              </a:rPr>
              <a:t>,</a:t>
            </a:r>
            <a:r>
              <a:rPr lang="en-US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EuropeC"/>
                <a:cs typeface="EuropeC"/>
              </a:rPr>
              <a:t> </a:t>
            </a:r>
            <a:r>
              <a:rPr lang="ru-RU" dirty="0">
                <a:solidFill>
                  <a:schemeClr val="tx2">
                    <a:lumMod val="10000"/>
                    <a:lumOff val="90000"/>
                  </a:schemeClr>
                </a:solidFill>
                <a:latin typeface="EuropeC"/>
                <a:cs typeface="EuropeC"/>
              </a:rPr>
              <a:t>Вы можете заказать переводы ваших новостей на любой язык из вашего Личного Кабинета</a:t>
            </a:r>
            <a:r>
              <a:rPr lang="ru-RU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EuropeC"/>
                <a:cs typeface="EuropeC"/>
              </a:rPr>
              <a:t>!</a:t>
            </a:r>
            <a:endParaRPr lang="ru-RU" dirty="0">
              <a:solidFill>
                <a:schemeClr val="tx2">
                  <a:lumMod val="10000"/>
                  <a:lumOff val="90000"/>
                </a:schemeClr>
              </a:solidFill>
              <a:latin typeface="EuropeC"/>
              <a:cs typeface="EuropeC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539552" y="3544016"/>
            <a:ext cx="1401364" cy="1403998"/>
            <a:chOff x="539552" y="3544016"/>
            <a:chExt cx="1401364" cy="1403998"/>
          </a:xfrm>
        </p:grpSpPr>
        <p:sp>
          <p:nvSpPr>
            <p:cNvPr id="71" name="Freeform 5"/>
            <p:cNvSpPr>
              <a:spLocks noEditPoints="1"/>
            </p:cNvSpPr>
            <p:nvPr/>
          </p:nvSpPr>
          <p:spPr bwMode="auto">
            <a:xfrm>
              <a:off x="938565" y="3904855"/>
              <a:ext cx="681107" cy="682319"/>
            </a:xfrm>
            <a:custGeom>
              <a:avLst/>
              <a:gdLst>
                <a:gd name="T0" fmla="*/ 1124 w 1124"/>
                <a:gd name="T1" fmla="*/ 369 h 1126"/>
                <a:gd name="T2" fmla="*/ 754 w 1124"/>
                <a:gd name="T3" fmla="*/ 0 h 1126"/>
                <a:gd name="T4" fmla="*/ 108 w 1124"/>
                <a:gd name="T5" fmla="*/ 646 h 1126"/>
                <a:gd name="T6" fmla="*/ 0 w 1124"/>
                <a:gd name="T7" fmla="*/ 1126 h 1126"/>
                <a:gd name="T8" fmla="*/ 477 w 1124"/>
                <a:gd name="T9" fmla="*/ 1015 h 1126"/>
                <a:gd name="T10" fmla="*/ 1124 w 1124"/>
                <a:gd name="T11" fmla="*/ 369 h 1126"/>
                <a:gd name="T12" fmla="*/ 446 w 1124"/>
                <a:gd name="T13" fmla="*/ 944 h 1126"/>
                <a:gd name="T14" fmla="*/ 387 w 1124"/>
                <a:gd name="T15" fmla="*/ 885 h 1126"/>
                <a:gd name="T16" fmla="*/ 962 w 1124"/>
                <a:gd name="T17" fmla="*/ 310 h 1126"/>
                <a:gd name="T18" fmla="*/ 1022 w 1124"/>
                <a:gd name="T19" fmla="*/ 369 h 1126"/>
                <a:gd name="T20" fmla="*/ 446 w 1124"/>
                <a:gd name="T21" fmla="*/ 944 h 1126"/>
                <a:gd name="T22" fmla="*/ 232 w 1124"/>
                <a:gd name="T23" fmla="*/ 997 h 1126"/>
                <a:gd name="T24" fmla="*/ 127 w 1124"/>
                <a:gd name="T25" fmla="*/ 892 h 1126"/>
                <a:gd name="T26" fmla="*/ 167 w 1124"/>
                <a:gd name="T27" fmla="*/ 715 h 1126"/>
                <a:gd name="T28" fmla="*/ 227 w 1124"/>
                <a:gd name="T29" fmla="*/ 775 h 1126"/>
                <a:gd name="T30" fmla="*/ 226 w 1124"/>
                <a:gd name="T31" fmla="*/ 775 h 1126"/>
                <a:gd name="T32" fmla="*/ 362 w 1124"/>
                <a:gd name="T33" fmla="*/ 911 h 1126"/>
                <a:gd name="T34" fmla="*/ 362 w 1124"/>
                <a:gd name="T35" fmla="*/ 910 h 1126"/>
                <a:gd name="T36" fmla="*/ 408 w 1124"/>
                <a:gd name="T37" fmla="*/ 957 h 1126"/>
                <a:gd name="T38" fmla="*/ 232 w 1124"/>
                <a:gd name="T39" fmla="*/ 997 h 1126"/>
                <a:gd name="T40" fmla="*/ 937 w 1124"/>
                <a:gd name="T41" fmla="*/ 284 h 1126"/>
                <a:gd name="T42" fmla="*/ 362 w 1124"/>
                <a:gd name="T43" fmla="*/ 859 h 1126"/>
                <a:gd name="T44" fmla="*/ 278 w 1124"/>
                <a:gd name="T45" fmla="*/ 775 h 1126"/>
                <a:gd name="T46" fmla="*/ 853 w 1124"/>
                <a:gd name="T47" fmla="*/ 200 h 1126"/>
                <a:gd name="T48" fmla="*/ 937 w 1124"/>
                <a:gd name="T49" fmla="*/ 284 h 1126"/>
                <a:gd name="T50" fmla="*/ 754 w 1124"/>
                <a:gd name="T51" fmla="*/ 102 h 1126"/>
                <a:gd name="T52" fmla="*/ 827 w 1124"/>
                <a:gd name="T53" fmla="*/ 175 h 1126"/>
                <a:gd name="T54" fmla="*/ 252 w 1124"/>
                <a:gd name="T55" fmla="*/ 750 h 1126"/>
                <a:gd name="T56" fmla="*/ 179 w 1124"/>
                <a:gd name="T57" fmla="*/ 677 h 1126"/>
                <a:gd name="T58" fmla="*/ 754 w 1124"/>
                <a:gd name="T59" fmla="*/ 102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4" h="1126">
                  <a:moveTo>
                    <a:pt x="1124" y="369"/>
                  </a:moveTo>
                  <a:lnTo>
                    <a:pt x="754" y="0"/>
                  </a:lnTo>
                  <a:lnTo>
                    <a:pt x="108" y="646"/>
                  </a:lnTo>
                  <a:lnTo>
                    <a:pt x="0" y="1126"/>
                  </a:lnTo>
                  <a:lnTo>
                    <a:pt x="477" y="1015"/>
                  </a:lnTo>
                  <a:lnTo>
                    <a:pt x="1124" y="369"/>
                  </a:lnTo>
                  <a:close/>
                  <a:moveTo>
                    <a:pt x="446" y="944"/>
                  </a:moveTo>
                  <a:lnTo>
                    <a:pt x="387" y="885"/>
                  </a:lnTo>
                  <a:lnTo>
                    <a:pt x="962" y="310"/>
                  </a:lnTo>
                  <a:lnTo>
                    <a:pt x="1022" y="369"/>
                  </a:lnTo>
                  <a:lnTo>
                    <a:pt x="446" y="944"/>
                  </a:lnTo>
                  <a:close/>
                  <a:moveTo>
                    <a:pt x="232" y="997"/>
                  </a:moveTo>
                  <a:lnTo>
                    <a:pt x="127" y="892"/>
                  </a:lnTo>
                  <a:lnTo>
                    <a:pt x="167" y="715"/>
                  </a:lnTo>
                  <a:lnTo>
                    <a:pt x="227" y="775"/>
                  </a:lnTo>
                  <a:lnTo>
                    <a:pt x="226" y="775"/>
                  </a:lnTo>
                  <a:lnTo>
                    <a:pt x="362" y="911"/>
                  </a:lnTo>
                  <a:lnTo>
                    <a:pt x="362" y="910"/>
                  </a:lnTo>
                  <a:lnTo>
                    <a:pt x="408" y="957"/>
                  </a:lnTo>
                  <a:lnTo>
                    <a:pt x="232" y="997"/>
                  </a:lnTo>
                  <a:close/>
                  <a:moveTo>
                    <a:pt x="937" y="284"/>
                  </a:moveTo>
                  <a:lnTo>
                    <a:pt x="362" y="859"/>
                  </a:lnTo>
                  <a:lnTo>
                    <a:pt x="278" y="775"/>
                  </a:lnTo>
                  <a:lnTo>
                    <a:pt x="853" y="200"/>
                  </a:lnTo>
                  <a:lnTo>
                    <a:pt x="937" y="284"/>
                  </a:lnTo>
                  <a:close/>
                  <a:moveTo>
                    <a:pt x="754" y="102"/>
                  </a:moveTo>
                  <a:lnTo>
                    <a:pt x="827" y="175"/>
                  </a:lnTo>
                  <a:lnTo>
                    <a:pt x="252" y="750"/>
                  </a:lnTo>
                  <a:lnTo>
                    <a:pt x="179" y="677"/>
                  </a:lnTo>
                  <a:lnTo>
                    <a:pt x="754" y="102"/>
                  </a:lnTo>
                  <a:close/>
                </a:path>
              </a:pathLst>
            </a:custGeom>
            <a:solidFill>
              <a:srgbClr val="B5C9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72" name="Группа 71"/>
            <p:cNvGrpSpPr>
              <a:grpSpLocks noChangeAspect="1"/>
            </p:cNvGrpSpPr>
            <p:nvPr/>
          </p:nvGrpSpPr>
          <p:grpSpPr>
            <a:xfrm>
              <a:off x="539552" y="3544016"/>
              <a:ext cx="1401364" cy="1403998"/>
              <a:chOff x="1053163" y="1927537"/>
              <a:chExt cx="1958021" cy="1961709"/>
            </a:xfrm>
            <a:solidFill>
              <a:srgbClr val="B5C9DC"/>
            </a:solidFill>
          </p:grpSpPr>
          <p:sp>
            <p:nvSpPr>
              <p:cNvPr id="73" name="Oval 35"/>
              <p:cNvSpPr/>
              <p:nvPr/>
            </p:nvSpPr>
            <p:spPr>
              <a:xfrm>
                <a:off x="1103184" y="1981246"/>
                <a:ext cx="1908000" cy="19080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4" name="Freeform 5"/>
              <p:cNvSpPr>
                <a:spLocks/>
              </p:cNvSpPr>
              <p:nvPr/>
            </p:nvSpPr>
            <p:spPr bwMode="auto">
              <a:xfrm>
                <a:off x="1053163" y="1927537"/>
                <a:ext cx="1079500" cy="1081087"/>
              </a:xfrm>
              <a:custGeom>
                <a:avLst/>
                <a:gdLst>
                  <a:gd name="T0" fmla="*/ 100 w 1175"/>
                  <a:gd name="T1" fmla="*/ 1175 h 1175"/>
                  <a:gd name="T2" fmla="*/ 0 w 1175"/>
                  <a:gd name="T3" fmla="*/ 1175 h 1175"/>
                  <a:gd name="T4" fmla="*/ 344 w 1175"/>
                  <a:gd name="T5" fmla="*/ 344 h 1175"/>
                  <a:gd name="T6" fmla="*/ 1175 w 1175"/>
                  <a:gd name="T7" fmla="*/ 0 h 1175"/>
                  <a:gd name="T8" fmla="*/ 1175 w 1175"/>
                  <a:gd name="T9" fmla="*/ 100 h 1175"/>
                  <a:gd name="T10" fmla="*/ 100 w 1175"/>
                  <a:gd name="T11" fmla="*/ 1175 h 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5" h="1175">
                    <a:moveTo>
                      <a:pt x="100" y="1175"/>
                    </a:moveTo>
                    <a:cubicBezTo>
                      <a:pt x="0" y="1175"/>
                      <a:pt x="0" y="1175"/>
                      <a:pt x="0" y="1175"/>
                    </a:cubicBezTo>
                    <a:cubicBezTo>
                      <a:pt x="0" y="861"/>
                      <a:pt x="123" y="566"/>
                      <a:pt x="344" y="344"/>
                    </a:cubicBezTo>
                    <a:cubicBezTo>
                      <a:pt x="566" y="122"/>
                      <a:pt x="861" y="0"/>
                      <a:pt x="1175" y="0"/>
                    </a:cubicBezTo>
                    <a:cubicBezTo>
                      <a:pt x="1175" y="100"/>
                      <a:pt x="1175" y="100"/>
                      <a:pt x="1175" y="100"/>
                    </a:cubicBezTo>
                    <a:cubicBezTo>
                      <a:pt x="583" y="100"/>
                      <a:pt x="100" y="582"/>
                      <a:pt x="100" y="11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4572000" y="4866501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EuropeC"/>
                <a:cs typeface="EuropeC"/>
              </a:rPr>
              <a:t>*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EuropeC"/>
                <a:cs typeface="EuropeC"/>
              </a:rPr>
              <a:t>По истечении 6-месячного бесплатного пробного периода.</a:t>
            </a:r>
            <a:endParaRPr lang="en-US" sz="1200" dirty="0" smtClean="0">
              <a:solidFill>
                <a:schemeClr val="bg1">
                  <a:lumMod val="95000"/>
                </a:schemeClr>
              </a:solidFill>
              <a:latin typeface="EuropeC"/>
              <a:cs typeface="Europe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464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8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8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8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2"/>
          <a:srcRect t="4442" b="30089"/>
          <a:stretch/>
        </p:blipFill>
        <p:spPr>
          <a:xfrm>
            <a:off x="0" y="0"/>
            <a:ext cx="9144000" cy="314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80512" cy="3147814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04048" y="3147814"/>
            <a:ext cx="4067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ru-RU" sz="1200" b="1" dirty="0" smtClean="0">
                <a:solidFill>
                  <a:srgbClr val="E11E4F"/>
                </a:solidFill>
                <a:latin typeface="EuropeC"/>
                <a:cs typeface="EuropeC"/>
              </a:rPr>
              <a:t>Пометьте </a:t>
            </a:r>
            <a:r>
              <a:rPr lang="ru-RU" sz="1200" b="1" dirty="0">
                <a:solidFill>
                  <a:srgbClr val="E11E4F"/>
                </a:solidFill>
                <a:latin typeface="EuropeC"/>
                <a:cs typeface="EuropeC"/>
              </a:rPr>
              <a:t>файлы</a:t>
            </a:r>
            <a:r>
              <a:rPr lang="ru-RU" sz="1200" dirty="0">
                <a:solidFill>
                  <a:srgbClr val="E11E4F"/>
                </a:solidFill>
                <a:latin typeface="EuropeC"/>
                <a:cs typeface="EuropeC"/>
              </a:rPr>
              <a:t>, которые будут доступны для всех пользователей платформы как </a:t>
            </a:r>
            <a:r>
              <a:rPr lang="ru-RU" sz="1200" b="1" dirty="0">
                <a:solidFill>
                  <a:srgbClr val="E11E4F"/>
                </a:solidFill>
                <a:latin typeface="EuropeC"/>
                <a:cs typeface="EuropeC"/>
              </a:rPr>
              <a:t>публичные </a:t>
            </a:r>
            <a:r>
              <a:rPr lang="ru-RU" sz="1200" dirty="0">
                <a:solidFill>
                  <a:srgbClr val="E11E4F"/>
                </a:solidFill>
                <a:latin typeface="EuropeC"/>
                <a:cs typeface="EuropeC"/>
              </a:rPr>
              <a:t>(Публичные).</a:t>
            </a:r>
          </a:p>
          <a:p>
            <a:pPr marL="171450" indent="-171450">
              <a:buFont typeface="Arial"/>
              <a:buChar char="•"/>
            </a:pPr>
            <a:r>
              <a:rPr lang="ru-RU" sz="1200" b="1" dirty="0">
                <a:solidFill>
                  <a:srgbClr val="E11E4F"/>
                </a:solidFill>
                <a:latin typeface="EuropeC"/>
                <a:cs typeface="EuropeC"/>
              </a:rPr>
              <a:t>Пометьте файлы</a:t>
            </a:r>
            <a:r>
              <a:rPr lang="ru-RU" sz="1200" dirty="0">
                <a:solidFill>
                  <a:srgbClr val="E11E4F"/>
                </a:solidFill>
                <a:latin typeface="EuropeC"/>
                <a:cs typeface="EuropeC"/>
              </a:rPr>
              <a:t>, доступные только определенным </a:t>
            </a:r>
            <a:r>
              <a:rPr lang="ru-RU" sz="1200" b="1" dirty="0">
                <a:solidFill>
                  <a:srgbClr val="E11E4F"/>
                </a:solidFill>
                <a:latin typeface="EuropeC"/>
                <a:cs typeface="EuropeC"/>
              </a:rPr>
              <a:t>вашим партнерам </a:t>
            </a:r>
            <a:r>
              <a:rPr lang="ru-RU" sz="1200" dirty="0">
                <a:solidFill>
                  <a:srgbClr val="E11E4F"/>
                </a:solidFill>
                <a:latin typeface="EuropeC"/>
                <a:cs typeface="EuropeC"/>
              </a:rPr>
              <a:t>(Агентские).</a:t>
            </a:r>
          </a:p>
          <a:p>
            <a:pPr marL="171450" indent="-171450">
              <a:buFont typeface="Arial"/>
              <a:buChar char="•"/>
            </a:pPr>
            <a:r>
              <a:rPr lang="ru-RU" sz="1200" b="1" dirty="0">
                <a:solidFill>
                  <a:srgbClr val="E11E4F"/>
                </a:solidFill>
                <a:latin typeface="EuropeC"/>
                <a:cs typeface="EuropeC"/>
              </a:rPr>
              <a:t>Используйте настройки видимости</a:t>
            </a:r>
            <a:r>
              <a:rPr lang="ru-RU" sz="1200" dirty="0">
                <a:solidFill>
                  <a:srgbClr val="E11E4F"/>
                </a:solidFill>
                <a:latin typeface="EuropeC"/>
                <a:cs typeface="EuropeC"/>
              </a:rPr>
              <a:t>: для моих сотрудников, агентства, публичные.</a:t>
            </a:r>
          </a:p>
          <a:p>
            <a:pPr marL="171450" indent="-171450">
              <a:buFont typeface="Arial"/>
              <a:buChar char="•"/>
            </a:pPr>
            <a:r>
              <a:rPr lang="ru-RU" sz="1200" b="1" dirty="0">
                <a:solidFill>
                  <a:srgbClr val="E11E4F"/>
                </a:solidFill>
                <a:latin typeface="EuropeC"/>
                <a:cs typeface="EuropeC"/>
              </a:rPr>
              <a:t>Проставьте тэги к каждому файлу </a:t>
            </a:r>
            <a:r>
              <a:rPr lang="ru-RU" sz="1200" dirty="0">
                <a:solidFill>
                  <a:srgbClr val="E11E4F"/>
                </a:solidFill>
                <a:latin typeface="EuropeC"/>
                <a:cs typeface="EuropeC"/>
              </a:rPr>
              <a:t>и тогда их можно будет найти без труда на платформе и в вашем </a:t>
            </a:r>
            <a:r>
              <a:rPr lang="ru-RU" sz="1200" dirty="0" err="1">
                <a:solidFill>
                  <a:srgbClr val="E11E4F"/>
                </a:solidFill>
                <a:latin typeface="EuropeC"/>
                <a:cs typeface="EuropeC"/>
              </a:rPr>
              <a:t>профайле</a:t>
            </a:r>
            <a:r>
              <a:rPr lang="ru-RU" sz="1200" dirty="0">
                <a:solidFill>
                  <a:srgbClr val="E11E4F"/>
                </a:solidFill>
                <a:latin typeface="EuropeC"/>
                <a:cs typeface="EuropeC"/>
              </a:rPr>
              <a:t>.</a:t>
            </a:r>
          </a:p>
        </p:txBody>
      </p:sp>
      <p:grpSp>
        <p:nvGrpSpPr>
          <p:cNvPr id="7" name="Group 261"/>
          <p:cNvGrpSpPr>
            <a:grpSpLocks noChangeAspect="1"/>
          </p:cNvGrpSpPr>
          <p:nvPr/>
        </p:nvGrpSpPr>
        <p:grpSpPr>
          <a:xfrm>
            <a:off x="5004049" y="1347655"/>
            <a:ext cx="269793" cy="287999"/>
            <a:chOff x="8342313" y="10972800"/>
            <a:chExt cx="1293813" cy="1381125"/>
          </a:xfrm>
          <a:solidFill>
            <a:srgbClr val="23ACAB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8342313" y="10972800"/>
              <a:ext cx="1293813" cy="1381125"/>
            </a:xfrm>
            <a:custGeom>
              <a:avLst/>
              <a:gdLst>
                <a:gd name="T0" fmla="*/ 299 w 345"/>
                <a:gd name="T1" fmla="*/ 0 h 368"/>
                <a:gd name="T2" fmla="*/ 46 w 345"/>
                <a:gd name="T3" fmla="*/ 0 h 368"/>
                <a:gd name="T4" fmla="*/ 0 w 345"/>
                <a:gd name="T5" fmla="*/ 46 h 368"/>
                <a:gd name="T6" fmla="*/ 0 w 345"/>
                <a:gd name="T7" fmla="*/ 322 h 368"/>
                <a:gd name="T8" fmla="*/ 46 w 345"/>
                <a:gd name="T9" fmla="*/ 368 h 368"/>
                <a:gd name="T10" fmla="*/ 299 w 345"/>
                <a:gd name="T11" fmla="*/ 368 h 368"/>
                <a:gd name="T12" fmla="*/ 345 w 345"/>
                <a:gd name="T13" fmla="*/ 322 h 368"/>
                <a:gd name="T14" fmla="*/ 345 w 345"/>
                <a:gd name="T15" fmla="*/ 46 h 368"/>
                <a:gd name="T16" fmla="*/ 299 w 345"/>
                <a:gd name="T17" fmla="*/ 0 h 368"/>
                <a:gd name="T18" fmla="*/ 322 w 345"/>
                <a:gd name="T19" fmla="*/ 322 h 368"/>
                <a:gd name="T20" fmla="*/ 299 w 345"/>
                <a:gd name="T21" fmla="*/ 345 h 368"/>
                <a:gd name="T22" fmla="*/ 46 w 345"/>
                <a:gd name="T23" fmla="*/ 345 h 368"/>
                <a:gd name="T24" fmla="*/ 23 w 345"/>
                <a:gd name="T25" fmla="*/ 322 h 368"/>
                <a:gd name="T26" fmla="*/ 23 w 345"/>
                <a:gd name="T27" fmla="*/ 46 h 368"/>
                <a:gd name="T28" fmla="*/ 46 w 345"/>
                <a:gd name="T29" fmla="*/ 23 h 368"/>
                <a:gd name="T30" fmla="*/ 299 w 345"/>
                <a:gd name="T31" fmla="*/ 23 h 368"/>
                <a:gd name="T32" fmla="*/ 322 w 345"/>
                <a:gd name="T33" fmla="*/ 46 h 368"/>
                <a:gd name="T34" fmla="*/ 322 w 345"/>
                <a:gd name="T35" fmla="*/ 32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68">
                  <a:moveTo>
                    <a:pt x="299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48"/>
                    <a:pt x="20" y="368"/>
                    <a:pt x="46" y="368"/>
                  </a:cubicBezTo>
                  <a:cubicBezTo>
                    <a:pt x="299" y="368"/>
                    <a:pt x="299" y="368"/>
                    <a:pt x="299" y="368"/>
                  </a:cubicBezTo>
                  <a:cubicBezTo>
                    <a:pt x="324" y="368"/>
                    <a:pt x="345" y="348"/>
                    <a:pt x="345" y="322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21"/>
                    <a:pt x="324" y="0"/>
                    <a:pt x="299" y="0"/>
                  </a:cubicBezTo>
                  <a:close/>
                  <a:moveTo>
                    <a:pt x="322" y="322"/>
                  </a:moveTo>
                  <a:cubicBezTo>
                    <a:pt x="322" y="335"/>
                    <a:pt x="312" y="345"/>
                    <a:pt x="299" y="345"/>
                  </a:cubicBezTo>
                  <a:cubicBezTo>
                    <a:pt x="46" y="345"/>
                    <a:pt x="46" y="345"/>
                    <a:pt x="46" y="345"/>
                  </a:cubicBezTo>
                  <a:cubicBezTo>
                    <a:pt x="33" y="345"/>
                    <a:pt x="23" y="335"/>
                    <a:pt x="23" y="322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33"/>
                    <a:pt x="33" y="23"/>
                    <a:pt x="46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12" y="23"/>
                    <a:pt x="322" y="33"/>
                    <a:pt x="322" y="46"/>
                  </a:cubicBezTo>
                  <a:lnTo>
                    <a:pt x="322" y="3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8513763" y="11145838"/>
              <a:ext cx="949325" cy="863600"/>
            </a:xfrm>
            <a:custGeom>
              <a:avLst/>
              <a:gdLst>
                <a:gd name="T0" fmla="*/ 241 w 253"/>
                <a:gd name="T1" fmla="*/ 0 h 230"/>
                <a:gd name="T2" fmla="*/ 11 w 253"/>
                <a:gd name="T3" fmla="*/ 0 h 230"/>
                <a:gd name="T4" fmla="*/ 0 w 253"/>
                <a:gd name="T5" fmla="*/ 11 h 230"/>
                <a:gd name="T6" fmla="*/ 0 w 253"/>
                <a:gd name="T7" fmla="*/ 219 h 230"/>
                <a:gd name="T8" fmla="*/ 11 w 253"/>
                <a:gd name="T9" fmla="*/ 230 h 230"/>
                <a:gd name="T10" fmla="*/ 241 w 253"/>
                <a:gd name="T11" fmla="*/ 230 h 230"/>
                <a:gd name="T12" fmla="*/ 253 w 253"/>
                <a:gd name="T13" fmla="*/ 219 h 230"/>
                <a:gd name="T14" fmla="*/ 253 w 253"/>
                <a:gd name="T15" fmla="*/ 11 h 230"/>
                <a:gd name="T16" fmla="*/ 241 w 253"/>
                <a:gd name="T17" fmla="*/ 0 h 230"/>
                <a:gd name="T18" fmla="*/ 241 w 253"/>
                <a:gd name="T19" fmla="*/ 11 h 230"/>
                <a:gd name="T20" fmla="*/ 241 w 253"/>
                <a:gd name="T21" fmla="*/ 171 h 230"/>
                <a:gd name="T22" fmla="*/ 204 w 253"/>
                <a:gd name="T23" fmla="*/ 130 h 230"/>
                <a:gd name="T24" fmla="*/ 195 w 253"/>
                <a:gd name="T25" fmla="*/ 127 h 230"/>
                <a:gd name="T26" fmla="*/ 187 w 253"/>
                <a:gd name="T27" fmla="*/ 130 h 230"/>
                <a:gd name="T28" fmla="*/ 157 w 253"/>
                <a:gd name="T29" fmla="*/ 164 h 230"/>
                <a:gd name="T30" fmla="*/ 66 w 253"/>
                <a:gd name="T31" fmla="*/ 61 h 230"/>
                <a:gd name="T32" fmla="*/ 57 w 253"/>
                <a:gd name="T33" fmla="*/ 57 h 230"/>
                <a:gd name="T34" fmla="*/ 49 w 253"/>
                <a:gd name="T35" fmla="*/ 61 h 230"/>
                <a:gd name="T36" fmla="*/ 11 w 253"/>
                <a:gd name="T37" fmla="*/ 105 h 230"/>
                <a:gd name="T38" fmla="*/ 11 w 253"/>
                <a:gd name="T39" fmla="*/ 11 h 230"/>
                <a:gd name="T40" fmla="*/ 241 w 253"/>
                <a:gd name="T41" fmla="*/ 11 h 230"/>
                <a:gd name="T42" fmla="*/ 11 w 253"/>
                <a:gd name="T43" fmla="*/ 122 h 230"/>
                <a:gd name="T44" fmla="*/ 57 w 253"/>
                <a:gd name="T45" fmla="*/ 69 h 230"/>
                <a:gd name="T46" fmla="*/ 150 w 253"/>
                <a:gd name="T47" fmla="*/ 174 h 230"/>
                <a:gd name="T48" fmla="*/ 157 w 253"/>
                <a:gd name="T49" fmla="*/ 182 h 230"/>
                <a:gd name="T50" fmla="*/ 189 w 253"/>
                <a:gd name="T51" fmla="*/ 219 h 230"/>
                <a:gd name="T52" fmla="*/ 11 w 253"/>
                <a:gd name="T53" fmla="*/ 219 h 230"/>
                <a:gd name="T54" fmla="*/ 11 w 253"/>
                <a:gd name="T55" fmla="*/ 122 h 230"/>
                <a:gd name="T56" fmla="*/ 204 w 253"/>
                <a:gd name="T57" fmla="*/ 219 h 230"/>
                <a:gd name="T58" fmla="*/ 165 w 253"/>
                <a:gd name="T59" fmla="*/ 173 h 230"/>
                <a:gd name="T60" fmla="*/ 195 w 253"/>
                <a:gd name="T61" fmla="*/ 138 h 230"/>
                <a:gd name="T62" fmla="*/ 241 w 253"/>
                <a:gd name="T63" fmla="*/ 188 h 230"/>
                <a:gd name="T64" fmla="*/ 241 w 253"/>
                <a:gd name="T65" fmla="*/ 219 h 230"/>
                <a:gd name="T66" fmla="*/ 204 w 253"/>
                <a:gd name="T67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230">
                  <a:moveTo>
                    <a:pt x="24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5"/>
                    <a:pt x="5" y="230"/>
                    <a:pt x="11" y="230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8" y="230"/>
                    <a:pt x="253" y="225"/>
                    <a:pt x="253" y="219"/>
                  </a:cubicBezTo>
                  <a:cubicBezTo>
                    <a:pt x="253" y="11"/>
                    <a:pt x="253" y="11"/>
                    <a:pt x="253" y="11"/>
                  </a:cubicBezTo>
                  <a:cubicBezTo>
                    <a:pt x="253" y="5"/>
                    <a:pt x="248" y="0"/>
                    <a:pt x="241" y="0"/>
                  </a:cubicBezTo>
                  <a:close/>
                  <a:moveTo>
                    <a:pt x="241" y="11"/>
                  </a:moveTo>
                  <a:cubicBezTo>
                    <a:pt x="241" y="171"/>
                    <a:pt x="241" y="171"/>
                    <a:pt x="241" y="17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2" y="128"/>
                    <a:pt x="199" y="127"/>
                    <a:pt x="195" y="127"/>
                  </a:cubicBezTo>
                  <a:cubicBezTo>
                    <a:pt x="192" y="127"/>
                    <a:pt x="189" y="128"/>
                    <a:pt x="187" y="130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4" y="59"/>
                    <a:pt x="61" y="57"/>
                    <a:pt x="57" y="57"/>
                  </a:cubicBezTo>
                  <a:cubicBezTo>
                    <a:pt x="54" y="57"/>
                    <a:pt x="51" y="59"/>
                    <a:pt x="49" y="61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241" y="11"/>
                  </a:lnTo>
                  <a:close/>
                  <a:moveTo>
                    <a:pt x="11" y="122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150" y="174"/>
                    <a:pt x="150" y="174"/>
                    <a:pt x="150" y="174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89" y="219"/>
                    <a:pt x="189" y="219"/>
                    <a:pt x="189" y="219"/>
                  </a:cubicBezTo>
                  <a:cubicBezTo>
                    <a:pt x="11" y="219"/>
                    <a:pt x="11" y="219"/>
                    <a:pt x="11" y="219"/>
                  </a:cubicBezTo>
                  <a:lnTo>
                    <a:pt x="11" y="122"/>
                  </a:lnTo>
                  <a:close/>
                  <a:moveTo>
                    <a:pt x="204" y="219"/>
                  </a:moveTo>
                  <a:cubicBezTo>
                    <a:pt x="165" y="173"/>
                    <a:pt x="165" y="173"/>
                    <a:pt x="165" y="173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219"/>
                    <a:pt x="241" y="219"/>
                    <a:pt x="241" y="219"/>
                  </a:cubicBezTo>
                  <a:lnTo>
                    <a:pt x="20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9032875" y="11272838"/>
              <a:ext cx="258763" cy="263525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  <a:gd name="T10" fmla="*/ 34 w 69"/>
                <a:gd name="T11" fmla="*/ 12 h 70"/>
                <a:gd name="T12" fmla="*/ 57 w 69"/>
                <a:gd name="T13" fmla="*/ 35 h 70"/>
                <a:gd name="T14" fmla="*/ 34 w 69"/>
                <a:gd name="T15" fmla="*/ 58 h 70"/>
                <a:gd name="T16" fmla="*/ 11 w 69"/>
                <a:gd name="T17" fmla="*/ 35 h 70"/>
                <a:gd name="T18" fmla="*/ 34 w 69"/>
                <a:gd name="T19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3" y="70"/>
                    <a:pt x="69" y="54"/>
                    <a:pt x="69" y="35"/>
                  </a:cubicBezTo>
                  <a:cubicBezTo>
                    <a:pt x="69" y="16"/>
                    <a:pt x="53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  <a:moveTo>
                    <a:pt x="34" y="12"/>
                  </a:moveTo>
                  <a:cubicBezTo>
                    <a:pt x="47" y="12"/>
                    <a:pt x="57" y="22"/>
                    <a:pt x="57" y="35"/>
                  </a:cubicBezTo>
                  <a:cubicBezTo>
                    <a:pt x="57" y="48"/>
                    <a:pt x="47" y="58"/>
                    <a:pt x="34" y="58"/>
                  </a:cubicBez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6" name="Group 235"/>
          <p:cNvGrpSpPr>
            <a:grpSpLocks noChangeAspect="1"/>
          </p:cNvGrpSpPr>
          <p:nvPr/>
        </p:nvGrpSpPr>
        <p:grpSpPr>
          <a:xfrm>
            <a:off x="5004049" y="1779662"/>
            <a:ext cx="264082" cy="287997"/>
            <a:chOff x="9217025" y="1244600"/>
            <a:chExt cx="403225" cy="439738"/>
          </a:xfrm>
          <a:solidFill>
            <a:srgbClr val="23ACAB"/>
          </a:solidFill>
        </p:grpSpPr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9278938" y="14224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9278938" y="14986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9278938" y="1576388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9356725" y="1452563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9356725" y="1530350"/>
              <a:ext cx="20161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9356725" y="1606550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9217025" y="1290638"/>
              <a:ext cx="403225" cy="393700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9310688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9496425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" name="Group 161"/>
          <p:cNvGrpSpPr>
            <a:grpSpLocks noChangeAspect="1"/>
          </p:cNvGrpSpPr>
          <p:nvPr/>
        </p:nvGrpSpPr>
        <p:grpSpPr>
          <a:xfrm>
            <a:off x="7200330" y="1743697"/>
            <a:ext cx="323998" cy="323997"/>
            <a:chOff x="7716838" y="4857750"/>
            <a:chExt cx="569913" cy="569912"/>
          </a:xfrm>
          <a:solidFill>
            <a:srgbClr val="23ACAB"/>
          </a:solidFill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7716838" y="5238750"/>
              <a:ext cx="382588" cy="188912"/>
            </a:xfrm>
            <a:custGeom>
              <a:avLst/>
              <a:gdLst>
                <a:gd name="T0" fmla="*/ 164 w 164"/>
                <a:gd name="T1" fmla="*/ 81 h 81"/>
                <a:gd name="T2" fmla="*/ 0 w 164"/>
                <a:gd name="T3" fmla="*/ 81 h 81"/>
                <a:gd name="T4" fmla="*/ 0 w 164"/>
                <a:gd name="T5" fmla="*/ 59 h 81"/>
                <a:gd name="T6" fmla="*/ 20 w 164"/>
                <a:gd name="T7" fmla="*/ 32 h 81"/>
                <a:gd name="T8" fmla="*/ 56 w 164"/>
                <a:gd name="T9" fmla="*/ 19 h 81"/>
                <a:gd name="T10" fmla="*/ 56 w 164"/>
                <a:gd name="T11" fmla="*/ 2 h 81"/>
                <a:gd name="T12" fmla="*/ 68 w 164"/>
                <a:gd name="T13" fmla="*/ 2 h 81"/>
                <a:gd name="T14" fmla="*/ 68 w 164"/>
                <a:gd name="T15" fmla="*/ 27 h 81"/>
                <a:gd name="T16" fmla="*/ 24 w 164"/>
                <a:gd name="T17" fmla="*/ 43 h 81"/>
                <a:gd name="T18" fmla="*/ 12 w 164"/>
                <a:gd name="T19" fmla="*/ 59 h 81"/>
                <a:gd name="T20" fmla="*/ 12 w 164"/>
                <a:gd name="T21" fmla="*/ 69 h 81"/>
                <a:gd name="T22" fmla="*/ 152 w 164"/>
                <a:gd name="T23" fmla="*/ 69 h 81"/>
                <a:gd name="T24" fmla="*/ 152 w 164"/>
                <a:gd name="T25" fmla="*/ 59 h 81"/>
                <a:gd name="T26" fmla="*/ 140 w 164"/>
                <a:gd name="T27" fmla="*/ 43 h 81"/>
                <a:gd name="T28" fmla="*/ 96 w 164"/>
                <a:gd name="T29" fmla="*/ 27 h 81"/>
                <a:gd name="T30" fmla="*/ 96 w 164"/>
                <a:gd name="T31" fmla="*/ 0 h 81"/>
                <a:gd name="T32" fmla="*/ 108 w 164"/>
                <a:gd name="T33" fmla="*/ 0 h 81"/>
                <a:gd name="T34" fmla="*/ 108 w 164"/>
                <a:gd name="T35" fmla="*/ 19 h 81"/>
                <a:gd name="T36" fmla="*/ 144 w 164"/>
                <a:gd name="T37" fmla="*/ 32 h 81"/>
                <a:gd name="T38" fmla="*/ 164 w 164"/>
                <a:gd name="T39" fmla="*/ 59 h 81"/>
                <a:gd name="T40" fmla="*/ 164 w 164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4" h="81">
                  <a:moveTo>
                    <a:pt x="164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6"/>
                    <a:pt x="8" y="36"/>
                    <a:pt x="20" y="3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16" y="46"/>
                    <a:pt x="12" y="52"/>
                    <a:pt x="12" y="5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2" y="52"/>
                    <a:pt x="147" y="46"/>
                    <a:pt x="140" y="43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56" y="36"/>
                    <a:pt x="164" y="47"/>
                    <a:pt x="164" y="59"/>
                  </a:cubicBezTo>
                  <a:lnTo>
                    <a:pt x="16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7799388" y="5019675"/>
              <a:ext cx="211138" cy="249237"/>
            </a:xfrm>
            <a:custGeom>
              <a:avLst/>
              <a:gdLst>
                <a:gd name="T0" fmla="*/ 46 w 91"/>
                <a:gd name="T1" fmla="*/ 107 h 107"/>
                <a:gd name="T2" fmla="*/ 0 w 91"/>
                <a:gd name="T3" fmla="*/ 53 h 107"/>
                <a:gd name="T4" fmla="*/ 46 w 91"/>
                <a:gd name="T5" fmla="*/ 0 h 107"/>
                <a:gd name="T6" fmla="*/ 91 w 91"/>
                <a:gd name="T7" fmla="*/ 53 h 107"/>
                <a:gd name="T8" fmla="*/ 46 w 91"/>
                <a:gd name="T9" fmla="*/ 107 h 107"/>
                <a:gd name="T10" fmla="*/ 46 w 91"/>
                <a:gd name="T11" fmla="*/ 12 h 107"/>
                <a:gd name="T12" fmla="*/ 12 w 91"/>
                <a:gd name="T13" fmla="*/ 53 h 107"/>
                <a:gd name="T14" fmla="*/ 46 w 91"/>
                <a:gd name="T15" fmla="*/ 95 h 107"/>
                <a:gd name="T16" fmla="*/ 79 w 91"/>
                <a:gd name="T17" fmla="*/ 53 h 107"/>
                <a:gd name="T18" fmla="*/ 46 w 91"/>
                <a:gd name="T19" fmla="*/ 1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07">
                  <a:moveTo>
                    <a:pt x="46" y="107"/>
                  </a:moveTo>
                  <a:cubicBezTo>
                    <a:pt x="20" y="107"/>
                    <a:pt x="0" y="83"/>
                    <a:pt x="0" y="53"/>
                  </a:cubicBezTo>
                  <a:cubicBezTo>
                    <a:pt x="0" y="24"/>
                    <a:pt x="20" y="0"/>
                    <a:pt x="46" y="0"/>
                  </a:cubicBezTo>
                  <a:cubicBezTo>
                    <a:pt x="71" y="0"/>
                    <a:pt x="91" y="24"/>
                    <a:pt x="91" y="53"/>
                  </a:cubicBezTo>
                  <a:cubicBezTo>
                    <a:pt x="91" y="83"/>
                    <a:pt x="71" y="107"/>
                    <a:pt x="46" y="107"/>
                  </a:cubicBezTo>
                  <a:close/>
                  <a:moveTo>
                    <a:pt x="46" y="12"/>
                  </a:moveTo>
                  <a:cubicBezTo>
                    <a:pt x="27" y="12"/>
                    <a:pt x="12" y="30"/>
                    <a:pt x="12" y="53"/>
                  </a:cubicBezTo>
                  <a:cubicBezTo>
                    <a:pt x="12" y="76"/>
                    <a:pt x="27" y="95"/>
                    <a:pt x="46" y="95"/>
                  </a:cubicBezTo>
                  <a:cubicBezTo>
                    <a:pt x="64" y="95"/>
                    <a:pt x="79" y="76"/>
                    <a:pt x="79" y="53"/>
                  </a:cubicBezTo>
                  <a:cubicBezTo>
                    <a:pt x="79" y="30"/>
                    <a:pt x="64" y="12"/>
                    <a:pt x="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7808913" y="5068888"/>
              <a:ext cx="190500" cy="80962"/>
            </a:xfrm>
            <a:custGeom>
              <a:avLst/>
              <a:gdLst>
                <a:gd name="T0" fmla="*/ 71 w 82"/>
                <a:gd name="T1" fmla="*/ 35 h 35"/>
                <a:gd name="T2" fmla="*/ 47 w 82"/>
                <a:gd name="T3" fmla="*/ 23 h 35"/>
                <a:gd name="T4" fmla="*/ 18 w 82"/>
                <a:gd name="T5" fmla="*/ 34 h 35"/>
                <a:gd name="T6" fmla="*/ 0 w 82"/>
                <a:gd name="T7" fmla="*/ 30 h 35"/>
                <a:gd name="T8" fmla="*/ 5 w 82"/>
                <a:gd name="T9" fmla="*/ 19 h 35"/>
                <a:gd name="T10" fmla="*/ 18 w 82"/>
                <a:gd name="T11" fmla="*/ 22 h 35"/>
                <a:gd name="T12" fmla="*/ 42 w 82"/>
                <a:gd name="T13" fmla="*/ 10 h 35"/>
                <a:gd name="T14" fmla="*/ 48 w 82"/>
                <a:gd name="T15" fmla="*/ 0 h 35"/>
                <a:gd name="T16" fmla="*/ 53 w 82"/>
                <a:gd name="T17" fmla="*/ 10 h 35"/>
                <a:gd name="T18" fmla="*/ 76 w 82"/>
                <a:gd name="T19" fmla="*/ 22 h 35"/>
                <a:gd name="T20" fmla="*/ 79 w 82"/>
                <a:gd name="T21" fmla="*/ 22 h 35"/>
                <a:gd name="T22" fmla="*/ 81 w 82"/>
                <a:gd name="T23" fmla="*/ 22 h 35"/>
                <a:gd name="T24" fmla="*/ 82 w 82"/>
                <a:gd name="T25" fmla="*/ 34 h 35"/>
                <a:gd name="T26" fmla="*/ 80 w 82"/>
                <a:gd name="T27" fmla="*/ 34 h 35"/>
                <a:gd name="T28" fmla="*/ 79 w 82"/>
                <a:gd name="T29" fmla="*/ 34 h 35"/>
                <a:gd name="T30" fmla="*/ 71 w 82"/>
                <a:gd name="T3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35">
                  <a:moveTo>
                    <a:pt x="71" y="35"/>
                  </a:moveTo>
                  <a:cubicBezTo>
                    <a:pt x="61" y="35"/>
                    <a:pt x="54" y="31"/>
                    <a:pt x="47" y="23"/>
                  </a:cubicBezTo>
                  <a:cubicBezTo>
                    <a:pt x="40" y="30"/>
                    <a:pt x="28" y="34"/>
                    <a:pt x="18" y="34"/>
                  </a:cubicBezTo>
                  <a:cubicBezTo>
                    <a:pt x="11" y="34"/>
                    <a:pt x="5" y="33"/>
                    <a:pt x="0" y="3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9" y="21"/>
                    <a:pt x="13" y="22"/>
                    <a:pt x="18" y="22"/>
                  </a:cubicBezTo>
                  <a:cubicBezTo>
                    <a:pt x="27" y="22"/>
                    <a:pt x="39" y="17"/>
                    <a:pt x="42" y="1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9" y="21"/>
                    <a:pt x="66" y="25"/>
                    <a:pt x="76" y="22"/>
                  </a:cubicBezTo>
                  <a:cubicBezTo>
                    <a:pt x="77" y="22"/>
                    <a:pt x="78" y="22"/>
                    <a:pt x="79" y="22"/>
                  </a:cubicBezTo>
                  <a:cubicBezTo>
                    <a:pt x="80" y="22"/>
                    <a:pt x="80" y="22"/>
                    <a:pt x="81" y="22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1" y="34"/>
                    <a:pt x="81" y="34"/>
                    <a:pt x="80" y="34"/>
                  </a:cubicBezTo>
                  <a:cubicBezTo>
                    <a:pt x="80" y="34"/>
                    <a:pt x="79" y="34"/>
                    <a:pt x="79" y="34"/>
                  </a:cubicBezTo>
                  <a:cubicBezTo>
                    <a:pt x="76" y="35"/>
                    <a:pt x="73" y="35"/>
                    <a:pt x="7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7904163" y="4857750"/>
              <a:ext cx="382588" cy="350837"/>
            </a:xfrm>
            <a:custGeom>
              <a:avLst/>
              <a:gdLst>
                <a:gd name="T0" fmla="*/ 117 w 241"/>
                <a:gd name="T1" fmla="*/ 221 h 221"/>
                <a:gd name="T2" fmla="*/ 117 w 241"/>
                <a:gd name="T3" fmla="*/ 147 h 221"/>
                <a:gd name="T4" fmla="*/ 97 w 241"/>
                <a:gd name="T5" fmla="*/ 147 h 221"/>
                <a:gd name="T6" fmla="*/ 97 w 241"/>
                <a:gd name="T7" fmla="*/ 130 h 221"/>
                <a:gd name="T8" fmla="*/ 135 w 241"/>
                <a:gd name="T9" fmla="*/ 130 h 221"/>
                <a:gd name="T10" fmla="*/ 135 w 241"/>
                <a:gd name="T11" fmla="*/ 174 h 221"/>
                <a:gd name="T12" fmla="*/ 175 w 241"/>
                <a:gd name="T13" fmla="*/ 130 h 221"/>
                <a:gd name="T14" fmla="*/ 223 w 241"/>
                <a:gd name="T15" fmla="*/ 130 h 221"/>
                <a:gd name="T16" fmla="*/ 223 w 241"/>
                <a:gd name="T17" fmla="*/ 18 h 221"/>
                <a:gd name="T18" fmla="*/ 17 w 241"/>
                <a:gd name="T19" fmla="*/ 18 h 221"/>
                <a:gd name="T20" fmla="*/ 17 w 241"/>
                <a:gd name="T21" fmla="*/ 68 h 221"/>
                <a:gd name="T22" fmla="*/ 0 w 241"/>
                <a:gd name="T23" fmla="*/ 68 h 221"/>
                <a:gd name="T24" fmla="*/ 0 w 241"/>
                <a:gd name="T25" fmla="*/ 0 h 221"/>
                <a:gd name="T26" fmla="*/ 241 w 241"/>
                <a:gd name="T27" fmla="*/ 0 h 221"/>
                <a:gd name="T28" fmla="*/ 241 w 241"/>
                <a:gd name="T29" fmla="*/ 147 h 221"/>
                <a:gd name="T30" fmla="*/ 183 w 241"/>
                <a:gd name="T31" fmla="*/ 147 h 221"/>
                <a:gd name="T32" fmla="*/ 117 w 241"/>
                <a:gd name="T3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221">
                  <a:moveTo>
                    <a:pt x="117" y="221"/>
                  </a:moveTo>
                  <a:lnTo>
                    <a:pt x="117" y="147"/>
                  </a:lnTo>
                  <a:lnTo>
                    <a:pt x="97" y="147"/>
                  </a:lnTo>
                  <a:lnTo>
                    <a:pt x="97" y="130"/>
                  </a:lnTo>
                  <a:lnTo>
                    <a:pt x="135" y="130"/>
                  </a:lnTo>
                  <a:lnTo>
                    <a:pt x="135" y="174"/>
                  </a:lnTo>
                  <a:lnTo>
                    <a:pt x="175" y="130"/>
                  </a:lnTo>
                  <a:lnTo>
                    <a:pt x="223" y="130"/>
                  </a:lnTo>
                  <a:lnTo>
                    <a:pt x="223" y="18"/>
                  </a:lnTo>
                  <a:lnTo>
                    <a:pt x="17" y="18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241" y="147"/>
                  </a:lnTo>
                  <a:lnTo>
                    <a:pt x="183" y="147"/>
                  </a:lnTo>
                  <a:lnTo>
                    <a:pt x="117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8018463" y="4965700"/>
              <a:ext cx="25400" cy="25400"/>
            </a:xfrm>
            <a:custGeom>
              <a:avLst/>
              <a:gdLst>
                <a:gd name="T0" fmla="*/ 16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16 h 16"/>
                <a:gd name="T8" fmla="*/ 16 w 16"/>
                <a:gd name="T9" fmla="*/ 0 h 16"/>
                <a:gd name="T10" fmla="*/ 16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8094663" y="4965700"/>
              <a:ext cx="25400" cy="25400"/>
            </a:xfrm>
            <a:custGeom>
              <a:avLst/>
              <a:gdLst>
                <a:gd name="T0" fmla="*/ 16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16 h 16"/>
                <a:gd name="T8" fmla="*/ 16 w 16"/>
                <a:gd name="T9" fmla="*/ 0 h 16"/>
                <a:gd name="T10" fmla="*/ 16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8172450" y="4965700"/>
              <a:ext cx="25400" cy="25400"/>
            </a:xfrm>
            <a:custGeom>
              <a:avLst/>
              <a:gdLst>
                <a:gd name="T0" fmla="*/ 16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16 h 16"/>
                <a:gd name="T8" fmla="*/ 16 w 16"/>
                <a:gd name="T9" fmla="*/ 0 h 16"/>
                <a:gd name="T10" fmla="*/ 16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4" name="Group 327"/>
          <p:cNvGrpSpPr>
            <a:grpSpLocks noChangeAspect="1"/>
          </p:cNvGrpSpPr>
          <p:nvPr/>
        </p:nvGrpSpPr>
        <p:grpSpPr>
          <a:xfrm>
            <a:off x="5004048" y="2643758"/>
            <a:ext cx="285823" cy="286764"/>
            <a:chOff x="10322316" y="657960"/>
            <a:chExt cx="482600" cy="484188"/>
          </a:xfrm>
          <a:solidFill>
            <a:srgbClr val="23ACAB"/>
          </a:solidFill>
        </p:grpSpPr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10450904" y="657960"/>
              <a:ext cx="222250" cy="320675"/>
            </a:xfrm>
            <a:custGeom>
              <a:avLst/>
              <a:gdLst>
                <a:gd name="T0" fmla="*/ 29 w 59"/>
                <a:gd name="T1" fmla="*/ 85 h 85"/>
                <a:gd name="T2" fmla="*/ 59 w 59"/>
                <a:gd name="T3" fmla="*/ 30 h 85"/>
                <a:gd name="T4" fmla="*/ 29 w 59"/>
                <a:gd name="T5" fmla="*/ 0 h 85"/>
                <a:gd name="T6" fmla="*/ 0 w 59"/>
                <a:gd name="T7" fmla="*/ 30 h 85"/>
                <a:gd name="T8" fmla="*/ 11 w 59"/>
                <a:gd name="T9" fmla="*/ 63 h 85"/>
                <a:gd name="T10" fmla="*/ 29 w 59"/>
                <a:gd name="T11" fmla="*/ 85 h 85"/>
                <a:gd name="T12" fmla="*/ 29 w 59"/>
                <a:gd name="T13" fmla="*/ 8 h 85"/>
                <a:gd name="T14" fmla="*/ 51 w 59"/>
                <a:gd name="T15" fmla="*/ 30 h 85"/>
                <a:gd name="T16" fmla="*/ 29 w 59"/>
                <a:gd name="T17" fmla="*/ 77 h 85"/>
                <a:gd name="T18" fmla="*/ 8 w 59"/>
                <a:gd name="T19" fmla="*/ 30 h 85"/>
                <a:gd name="T20" fmla="*/ 29 w 59"/>
                <a:gd name="T21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5">
                  <a:moveTo>
                    <a:pt x="29" y="85"/>
                  </a:moveTo>
                  <a:cubicBezTo>
                    <a:pt x="40" y="85"/>
                    <a:pt x="59" y="44"/>
                    <a:pt x="59" y="30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1"/>
                    <a:pt x="8" y="58"/>
                    <a:pt x="11" y="63"/>
                  </a:cubicBezTo>
                  <a:cubicBezTo>
                    <a:pt x="18" y="78"/>
                    <a:pt x="24" y="85"/>
                    <a:pt x="29" y="85"/>
                  </a:cubicBezTo>
                  <a:close/>
                  <a:moveTo>
                    <a:pt x="29" y="8"/>
                  </a:moveTo>
                  <a:cubicBezTo>
                    <a:pt x="41" y="8"/>
                    <a:pt x="51" y="18"/>
                    <a:pt x="51" y="30"/>
                  </a:cubicBezTo>
                  <a:cubicBezTo>
                    <a:pt x="51" y="44"/>
                    <a:pt x="35" y="73"/>
                    <a:pt x="29" y="77"/>
                  </a:cubicBezTo>
                  <a:cubicBezTo>
                    <a:pt x="24" y="73"/>
                    <a:pt x="8" y="44"/>
                    <a:pt x="8" y="30"/>
                  </a:cubicBezTo>
                  <a:cubicBezTo>
                    <a:pt x="8" y="18"/>
                    <a:pt x="18" y="8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10508054" y="710347"/>
              <a:ext cx="107950" cy="109538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0 h 29"/>
                <a:gd name="T4" fmla="*/ 0 w 29"/>
                <a:gd name="T5" fmla="*/ 15 h 29"/>
                <a:gd name="T6" fmla="*/ 14 w 29"/>
                <a:gd name="T7" fmla="*/ 29 h 29"/>
                <a:gd name="T8" fmla="*/ 29 w 29"/>
                <a:gd name="T9" fmla="*/ 15 h 29"/>
                <a:gd name="T10" fmla="*/ 4 w 29"/>
                <a:gd name="T11" fmla="*/ 15 h 29"/>
                <a:gd name="T12" fmla="*/ 14 w 29"/>
                <a:gd name="T13" fmla="*/ 4 h 29"/>
                <a:gd name="T14" fmla="*/ 25 w 29"/>
                <a:gd name="T15" fmla="*/ 15 h 29"/>
                <a:gd name="T16" fmla="*/ 14 w 29"/>
                <a:gd name="T17" fmla="*/ 25 h 29"/>
                <a:gd name="T18" fmla="*/ 4 w 29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9" y="6"/>
                    <a:pt x="23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23" y="29"/>
                    <a:pt x="29" y="23"/>
                    <a:pt x="29" y="15"/>
                  </a:cubicBezTo>
                  <a:close/>
                  <a:moveTo>
                    <a:pt x="4" y="15"/>
                  </a:moveTo>
                  <a:cubicBezTo>
                    <a:pt x="4" y="8"/>
                    <a:pt x="9" y="4"/>
                    <a:pt x="14" y="4"/>
                  </a:cubicBezTo>
                  <a:cubicBezTo>
                    <a:pt x="20" y="4"/>
                    <a:pt x="25" y="8"/>
                    <a:pt x="25" y="15"/>
                  </a:cubicBezTo>
                  <a:cubicBezTo>
                    <a:pt x="25" y="21"/>
                    <a:pt x="20" y="25"/>
                    <a:pt x="14" y="25"/>
                  </a:cubicBezTo>
                  <a:cubicBezTo>
                    <a:pt x="9" y="25"/>
                    <a:pt x="4" y="21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auto">
            <a:xfrm>
              <a:off x="10322316" y="778610"/>
              <a:ext cx="482600" cy="363538"/>
            </a:xfrm>
            <a:custGeom>
              <a:avLst/>
              <a:gdLst>
                <a:gd name="T0" fmla="*/ 126 w 128"/>
                <a:gd name="T1" fmla="*/ 1 h 96"/>
                <a:gd name="T2" fmla="*/ 123 w 128"/>
                <a:gd name="T3" fmla="*/ 1 h 96"/>
                <a:gd name="T4" fmla="*/ 97 w 128"/>
                <a:gd name="T5" fmla="*/ 7 h 96"/>
                <a:gd name="T6" fmla="*/ 94 w 128"/>
                <a:gd name="T7" fmla="*/ 12 h 96"/>
                <a:gd name="T8" fmla="*/ 99 w 128"/>
                <a:gd name="T9" fmla="*/ 15 h 96"/>
                <a:gd name="T10" fmla="*/ 120 w 128"/>
                <a:gd name="T11" fmla="*/ 10 h 96"/>
                <a:gd name="T12" fmla="*/ 120 w 128"/>
                <a:gd name="T13" fmla="*/ 80 h 96"/>
                <a:gd name="T14" fmla="*/ 87 w 128"/>
                <a:gd name="T15" fmla="*/ 87 h 96"/>
                <a:gd name="T16" fmla="*/ 87 w 128"/>
                <a:gd name="T17" fmla="*/ 38 h 96"/>
                <a:gd name="T18" fmla="*/ 85 w 128"/>
                <a:gd name="T19" fmla="*/ 36 h 96"/>
                <a:gd name="T20" fmla="*/ 83 w 128"/>
                <a:gd name="T21" fmla="*/ 38 h 96"/>
                <a:gd name="T22" fmla="*/ 83 w 128"/>
                <a:gd name="T23" fmla="*/ 87 h 96"/>
                <a:gd name="T24" fmla="*/ 43 w 128"/>
                <a:gd name="T25" fmla="*/ 73 h 96"/>
                <a:gd name="T26" fmla="*/ 43 w 128"/>
                <a:gd name="T27" fmla="*/ 38 h 96"/>
                <a:gd name="T28" fmla="*/ 41 w 128"/>
                <a:gd name="T29" fmla="*/ 36 h 96"/>
                <a:gd name="T30" fmla="*/ 39 w 128"/>
                <a:gd name="T31" fmla="*/ 38 h 96"/>
                <a:gd name="T32" fmla="*/ 39 w 128"/>
                <a:gd name="T33" fmla="*/ 73 h 96"/>
                <a:gd name="T34" fmla="*/ 8 w 128"/>
                <a:gd name="T35" fmla="*/ 86 h 96"/>
                <a:gd name="T36" fmla="*/ 8 w 128"/>
                <a:gd name="T37" fmla="*/ 16 h 96"/>
                <a:gd name="T38" fmla="*/ 29 w 128"/>
                <a:gd name="T39" fmla="*/ 8 h 96"/>
                <a:gd name="T40" fmla="*/ 31 w 128"/>
                <a:gd name="T41" fmla="*/ 3 h 96"/>
                <a:gd name="T42" fmla="*/ 26 w 128"/>
                <a:gd name="T43" fmla="*/ 0 h 96"/>
                <a:gd name="T44" fmla="*/ 3 w 128"/>
                <a:gd name="T45" fmla="*/ 10 h 96"/>
                <a:gd name="T46" fmla="*/ 0 w 128"/>
                <a:gd name="T47" fmla="*/ 14 h 96"/>
                <a:gd name="T48" fmla="*/ 0 w 128"/>
                <a:gd name="T49" fmla="*/ 92 h 96"/>
                <a:gd name="T50" fmla="*/ 2 w 128"/>
                <a:gd name="T51" fmla="*/ 95 h 96"/>
                <a:gd name="T52" fmla="*/ 4 w 128"/>
                <a:gd name="T53" fmla="*/ 96 h 96"/>
                <a:gd name="T54" fmla="*/ 6 w 128"/>
                <a:gd name="T55" fmla="*/ 96 h 96"/>
                <a:gd name="T56" fmla="*/ 41 w 128"/>
                <a:gd name="T57" fmla="*/ 81 h 96"/>
                <a:gd name="T58" fmla="*/ 84 w 128"/>
                <a:gd name="T59" fmla="*/ 96 h 96"/>
                <a:gd name="T60" fmla="*/ 87 w 128"/>
                <a:gd name="T61" fmla="*/ 96 h 96"/>
                <a:gd name="T62" fmla="*/ 125 w 128"/>
                <a:gd name="T63" fmla="*/ 87 h 96"/>
                <a:gd name="T64" fmla="*/ 128 w 128"/>
                <a:gd name="T65" fmla="*/ 83 h 96"/>
                <a:gd name="T66" fmla="*/ 128 w 128"/>
                <a:gd name="T67" fmla="*/ 4 h 96"/>
                <a:gd name="T68" fmla="*/ 126 w 128"/>
                <a:gd name="T6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96">
                  <a:moveTo>
                    <a:pt x="126" y="1"/>
                  </a:moveTo>
                  <a:cubicBezTo>
                    <a:pt x="125" y="1"/>
                    <a:pt x="124" y="0"/>
                    <a:pt x="123" y="1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5" y="7"/>
                    <a:pt x="94" y="10"/>
                    <a:pt x="94" y="12"/>
                  </a:cubicBezTo>
                  <a:cubicBezTo>
                    <a:pt x="95" y="14"/>
                    <a:pt x="97" y="15"/>
                    <a:pt x="99" y="15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7"/>
                    <a:pt x="86" y="36"/>
                    <a:pt x="85" y="36"/>
                  </a:cubicBezTo>
                  <a:cubicBezTo>
                    <a:pt x="84" y="36"/>
                    <a:pt x="83" y="37"/>
                    <a:pt x="83" y="38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7"/>
                    <a:pt x="42" y="36"/>
                    <a:pt x="41" y="36"/>
                  </a:cubicBezTo>
                  <a:cubicBezTo>
                    <a:pt x="40" y="36"/>
                    <a:pt x="39" y="37"/>
                    <a:pt x="39" y="38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7"/>
                    <a:pt x="32" y="5"/>
                    <a:pt x="31" y="3"/>
                  </a:cubicBezTo>
                  <a:cubicBezTo>
                    <a:pt x="30" y="1"/>
                    <a:pt x="28" y="0"/>
                    <a:pt x="26" y="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1" y="95"/>
                    <a:pt x="2" y="95"/>
                  </a:cubicBezTo>
                  <a:cubicBezTo>
                    <a:pt x="2" y="96"/>
                    <a:pt x="3" y="96"/>
                    <a:pt x="4" y="96"/>
                  </a:cubicBezTo>
                  <a:cubicBezTo>
                    <a:pt x="5" y="96"/>
                    <a:pt x="5" y="96"/>
                    <a:pt x="6" y="96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96"/>
                    <a:pt x="86" y="96"/>
                    <a:pt x="87" y="96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7" y="86"/>
                    <a:pt x="128" y="85"/>
                    <a:pt x="128" y="8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3"/>
                    <a:pt x="127" y="2"/>
                    <a:pt x="1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8" name="Group 379"/>
          <p:cNvGrpSpPr>
            <a:grpSpLocks noChangeAspect="1"/>
          </p:cNvGrpSpPr>
          <p:nvPr/>
        </p:nvGrpSpPr>
        <p:grpSpPr>
          <a:xfrm>
            <a:off x="7185949" y="1350003"/>
            <a:ext cx="293119" cy="285650"/>
            <a:chOff x="8535988" y="-15875"/>
            <a:chExt cx="249238" cy="242888"/>
          </a:xfrm>
          <a:solidFill>
            <a:srgbClr val="23ACAB"/>
          </a:solidFill>
        </p:grpSpPr>
        <p:sp>
          <p:nvSpPr>
            <p:cNvPr id="39" name="Freeform 52"/>
            <p:cNvSpPr>
              <a:spLocks/>
            </p:cNvSpPr>
            <p:nvPr/>
          </p:nvSpPr>
          <p:spPr bwMode="auto">
            <a:xfrm>
              <a:off x="8613775" y="79375"/>
              <a:ext cx="101600" cy="98425"/>
            </a:xfrm>
            <a:custGeom>
              <a:avLst/>
              <a:gdLst>
                <a:gd name="T0" fmla="*/ 4 w 26"/>
                <a:gd name="T1" fmla="*/ 25 h 26"/>
                <a:gd name="T2" fmla="*/ 24 w 26"/>
                <a:gd name="T3" fmla="*/ 15 h 26"/>
                <a:gd name="T4" fmla="*/ 24 w 26"/>
                <a:gd name="T5" fmla="*/ 11 h 26"/>
                <a:gd name="T6" fmla="*/ 4 w 26"/>
                <a:gd name="T7" fmla="*/ 1 h 26"/>
                <a:gd name="T8" fmla="*/ 0 w 26"/>
                <a:gd name="T9" fmla="*/ 3 h 26"/>
                <a:gd name="T10" fmla="*/ 0 w 26"/>
                <a:gd name="T11" fmla="*/ 23 h 26"/>
                <a:gd name="T12" fmla="*/ 4 w 26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6" y="14"/>
                    <a:pt x="26" y="12"/>
                    <a:pt x="24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53"/>
            <p:cNvSpPr>
              <a:spLocks noEditPoints="1"/>
            </p:cNvSpPr>
            <p:nvPr/>
          </p:nvSpPr>
          <p:spPr bwMode="auto">
            <a:xfrm>
              <a:off x="8535988" y="-15875"/>
              <a:ext cx="249238" cy="242888"/>
            </a:xfrm>
            <a:custGeom>
              <a:avLst/>
              <a:gdLst>
                <a:gd name="T0" fmla="*/ 58 w 64"/>
                <a:gd name="T1" fmla="*/ 0 h 64"/>
                <a:gd name="T2" fmla="*/ 6 w 64"/>
                <a:gd name="T3" fmla="*/ 0 h 64"/>
                <a:gd name="T4" fmla="*/ 0 w 64"/>
                <a:gd name="T5" fmla="*/ 6 h 64"/>
                <a:gd name="T6" fmla="*/ 0 w 64"/>
                <a:gd name="T7" fmla="*/ 58 h 64"/>
                <a:gd name="T8" fmla="*/ 6 w 64"/>
                <a:gd name="T9" fmla="*/ 64 h 64"/>
                <a:gd name="T10" fmla="*/ 58 w 64"/>
                <a:gd name="T11" fmla="*/ 64 h 64"/>
                <a:gd name="T12" fmla="*/ 64 w 64"/>
                <a:gd name="T13" fmla="*/ 58 h 64"/>
                <a:gd name="T14" fmla="*/ 64 w 64"/>
                <a:gd name="T15" fmla="*/ 6 h 64"/>
                <a:gd name="T16" fmla="*/ 58 w 64"/>
                <a:gd name="T17" fmla="*/ 0 h 64"/>
                <a:gd name="T18" fmla="*/ 40 w 64"/>
                <a:gd name="T19" fmla="*/ 4 h 64"/>
                <a:gd name="T20" fmla="*/ 44 w 64"/>
                <a:gd name="T21" fmla="*/ 12 h 64"/>
                <a:gd name="T22" fmla="*/ 36 w 64"/>
                <a:gd name="T23" fmla="*/ 12 h 64"/>
                <a:gd name="T24" fmla="*/ 32 w 64"/>
                <a:gd name="T25" fmla="*/ 4 h 64"/>
                <a:gd name="T26" fmla="*/ 40 w 64"/>
                <a:gd name="T27" fmla="*/ 4 h 64"/>
                <a:gd name="T28" fmla="*/ 24 w 64"/>
                <a:gd name="T29" fmla="*/ 4 h 64"/>
                <a:gd name="T30" fmla="*/ 28 w 64"/>
                <a:gd name="T31" fmla="*/ 12 h 64"/>
                <a:gd name="T32" fmla="*/ 20 w 64"/>
                <a:gd name="T33" fmla="*/ 12 h 64"/>
                <a:gd name="T34" fmla="*/ 16 w 64"/>
                <a:gd name="T35" fmla="*/ 4 h 64"/>
                <a:gd name="T36" fmla="*/ 24 w 64"/>
                <a:gd name="T37" fmla="*/ 4 h 64"/>
                <a:gd name="T38" fmla="*/ 4 w 64"/>
                <a:gd name="T39" fmla="*/ 6 h 64"/>
                <a:gd name="T40" fmla="*/ 6 w 64"/>
                <a:gd name="T41" fmla="*/ 4 h 64"/>
                <a:gd name="T42" fmla="*/ 8 w 64"/>
                <a:gd name="T43" fmla="*/ 4 h 64"/>
                <a:gd name="T44" fmla="*/ 12 w 64"/>
                <a:gd name="T45" fmla="*/ 12 h 64"/>
                <a:gd name="T46" fmla="*/ 4 w 64"/>
                <a:gd name="T47" fmla="*/ 12 h 64"/>
                <a:gd name="T48" fmla="*/ 4 w 64"/>
                <a:gd name="T49" fmla="*/ 6 h 64"/>
                <a:gd name="T50" fmla="*/ 60 w 64"/>
                <a:gd name="T51" fmla="*/ 58 h 64"/>
                <a:gd name="T52" fmla="*/ 58 w 64"/>
                <a:gd name="T53" fmla="*/ 60 h 64"/>
                <a:gd name="T54" fmla="*/ 6 w 64"/>
                <a:gd name="T55" fmla="*/ 60 h 64"/>
                <a:gd name="T56" fmla="*/ 4 w 64"/>
                <a:gd name="T57" fmla="*/ 58 h 64"/>
                <a:gd name="T58" fmla="*/ 4 w 64"/>
                <a:gd name="T59" fmla="*/ 16 h 64"/>
                <a:gd name="T60" fmla="*/ 60 w 64"/>
                <a:gd name="T61" fmla="*/ 16 h 64"/>
                <a:gd name="T62" fmla="*/ 60 w 64"/>
                <a:gd name="T63" fmla="*/ 58 h 64"/>
                <a:gd name="T64" fmla="*/ 52 w 64"/>
                <a:gd name="T65" fmla="*/ 12 h 64"/>
                <a:gd name="T66" fmla="*/ 48 w 64"/>
                <a:gd name="T67" fmla="*/ 4 h 64"/>
                <a:gd name="T68" fmla="*/ 56 w 64"/>
                <a:gd name="T69" fmla="*/ 4 h 64"/>
                <a:gd name="T70" fmla="*/ 60 w 64"/>
                <a:gd name="T71" fmla="*/ 12 h 64"/>
                <a:gd name="T72" fmla="*/ 52 w 64"/>
                <a:gd name="T7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4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1" y="64"/>
                    <a:pt x="64" y="61"/>
                    <a:pt x="64" y="5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  <a:moveTo>
                    <a:pt x="40" y="4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40" y="4"/>
                  </a:lnTo>
                  <a:close/>
                  <a:moveTo>
                    <a:pt x="24" y="4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24" y="4"/>
                  </a:lnTo>
                  <a:close/>
                  <a:moveTo>
                    <a:pt x="4" y="6"/>
                  </a:move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6"/>
                  </a:lnTo>
                  <a:close/>
                  <a:moveTo>
                    <a:pt x="60" y="58"/>
                  </a:moveTo>
                  <a:cubicBezTo>
                    <a:pt x="60" y="59"/>
                    <a:pt x="59" y="60"/>
                    <a:pt x="58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4" y="59"/>
                    <a:pt x="4" y="5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60" y="58"/>
                  </a:lnTo>
                  <a:close/>
                  <a:moveTo>
                    <a:pt x="52" y="12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4" name="Rectangle 2"/>
          <p:cNvSpPr/>
          <p:nvPr/>
        </p:nvSpPr>
        <p:spPr>
          <a:xfrm>
            <a:off x="323528" y="123478"/>
            <a:ext cx="216024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Прямоугольник 44"/>
          <p:cNvSpPr/>
          <p:nvPr/>
        </p:nvSpPr>
        <p:spPr>
          <a:xfrm>
            <a:off x="611560" y="12347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МОИ ФАЙЛЫ. ОБЛАЧНОЕ ХРАНЕНИЕ ДАННЫХ</a:t>
            </a:r>
            <a:endParaRPr lang="ru-RU" dirty="0">
              <a:solidFill>
                <a:srgbClr val="FFFFFF"/>
              </a:solidFill>
              <a:latin typeface="EuropeC"/>
              <a:cs typeface="EuropeC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11560" y="629275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FFFFFF"/>
                </a:solidFill>
                <a:latin typeface="EuropeC"/>
                <a:cs typeface="EuropeC"/>
              </a:rPr>
              <a:t>Бесплатно загрузите в ваш Личный Кабинет на </a:t>
            </a:r>
            <a:r>
              <a:rPr lang="ru-RU" sz="1400" dirty="0" err="1">
                <a:solidFill>
                  <a:srgbClr val="FFFFFF"/>
                </a:solidFill>
                <a:latin typeface="EuropeC"/>
                <a:cs typeface="EuropeC"/>
              </a:rPr>
              <a:t>Unitravel.pro</a:t>
            </a:r>
            <a:r>
              <a:rPr lang="ru-RU" sz="1400" dirty="0">
                <a:solidFill>
                  <a:srgbClr val="FFFFFF"/>
                </a:solidFill>
                <a:latin typeface="EuropeC"/>
                <a:cs typeface="EuropeC"/>
              </a:rPr>
              <a:t> любое количество файлов, которые нужны вашим партнерам и агентствам для работы</a:t>
            </a:r>
            <a:endParaRPr lang="ru-RU" sz="1400" b="1" dirty="0">
              <a:solidFill>
                <a:srgbClr val="FFFFFF"/>
              </a:solidFill>
              <a:latin typeface="EuropeC"/>
              <a:cs typeface="EuropeC"/>
            </a:endParaRPr>
          </a:p>
        </p:txBody>
      </p:sp>
      <p:grpSp>
        <p:nvGrpSpPr>
          <p:cNvPr id="60" name="Группа 59"/>
          <p:cNvGrpSpPr>
            <a:grpSpLocks noChangeAspect="1"/>
          </p:cNvGrpSpPr>
          <p:nvPr/>
        </p:nvGrpSpPr>
        <p:grpSpPr>
          <a:xfrm>
            <a:off x="179512" y="1203598"/>
            <a:ext cx="4712716" cy="4319994"/>
            <a:chOff x="914400" y="677041"/>
            <a:chExt cx="5449333" cy="4995222"/>
          </a:xfrm>
        </p:grpSpPr>
        <p:pic>
          <p:nvPicPr>
            <p:cNvPr id="58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77041"/>
              <a:ext cx="5449333" cy="4995222"/>
            </a:xfrm>
            <a:prstGeom prst="rect">
              <a:avLst/>
            </a:prstGeom>
          </p:spPr>
        </p:pic>
        <p:pic>
          <p:nvPicPr>
            <p:cNvPr id="59" name="Изображение 58" descr="IMG_14012016_123000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321" t="4076" r="6537" b="5738"/>
            <a:stretch/>
          </p:blipFill>
          <p:spPr>
            <a:xfrm>
              <a:off x="1152160" y="1001087"/>
              <a:ext cx="4943840" cy="2843973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5364088" y="134761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EuropeC"/>
                <a:cs typeface="EuropeC"/>
              </a:rPr>
              <a:t>Фотографии</a:t>
            </a:r>
            <a:endParaRPr lang="ru-RU" sz="12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69090" y="1347614"/>
            <a:ext cx="121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EuropeC"/>
                <a:cs typeface="EuropeC"/>
              </a:rPr>
              <a:t>Видео-файлы</a:t>
            </a:r>
            <a:endParaRPr lang="ru-RU" sz="12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grpSp>
        <p:nvGrpSpPr>
          <p:cNvPr id="63" name="Group 178"/>
          <p:cNvGrpSpPr>
            <a:grpSpLocks noChangeAspect="1"/>
          </p:cNvGrpSpPr>
          <p:nvPr/>
        </p:nvGrpSpPr>
        <p:grpSpPr>
          <a:xfrm>
            <a:off x="7192910" y="2209280"/>
            <a:ext cx="318237" cy="290462"/>
            <a:chOff x="2320925" y="3849688"/>
            <a:chExt cx="436563" cy="398462"/>
          </a:xfrm>
          <a:solidFill>
            <a:srgbClr val="23ACAB"/>
          </a:solidFill>
        </p:grpSpPr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2444750" y="3849688"/>
              <a:ext cx="65088" cy="134937"/>
            </a:xfrm>
            <a:custGeom>
              <a:avLst/>
              <a:gdLst>
                <a:gd name="T0" fmla="*/ 8 w 17"/>
                <a:gd name="T1" fmla="*/ 16 h 36"/>
                <a:gd name="T2" fmla="*/ 1 w 17"/>
                <a:gd name="T3" fmla="*/ 29 h 36"/>
                <a:gd name="T4" fmla="*/ 10 w 17"/>
                <a:gd name="T5" fmla="*/ 36 h 36"/>
                <a:gd name="T6" fmla="*/ 12 w 17"/>
                <a:gd name="T7" fmla="*/ 34 h 36"/>
                <a:gd name="T8" fmla="*/ 10 w 17"/>
                <a:gd name="T9" fmla="*/ 32 h 36"/>
                <a:gd name="T10" fmla="*/ 4 w 17"/>
                <a:gd name="T11" fmla="*/ 28 h 36"/>
                <a:gd name="T12" fmla="*/ 10 w 17"/>
                <a:gd name="T13" fmla="*/ 20 h 36"/>
                <a:gd name="T14" fmla="*/ 16 w 17"/>
                <a:gd name="T15" fmla="*/ 9 h 36"/>
                <a:gd name="T16" fmla="*/ 5 w 17"/>
                <a:gd name="T17" fmla="*/ 0 h 36"/>
                <a:gd name="T18" fmla="*/ 3 w 17"/>
                <a:gd name="T19" fmla="*/ 2 h 36"/>
                <a:gd name="T20" fmla="*/ 5 w 17"/>
                <a:gd name="T21" fmla="*/ 4 h 36"/>
                <a:gd name="T22" fmla="*/ 12 w 17"/>
                <a:gd name="T23" fmla="*/ 10 h 36"/>
                <a:gd name="T24" fmla="*/ 8 w 17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6">
                  <a:moveTo>
                    <a:pt x="8" y="16"/>
                  </a:moveTo>
                  <a:cubicBezTo>
                    <a:pt x="2" y="19"/>
                    <a:pt x="0" y="24"/>
                    <a:pt x="1" y="29"/>
                  </a:cubicBezTo>
                  <a:cubicBezTo>
                    <a:pt x="1" y="33"/>
                    <a:pt x="5" y="36"/>
                    <a:pt x="10" y="36"/>
                  </a:cubicBezTo>
                  <a:cubicBezTo>
                    <a:pt x="11" y="36"/>
                    <a:pt x="12" y="35"/>
                    <a:pt x="12" y="34"/>
                  </a:cubicBezTo>
                  <a:cubicBezTo>
                    <a:pt x="12" y="33"/>
                    <a:pt x="11" y="32"/>
                    <a:pt x="10" y="32"/>
                  </a:cubicBezTo>
                  <a:cubicBezTo>
                    <a:pt x="6" y="32"/>
                    <a:pt x="5" y="30"/>
                    <a:pt x="4" y="28"/>
                  </a:cubicBezTo>
                  <a:cubicBezTo>
                    <a:pt x="4" y="25"/>
                    <a:pt x="5" y="22"/>
                    <a:pt x="10" y="20"/>
                  </a:cubicBezTo>
                  <a:cubicBezTo>
                    <a:pt x="16" y="17"/>
                    <a:pt x="17" y="13"/>
                    <a:pt x="16" y="9"/>
                  </a:cubicBezTo>
                  <a:cubicBezTo>
                    <a:pt x="15" y="4"/>
                    <a:pt x="10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4" y="4"/>
                    <a:pt x="5" y="4"/>
                  </a:cubicBezTo>
                  <a:cubicBezTo>
                    <a:pt x="9" y="4"/>
                    <a:pt x="12" y="7"/>
                    <a:pt x="12" y="10"/>
                  </a:cubicBezTo>
                  <a:cubicBezTo>
                    <a:pt x="13" y="13"/>
                    <a:pt x="11" y="15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2509838" y="3849688"/>
              <a:ext cx="63500" cy="134937"/>
            </a:xfrm>
            <a:custGeom>
              <a:avLst/>
              <a:gdLst>
                <a:gd name="T0" fmla="*/ 9 w 17"/>
                <a:gd name="T1" fmla="*/ 16 h 36"/>
                <a:gd name="T2" fmla="*/ 1 w 17"/>
                <a:gd name="T3" fmla="*/ 29 h 36"/>
                <a:gd name="T4" fmla="*/ 10 w 17"/>
                <a:gd name="T5" fmla="*/ 36 h 36"/>
                <a:gd name="T6" fmla="*/ 12 w 17"/>
                <a:gd name="T7" fmla="*/ 34 h 36"/>
                <a:gd name="T8" fmla="*/ 10 w 17"/>
                <a:gd name="T9" fmla="*/ 32 h 36"/>
                <a:gd name="T10" fmla="*/ 5 w 17"/>
                <a:gd name="T11" fmla="*/ 28 h 36"/>
                <a:gd name="T12" fmla="*/ 10 w 17"/>
                <a:gd name="T13" fmla="*/ 20 h 36"/>
                <a:gd name="T14" fmla="*/ 17 w 17"/>
                <a:gd name="T15" fmla="*/ 9 h 36"/>
                <a:gd name="T16" fmla="*/ 5 w 17"/>
                <a:gd name="T17" fmla="*/ 0 h 36"/>
                <a:gd name="T18" fmla="*/ 3 w 17"/>
                <a:gd name="T19" fmla="*/ 2 h 36"/>
                <a:gd name="T20" fmla="*/ 5 w 17"/>
                <a:gd name="T21" fmla="*/ 4 h 36"/>
                <a:gd name="T22" fmla="*/ 13 w 17"/>
                <a:gd name="T23" fmla="*/ 10 h 36"/>
                <a:gd name="T24" fmla="*/ 9 w 17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6">
                  <a:moveTo>
                    <a:pt x="9" y="16"/>
                  </a:moveTo>
                  <a:cubicBezTo>
                    <a:pt x="2" y="19"/>
                    <a:pt x="0" y="24"/>
                    <a:pt x="1" y="29"/>
                  </a:cubicBezTo>
                  <a:cubicBezTo>
                    <a:pt x="2" y="33"/>
                    <a:pt x="6" y="36"/>
                    <a:pt x="10" y="36"/>
                  </a:cubicBezTo>
                  <a:cubicBezTo>
                    <a:pt x="11" y="36"/>
                    <a:pt x="12" y="35"/>
                    <a:pt x="12" y="34"/>
                  </a:cubicBezTo>
                  <a:cubicBezTo>
                    <a:pt x="12" y="33"/>
                    <a:pt x="11" y="32"/>
                    <a:pt x="10" y="32"/>
                  </a:cubicBezTo>
                  <a:cubicBezTo>
                    <a:pt x="7" y="32"/>
                    <a:pt x="5" y="30"/>
                    <a:pt x="5" y="28"/>
                  </a:cubicBezTo>
                  <a:cubicBezTo>
                    <a:pt x="4" y="25"/>
                    <a:pt x="6" y="22"/>
                    <a:pt x="10" y="20"/>
                  </a:cubicBezTo>
                  <a:cubicBezTo>
                    <a:pt x="16" y="17"/>
                    <a:pt x="17" y="13"/>
                    <a:pt x="17" y="9"/>
                  </a:cubicBezTo>
                  <a:cubicBezTo>
                    <a:pt x="16" y="4"/>
                    <a:pt x="11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4" y="4"/>
                    <a:pt x="5" y="4"/>
                  </a:cubicBezTo>
                  <a:cubicBezTo>
                    <a:pt x="9" y="4"/>
                    <a:pt x="12" y="7"/>
                    <a:pt x="13" y="10"/>
                  </a:cubicBezTo>
                  <a:cubicBezTo>
                    <a:pt x="13" y="13"/>
                    <a:pt x="12" y="15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10"/>
            <p:cNvSpPr>
              <a:spLocks noEditPoints="1"/>
            </p:cNvSpPr>
            <p:nvPr/>
          </p:nvSpPr>
          <p:spPr bwMode="auto">
            <a:xfrm>
              <a:off x="2320925" y="4006850"/>
              <a:ext cx="436563" cy="241300"/>
            </a:xfrm>
            <a:custGeom>
              <a:avLst/>
              <a:gdLst>
                <a:gd name="T0" fmla="*/ 113 w 116"/>
                <a:gd name="T1" fmla="*/ 20 h 64"/>
                <a:gd name="T2" fmla="*/ 100 w 116"/>
                <a:gd name="T3" fmla="*/ 12 h 64"/>
                <a:gd name="T4" fmla="*/ 100 w 116"/>
                <a:gd name="T5" fmla="*/ 11 h 64"/>
                <a:gd name="T6" fmla="*/ 89 w 116"/>
                <a:gd name="T7" fmla="*/ 0 h 64"/>
                <a:gd name="T8" fmla="*/ 12 w 116"/>
                <a:gd name="T9" fmla="*/ 0 h 64"/>
                <a:gd name="T10" fmla="*/ 0 w 116"/>
                <a:gd name="T11" fmla="*/ 11 h 64"/>
                <a:gd name="T12" fmla="*/ 0 w 116"/>
                <a:gd name="T13" fmla="*/ 22 h 64"/>
                <a:gd name="T14" fmla="*/ 50 w 116"/>
                <a:gd name="T15" fmla="*/ 64 h 64"/>
                <a:gd name="T16" fmla="*/ 89 w 116"/>
                <a:gd name="T17" fmla="*/ 48 h 64"/>
                <a:gd name="T18" fmla="*/ 94 w 116"/>
                <a:gd name="T19" fmla="*/ 48 h 64"/>
                <a:gd name="T20" fmla="*/ 110 w 116"/>
                <a:gd name="T21" fmla="*/ 41 h 64"/>
                <a:gd name="T22" fmla="*/ 113 w 116"/>
                <a:gd name="T23" fmla="*/ 20 h 64"/>
                <a:gd name="T24" fmla="*/ 50 w 116"/>
                <a:gd name="T25" fmla="*/ 56 h 64"/>
                <a:gd name="T26" fmla="*/ 8 w 116"/>
                <a:gd name="T27" fmla="*/ 22 h 64"/>
                <a:gd name="T28" fmla="*/ 8 w 116"/>
                <a:gd name="T29" fmla="*/ 11 h 64"/>
                <a:gd name="T30" fmla="*/ 12 w 116"/>
                <a:gd name="T31" fmla="*/ 8 h 64"/>
                <a:gd name="T32" fmla="*/ 89 w 116"/>
                <a:gd name="T33" fmla="*/ 8 h 64"/>
                <a:gd name="T34" fmla="*/ 92 w 116"/>
                <a:gd name="T35" fmla="*/ 11 h 64"/>
                <a:gd name="T36" fmla="*/ 92 w 116"/>
                <a:gd name="T37" fmla="*/ 22 h 64"/>
                <a:gd name="T38" fmla="*/ 50 w 116"/>
                <a:gd name="T39" fmla="*/ 56 h 64"/>
                <a:gd name="T40" fmla="*/ 104 w 116"/>
                <a:gd name="T41" fmla="*/ 36 h 64"/>
                <a:gd name="T42" fmla="*/ 95 w 116"/>
                <a:gd name="T43" fmla="*/ 40 h 64"/>
                <a:gd name="T44" fmla="*/ 100 w 116"/>
                <a:gd name="T45" fmla="*/ 22 h 64"/>
                <a:gd name="T46" fmla="*/ 100 w 116"/>
                <a:gd name="T47" fmla="*/ 20 h 64"/>
                <a:gd name="T48" fmla="*/ 106 w 116"/>
                <a:gd name="T49" fmla="*/ 24 h 64"/>
                <a:gd name="T50" fmla="*/ 104 w 116"/>
                <a:gd name="T51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" h="64">
                  <a:moveTo>
                    <a:pt x="113" y="20"/>
                  </a:moveTo>
                  <a:cubicBezTo>
                    <a:pt x="112" y="17"/>
                    <a:pt x="108" y="13"/>
                    <a:pt x="100" y="12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5"/>
                    <a:pt x="95" y="0"/>
                    <a:pt x="8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45"/>
                    <a:pt x="23" y="64"/>
                    <a:pt x="50" y="64"/>
                  </a:cubicBezTo>
                  <a:cubicBezTo>
                    <a:pt x="66" y="64"/>
                    <a:pt x="80" y="58"/>
                    <a:pt x="89" y="48"/>
                  </a:cubicBezTo>
                  <a:cubicBezTo>
                    <a:pt x="91" y="48"/>
                    <a:pt x="93" y="48"/>
                    <a:pt x="94" y="48"/>
                  </a:cubicBezTo>
                  <a:cubicBezTo>
                    <a:pt x="101" y="48"/>
                    <a:pt x="106" y="46"/>
                    <a:pt x="110" y="41"/>
                  </a:cubicBezTo>
                  <a:cubicBezTo>
                    <a:pt x="115" y="34"/>
                    <a:pt x="116" y="26"/>
                    <a:pt x="113" y="20"/>
                  </a:cubicBezTo>
                  <a:close/>
                  <a:moveTo>
                    <a:pt x="50" y="56"/>
                  </a:moveTo>
                  <a:cubicBezTo>
                    <a:pt x="27" y="56"/>
                    <a:pt x="8" y="41"/>
                    <a:pt x="8" y="2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91" y="8"/>
                    <a:pt x="92" y="10"/>
                    <a:pt x="92" y="1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41"/>
                    <a:pt x="73" y="56"/>
                    <a:pt x="50" y="56"/>
                  </a:cubicBezTo>
                  <a:close/>
                  <a:moveTo>
                    <a:pt x="104" y="36"/>
                  </a:moveTo>
                  <a:cubicBezTo>
                    <a:pt x="103" y="38"/>
                    <a:pt x="100" y="40"/>
                    <a:pt x="95" y="40"/>
                  </a:cubicBezTo>
                  <a:cubicBezTo>
                    <a:pt x="98" y="35"/>
                    <a:pt x="100" y="28"/>
                    <a:pt x="100" y="22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3" y="20"/>
                    <a:pt x="105" y="22"/>
                    <a:pt x="106" y="24"/>
                  </a:cubicBezTo>
                  <a:cubicBezTo>
                    <a:pt x="108" y="27"/>
                    <a:pt x="107" y="32"/>
                    <a:pt x="10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5402538" y="1779662"/>
            <a:ext cx="1531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>
                <a:solidFill>
                  <a:schemeClr val="bg1"/>
                </a:solidFill>
                <a:latin typeface="EuropeC"/>
                <a:cs typeface="EuropeC"/>
              </a:rPr>
              <a:t>Спецпредложения</a:t>
            </a:r>
            <a:endParaRPr lang="ru-RU" sz="12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07540" y="1779662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EuropeC"/>
                <a:cs typeface="EuropeC"/>
              </a:rPr>
              <a:t>Семинары</a:t>
            </a:r>
            <a:endParaRPr lang="ru-RU" sz="12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02538" y="2211710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EuropeC"/>
                <a:cs typeface="EuropeC"/>
              </a:rPr>
              <a:t>Афиша/расписание</a:t>
            </a:r>
            <a:endParaRPr lang="ru-RU" sz="12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707540" y="2211710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EuropeC"/>
                <a:cs typeface="EuropeC"/>
              </a:rPr>
              <a:t>Мероприятия</a:t>
            </a:r>
            <a:endParaRPr lang="ru-RU" sz="12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pic>
        <p:nvPicPr>
          <p:cNvPr id="71" name="Изображение 70" descr="ut_logo_h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64" y="123478"/>
            <a:ext cx="1406508" cy="431999"/>
          </a:xfrm>
          <a:prstGeom prst="rect">
            <a:avLst/>
          </a:prstGeom>
        </p:spPr>
      </p:pic>
      <p:grpSp>
        <p:nvGrpSpPr>
          <p:cNvPr id="57" name="Group 376"/>
          <p:cNvGrpSpPr>
            <a:grpSpLocks noChangeAspect="1"/>
          </p:cNvGrpSpPr>
          <p:nvPr/>
        </p:nvGrpSpPr>
        <p:grpSpPr>
          <a:xfrm>
            <a:off x="7197725" y="2715767"/>
            <a:ext cx="238648" cy="251998"/>
            <a:chOff x="2349500" y="1939926"/>
            <a:chExt cx="227013" cy="239712"/>
          </a:xfrm>
          <a:solidFill>
            <a:srgbClr val="23ACAB"/>
          </a:solidFill>
        </p:grpSpPr>
        <p:sp>
          <p:nvSpPr>
            <p:cNvPr id="72" name="Freeform 47"/>
            <p:cNvSpPr>
              <a:spLocks/>
            </p:cNvSpPr>
            <p:nvPr/>
          </p:nvSpPr>
          <p:spPr bwMode="auto">
            <a:xfrm>
              <a:off x="2384425" y="1939926"/>
              <a:ext cx="192088" cy="166688"/>
            </a:xfrm>
            <a:custGeom>
              <a:avLst/>
              <a:gdLst>
                <a:gd name="T0" fmla="*/ 47 w 51"/>
                <a:gd name="T1" fmla="*/ 0 h 44"/>
                <a:gd name="T2" fmla="*/ 0 w 51"/>
                <a:gd name="T3" fmla="*/ 0 h 44"/>
                <a:gd name="T4" fmla="*/ 16 w 51"/>
                <a:gd name="T5" fmla="*/ 8 h 44"/>
                <a:gd name="T6" fmla="*/ 43 w 51"/>
                <a:gd name="T7" fmla="*/ 8 h 44"/>
                <a:gd name="T8" fmla="*/ 43 w 51"/>
                <a:gd name="T9" fmla="*/ 12 h 44"/>
                <a:gd name="T10" fmla="*/ 24 w 51"/>
                <a:gd name="T11" fmla="*/ 12 h 44"/>
                <a:gd name="T12" fmla="*/ 29 w 51"/>
                <a:gd name="T13" fmla="*/ 15 h 44"/>
                <a:gd name="T14" fmla="*/ 34 w 51"/>
                <a:gd name="T15" fmla="*/ 20 h 44"/>
                <a:gd name="T16" fmla="*/ 43 w 51"/>
                <a:gd name="T17" fmla="*/ 20 h 44"/>
                <a:gd name="T18" fmla="*/ 43 w 51"/>
                <a:gd name="T19" fmla="*/ 24 h 44"/>
                <a:gd name="T20" fmla="*/ 35 w 51"/>
                <a:gd name="T21" fmla="*/ 24 h 44"/>
                <a:gd name="T22" fmla="*/ 35 w 51"/>
                <a:gd name="T23" fmla="*/ 44 h 44"/>
                <a:gd name="T24" fmla="*/ 47 w 51"/>
                <a:gd name="T25" fmla="*/ 44 h 44"/>
                <a:gd name="T26" fmla="*/ 51 w 51"/>
                <a:gd name="T27" fmla="*/ 40 h 44"/>
                <a:gd name="T28" fmla="*/ 51 w 51"/>
                <a:gd name="T29" fmla="*/ 4 h 44"/>
                <a:gd name="T30" fmla="*/ 47 w 51"/>
                <a:gd name="T3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4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6"/>
                    <a:pt x="33" y="18"/>
                    <a:pt x="3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9" y="44"/>
                    <a:pt x="51" y="42"/>
                    <a:pt x="51" y="4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2349500" y="1944688"/>
              <a:ext cx="150813" cy="234950"/>
            </a:xfrm>
            <a:custGeom>
              <a:avLst/>
              <a:gdLst>
                <a:gd name="T0" fmla="*/ 36 w 40"/>
                <a:gd name="T1" fmla="*/ 17 h 62"/>
                <a:gd name="T2" fmla="*/ 4 w 40"/>
                <a:gd name="T3" fmla="*/ 1 h 62"/>
                <a:gd name="T4" fmla="*/ 2 w 40"/>
                <a:gd name="T5" fmla="*/ 0 h 62"/>
                <a:gd name="T6" fmla="*/ 0 w 40"/>
                <a:gd name="T7" fmla="*/ 3 h 62"/>
                <a:gd name="T8" fmla="*/ 0 w 40"/>
                <a:gd name="T9" fmla="*/ 39 h 62"/>
                <a:gd name="T10" fmla="*/ 4 w 40"/>
                <a:gd name="T11" fmla="*/ 45 h 62"/>
                <a:gd name="T12" fmla="*/ 36 w 40"/>
                <a:gd name="T13" fmla="*/ 61 h 62"/>
                <a:gd name="T14" fmla="*/ 38 w 40"/>
                <a:gd name="T15" fmla="*/ 62 h 62"/>
                <a:gd name="T16" fmla="*/ 40 w 40"/>
                <a:gd name="T17" fmla="*/ 59 h 62"/>
                <a:gd name="T18" fmla="*/ 40 w 40"/>
                <a:gd name="T19" fmla="*/ 23 h 62"/>
                <a:gd name="T20" fmla="*/ 36 w 40"/>
                <a:gd name="T21" fmla="*/ 17 h 62"/>
                <a:gd name="T22" fmla="*/ 28 w 40"/>
                <a:gd name="T23" fmla="*/ 43 h 62"/>
                <a:gd name="T24" fmla="*/ 24 w 40"/>
                <a:gd name="T25" fmla="*/ 37 h 62"/>
                <a:gd name="T26" fmla="*/ 28 w 40"/>
                <a:gd name="T27" fmla="*/ 31 h 62"/>
                <a:gd name="T28" fmla="*/ 32 w 40"/>
                <a:gd name="T29" fmla="*/ 37 h 62"/>
                <a:gd name="T30" fmla="*/ 28 w 40"/>
                <a:gd name="T31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62">
                  <a:moveTo>
                    <a:pt x="36" y="17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4"/>
                    <a:pt x="4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1"/>
                    <a:pt x="37" y="62"/>
                    <a:pt x="38" y="62"/>
                  </a:cubicBezTo>
                  <a:cubicBezTo>
                    <a:pt x="39" y="62"/>
                    <a:pt x="40" y="61"/>
                    <a:pt x="40" y="5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1"/>
                    <a:pt x="38" y="18"/>
                    <a:pt x="36" y="17"/>
                  </a:cubicBezTo>
                  <a:close/>
                  <a:moveTo>
                    <a:pt x="28" y="43"/>
                  </a:moveTo>
                  <a:cubicBezTo>
                    <a:pt x="26" y="43"/>
                    <a:pt x="24" y="40"/>
                    <a:pt x="24" y="37"/>
                  </a:cubicBezTo>
                  <a:cubicBezTo>
                    <a:pt x="24" y="34"/>
                    <a:pt x="26" y="31"/>
                    <a:pt x="28" y="31"/>
                  </a:cubicBezTo>
                  <a:cubicBezTo>
                    <a:pt x="30" y="31"/>
                    <a:pt x="32" y="34"/>
                    <a:pt x="32" y="37"/>
                  </a:cubicBezTo>
                  <a:cubicBezTo>
                    <a:pt x="32" y="40"/>
                    <a:pt x="30" y="43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402538" y="2643758"/>
            <a:ext cx="649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EuropeC"/>
                <a:cs typeface="EuropeC"/>
              </a:rPr>
              <a:t>Карты </a:t>
            </a:r>
            <a:endParaRPr lang="ru-RU" sz="12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707540" y="2643758"/>
            <a:ext cx="585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EuropeC"/>
                <a:cs typeface="EuropeC"/>
              </a:rPr>
              <a:t>Цены</a:t>
            </a:r>
            <a:endParaRPr lang="ru-RU" sz="12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grpSp>
        <p:nvGrpSpPr>
          <p:cNvPr id="76" name="Group 294"/>
          <p:cNvGrpSpPr>
            <a:grpSpLocks noChangeAspect="1"/>
          </p:cNvGrpSpPr>
          <p:nvPr/>
        </p:nvGrpSpPr>
        <p:grpSpPr>
          <a:xfrm>
            <a:off x="5004048" y="2244394"/>
            <a:ext cx="272431" cy="255348"/>
            <a:chOff x="3759201" y="5632450"/>
            <a:chExt cx="481013" cy="450850"/>
          </a:xfrm>
          <a:solidFill>
            <a:srgbClr val="23ACAB"/>
          </a:solidFill>
        </p:grpSpPr>
        <p:sp>
          <p:nvSpPr>
            <p:cNvPr id="77" name="Freeform 20"/>
            <p:cNvSpPr>
              <a:spLocks noEditPoints="1"/>
            </p:cNvSpPr>
            <p:nvPr/>
          </p:nvSpPr>
          <p:spPr bwMode="auto">
            <a:xfrm>
              <a:off x="3759201" y="5632450"/>
              <a:ext cx="481013" cy="450850"/>
            </a:xfrm>
            <a:custGeom>
              <a:avLst/>
              <a:gdLst>
                <a:gd name="T0" fmla="*/ 126 w 128"/>
                <a:gd name="T1" fmla="*/ 26 h 120"/>
                <a:gd name="T2" fmla="*/ 102 w 128"/>
                <a:gd name="T3" fmla="*/ 2 h 120"/>
                <a:gd name="T4" fmla="*/ 96 w 128"/>
                <a:gd name="T5" fmla="*/ 0 h 120"/>
                <a:gd name="T6" fmla="*/ 12 w 128"/>
                <a:gd name="T7" fmla="*/ 0 h 120"/>
                <a:gd name="T8" fmla="*/ 0 w 128"/>
                <a:gd name="T9" fmla="*/ 12 h 120"/>
                <a:gd name="T10" fmla="*/ 0 w 128"/>
                <a:gd name="T11" fmla="*/ 108 h 120"/>
                <a:gd name="T12" fmla="*/ 12 w 128"/>
                <a:gd name="T13" fmla="*/ 120 h 120"/>
                <a:gd name="T14" fmla="*/ 116 w 128"/>
                <a:gd name="T15" fmla="*/ 120 h 120"/>
                <a:gd name="T16" fmla="*/ 128 w 128"/>
                <a:gd name="T17" fmla="*/ 108 h 120"/>
                <a:gd name="T18" fmla="*/ 128 w 128"/>
                <a:gd name="T19" fmla="*/ 32 h 120"/>
                <a:gd name="T20" fmla="*/ 126 w 128"/>
                <a:gd name="T21" fmla="*/ 26 h 120"/>
                <a:gd name="T22" fmla="*/ 120 w 128"/>
                <a:gd name="T23" fmla="*/ 108 h 120"/>
                <a:gd name="T24" fmla="*/ 116 w 128"/>
                <a:gd name="T25" fmla="*/ 112 h 120"/>
                <a:gd name="T26" fmla="*/ 12 w 128"/>
                <a:gd name="T27" fmla="*/ 112 h 120"/>
                <a:gd name="T28" fmla="*/ 8 w 128"/>
                <a:gd name="T29" fmla="*/ 108 h 120"/>
                <a:gd name="T30" fmla="*/ 8 w 128"/>
                <a:gd name="T31" fmla="*/ 12 h 120"/>
                <a:gd name="T32" fmla="*/ 12 w 128"/>
                <a:gd name="T33" fmla="*/ 8 h 120"/>
                <a:gd name="T34" fmla="*/ 92 w 128"/>
                <a:gd name="T35" fmla="*/ 8 h 120"/>
                <a:gd name="T36" fmla="*/ 92 w 128"/>
                <a:gd name="T37" fmla="*/ 24 h 120"/>
                <a:gd name="T38" fmla="*/ 92 w 128"/>
                <a:gd name="T39" fmla="*/ 24 h 120"/>
                <a:gd name="T40" fmla="*/ 104 w 128"/>
                <a:gd name="T41" fmla="*/ 36 h 120"/>
                <a:gd name="T42" fmla="*/ 108 w 128"/>
                <a:gd name="T43" fmla="*/ 36 h 120"/>
                <a:gd name="T44" fmla="*/ 120 w 128"/>
                <a:gd name="T45" fmla="*/ 36 h 120"/>
                <a:gd name="T46" fmla="*/ 120 w 128"/>
                <a:gd name="T47" fmla="*/ 108 h 120"/>
                <a:gd name="T48" fmla="*/ 108 w 128"/>
                <a:gd name="T49" fmla="*/ 32 h 120"/>
                <a:gd name="T50" fmla="*/ 104 w 128"/>
                <a:gd name="T51" fmla="*/ 32 h 120"/>
                <a:gd name="T52" fmla="*/ 96 w 128"/>
                <a:gd name="T53" fmla="*/ 24 h 120"/>
                <a:gd name="T54" fmla="*/ 96 w 128"/>
                <a:gd name="T55" fmla="*/ 24 h 120"/>
                <a:gd name="T56" fmla="*/ 96 w 128"/>
                <a:gd name="T57" fmla="*/ 8 h 120"/>
                <a:gd name="T58" fmla="*/ 120 w 128"/>
                <a:gd name="T59" fmla="*/ 32 h 120"/>
                <a:gd name="T60" fmla="*/ 108 w 128"/>
                <a:gd name="T61" fmla="*/ 3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8" h="120">
                  <a:moveTo>
                    <a:pt x="126" y="26"/>
                  </a:moveTo>
                  <a:cubicBezTo>
                    <a:pt x="102" y="2"/>
                    <a:pt x="102" y="2"/>
                    <a:pt x="102" y="2"/>
                  </a:cubicBezTo>
                  <a:cubicBezTo>
                    <a:pt x="101" y="1"/>
                    <a:pt x="99" y="0"/>
                    <a:pt x="9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5"/>
                    <a:pt x="6" y="120"/>
                    <a:pt x="12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23" y="120"/>
                    <a:pt x="128" y="115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0"/>
                    <a:pt x="128" y="28"/>
                    <a:pt x="126" y="26"/>
                  </a:cubicBezTo>
                  <a:close/>
                  <a:moveTo>
                    <a:pt x="120" y="108"/>
                  </a:moveTo>
                  <a:cubicBezTo>
                    <a:pt x="120" y="110"/>
                    <a:pt x="119" y="112"/>
                    <a:pt x="116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0" y="112"/>
                    <a:pt x="8" y="110"/>
                    <a:pt x="8" y="10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31"/>
                    <a:pt x="98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20" y="36"/>
                    <a:pt x="120" y="36"/>
                    <a:pt x="120" y="36"/>
                  </a:cubicBezTo>
                  <a:lnTo>
                    <a:pt x="120" y="108"/>
                  </a:lnTo>
                  <a:close/>
                  <a:moveTo>
                    <a:pt x="108" y="32"/>
                  </a:moveTo>
                  <a:cubicBezTo>
                    <a:pt x="104" y="32"/>
                    <a:pt x="104" y="32"/>
                    <a:pt x="104" y="32"/>
                  </a:cubicBezTo>
                  <a:cubicBezTo>
                    <a:pt x="100" y="32"/>
                    <a:pt x="96" y="28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20" y="32"/>
                    <a:pt x="120" y="32"/>
                    <a:pt x="120" y="32"/>
                  </a:cubicBezTo>
                  <a:lnTo>
                    <a:pt x="10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21"/>
            <p:cNvSpPr>
              <a:spLocks/>
            </p:cNvSpPr>
            <p:nvPr/>
          </p:nvSpPr>
          <p:spPr bwMode="auto">
            <a:xfrm>
              <a:off x="3984626" y="5722938"/>
              <a:ext cx="90488" cy="14288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4" y="4"/>
                    <a:pt x="24" y="3"/>
                    <a:pt x="24" y="2"/>
                  </a:cubicBezTo>
                  <a:cubicBezTo>
                    <a:pt x="24" y="1"/>
                    <a:pt x="24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3984626" y="5767388"/>
              <a:ext cx="90488" cy="15875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4" y="4"/>
                    <a:pt x="24" y="3"/>
                    <a:pt x="24" y="2"/>
                  </a:cubicBezTo>
                  <a:cubicBezTo>
                    <a:pt x="24" y="1"/>
                    <a:pt x="24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23"/>
            <p:cNvSpPr>
              <a:spLocks/>
            </p:cNvSpPr>
            <p:nvPr/>
          </p:nvSpPr>
          <p:spPr bwMode="auto">
            <a:xfrm>
              <a:off x="3984626" y="5813425"/>
              <a:ext cx="195263" cy="14288"/>
            </a:xfrm>
            <a:custGeom>
              <a:avLst/>
              <a:gdLst>
                <a:gd name="T0" fmla="*/ 0 w 52"/>
                <a:gd name="T1" fmla="*/ 2 h 4"/>
                <a:gd name="T2" fmla="*/ 2 w 52"/>
                <a:gd name="T3" fmla="*/ 4 h 4"/>
                <a:gd name="T4" fmla="*/ 50 w 52"/>
                <a:gd name="T5" fmla="*/ 4 h 4"/>
                <a:gd name="T6" fmla="*/ 52 w 52"/>
                <a:gd name="T7" fmla="*/ 2 h 4"/>
                <a:gd name="T8" fmla="*/ 50 w 52"/>
                <a:gd name="T9" fmla="*/ 0 h 4"/>
                <a:gd name="T10" fmla="*/ 2 w 52"/>
                <a:gd name="T11" fmla="*/ 0 h 4"/>
                <a:gd name="T12" fmla="*/ 0 w 5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2" y="4"/>
                    <a:pt x="52" y="3"/>
                    <a:pt x="52" y="2"/>
                  </a:cubicBezTo>
                  <a:cubicBezTo>
                    <a:pt x="52" y="1"/>
                    <a:pt x="52" y="0"/>
                    <a:pt x="5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24"/>
            <p:cNvSpPr>
              <a:spLocks/>
            </p:cNvSpPr>
            <p:nvPr/>
          </p:nvSpPr>
          <p:spPr bwMode="auto">
            <a:xfrm>
              <a:off x="3819526" y="5903913"/>
              <a:ext cx="360363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6" y="4"/>
                    <a:pt x="96" y="3"/>
                    <a:pt x="96" y="2"/>
                  </a:cubicBezTo>
                  <a:cubicBezTo>
                    <a:pt x="96" y="1"/>
                    <a:pt x="96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>
              <a:off x="3819526" y="5948363"/>
              <a:ext cx="360363" cy="15875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6" y="4"/>
                    <a:pt x="96" y="3"/>
                    <a:pt x="96" y="2"/>
                  </a:cubicBezTo>
                  <a:cubicBezTo>
                    <a:pt x="96" y="1"/>
                    <a:pt x="96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3819526" y="5994400"/>
              <a:ext cx="360363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6" y="4"/>
                    <a:pt x="96" y="3"/>
                    <a:pt x="96" y="2"/>
                  </a:cubicBezTo>
                  <a:cubicBezTo>
                    <a:pt x="96" y="1"/>
                    <a:pt x="96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3819526" y="5857875"/>
              <a:ext cx="360363" cy="15875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6" y="4"/>
                    <a:pt x="96" y="3"/>
                    <a:pt x="96" y="2"/>
                  </a:cubicBezTo>
                  <a:cubicBezTo>
                    <a:pt x="96" y="1"/>
                    <a:pt x="96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28"/>
            <p:cNvSpPr>
              <a:spLocks noEditPoints="1"/>
            </p:cNvSpPr>
            <p:nvPr/>
          </p:nvSpPr>
          <p:spPr bwMode="auto">
            <a:xfrm>
              <a:off x="3819526" y="5707063"/>
              <a:ext cx="134938" cy="120650"/>
            </a:xfrm>
            <a:custGeom>
              <a:avLst/>
              <a:gdLst>
                <a:gd name="T0" fmla="*/ 4 w 36"/>
                <a:gd name="T1" fmla="*/ 32 h 32"/>
                <a:gd name="T2" fmla="*/ 32 w 36"/>
                <a:gd name="T3" fmla="*/ 32 h 32"/>
                <a:gd name="T4" fmla="*/ 36 w 36"/>
                <a:gd name="T5" fmla="*/ 28 h 32"/>
                <a:gd name="T6" fmla="*/ 36 w 36"/>
                <a:gd name="T7" fmla="*/ 4 h 32"/>
                <a:gd name="T8" fmla="*/ 32 w 36"/>
                <a:gd name="T9" fmla="*/ 0 h 32"/>
                <a:gd name="T10" fmla="*/ 4 w 36"/>
                <a:gd name="T11" fmla="*/ 0 h 32"/>
                <a:gd name="T12" fmla="*/ 0 w 36"/>
                <a:gd name="T13" fmla="*/ 4 h 32"/>
                <a:gd name="T14" fmla="*/ 0 w 36"/>
                <a:gd name="T15" fmla="*/ 28 h 32"/>
                <a:gd name="T16" fmla="*/ 4 w 36"/>
                <a:gd name="T17" fmla="*/ 32 h 32"/>
                <a:gd name="T18" fmla="*/ 8 w 36"/>
                <a:gd name="T19" fmla="*/ 8 h 32"/>
                <a:gd name="T20" fmla="*/ 28 w 36"/>
                <a:gd name="T21" fmla="*/ 8 h 32"/>
                <a:gd name="T22" fmla="*/ 28 w 36"/>
                <a:gd name="T23" fmla="*/ 24 h 32"/>
                <a:gd name="T24" fmla="*/ 8 w 36"/>
                <a:gd name="T25" fmla="*/ 24 h 32"/>
                <a:gd name="T26" fmla="*/ 8 w 36"/>
                <a:gd name="T2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2">
                  <a:moveTo>
                    <a:pt x="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5" y="32"/>
                    <a:pt x="36" y="30"/>
                    <a:pt x="36" y="28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5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8" y="24"/>
                    <a:pt x="8" y="24"/>
                    <a:pt x="8" y="24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="" xmlns:p14="http://schemas.microsoft.com/office/powerpoint/2010/main" val="2681128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6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9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4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7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3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8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1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6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9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400"/>
                            </p:stCondLst>
                            <p:childTnLst>
                              <p:par>
                                <p:cTn id="9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7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2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2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34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76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4" grpId="0" animBg="1"/>
      <p:bldP spid="45" grpId="0"/>
      <p:bldP spid="46" grpId="0"/>
      <p:bldP spid="61" grpId="0" uiExpand="1"/>
      <p:bldP spid="62" grpId="0"/>
      <p:bldP spid="67" grpId="0"/>
      <p:bldP spid="68" grpId="0"/>
      <p:bldP spid="69" grpId="0"/>
      <p:bldP spid="70" grpId="0"/>
      <p:bldP spid="74" grpId="0"/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Custom 34">
      <a:dk1>
        <a:sysClr val="windowText" lastClr="000000"/>
      </a:dk1>
      <a:lt1>
        <a:sysClr val="window" lastClr="FFFFFF"/>
      </a:lt1>
      <a:dk2>
        <a:srgbClr val="182633"/>
      </a:dk2>
      <a:lt2>
        <a:srgbClr val="EEECE1"/>
      </a:lt2>
      <a:accent1>
        <a:srgbClr val="182633"/>
      </a:accent1>
      <a:accent2>
        <a:srgbClr val="13469B"/>
      </a:accent2>
      <a:accent3>
        <a:srgbClr val="7F7F7F"/>
      </a:accent3>
      <a:accent4>
        <a:srgbClr val="F2F2F2"/>
      </a:accent4>
      <a:accent5>
        <a:srgbClr val="2D4861"/>
      </a:accent5>
      <a:accent6>
        <a:srgbClr val="253C50"/>
      </a:accent6>
      <a:hlink>
        <a:srgbClr val="BFBFBF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14683</TotalTime>
  <Words>1094</Words>
  <Application>Microsoft Macintosh PowerPoint</Application>
  <PresentationFormat>Экран (16:9)</PresentationFormat>
  <Paragraphs>104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Кирилл Гжибовский</cp:lastModifiedBy>
  <cp:revision>670</cp:revision>
  <dcterms:created xsi:type="dcterms:W3CDTF">2015-01-21T19:42:27Z</dcterms:created>
  <dcterms:modified xsi:type="dcterms:W3CDTF">2016-04-22T12:50:13Z</dcterms:modified>
</cp:coreProperties>
</file>