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62" r:id="rId2"/>
    <p:sldId id="363" r:id="rId3"/>
    <p:sldId id="259" r:id="rId4"/>
    <p:sldId id="364" r:id="rId5"/>
    <p:sldId id="360" r:id="rId6"/>
    <p:sldId id="309" r:id="rId7"/>
    <p:sldId id="365" r:id="rId8"/>
    <p:sldId id="366" r:id="rId9"/>
    <p:sldId id="263" r:id="rId10"/>
    <p:sldId id="317" r:id="rId11"/>
    <p:sldId id="370" r:id="rId12"/>
    <p:sldId id="369" r:id="rId13"/>
    <p:sldId id="371" r:id="rId14"/>
    <p:sldId id="372" r:id="rId15"/>
    <p:sldId id="373" r:id="rId16"/>
    <p:sldId id="377" r:id="rId17"/>
    <p:sldId id="375" r:id="rId18"/>
    <p:sldId id="368" r:id="rId19"/>
    <p:sldId id="374" r:id="rId20"/>
    <p:sldId id="376" r:id="rId2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ACAB"/>
    <a:srgbClr val="D32961"/>
    <a:srgbClr val="2D4861"/>
    <a:srgbClr val="E11E4F"/>
    <a:srgbClr val="FFE272"/>
    <a:srgbClr val="00FFFF"/>
    <a:srgbClr val="E12447"/>
    <a:srgbClr val="16A086"/>
    <a:srgbClr val="138771"/>
    <a:srgbClr val="182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660"/>
  </p:normalViewPr>
  <p:slideViewPr>
    <p:cSldViewPr>
      <p:cViewPr varScale="1">
        <p:scale>
          <a:sx n="105" d="100"/>
          <a:sy n="105" d="100"/>
        </p:scale>
        <p:origin x="-210" y="12"/>
      </p:cViewPr>
      <p:guideLst>
        <p:guide orient="horz" pos="3117"/>
        <p:guide pos="49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0326"/>
    </p:cViewPr>
  </p:sorterViewPr>
  <p:notesViewPr>
    <p:cSldViewPr>
      <p:cViewPr varScale="1">
        <p:scale>
          <a:sx n="87" d="100"/>
          <a:sy n="87" d="100"/>
        </p:scale>
        <p:origin x="-382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ACD814-5B75-4573-82D9-8207B18C8EA0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72987-622E-4056-9906-DC4E3F9673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448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C77B76-A64D-4D7E-8C9C-B199F6BA09F5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45484-AAA6-450A-A971-FB0953C876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0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0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90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45484-AAA6-450A-A971-FB0953C876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255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CF051-174A-4156-8476-A05E9F021344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A691-173F-4642-8B9D-1E8E85F9C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94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508625" y="-1171997"/>
            <a:ext cx="3024188" cy="5903987"/>
          </a:xfrm>
          <a:prstGeom prst="roundRect">
            <a:avLst>
              <a:gd name="adj" fmla="val 36142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6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250825" y="1203598"/>
            <a:ext cx="2520950" cy="393990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34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499992" y="91556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499992" y="2212156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99867" y="3509044"/>
            <a:ext cx="4464621" cy="1150938"/>
          </a:xfrm>
          <a:prstGeom prst="snipRoundRect">
            <a:avLst>
              <a:gd name="adj1" fmla="val 16667"/>
              <a:gd name="adj2" fmla="val 50000"/>
            </a:avLst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25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67866" y="987425"/>
            <a:ext cx="1727870" cy="28797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627784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88346" y="987574"/>
            <a:ext cx="1727870" cy="2879725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948586" y="987574"/>
            <a:ext cx="1727870" cy="28797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467544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334611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6226437" y="1131590"/>
            <a:ext cx="2378011" cy="2376264"/>
          </a:xfrm>
          <a:prstGeom prst="teardrop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652120" y="0"/>
            <a:ext cx="349188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19700" y="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5211291" y="1275606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5219700" y="2571750"/>
            <a:ext cx="3924300" cy="12852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5219700" y="3858300"/>
            <a:ext cx="3924300" cy="12852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22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9592" y="1563638"/>
            <a:ext cx="1079500" cy="1081088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580112" y="1563638"/>
            <a:ext cx="1079500" cy="10810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84213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437411" y="1347614"/>
            <a:ext cx="1366837" cy="1368425"/>
          </a:xfrm>
          <a:prstGeom prst="ellips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82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Slid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-2" y="838"/>
            <a:ext cx="9144000" cy="51516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200" baseline="0"/>
            </a:lvl1pPr>
          </a:lstStyle>
          <a:p>
            <a:r>
              <a:rPr lang="en-US" dirty="0" smtClean="0"/>
              <a:t>Insert Image In Here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 hasCustomPrompt="1"/>
          </p:nvPr>
        </p:nvSpPr>
        <p:spPr>
          <a:xfrm flipV="1">
            <a:off x="-100" y="-5"/>
            <a:ext cx="5257898" cy="2835997"/>
          </a:xfrm>
          <a:custGeom>
            <a:avLst/>
            <a:gdLst>
              <a:gd name="connsiteX0" fmla="*/ 0 w 5257800"/>
              <a:gd name="connsiteY0" fmla="*/ 3420941 h 3420941"/>
              <a:gd name="connsiteX1" fmla="*/ 0 w 5257800"/>
              <a:gd name="connsiteY1" fmla="*/ 0 h 3420941"/>
              <a:gd name="connsiteX2" fmla="*/ 5257800 w 5257800"/>
              <a:gd name="connsiteY2" fmla="*/ 3420941 h 3420941"/>
              <a:gd name="connsiteX3" fmla="*/ 0 w 5257800"/>
              <a:gd name="connsiteY3" fmla="*/ 3420941 h 3420941"/>
              <a:gd name="connsiteX0" fmla="*/ 0 w 5257800"/>
              <a:gd name="connsiteY0" fmla="*/ 2268900 h 2268900"/>
              <a:gd name="connsiteX1" fmla="*/ 10332 w 5257800"/>
              <a:gd name="connsiteY1" fmla="*/ 0 h 2268900"/>
              <a:gd name="connsiteX2" fmla="*/ 5257800 w 5257800"/>
              <a:gd name="connsiteY2" fmla="*/ 2268900 h 2268900"/>
              <a:gd name="connsiteX3" fmla="*/ 0 w 5257800"/>
              <a:gd name="connsiteY3" fmla="*/ 2268900 h 2268900"/>
              <a:gd name="connsiteX0" fmla="*/ 0 w 5257800"/>
              <a:gd name="connsiteY0" fmla="*/ 2847687 h 2847687"/>
              <a:gd name="connsiteX1" fmla="*/ 10332 w 5257800"/>
              <a:gd name="connsiteY1" fmla="*/ 578787 h 2847687"/>
              <a:gd name="connsiteX2" fmla="*/ 888571 w 5257800"/>
              <a:gd name="connsiteY2" fmla="*/ 11493 h 2847687"/>
              <a:gd name="connsiteX3" fmla="*/ 5257800 w 5257800"/>
              <a:gd name="connsiteY3" fmla="*/ 2847687 h 2847687"/>
              <a:gd name="connsiteX4" fmla="*/ 0 w 5257800"/>
              <a:gd name="connsiteY4" fmla="*/ 2847687 h 2847687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36194 h 2836194"/>
              <a:gd name="connsiteX1" fmla="*/ 10332 w 5257800"/>
              <a:gd name="connsiteY1" fmla="*/ 567294 h 2836194"/>
              <a:gd name="connsiteX2" fmla="*/ 888571 w 5257800"/>
              <a:gd name="connsiteY2" fmla="*/ 0 h 2836194"/>
              <a:gd name="connsiteX3" fmla="*/ 5257800 w 5257800"/>
              <a:gd name="connsiteY3" fmla="*/ 2836194 h 2836194"/>
              <a:gd name="connsiteX4" fmla="*/ 0 w 5257800"/>
              <a:gd name="connsiteY4" fmla="*/ 2836194 h 2836194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56858 h 2856858"/>
              <a:gd name="connsiteX1" fmla="*/ 10332 w 5257800"/>
              <a:gd name="connsiteY1" fmla="*/ 587958 h 2856858"/>
              <a:gd name="connsiteX2" fmla="*/ 862741 w 5257800"/>
              <a:gd name="connsiteY2" fmla="*/ 0 h 2856858"/>
              <a:gd name="connsiteX3" fmla="*/ 5257800 w 5257800"/>
              <a:gd name="connsiteY3" fmla="*/ 2856858 h 2856858"/>
              <a:gd name="connsiteX4" fmla="*/ 0 w 5257800"/>
              <a:gd name="connsiteY4" fmla="*/ 2856858 h 2856858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0 w 5257800"/>
              <a:gd name="connsiteY0" fmla="*/ 2835997 h 2835997"/>
              <a:gd name="connsiteX1" fmla="*/ 10332 w 5257800"/>
              <a:gd name="connsiteY1" fmla="*/ 567097 h 2835997"/>
              <a:gd name="connsiteX2" fmla="*/ 880125 w 5257800"/>
              <a:gd name="connsiteY2" fmla="*/ 0 h 2835997"/>
              <a:gd name="connsiteX3" fmla="*/ 5257800 w 5257800"/>
              <a:gd name="connsiteY3" fmla="*/ 2835997 h 2835997"/>
              <a:gd name="connsiteX4" fmla="*/ 0 w 5257800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  <a:gd name="connsiteX0" fmla="*/ 98 w 5257898"/>
              <a:gd name="connsiteY0" fmla="*/ 2835997 h 2835997"/>
              <a:gd name="connsiteX1" fmla="*/ 0 w 5257898"/>
              <a:gd name="connsiteY1" fmla="*/ 567097 h 2835997"/>
              <a:gd name="connsiteX2" fmla="*/ 880223 w 5257898"/>
              <a:gd name="connsiteY2" fmla="*/ 0 h 2835997"/>
              <a:gd name="connsiteX3" fmla="*/ 5257898 w 5257898"/>
              <a:gd name="connsiteY3" fmla="*/ 2835997 h 2835997"/>
              <a:gd name="connsiteX4" fmla="*/ 98 w 5257898"/>
              <a:gd name="connsiteY4" fmla="*/ 2835997 h 2835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98" h="2835997">
                <a:moveTo>
                  <a:pt x="98" y="2835997"/>
                </a:moveTo>
                <a:cubicBezTo>
                  <a:pt x="65" y="2079697"/>
                  <a:pt x="33" y="1323397"/>
                  <a:pt x="0" y="567097"/>
                </a:cubicBezTo>
                <a:cubicBezTo>
                  <a:pt x="704727" y="114377"/>
                  <a:pt x="151357" y="472944"/>
                  <a:pt x="880223" y="0"/>
                </a:cubicBezTo>
                <a:lnTo>
                  <a:pt x="5257898" y="2835997"/>
                </a:lnTo>
                <a:lnTo>
                  <a:pt x="98" y="2835997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6000"/>
            </a:schemeClr>
          </a:solidFill>
        </p:spPr>
        <p:txBody>
          <a:bodyPr/>
          <a:lstStyle>
            <a:lvl1pPr marL="0" indent="0">
              <a:buNone/>
              <a:defRPr sz="10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152400" y="502775"/>
            <a:ext cx="3200400" cy="533400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50000"/>
              </a:lnSpc>
              <a:buNone/>
              <a:defRPr b="1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8" hasCustomPrompt="1"/>
          </p:nvPr>
        </p:nvSpPr>
        <p:spPr>
          <a:xfrm>
            <a:off x="142461" y="901977"/>
            <a:ext cx="3200400" cy="457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6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9" hasCustomPrompt="1"/>
          </p:nvPr>
        </p:nvSpPr>
        <p:spPr>
          <a:xfrm>
            <a:off x="152400" y="1130577"/>
            <a:ext cx="3200400" cy="6791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Edit text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 rot="5400000" flipH="1">
            <a:off x="-131461" y="2398409"/>
            <a:ext cx="1144749" cy="881829"/>
          </a:xfrm>
          <a:prstGeom prst="triangle">
            <a:avLst/>
          </a:prstGeom>
          <a:solidFill>
            <a:schemeClr val="accent2">
              <a:alpha val="60000"/>
            </a:schemeClr>
          </a:solidFill>
        </p:spPr>
        <p:txBody>
          <a:bodyPr/>
          <a:lstStyle>
            <a:lvl1pPr marL="0" indent="0">
              <a:buNone/>
              <a:defRPr sz="100" baseline="0"/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20" hasCustomPrompt="1"/>
          </p:nvPr>
        </p:nvSpPr>
        <p:spPr>
          <a:xfrm>
            <a:off x="3313" y="4787944"/>
            <a:ext cx="4572000" cy="9144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21" hasCustomPrompt="1"/>
          </p:nvPr>
        </p:nvSpPr>
        <p:spPr>
          <a:xfrm>
            <a:off x="4576184" y="4810804"/>
            <a:ext cx="18288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8696325" y="4812030"/>
            <a:ext cx="457200" cy="45720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" baseline="0">
                <a:solidFill>
                  <a:schemeClr val="bg1">
                    <a:lumMod val="95000"/>
                  </a:schemeClr>
                </a:solidFill>
                <a:latin typeface="+mn-lt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Text Placeholder 10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8096382" y="4613528"/>
            <a:ext cx="533399" cy="447246"/>
          </a:xfrm>
          <a:prstGeom prst="roundRect">
            <a:avLst/>
          </a:prstGeom>
          <a:solidFill>
            <a:schemeClr val="accent2">
              <a:lumMod val="50000"/>
              <a:alpha val="71000"/>
            </a:schemeClr>
          </a:solidFill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buNone/>
              <a:defRPr sz="10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24" hasCustomPrompt="1"/>
          </p:nvPr>
        </p:nvSpPr>
        <p:spPr>
          <a:xfrm>
            <a:off x="6410848" y="463333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1200" b="1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YOUR COMPANY</a:t>
            </a:r>
            <a:endParaRPr lang="en-US" dirty="0"/>
          </a:p>
        </p:txBody>
      </p:sp>
      <p:sp>
        <p:nvSpPr>
          <p:cNvPr id="21" name="Text Placeholder 10"/>
          <p:cNvSpPr>
            <a:spLocks noGrp="1"/>
          </p:cNvSpPr>
          <p:nvPr>
            <p:ph type="body" sz="quarter" idx="25" hasCustomPrompt="1"/>
          </p:nvPr>
        </p:nvSpPr>
        <p:spPr>
          <a:xfrm>
            <a:off x="6418351" y="4818605"/>
            <a:ext cx="1658849" cy="28470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spcBef>
                <a:spcPts val="600"/>
              </a:spcBef>
              <a:buNone/>
              <a:defRPr sz="900" b="0" i="0" baseline="0">
                <a:solidFill>
                  <a:schemeClr val="bg1">
                    <a:lumMod val="95000"/>
                  </a:schemeClr>
                </a:solidFill>
                <a:latin typeface="Exo" pitchFamily="50" charset="0"/>
              </a:defRPr>
            </a:lvl1pPr>
          </a:lstStyle>
          <a:p>
            <a:pPr lvl="0"/>
            <a:r>
              <a:rPr lang="en-US" dirty="0" smtClean="0"/>
              <a:t>WWW.YOURCOMAPNY.COM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16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>
        <p:tmplLst>
          <p:tmpl>
            <p:tnLst>
              <p:par>
                <p:cTn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2" presetClass="entr" presetSubtype="9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0-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 animBg="1">
        <p:tmplLst>
          <p:tmpl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7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0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2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059582"/>
            <a:ext cx="9144000" cy="172878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6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188492" y="2211388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20095" y="2211710"/>
            <a:ext cx="2232025" cy="1008062"/>
          </a:xfrm>
        </p:spPr>
        <p:txBody>
          <a:bodyPr/>
          <a:lstStyle/>
          <a:p>
            <a:endParaRPr lang="en-US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5652343" y="2211710"/>
            <a:ext cx="2232025" cy="10080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7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036050" cy="5143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827584" y="1131888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8" name="Picture Placeholder 16"/>
          <p:cNvSpPr>
            <a:spLocks noGrp="1"/>
          </p:cNvSpPr>
          <p:nvPr>
            <p:ph type="pic" sz="quarter" idx="11"/>
          </p:nvPr>
        </p:nvSpPr>
        <p:spPr>
          <a:xfrm>
            <a:off x="2771800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4716016" y="1131590"/>
            <a:ext cx="1657350" cy="1871662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6660232" y="1131590"/>
            <a:ext cx="1657350" cy="18716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74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059111"/>
            <a:ext cx="7451725" cy="1944687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251520" y="1059582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251520" y="2355726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51520" y="3651870"/>
            <a:ext cx="3527425" cy="1223963"/>
          </a:xfrm>
          <a:prstGeom prst="round2Diag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42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1132135"/>
            <a:ext cx="7452320" cy="1871663"/>
          </a:xfrm>
          <a:prstGeom prst="homePlate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0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7950" y="1059582"/>
            <a:ext cx="8928100" cy="201622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1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7CF051-174A-4156-8476-A05E9F021344}" type="datetimeFigureOut">
              <a:rPr lang="en-US" smtClean="0"/>
              <a:t>5/18/2015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A691-173F-4642-8B9D-1E8E85F9C6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04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5" r:id="rId6"/>
    <p:sldLayoutId id="2147483654" r:id="rId7"/>
    <p:sldLayoutId id="2147483666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8" r:id="rId1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5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Фото агенты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7" b="7747"/>
          <a:stretch>
            <a:fillRect/>
          </a:stretch>
        </p:blipFill>
        <p:spPr/>
      </p:pic>
      <p:sp>
        <p:nvSpPr>
          <p:cNvPr id="47" name="Text Placeholder 46"/>
          <p:cNvSpPr>
            <a:spLocks noGrp="1"/>
          </p:cNvSpPr>
          <p:nvPr>
            <p:ph type="body" sz="quarter" idx="12"/>
          </p:nvPr>
        </p:nvSpPr>
        <p:spPr>
          <a:solidFill>
            <a:srgbClr val="FFFFFF">
              <a:alpha val="80000"/>
            </a:srgb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Text Placeholder 47"/>
          <p:cNvSpPr>
            <a:spLocks noGrp="1"/>
          </p:cNvSpPr>
          <p:nvPr>
            <p:ph type="body" sz="quarter" idx="13"/>
          </p:nvPr>
        </p:nvSpPr>
        <p:spPr>
          <a:solidFill>
            <a:srgbClr val="E11E4F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9" name="Text Placeholder 48"/>
          <p:cNvSpPr>
            <a:spLocks noGrp="1"/>
          </p:cNvSpPr>
          <p:nvPr>
            <p:ph type="body" sz="quarter" idx="20"/>
          </p:nvPr>
        </p:nvSpPr>
        <p:spPr>
          <a:xfrm>
            <a:off x="3312" y="4787944"/>
            <a:ext cx="9140687" cy="146006"/>
          </a:xfrm>
          <a:solidFill>
            <a:schemeClr val="bg1">
              <a:alpha val="86000"/>
            </a:schemeClr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4" name="Изображение 3" descr="uh_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4561"/>
            <a:ext cx="2403370" cy="223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34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ll/>
      </p:transition>
    </mc:Choice>
    <mc:Fallback xmlns="">
      <p:transition xmlns:p14="http://schemas.microsoft.com/office/powerpoint/2010/main" spd="slow" advClick="0" advTm="3000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9622"/>
            <a:ext cx="9433048" cy="3312368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Изображение 37" descr="uh_logo_ho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pic>
        <p:nvPicPr>
          <p:cNvPr id="3" name="Изображение 2" descr="Tablet-Mock-Ups--(15)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164554"/>
            <a:ext cx="7820187" cy="58320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6156324" y="1491630"/>
            <a:ext cx="2808163" cy="29331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400" b="1" dirty="0" smtClean="0">
                <a:solidFill>
                  <a:srgbClr val="2D4861"/>
                </a:solidFill>
                <a:latin typeface="EuropeC"/>
                <a:cs typeface="EuropeC"/>
              </a:rPr>
              <a:t>ЗАПОЛНИТЕ ПОДРОБНЕЙШИЙ ОПРОСНИК</a:t>
            </a:r>
            <a:endParaRPr lang="en-US" sz="1400" b="1" dirty="0" smtClean="0">
              <a:solidFill>
                <a:srgbClr val="2D4861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по вашему отелю на любом нужном Вам языке 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мира.</a:t>
            </a:r>
            <a:endParaRPr lang="ru-RU" sz="1400" dirty="0">
              <a:solidFill>
                <a:srgbClr val="FFFFFF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r>
              <a:rPr lang="ru-RU" sz="1600" b="1" dirty="0" smtClean="0">
                <a:solidFill>
                  <a:srgbClr val="E11E4F"/>
                </a:solidFill>
                <a:latin typeface="EuropeC"/>
                <a:cs typeface="EuropeC"/>
              </a:rPr>
              <a:t>БЕСПЛАТНО </a:t>
            </a:r>
            <a:r>
              <a:rPr lang="ru-RU" sz="1400" dirty="0" smtClean="0">
                <a:solidFill>
                  <a:schemeClr val="bg1"/>
                </a:solidFill>
                <a:latin typeface="EuropeC"/>
                <a:cs typeface="EuropeC"/>
              </a:rPr>
              <a:t>залейте </a:t>
            </a:r>
            <a:r>
              <a:rPr lang="ru-RU" sz="1400" dirty="0">
                <a:solidFill>
                  <a:schemeClr val="bg1"/>
                </a:solidFill>
                <a:latin typeface="EuropeC"/>
                <a:cs typeface="EuropeC"/>
              </a:rPr>
              <a:t>все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фотографии, 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видео,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описания комнат, загрузите все актуальные файлы программ-СПА, ресторанов, свадеб и т.п.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5508104" y="915566"/>
            <a:ext cx="827998" cy="809834"/>
            <a:chOff x="5508104" y="915566"/>
            <a:chExt cx="827998" cy="809834"/>
          </a:xfrm>
        </p:grpSpPr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5508104" y="915566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740448" y="987574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4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911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>
        <p:pull/>
      </p:transition>
    </mc:Choice>
    <mc:Fallback xmlns="">
      <p:transition xmlns:p14="http://schemas.microsoft.com/office/powerpoint/2010/main" spd="slow" advClick="0" advTm="9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686"/>
            <a:ext cx="9144000" cy="2016224"/>
          </a:xfrm>
          <a:prstGeom prst="rect">
            <a:avLst/>
          </a:prstGeom>
        </p:spPr>
      </p:pic>
      <p:sp>
        <p:nvSpPr>
          <p:cNvPr id="1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Изображение 1" descr="02.p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72" r="38194" b="21040"/>
          <a:stretch/>
        </p:blipFill>
        <p:spPr>
          <a:xfrm>
            <a:off x="-828599" y="51470"/>
            <a:ext cx="6443045" cy="4931998"/>
          </a:xfrm>
          <a:prstGeom prst="rect">
            <a:avLst/>
          </a:prstGeom>
        </p:spPr>
      </p:pic>
      <p:pic>
        <p:nvPicPr>
          <p:cNvPr id="3" name="Изображение 2" descr="021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62" t="31518" r="17956" b="12592"/>
          <a:stretch/>
        </p:blipFill>
        <p:spPr>
          <a:xfrm>
            <a:off x="1907704" y="1419622"/>
            <a:ext cx="4877586" cy="3779996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6540128" y="1995686"/>
            <a:ext cx="2627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Посмотрите</a:t>
            </a:r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,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 </a:t>
            </a:r>
            <a:r>
              <a:rPr lang="ru-RU" dirty="0">
                <a:solidFill>
                  <a:schemeClr val="bg1"/>
                </a:solidFill>
                <a:latin typeface="EuropeC"/>
                <a:cs typeface="EuropeC"/>
              </a:rPr>
              <a:t>как на базе этих внесенных данных будет выглядеть ваша </a:t>
            </a:r>
            <a:r>
              <a:rPr lang="ru-RU" b="1" dirty="0" smtClean="0">
                <a:solidFill>
                  <a:srgbClr val="E11E4F"/>
                </a:solidFill>
                <a:latin typeface="EuropeC"/>
                <a:cs typeface="EuropeC"/>
              </a:rPr>
              <a:t>ПУБЛИЧНАЯ СТРАНИЦА </a:t>
            </a:r>
          </a:p>
          <a:p>
            <a:pPr algn="ctr"/>
            <a:r>
              <a:rPr lang="ru-RU" dirty="0" smtClean="0">
                <a:solidFill>
                  <a:srgbClr val="E11E4F"/>
                </a:solidFill>
                <a:latin typeface="EuropeC"/>
                <a:cs typeface="EuropeC"/>
              </a:rPr>
              <a:t>отеля</a:t>
            </a:r>
            <a:endParaRPr lang="ru-RU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5004048" y="987574"/>
            <a:ext cx="827998" cy="809834"/>
            <a:chOff x="5004048" y="987574"/>
            <a:chExt cx="827998" cy="809834"/>
          </a:xfrm>
        </p:grpSpPr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5004048" y="987574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236392" y="105958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5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Изображение 13" descr="uh_logo_horбел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85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14:reveal/>
      </p:transition>
    </mc:Choice>
    <mc:Fallback xmlns="">
      <p:transition xmlns:p14="http://schemas.microsoft.com/office/powerpoint/2010/main"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75606"/>
            <a:ext cx="9433048" cy="2664296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Изображение 2" descr="DesignTNT-display-mockup-s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95486"/>
            <a:ext cx="6429375" cy="514350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5436096" y="1275606"/>
            <a:ext cx="3600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Прямая ссылка на ваш отель теперь будет доступна и для 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клиента, </a:t>
            </a:r>
            <a:r>
              <a:rPr lang="ru-RU" sz="1400" dirty="0">
                <a:solidFill>
                  <a:srgbClr val="FFFFFF"/>
                </a:solidFill>
                <a:latin typeface="EuropeC"/>
                <a:cs typeface="EuropeC"/>
              </a:rPr>
              <a:t>а это значит, что отныне вашим агентам не придется тратить время и силы на поиск, обработку, хранение, обновление вашей информации!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211960" y="771550"/>
            <a:ext cx="827998" cy="809834"/>
            <a:chOff x="4211960" y="771550"/>
            <a:chExt cx="827998" cy="809834"/>
          </a:xfrm>
        </p:grpSpPr>
        <p:sp>
          <p:nvSpPr>
            <p:cNvPr id="46" name="Овал 45"/>
            <p:cNvSpPr>
              <a:spLocks noChangeAspect="1"/>
            </p:cNvSpPr>
            <p:nvPr/>
          </p:nvSpPr>
          <p:spPr>
            <a:xfrm>
              <a:off x="4211960" y="771550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444304" y="843558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6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7" name="Изображение 16" descr="uh_logo_hor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508104" y="2913787"/>
            <a:ext cx="36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Публичная </a:t>
            </a:r>
            <a:r>
              <a:rPr lang="ru-RU" sz="1400" b="1" dirty="0">
                <a:solidFill>
                  <a:schemeClr val="bg1"/>
                </a:solidFill>
                <a:latin typeface="EuropeC"/>
                <a:cs typeface="EuropeC"/>
              </a:rPr>
              <a:t>страница отеля может быть представлена </a:t>
            </a:r>
            <a:r>
              <a:rPr lang="ru-RU" sz="1400" b="1" dirty="0" smtClean="0">
                <a:solidFill>
                  <a:srgbClr val="2D4861"/>
                </a:solidFill>
                <a:latin typeface="EuropeC"/>
                <a:cs typeface="EuropeC"/>
              </a:rPr>
              <a:t>НА ЛЮБОМ ЯЗЫКЕ И РЫНКЕ</a:t>
            </a:r>
            <a:r>
              <a:rPr lang="ru-RU" sz="1400" b="1" dirty="0" smtClean="0">
                <a:solidFill>
                  <a:schemeClr val="bg1"/>
                </a:solidFill>
                <a:latin typeface="EuropeC"/>
                <a:cs typeface="EuropeC"/>
              </a:rPr>
              <a:t>, </a:t>
            </a:r>
            <a:r>
              <a:rPr lang="ru-RU" sz="1400" b="1" dirty="0">
                <a:solidFill>
                  <a:schemeClr val="bg1"/>
                </a:solidFill>
                <a:latin typeface="EuropeC"/>
                <a:cs typeface="EuropeC"/>
              </a:rPr>
              <a:t>в котором Вы заинтересованы </a:t>
            </a:r>
          </a:p>
        </p:txBody>
      </p:sp>
    </p:spTree>
    <p:extLst>
      <p:ext uri="{BB962C8B-B14F-4D97-AF65-F5344CB8AC3E}">
        <p14:creationId xmlns:p14="http://schemas.microsoft.com/office/powerpoint/2010/main" val="10541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pull/>
      </p:transition>
    </mc:Choice>
    <mc:Fallback xmlns="">
      <p:transition xmlns:p14="http://schemas.microsoft.com/office/powerpoint/2010/main" spd="slow" advClick="0" advTm="7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686"/>
            <a:ext cx="9144000" cy="2016224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6" name="Изображение 5" descr="Mockup-(8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-164554"/>
            <a:ext cx="7792942" cy="6623999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4716016" y="339502"/>
            <a:ext cx="827998" cy="809834"/>
            <a:chOff x="4716016" y="339502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4716016" y="339502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948360" y="411510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7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5940152" y="2067694"/>
            <a:ext cx="2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  <a:latin typeface="EuropeC"/>
                <a:cs typeface="EuropeC"/>
              </a:rPr>
              <a:t>Ваша </a:t>
            </a: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публичная информация </a:t>
            </a:r>
            <a:r>
              <a:rPr lang="ru-RU" sz="1600" dirty="0">
                <a:solidFill>
                  <a:srgbClr val="FFFFFF"/>
                </a:solidFill>
                <a:latin typeface="EuropeC"/>
                <a:cs typeface="EuropeC"/>
              </a:rPr>
              <a:t>станет открытой, чтоб весь мир мог узнать о Вас, скачивать новости, фотографии, описания, файлы.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5796136" y="843558"/>
            <a:ext cx="31683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E11E4F"/>
                </a:solidFill>
                <a:latin typeface="EuropeC"/>
                <a:cs typeface="EuropeC"/>
              </a:rPr>
              <a:t>МЫ ОТКРОЕМ ВАШУ СТРАНИЦУ ДЛЯ ВСЕГО МИРА </a:t>
            </a:r>
            <a:endParaRPr lang="ru-RU" sz="2000" dirty="0">
              <a:solidFill>
                <a:srgbClr val="E11E4F"/>
              </a:solidFill>
              <a:latin typeface="EuropeC"/>
              <a:cs typeface="Europe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68144" y="4312136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E12447"/>
                </a:solidFill>
                <a:latin typeface="EuropeC"/>
                <a:cs typeface="EuropeC"/>
              </a:rPr>
              <a:t>ОТПРАВЬТЕ НАМ ПИСЬМО!</a:t>
            </a:r>
            <a:endParaRPr lang="ru-RU" sz="2000" b="1" dirty="0">
              <a:solidFill>
                <a:srgbClr val="E12447"/>
              </a:solidFill>
              <a:latin typeface="EuropeC"/>
              <a:cs typeface="EuropeC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-3160" y="2931790"/>
            <a:ext cx="1046768" cy="504056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810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pull/>
      </p:transition>
    </mc:Choice>
    <mc:Fallback xmlns="">
      <p:transition xmlns:p14="http://schemas.microsoft.com/office/powerpoint/2010/main" spd="slow" advClick="0" advTm="2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" presetID="25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000"/>
                            </p:stCondLst>
                            <p:childTnLst>
                              <p:par>
                                <p:cTn id="50" presetID="15" presetClass="emph" presetSubtype="0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51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/>
      <p:bldP spid="13" grpId="1"/>
      <p:bldP spid="13" grpId="2"/>
      <p:bldP spid="14" grpId="0" animBg="1"/>
      <p:bldP spid="14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Изображение 1" descr="Tablet-Mock-Ups--(5)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1470"/>
            <a:ext cx="7193802" cy="514350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7956376" y="4138404"/>
            <a:ext cx="827998" cy="809834"/>
            <a:chOff x="7956376" y="4138404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7956376" y="4138404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88720" y="421041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8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28" name="Прямоугольник 27"/>
          <p:cNvSpPr/>
          <p:nvPr/>
        </p:nvSpPr>
        <p:spPr>
          <a:xfrm>
            <a:off x="107504" y="1059582"/>
            <a:ext cx="25202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E11E4F"/>
                </a:solidFill>
              </a:rPr>
              <a:t>РАССКАЖИТЕ ВСЕМ ВАШИМ АГЕНТАМ И СУБАГЕНТАМ, ЧТО У ВАС ПОЯВИЛАСЬ НОВАЯ СТРАНИЦА на ПЛАТФОРМЕ </a:t>
            </a:r>
            <a:r>
              <a:rPr lang="en-US" sz="2000" dirty="0" smtClean="0">
                <a:solidFill>
                  <a:srgbClr val="E11E4F"/>
                </a:solidFill>
              </a:rPr>
              <a:t>UNIHOTEL</a:t>
            </a:r>
            <a:r>
              <a:rPr lang="ru-RU" sz="2000" dirty="0" smtClean="0">
                <a:solidFill>
                  <a:srgbClr val="E11E4F"/>
                </a:solidFill>
              </a:rPr>
              <a:t>.</a:t>
            </a:r>
            <a:r>
              <a:rPr lang="en-US" sz="2000" dirty="0" smtClean="0">
                <a:solidFill>
                  <a:srgbClr val="E11E4F"/>
                </a:solidFill>
              </a:rPr>
              <a:t>ORG</a:t>
            </a:r>
            <a:r>
              <a:rPr lang="ru-RU" sz="2000" dirty="0" smtClean="0">
                <a:solidFill>
                  <a:srgbClr val="E11E4F"/>
                </a:solidFill>
              </a:rPr>
              <a:t>, </a:t>
            </a:r>
            <a:r>
              <a:rPr lang="ru-RU" sz="2000" b="1" dirty="0" smtClean="0">
                <a:solidFill>
                  <a:srgbClr val="23ACAB"/>
                </a:solidFill>
              </a:rPr>
              <a:t>ПРОСТО ОТПРАВЬТЕ ПИСЬМО – ПРИГЛАШЕНИЕ ПРЯМО ИЗ СИСТЕМЫ</a:t>
            </a:r>
            <a:endParaRPr lang="ru-RU" sz="2000" b="1" dirty="0">
              <a:solidFill>
                <a:srgbClr val="23ACAB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6948264" y="3147814"/>
            <a:ext cx="1296144" cy="720080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5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wipe/>
      </p:transition>
    </mc:Choice>
    <mc:Fallback xmlns="">
      <p:transition xmlns:p14="http://schemas.microsoft.com/office/powerpoint/2010/main" spd="slow" advClick="0" advTm="10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00"/>
                            </p:stCondLst>
                            <p:childTnLst>
                              <p:par>
                                <p:cTn id="2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200"/>
                            </p:stCondLst>
                            <p:childTnLst>
                              <p:par>
                                <p:cTn id="25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allAtOnce"/>
      <p:bldP spid="11" grpId="0" animBg="1"/>
      <p:bldP spid="11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5796136" y="195487"/>
            <a:ext cx="3347864" cy="4948014"/>
          </a:xfrm>
          <a:prstGeom prst="rect">
            <a:avLst/>
          </a:prstGeom>
          <a:solidFill>
            <a:srgbClr val="18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5940152" y="771550"/>
            <a:ext cx="30243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</a:rPr>
              <a:t>Следите за свежестью ваших новостей прямо </a:t>
            </a:r>
            <a:r>
              <a:rPr lang="ru-RU" dirty="0" smtClean="0">
                <a:solidFill>
                  <a:schemeClr val="bg1"/>
                </a:solidFill>
              </a:rPr>
              <a:t>с платформы</a:t>
            </a:r>
            <a:r>
              <a:rPr lang="ru-RU" dirty="0" smtClean="0">
                <a:solidFill>
                  <a:schemeClr val="bg1"/>
                </a:solidFill>
              </a:rPr>
              <a:t>, </a:t>
            </a:r>
            <a:r>
              <a:rPr lang="ru-RU" dirty="0">
                <a:solidFill>
                  <a:schemeClr val="bg1"/>
                </a:solidFill>
              </a:rPr>
              <a:t>добавляйте актуальные, проводите ревизию устаревших, и ваши агенты будут видеть всё только самое </a:t>
            </a:r>
            <a:r>
              <a:rPr lang="ru-RU" dirty="0" smtClean="0">
                <a:solidFill>
                  <a:schemeClr val="bg1"/>
                </a:solidFill>
              </a:rPr>
              <a:t>нужное. </a:t>
            </a:r>
            <a:r>
              <a:rPr lang="ru-RU" dirty="0">
                <a:solidFill>
                  <a:schemeClr val="bg1"/>
                </a:solidFill>
              </a:rPr>
              <a:t>Они скажут Вам «спасибо» за отсутствие СПАМА в их почте</a:t>
            </a:r>
            <a:r>
              <a:rPr lang="ru-RU" dirty="0" smtClean="0">
                <a:solidFill>
                  <a:schemeClr val="bg1"/>
                </a:solidFill>
              </a:rPr>
              <a:t>.</a:t>
            </a:r>
          </a:p>
          <a:p>
            <a:pPr algn="ctr"/>
            <a:endParaRPr lang="ru-RU" dirty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rgbClr val="23ACAB"/>
                </a:solidFill>
              </a:rPr>
              <a:t>НАСТРОЙТЕ АВТОМАТИЧЕСКИЙ ПЕРЕПОСТ НОВОСТЕЙ В ВАШИ СОЦИАЛЬНЫЕ СЕТИ! </a:t>
            </a:r>
            <a:endParaRPr lang="ru-RU" b="1" dirty="0">
              <a:solidFill>
                <a:srgbClr val="23ACAB"/>
              </a:solidFill>
            </a:endParaRPr>
          </a:p>
        </p:txBody>
      </p:sp>
      <p:pic>
        <p:nvPicPr>
          <p:cNvPr id="3" name="Изображение 2" descr="Слайд 14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3" r="2985" b="12917"/>
          <a:stretch/>
        </p:blipFill>
        <p:spPr>
          <a:xfrm>
            <a:off x="-108519" y="483518"/>
            <a:ext cx="5895647" cy="4175998"/>
          </a:xfrm>
          <a:prstGeom prst="rect">
            <a:avLst/>
          </a:prstGeom>
        </p:spPr>
      </p:pic>
      <p:pic>
        <p:nvPicPr>
          <p:cNvPr id="12" name="Изображение 11" descr="uh_logo_horбел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5220072" y="4227934"/>
            <a:ext cx="827998" cy="809834"/>
            <a:chOff x="5220072" y="4227934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5220072" y="4227934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52416" y="429994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9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140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1000">
        <p:push dir="u"/>
      </p:transition>
    </mc:Choice>
    <mc:Fallback xmlns="">
      <p:transition xmlns:p14="http://schemas.microsoft.com/office/powerpoint/2010/main" spd="slow" advClick="0" advTm="11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9"/>
          <p:cNvSpPr/>
          <p:nvPr/>
        </p:nvSpPr>
        <p:spPr>
          <a:xfrm>
            <a:off x="0" y="20538"/>
            <a:ext cx="9144000" cy="5143500"/>
          </a:xfrm>
          <a:prstGeom prst="rect">
            <a:avLst/>
          </a:prstGeom>
          <a:solidFill>
            <a:srgbClr val="182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03" name="Straight Connector 186"/>
          <p:cNvCxnSpPr/>
          <p:nvPr/>
        </p:nvCxnSpPr>
        <p:spPr>
          <a:xfrm>
            <a:off x="1115616" y="3723878"/>
            <a:ext cx="50405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7" name="Straight Connector 206"/>
          <p:cNvCxnSpPr>
            <a:stCxn id="295" idx="0"/>
            <a:endCxn id="425" idx="4"/>
          </p:cNvCxnSpPr>
          <p:nvPr/>
        </p:nvCxnSpPr>
        <p:spPr>
          <a:xfrm flipH="1" flipV="1">
            <a:off x="4518154" y="1668170"/>
            <a:ext cx="89616" cy="64850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7" name="Straight Connector 268"/>
          <p:cNvCxnSpPr/>
          <p:nvPr/>
        </p:nvCxnSpPr>
        <p:spPr>
          <a:xfrm>
            <a:off x="2555776" y="2931790"/>
            <a:ext cx="368424" cy="83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8" name="Straight Connector 268"/>
          <p:cNvCxnSpPr/>
          <p:nvPr/>
        </p:nvCxnSpPr>
        <p:spPr>
          <a:xfrm flipV="1">
            <a:off x="2915816" y="2211710"/>
            <a:ext cx="0" cy="7200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0" name="Straight Connector 268"/>
          <p:cNvCxnSpPr/>
          <p:nvPr/>
        </p:nvCxnSpPr>
        <p:spPr>
          <a:xfrm>
            <a:off x="2339752" y="3003798"/>
            <a:ext cx="872480" cy="83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1" name="Straight Connector 268"/>
          <p:cNvCxnSpPr/>
          <p:nvPr/>
        </p:nvCxnSpPr>
        <p:spPr>
          <a:xfrm flipV="1">
            <a:off x="3203848" y="2283718"/>
            <a:ext cx="0" cy="7200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8" name="Straight Connector 268"/>
          <p:cNvCxnSpPr/>
          <p:nvPr/>
        </p:nvCxnSpPr>
        <p:spPr>
          <a:xfrm>
            <a:off x="2483768" y="3211438"/>
            <a:ext cx="1088504" cy="838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5" name="Straight Connector 244"/>
          <p:cNvCxnSpPr/>
          <p:nvPr/>
        </p:nvCxnSpPr>
        <p:spPr>
          <a:xfrm flipV="1">
            <a:off x="467544" y="1563638"/>
            <a:ext cx="220018" cy="179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Connector 204"/>
          <p:cNvCxnSpPr/>
          <p:nvPr/>
        </p:nvCxnSpPr>
        <p:spPr>
          <a:xfrm>
            <a:off x="467544" y="1563638"/>
            <a:ext cx="0" cy="79208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3" name="Straight Connector 259"/>
          <p:cNvCxnSpPr>
            <a:stCxn id="293" idx="4"/>
            <a:endCxn id="297" idx="2"/>
          </p:cNvCxnSpPr>
          <p:nvPr/>
        </p:nvCxnSpPr>
        <p:spPr>
          <a:xfrm flipH="1">
            <a:off x="5292548" y="2388250"/>
            <a:ext cx="17694" cy="100822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8" name="Straight Connector 259"/>
          <p:cNvCxnSpPr/>
          <p:nvPr/>
        </p:nvCxnSpPr>
        <p:spPr>
          <a:xfrm flipH="1">
            <a:off x="6084168" y="2355726"/>
            <a:ext cx="17694" cy="100811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1" name="Straight Connector 248"/>
          <p:cNvCxnSpPr>
            <a:stCxn id="417" idx="4"/>
            <a:endCxn id="297" idx="0"/>
          </p:cNvCxnSpPr>
          <p:nvPr/>
        </p:nvCxnSpPr>
        <p:spPr>
          <a:xfrm flipH="1">
            <a:off x="5616350" y="2388250"/>
            <a:ext cx="17609" cy="68442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0" name="Straight Connector 188"/>
          <p:cNvCxnSpPr/>
          <p:nvPr/>
        </p:nvCxnSpPr>
        <p:spPr>
          <a:xfrm flipH="1">
            <a:off x="2411760" y="3147814"/>
            <a:ext cx="39" cy="5728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7" name="Straight Connector 198"/>
          <p:cNvCxnSpPr/>
          <p:nvPr/>
        </p:nvCxnSpPr>
        <p:spPr>
          <a:xfrm>
            <a:off x="467544" y="2643758"/>
            <a:ext cx="0" cy="108012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Straight Connector 192"/>
          <p:cNvCxnSpPr/>
          <p:nvPr/>
        </p:nvCxnSpPr>
        <p:spPr>
          <a:xfrm flipV="1">
            <a:off x="4067944" y="3939902"/>
            <a:ext cx="0" cy="4320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103"/>
          <p:cNvCxnSpPr/>
          <p:nvPr/>
        </p:nvCxnSpPr>
        <p:spPr>
          <a:xfrm>
            <a:off x="971600" y="4515966"/>
            <a:ext cx="108012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1" name="Straight Connector 211"/>
          <p:cNvCxnSpPr/>
          <p:nvPr/>
        </p:nvCxnSpPr>
        <p:spPr>
          <a:xfrm flipH="1">
            <a:off x="2987824" y="4371950"/>
            <a:ext cx="1034507" cy="9394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Изображение 11" descr="uh_logo_horбел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sp>
        <p:nvSpPr>
          <p:cNvPr id="46" name="Freeform 31"/>
          <p:cNvSpPr>
            <a:spLocks/>
          </p:cNvSpPr>
          <p:nvPr/>
        </p:nvSpPr>
        <p:spPr bwMode="auto">
          <a:xfrm>
            <a:off x="2249710" y="4874167"/>
            <a:ext cx="548325" cy="197333"/>
          </a:xfrm>
          <a:custGeom>
            <a:avLst/>
            <a:gdLst>
              <a:gd name="T0" fmla="*/ 0 w 678"/>
              <a:gd name="T1" fmla="*/ 244 h 244"/>
              <a:gd name="T2" fmla="*/ 0 w 678"/>
              <a:gd name="T3" fmla="*/ 218 h 244"/>
              <a:gd name="T4" fmla="*/ 80 w 678"/>
              <a:gd name="T5" fmla="*/ 209 h 244"/>
              <a:gd name="T6" fmla="*/ 135 w 678"/>
              <a:gd name="T7" fmla="*/ 0 h 244"/>
              <a:gd name="T8" fmla="*/ 543 w 678"/>
              <a:gd name="T9" fmla="*/ 0 h 244"/>
              <a:gd name="T10" fmla="*/ 599 w 678"/>
              <a:gd name="T11" fmla="*/ 209 h 244"/>
              <a:gd name="T12" fmla="*/ 678 w 678"/>
              <a:gd name="T13" fmla="*/ 218 h 244"/>
              <a:gd name="T14" fmla="*/ 678 w 678"/>
              <a:gd name="T15" fmla="*/ 244 h 244"/>
              <a:gd name="T16" fmla="*/ 0 w 678"/>
              <a:gd name="T17" fmla="*/ 244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8" h="244">
                <a:moveTo>
                  <a:pt x="0" y="244"/>
                </a:moveTo>
                <a:lnTo>
                  <a:pt x="0" y="218"/>
                </a:lnTo>
                <a:lnTo>
                  <a:pt x="80" y="209"/>
                </a:lnTo>
                <a:lnTo>
                  <a:pt x="135" y="0"/>
                </a:lnTo>
                <a:lnTo>
                  <a:pt x="543" y="0"/>
                </a:lnTo>
                <a:lnTo>
                  <a:pt x="599" y="209"/>
                </a:lnTo>
                <a:lnTo>
                  <a:pt x="678" y="218"/>
                </a:lnTo>
                <a:lnTo>
                  <a:pt x="678" y="244"/>
                </a:lnTo>
                <a:lnTo>
                  <a:pt x="0" y="244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8" name="Freeform 33"/>
          <p:cNvSpPr>
            <a:spLocks/>
          </p:cNvSpPr>
          <p:nvPr/>
        </p:nvSpPr>
        <p:spPr bwMode="auto">
          <a:xfrm>
            <a:off x="2353229" y="4874167"/>
            <a:ext cx="342905" cy="30732"/>
          </a:xfrm>
          <a:custGeom>
            <a:avLst/>
            <a:gdLst>
              <a:gd name="T0" fmla="*/ 415 w 424"/>
              <a:gd name="T1" fmla="*/ 0 h 38"/>
              <a:gd name="T2" fmla="*/ 7 w 424"/>
              <a:gd name="T3" fmla="*/ 0 h 38"/>
              <a:gd name="T4" fmla="*/ 0 w 424"/>
              <a:gd name="T5" fmla="*/ 38 h 38"/>
              <a:gd name="T6" fmla="*/ 424 w 424"/>
              <a:gd name="T7" fmla="*/ 38 h 38"/>
              <a:gd name="T8" fmla="*/ 415 w 424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4" h="38">
                <a:moveTo>
                  <a:pt x="415" y="0"/>
                </a:moveTo>
                <a:lnTo>
                  <a:pt x="7" y="0"/>
                </a:lnTo>
                <a:lnTo>
                  <a:pt x="0" y="38"/>
                </a:lnTo>
                <a:lnTo>
                  <a:pt x="424" y="38"/>
                </a:lnTo>
                <a:lnTo>
                  <a:pt x="415" y="0"/>
                </a:lnTo>
                <a:close/>
              </a:path>
            </a:pathLst>
          </a:custGeom>
          <a:solidFill>
            <a:schemeClr val="tx1">
              <a:alpha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9" name="Freeform 34"/>
          <p:cNvSpPr>
            <a:spLocks/>
          </p:cNvSpPr>
          <p:nvPr/>
        </p:nvSpPr>
        <p:spPr bwMode="auto">
          <a:xfrm>
            <a:off x="2353229" y="4874167"/>
            <a:ext cx="342905" cy="30732"/>
          </a:xfrm>
          <a:custGeom>
            <a:avLst/>
            <a:gdLst>
              <a:gd name="T0" fmla="*/ 415 w 424"/>
              <a:gd name="T1" fmla="*/ 0 h 38"/>
              <a:gd name="T2" fmla="*/ 7 w 424"/>
              <a:gd name="T3" fmla="*/ 0 h 38"/>
              <a:gd name="T4" fmla="*/ 0 w 424"/>
              <a:gd name="T5" fmla="*/ 38 h 38"/>
              <a:gd name="T6" fmla="*/ 424 w 424"/>
              <a:gd name="T7" fmla="*/ 38 h 38"/>
              <a:gd name="T8" fmla="*/ 415 w 424"/>
              <a:gd name="T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4" h="38">
                <a:moveTo>
                  <a:pt x="415" y="0"/>
                </a:moveTo>
                <a:lnTo>
                  <a:pt x="7" y="0"/>
                </a:lnTo>
                <a:lnTo>
                  <a:pt x="0" y="38"/>
                </a:lnTo>
                <a:lnTo>
                  <a:pt x="424" y="38"/>
                </a:lnTo>
                <a:lnTo>
                  <a:pt x="415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6" name="Прямоугольник 5"/>
          <p:cNvSpPr/>
          <p:nvPr/>
        </p:nvSpPr>
        <p:spPr>
          <a:xfrm>
            <a:off x="6372200" y="1059582"/>
            <a:ext cx="267135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Новость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мгновенно появится не только 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на платформе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Unihotel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.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org,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 но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и появится на вашей страничке в социальной сети. </a:t>
            </a:r>
          </a:p>
          <a:p>
            <a:pPr algn="r"/>
            <a:r>
              <a:rPr lang="ru-RU" sz="1400" dirty="0">
                <a:solidFill>
                  <a:srgbClr val="23ACAB"/>
                </a:solidFill>
                <a:latin typeface="EuropeC"/>
                <a:cs typeface="EuropeC"/>
              </a:rPr>
              <a:t>Ваши партнеры могут использовать ваши новости и распространять их от своего имени 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по своим многочисленным партнерам и каналам – как 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на платформе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,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так и на страницах своего сайта и на 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страницах </a:t>
            </a:r>
            <a:r>
              <a:rPr lang="ru-RU" sz="1400" dirty="0" err="1">
                <a:solidFill>
                  <a:srgbClr val="EEECE1"/>
                </a:solidFill>
                <a:latin typeface="EuropeC"/>
                <a:cs typeface="EuropeC"/>
              </a:rPr>
              <a:t>соцсетей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.</a:t>
            </a:r>
            <a:endParaRPr lang="ru-RU" sz="1400" dirty="0">
              <a:solidFill>
                <a:srgbClr val="EEECE1"/>
              </a:solidFill>
              <a:latin typeface="EuropeC"/>
              <a:cs typeface="EuropeC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11960" y="4227934"/>
            <a:ext cx="4824536" cy="860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20000"/>
              </a:lnSpc>
            </a:pPr>
            <a:r>
              <a:rPr lang="ru-RU" sz="1400" b="1" dirty="0" smtClean="0">
                <a:solidFill>
                  <a:srgbClr val="E12447"/>
                </a:solidFill>
              </a:rPr>
              <a:t>ВАША АУДИТОРИЯ БУДЕТ УВЕЛИЧИВАТЬСЯ В ГЕОМЕТРИЧЕСКОЙ ПРОГРЕССИИ! ПРОДВИГАТЬ ВАШИ НОВОСТИ СТАНЕТ ГОРАЗДО ПРОЩЕ И ЭФФЕКТИВНЕЕ!</a:t>
            </a:r>
            <a:endParaRPr lang="ru-RU" sz="1400" b="1" dirty="0">
              <a:solidFill>
                <a:srgbClr val="E12447"/>
              </a:solidFill>
            </a:endParaRPr>
          </a:p>
        </p:txBody>
      </p:sp>
      <p:sp>
        <p:nvSpPr>
          <p:cNvPr id="122" name="Прямоугольник 121"/>
          <p:cNvSpPr/>
          <p:nvPr/>
        </p:nvSpPr>
        <p:spPr>
          <a:xfrm>
            <a:off x="107504" y="195486"/>
            <a:ext cx="59046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Привяжите ваш существующий аккаунт на </a:t>
            </a:r>
            <a:r>
              <a:rPr lang="en-US" sz="1400" dirty="0">
                <a:solidFill>
                  <a:srgbClr val="EEECE1"/>
                </a:solidFill>
                <a:latin typeface="EuropeC"/>
                <a:cs typeface="EuropeC"/>
              </a:rPr>
              <a:t>Facebook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или </a:t>
            </a:r>
            <a:r>
              <a:rPr lang="en-US" sz="1400" dirty="0">
                <a:solidFill>
                  <a:srgbClr val="EEECE1"/>
                </a:solidFill>
                <a:latin typeface="EuropeC"/>
                <a:cs typeface="EuropeC"/>
              </a:rPr>
              <a:t>Twitter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 к 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платформе 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Unihotel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.</a:t>
            </a:r>
            <a:r>
              <a:rPr lang="en-US" sz="1400" dirty="0" smtClean="0">
                <a:solidFill>
                  <a:srgbClr val="EEECE1"/>
                </a:solidFill>
                <a:latin typeface="EuropeC"/>
                <a:cs typeface="EuropeC"/>
              </a:rPr>
              <a:t>org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,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разместите 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здесь любую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вашу </a:t>
            </a:r>
            <a:r>
              <a:rPr lang="ru-RU" sz="1400" dirty="0" smtClean="0">
                <a:solidFill>
                  <a:srgbClr val="EEECE1"/>
                </a:solidFill>
                <a:latin typeface="EuropeC"/>
                <a:cs typeface="EuropeC"/>
              </a:rPr>
              <a:t>новость </a:t>
            </a:r>
            <a:r>
              <a:rPr lang="ru-RU" sz="1400" dirty="0">
                <a:solidFill>
                  <a:srgbClr val="EEECE1"/>
                </a:solidFill>
                <a:latin typeface="EuropeC"/>
                <a:cs typeface="EuropeC"/>
              </a:rPr>
              <a:t>и опубликуйте ее. </a:t>
            </a:r>
          </a:p>
        </p:txBody>
      </p:sp>
      <p:sp>
        <p:nvSpPr>
          <p:cNvPr id="285" name="Oval 151"/>
          <p:cNvSpPr/>
          <p:nvPr/>
        </p:nvSpPr>
        <p:spPr>
          <a:xfrm>
            <a:off x="1295909" y="2503441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6" name="Freeform 152"/>
          <p:cNvSpPr/>
          <p:nvPr/>
        </p:nvSpPr>
        <p:spPr>
          <a:xfrm flipV="1">
            <a:off x="1438412" y="2110441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7" name="Oval 169"/>
          <p:cNvSpPr/>
          <p:nvPr/>
        </p:nvSpPr>
        <p:spPr>
          <a:xfrm>
            <a:off x="5292548" y="3072674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8" name="Freeform 170"/>
          <p:cNvSpPr/>
          <p:nvPr/>
        </p:nvSpPr>
        <p:spPr>
          <a:xfrm flipV="1">
            <a:off x="5435051" y="2679673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9" name="Oval 172"/>
          <p:cNvSpPr/>
          <p:nvPr/>
        </p:nvSpPr>
        <p:spPr>
          <a:xfrm>
            <a:off x="185855" y="2116849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00" name="Freeform 173"/>
          <p:cNvSpPr/>
          <p:nvPr/>
        </p:nvSpPr>
        <p:spPr>
          <a:xfrm flipV="1">
            <a:off x="328357" y="1723849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cxnSp>
        <p:nvCxnSpPr>
          <p:cNvPr id="304" name="Straight Connector 186"/>
          <p:cNvCxnSpPr/>
          <p:nvPr/>
        </p:nvCxnSpPr>
        <p:spPr>
          <a:xfrm>
            <a:off x="467544" y="3723878"/>
            <a:ext cx="50405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Connector 188"/>
          <p:cNvCxnSpPr>
            <a:stCxn id="285" idx="4"/>
          </p:cNvCxnSpPr>
          <p:nvPr/>
        </p:nvCxnSpPr>
        <p:spPr>
          <a:xfrm flipH="1">
            <a:off x="1619672" y="3151045"/>
            <a:ext cx="39" cy="57283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192"/>
          <p:cNvCxnSpPr/>
          <p:nvPr/>
        </p:nvCxnSpPr>
        <p:spPr>
          <a:xfrm flipV="1">
            <a:off x="971600" y="3651870"/>
            <a:ext cx="0" cy="8640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Straight Connector 206"/>
          <p:cNvCxnSpPr>
            <a:stCxn id="299" idx="6"/>
            <a:endCxn id="379" idx="4"/>
          </p:cNvCxnSpPr>
          <p:nvPr/>
        </p:nvCxnSpPr>
        <p:spPr>
          <a:xfrm flipV="1">
            <a:off x="833459" y="1740178"/>
            <a:ext cx="732367" cy="70047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Connector 230"/>
          <p:cNvCxnSpPr/>
          <p:nvPr/>
        </p:nvCxnSpPr>
        <p:spPr>
          <a:xfrm>
            <a:off x="4422441" y="3921218"/>
            <a:ext cx="1193908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6" name="Straight Connector 232"/>
          <p:cNvCxnSpPr>
            <a:stCxn id="297" idx="4"/>
          </p:cNvCxnSpPr>
          <p:nvPr/>
        </p:nvCxnSpPr>
        <p:spPr>
          <a:xfrm flipH="1">
            <a:off x="5616349" y="3720277"/>
            <a:ext cx="1" cy="20401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7" name="Straight Connector 235"/>
          <p:cNvCxnSpPr/>
          <p:nvPr/>
        </p:nvCxnSpPr>
        <p:spPr>
          <a:xfrm flipH="1">
            <a:off x="5940152" y="3363838"/>
            <a:ext cx="144016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8" name="Straight Connector 241"/>
          <p:cNvCxnSpPr>
            <a:stCxn id="295" idx="4"/>
          </p:cNvCxnSpPr>
          <p:nvPr/>
        </p:nvCxnSpPr>
        <p:spPr>
          <a:xfrm flipH="1">
            <a:off x="4607768" y="2964281"/>
            <a:ext cx="1" cy="44046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9" name="Straight Connector 244"/>
          <p:cNvCxnSpPr/>
          <p:nvPr/>
        </p:nvCxnSpPr>
        <p:spPr>
          <a:xfrm flipV="1">
            <a:off x="4355976" y="3435846"/>
            <a:ext cx="220018" cy="179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Connector 262"/>
          <p:cNvCxnSpPr/>
          <p:nvPr/>
        </p:nvCxnSpPr>
        <p:spPr>
          <a:xfrm flipH="1">
            <a:off x="2411760" y="3723878"/>
            <a:ext cx="136815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Connector 268"/>
          <p:cNvCxnSpPr/>
          <p:nvPr/>
        </p:nvCxnSpPr>
        <p:spPr>
          <a:xfrm flipV="1">
            <a:off x="2699792" y="2226071"/>
            <a:ext cx="0" cy="77772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Straight Connector 276"/>
          <p:cNvCxnSpPr>
            <a:stCxn id="299" idx="7"/>
            <a:endCxn id="374" idx="4"/>
          </p:cNvCxnSpPr>
          <p:nvPr/>
        </p:nvCxnSpPr>
        <p:spPr>
          <a:xfrm flipV="1">
            <a:off x="738620" y="1740178"/>
            <a:ext cx="502850" cy="47151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4" name="Freeform 6"/>
          <p:cNvSpPr>
            <a:spLocks noEditPoints="1"/>
          </p:cNvSpPr>
          <p:nvPr/>
        </p:nvSpPr>
        <p:spPr bwMode="auto">
          <a:xfrm flipH="1">
            <a:off x="1428160" y="2621580"/>
            <a:ext cx="409171" cy="436064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335" name="Freeform 18"/>
          <p:cNvSpPr>
            <a:spLocks noEditPoints="1"/>
          </p:cNvSpPr>
          <p:nvPr/>
        </p:nvSpPr>
        <p:spPr bwMode="auto">
          <a:xfrm flipH="1">
            <a:off x="5422567" y="3176553"/>
            <a:ext cx="400039" cy="428784"/>
          </a:xfrm>
          <a:custGeom>
            <a:avLst/>
            <a:gdLst>
              <a:gd name="T0" fmla="*/ 453 w 633"/>
              <a:gd name="T1" fmla="*/ 483 h 679"/>
              <a:gd name="T2" fmla="*/ 408 w 633"/>
              <a:gd name="T3" fmla="*/ 435 h 679"/>
              <a:gd name="T4" fmla="*/ 440 w 633"/>
              <a:gd name="T5" fmla="*/ 461 h 679"/>
              <a:gd name="T6" fmla="*/ 401 w 633"/>
              <a:gd name="T7" fmla="*/ 34 h 679"/>
              <a:gd name="T8" fmla="*/ 319 w 633"/>
              <a:gd name="T9" fmla="*/ 3 h 679"/>
              <a:gd name="T10" fmla="*/ 112 w 633"/>
              <a:gd name="T11" fmla="*/ 244 h 679"/>
              <a:gd name="T12" fmla="*/ 190 w 633"/>
              <a:gd name="T13" fmla="*/ 459 h 679"/>
              <a:gd name="T14" fmla="*/ 226 w 633"/>
              <a:gd name="T15" fmla="*/ 430 h 679"/>
              <a:gd name="T16" fmla="*/ 180 w 633"/>
              <a:gd name="T17" fmla="*/ 483 h 679"/>
              <a:gd name="T18" fmla="*/ 3 w 633"/>
              <a:gd name="T19" fmla="*/ 616 h 679"/>
              <a:gd name="T20" fmla="*/ 24 w 633"/>
              <a:gd name="T21" fmla="*/ 679 h 679"/>
              <a:gd name="T22" fmla="*/ 319 w 633"/>
              <a:gd name="T23" fmla="*/ 679 h 679"/>
              <a:gd name="T24" fmla="*/ 610 w 633"/>
              <a:gd name="T25" fmla="*/ 679 h 679"/>
              <a:gd name="T26" fmla="*/ 631 w 633"/>
              <a:gd name="T27" fmla="*/ 616 h 679"/>
              <a:gd name="T28" fmla="*/ 453 w 633"/>
              <a:gd name="T29" fmla="*/ 483 h 679"/>
              <a:gd name="T30" fmla="*/ 189 w 633"/>
              <a:gd name="T31" fmla="*/ 332 h 679"/>
              <a:gd name="T32" fmla="*/ 173 w 633"/>
              <a:gd name="T33" fmla="*/ 325 h 679"/>
              <a:gd name="T34" fmla="*/ 319 w 633"/>
              <a:gd name="T35" fmla="*/ 191 h 679"/>
              <a:gd name="T36" fmla="*/ 354 w 633"/>
              <a:gd name="T37" fmla="*/ 159 h 679"/>
              <a:gd name="T38" fmla="*/ 319 w 633"/>
              <a:gd name="T39" fmla="*/ 211 h 679"/>
              <a:gd name="T40" fmla="*/ 219 w 633"/>
              <a:gd name="T41" fmla="*/ 314 h 679"/>
              <a:gd name="T42" fmla="*/ 319 w 633"/>
              <a:gd name="T43" fmla="*/ 279 h 679"/>
              <a:gd name="T44" fmla="*/ 413 w 633"/>
              <a:gd name="T45" fmla="*/ 192 h 679"/>
              <a:gd name="T46" fmla="*/ 464 w 633"/>
              <a:gd name="T47" fmla="*/ 321 h 679"/>
              <a:gd name="T48" fmla="*/ 444 w 633"/>
              <a:gd name="T49" fmla="*/ 332 h 679"/>
              <a:gd name="T50" fmla="*/ 319 w 633"/>
              <a:gd name="T51" fmla="*/ 431 h 679"/>
              <a:gd name="T52" fmla="*/ 317 w 633"/>
              <a:gd name="T53" fmla="*/ 431 h 679"/>
              <a:gd name="T54" fmla="*/ 189 w 633"/>
              <a:gd name="T55" fmla="*/ 332 h 679"/>
              <a:gd name="T56" fmla="*/ 319 w 633"/>
              <a:gd name="T57" fmla="*/ 640 h 679"/>
              <a:gd name="T58" fmla="*/ 83 w 633"/>
              <a:gd name="T59" fmla="*/ 540 h 679"/>
              <a:gd name="T60" fmla="*/ 197 w 633"/>
              <a:gd name="T61" fmla="*/ 501 h 679"/>
              <a:gd name="T62" fmla="*/ 248 w 633"/>
              <a:gd name="T63" fmla="*/ 433 h 679"/>
              <a:gd name="T64" fmla="*/ 317 w 633"/>
              <a:gd name="T65" fmla="*/ 451 h 679"/>
              <a:gd name="T66" fmla="*/ 319 w 633"/>
              <a:gd name="T67" fmla="*/ 451 h 679"/>
              <a:gd name="T68" fmla="*/ 385 w 633"/>
              <a:gd name="T69" fmla="*/ 433 h 679"/>
              <a:gd name="T70" fmla="*/ 432 w 633"/>
              <a:gd name="T71" fmla="*/ 501 h 679"/>
              <a:gd name="T72" fmla="*/ 555 w 633"/>
              <a:gd name="T73" fmla="*/ 543 h 679"/>
              <a:gd name="T74" fmla="*/ 319 w 633"/>
              <a:gd name="T75" fmla="*/ 64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" h="679">
                <a:moveTo>
                  <a:pt x="453" y="483"/>
                </a:moveTo>
                <a:cubicBezTo>
                  <a:pt x="427" y="472"/>
                  <a:pt x="414" y="455"/>
                  <a:pt x="408" y="435"/>
                </a:cubicBezTo>
                <a:cubicBezTo>
                  <a:pt x="419" y="442"/>
                  <a:pt x="429" y="451"/>
                  <a:pt x="440" y="461"/>
                </a:cubicBezTo>
                <a:cubicBezTo>
                  <a:pt x="540" y="369"/>
                  <a:pt x="587" y="34"/>
                  <a:pt x="401" y="34"/>
                </a:cubicBezTo>
                <a:cubicBezTo>
                  <a:pt x="380" y="15"/>
                  <a:pt x="351" y="4"/>
                  <a:pt x="319" y="3"/>
                </a:cubicBezTo>
                <a:cubicBezTo>
                  <a:pt x="226" y="0"/>
                  <a:pt x="110" y="75"/>
                  <a:pt x="112" y="244"/>
                </a:cubicBezTo>
                <a:cubicBezTo>
                  <a:pt x="113" y="347"/>
                  <a:pt x="141" y="397"/>
                  <a:pt x="190" y="459"/>
                </a:cubicBezTo>
                <a:cubicBezTo>
                  <a:pt x="202" y="448"/>
                  <a:pt x="214" y="439"/>
                  <a:pt x="226" y="430"/>
                </a:cubicBezTo>
                <a:cubicBezTo>
                  <a:pt x="221" y="453"/>
                  <a:pt x="209" y="471"/>
                  <a:pt x="180" y="483"/>
                </a:cubicBezTo>
                <a:cubicBezTo>
                  <a:pt x="106" y="514"/>
                  <a:pt x="0" y="522"/>
                  <a:pt x="3" y="616"/>
                </a:cubicBezTo>
                <a:cubicBezTo>
                  <a:pt x="3" y="637"/>
                  <a:pt x="11" y="658"/>
                  <a:pt x="24" y="679"/>
                </a:cubicBezTo>
                <a:cubicBezTo>
                  <a:pt x="319" y="679"/>
                  <a:pt x="319" y="679"/>
                  <a:pt x="319" y="679"/>
                </a:cubicBezTo>
                <a:cubicBezTo>
                  <a:pt x="610" y="679"/>
                  <a:pt x="610" y="679"/>
                  <a:pt x="610" y="679"/>
                </a:cubicBezTo>
                <a:cubicBezTo>
                  <a:pt x="622" y="658"/>
                  <a:pt x="630" y="637"/>
                  <a:pt x="631" y="616"/>
                </a:cubicBezTo>
                <a:cubicBezTo>
                  <a:pt x="633" y="522"/>
                  <a:pt x="528" y="514"/>
                  <a:pt x="453" y="483"/>
                </a:cubicBezTo>
                <a:close/>
                <a:moveTo>
                  <a:pt x="189" y="332"/>
                </a:moveTo>
                <a:cubicBezTo>
                  <a:pt x="183" y="331"/>
                  <a:pt x="178" y="329"/>
                  <a:pt x="173" y="325"/>
                </a:cubicBezTo>
                <a:cubicBezTo>
                  <a:pt x="212" y="302"/>
                  <a:pt x="247" y="258"/>
                  <a:pt x="319" y="191"/>
                </a:cubicBezTo>
                <a:cubicBezTo>
                  <a:pt x="330" y="181"/>
                  <a:pt x="341" y="170"/>
                  <a:pt x="354" y="159"/>
                </a:cubicBezTo>
                <a:cubicBezTo>
                  <a:pt x="347" y="171"/>
                  <a:pt x="337" y="188"/>
                  <a:pt x="319" y="211"/>
                </a:cubicBezTo>
                <a:cubicBezTo>
                  <a:pt x="299" y="237"/>
                  <a:pt x="268" y="270"/>
                  <a:pt x="219" y="314"/>
                </a:cubicBezTo>
                <a:cubicBezTo>
                  <a:pt x="245" y="318"/>
                  <a:pt x="282" y="303"/>
                  <a:pt x="319" y="279"/>
                </a:cubicBezTo>
                <a:cubicBezTo>
                  <a:pt x="354" y="256"/>
                  <a:pt x="388" y="225"/>
                  <a:pt x="413" y="192"/>
                </a:cubicBezTo>
                <a:cubicBezTo>
                  <a:pt x="425" y="239"/>
                  <a:pt x="442" y="291"/>
                  <a:pt x="464" y="321"/>
                </a:cubicBezTo>
                <a:cubicBezTo>
                  <a:pt x="458" y="327"/>
                  <a:pt x="452" y="331"/>
                  <a:pt x="444" y="332"/>
                </a:cubicBezTo>
                <a:cubicBezTo>
                  <a:pt x="421" y="388"/>
                  <a:pt x="378" y="430"/>
                  <a:pt x="319" y="431"/>
                </a:cubicBezTo>
                <a:cubicBezTo>
                  <a:pt x="317" y="431"/>
                  <a:pt x="317" y="431"/>
                  <a:pt x="317" y="431"/>
                </a:cubicBezTo>
                <a:cubicBezTo>
                  <a:pt x="257" y="431"/>
                  <a:pt x="213" y="389"/>
                  <a:pt x="189" y="332"/>
                </a:cubicBezTo>
                <a:close/>
                <a:moveTo>
                  <a:pt x="319" y="640"/>
                </a:moveTo>
                <a:cubicBezTo>
                  <a:pt x="229" y="642"/>
                  <a:pt x="142" y="608"/>
                  <a:pt x="83" y="540"/>
                </a:cubicBezTo>
                <a:cubicBezTo>
                  <a:pt x="115" y="525"/>
                  <a:pt x="157" y="515"/>
                  <a:pt x="197" y="501"/>
                </a:cubicBezTo>
                <a:cubicBezTo>
                  <a:pt x="224" y="490"/>
                  <a:pt x="239" y="464"/>
                  <a:pt x="248" y="433"/>
                </a:cubicBezTo>
                <a:cubicBezTo>
                  <a:pt x="268" y="444"/>
                  <a:pt x="291" y="451"/>
                  <a:pt x="317" y="451"/>
                </a:cubicBezTo>
                <a:cubicBezTo>
                  <a:pt x="319" y="451"/>
                  <a:pt x="319" y="451"/>
                  <a:pt x="319" y="451"/>
                </a:cubicBezTo>
                <a:cubicBezTo>
                  <a:pt x="343" y="451"/>
                  <a:pt x="365" y="444"/>
                  <a:pt x="385" y="433"/>
                </a:cubicBezTo>
                <a:cubicBezTo>
                  <a:pt x="393" y="463"/>
                  <a:pt x="407" y="490"/>
                  <a:pt x="432" y="501"/>
                </a:cubicBezTo>
                <a:cubicBezTo>
                  <a:pt x="466" y="515"/>
                  <a:pt x="518" y="525"/>
                  <a:pt x="555" y="543"/>
                </a:cubicBezTo>
                <a:cubicBezTo>
                  <a:pt x="488" y="607"/>
                  <a:pt x="402" y="639"/>
                  <a:pt x="319" y="64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6" name="Freeform 34"/>
          <p:cNvSpPr>
            <a:spLocks noEditPoints="1"/>
          </p:cNvSpPr>
          <p:nvPr/>
        </p:nvSpPr>
        <p:spPr bwMode="auto">
          <a:xfrm flipH="1">
            <a:off x="312832" y="2226619"/>
            <a:ext cx="391297" cy="451216"/>
          </a:xfrm>
          <a:custGeom>
            <a:avLst/>
            <a:gdLst>
              <a:gd name="T0" fmla="*/ 405 w 633"/>
              <a:gd name="T1" fmla="*/ 470 h 730"/>
              <a:gd name="T2" fmla="*/ 483 w 633"/>
              <a:gd name="T3" fmla="*/ 380 h 730"/>
              <a:gd name="T4" fmla="*/ 501 w 633"/>
              <a:gd name="T5" fmla="*/ 293 h 730"/>
              <a:gd name="T6" fmla="*/ 437 w 633"/>
              <a:gd name="T7" fmla="*/ 133 h 730"/>
              <a:gd name="T8" fmla="*/ 316 w 633"/>
              <a:gd name="T9" fmla="*/ 8 h 730"/>
              <a:gd name="T10" fmla="*/ 316 w 633"/>
              <a:gd name="T11" fmla="*/ 40 h 730"/>
              <a:gd name="T12" fmla="*/ 316 w 633"/>
              <a:gd name="T13" fmla="*/ 66 h 730"/>
              <a:gd name="T14" fmla="*/ 237 w 633"/>
              <a:gd name="T15" fmla="*/ 95 h 730"/>
              <a:gd name="T16" fmla="*/ 192 w 633"/>
              <a:gd name="T17" fmla="*/ 135 h 730"/>
              <a:gd name="T18" fmla="*/ 141 w 633"/>
              <a:gd name="T19" fmla="*/ 264 h 730"/>
              <a:gd name="T20" fmla="*/ 133 w 633"/>
              <a:gd name="T21" fmla="*/ 339 h 730"/>
              <a:gd name="T22" fmla="*/ 175 w 633"/>
              <a:gd name="T23" fmla="*/ 399 h 730"/>
              <a:gd name="T24" fmla="*/ 181 w 633"/>
              <a:gd name="T25" fmla="*/ 534 h 730"/>
              <a:gd name="T26" fmla="*/ 24 w 633"/>
              <a:gd name="T27" fmla="*/ 730 h 730"/>
              <a:gd name="T28" fmla="*/ 610 w 633"/>
              <a:gd name="T29" fmla="*/ 730 h 730"/>
              <a:gd name="T30" fmla="*/ 453 w 633"/>
              <a:gd name="T31" fmla="*/ 534 h 730"/>
              <a:gd name="T32" fmla="*/ 156 w 633"/>
              <a:gd name="T33" fmla="*/ 275 h 730"/>
              <a:gd name="T34" fmla="*/ 189 w 633"/>
              <a:gd name="T35" fmla="*/ 335 h 730"/>
              <a:gd name="T36" fmla="*/ 195 w 633"/>
              <a:gd name="T37" fmla="*/ 273 h 730"/>
              <a:gd name="T38" fmla="*/ 211 w 633"/>
              <a:gd name="T39" fmla="*/ 190 h 730"/>
              <a:gd name="T40" fmla="*/ 316 w 633"/>
              <a:gd name="T41" fmla="*/ 195 h 730"/>
              <a:gd name="T42" fmla="*/ 380 w 633"/>
              <a:gd name="T43" fmla="*/ 173 h 730"/>
              <a:gd name="T44" fmla="*/ 424 w 633"/>
              <a:gd name="T45" fmla="*/ 192 h 730"/>
              <a:gd name="T46" fmla="*/ 439 w 633"/>
              <a:gd name="T47" fmla="*/ 273 h 730"/>
              <a:gd name="T48" fmla="*/ 445 w 633"/>
              <a:gd name="T49" fmla="*/ 335 h 730"/>
              <a:gd name="T50" fmla="*/ 477 w 633"/>
              <a:gd name="T51" fmla="*/ 275 h 730"/>
              <a:gd name="T52" fmla="*/ 317 w 633"/>
              <a:gd name="T53" fmla="*/ 482 h 730"/>
              <a:gd name="T54" fmla="*/ 189 w 633"/>
              <a:gd name="T55" fmla="*/ 384 h 730"/>
              <a:gd name="T56" fmla="*/ 316 w 633"/>
              <a:gd name="T57" fmla="*/ 503 h 730"/>
              <a:gd name="T58" fmla="*/ 387 w 633"/>
              <a:gd name="T59" fmla="*/ 483 h 730"/>
              <a:gd name="T60" fmla="*/ 319 w 633"/>
              <a:gd name="T61" fmla="*/ 630 h 730"/>
              <a:gd name="T62" fmla="*/ 224 w 633"/>
              <a:gd name="T63" fmla="*/ 525 h 730"/>
              <a:gd name="T64" fmla="*/ 403 w 633"/>
              <a:gd name="T65" fmla="*/ 669 h 730"/>
              <a:gd name="T66" fmla="*/ 318 w 633"/>
              <a:gd name="T67" fmla="*/ 687 h 730"/>
              <a:gd name="T68" fmla="*/ 272 w 633"/>
              <a:gd name="T69" fmla="*/ 626 h 730"/>
              <a:gd name="T70" fmla="*/ 172 w 633"/>
              <a:gd name="T71" fmla="*/ 556 h 730"/>
              <a:gd name="T72" fmla="*/ 214 w 633"/>
              <a:gd name="T73" fmla="*/ 538 h 730"/>
              <a:gd name="T74" fmla="*/ 319 w 633"/>
              <a:gd name="T75" fmla="*/ 655 h 730"/>
              <a:gd name="T76" fmla="*/ 459 w 633"/>
              <a:gd name="T77" fmla="*/ 558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3" h="730">
                <a:moveTo>
                  <a:pt x="453" y="534"/>
                </a:moveTo>
                <a:cubicBezTo>
                  <a:pt x="420" y="520"/>
                  <a:pt x="408" y="498"/>
                  <a:pt x="405" y="470"/>
                </a:cubicBezTo>
                <a:cubicBezTo>
                  <a:pt x="427" y="452"/>
                  <a:pt x="445" y="427"/>
                  <a:pt x="458" y="399"/>
                </a:cubicBezTo>
                <a:cubicBezTo>
                  <a:pt x="468" y="395"/>
                  <a:pt x="476" y="389"/>
                  <a:pt x="483" y="380"/>
                </a:cubicBezTo>
                <a:cubicBezTo>
                  <a:pt x="491" y="369"/>
                  <a:pt x="497" y="355"/>
                  <a:pt x="500" y="339"/>
                </a:cubicBezTo>
                <a:cubicBezTo>
                  <a:pt x="503" y="324"/>
                  <a:pt x="504" y="308"/>
                  <a:pt x="501" y="293"/>
                </a:cubicBezTo>
                <a:cubicBezTo>
                  <a:pt x="500" y="282"/>
                  <a:pt x="497" y="272"/>
                  <a:pt x="492" y="263"/>
                </a:cubicBezTo>
                <a:cubicBezTo>
                  <a:pt x="486" y="212"/>
                  <a:pt x="466" y="165"/>
                  <a:pt x="437" y="133"/>
                </a:cubicBezTo>
                <a:cubicBezTo>
                  <a:pt x="431" y="125"/>
                  <a:pt x="424" y="118"/>
                  <a:pt x="417" y="112"/>
                </a:cubicBezTo>
                <a:cubicBezTo>
                  <a:pt x="439" y="56"/>
                  <a:pt x="386" y="0"/>
                  <a:pt x="316" y="8"/>
                </a:cubicBezTo>
                <a:cubicBezTo>
                  <a:pt x="307" y="9"/>
                  <a:pt x="297" y="11"/>
                  <a:pt x="288" y="14"/>
                </a:cubicBezTo>
                <a:cubicBezTo>
                  <a:pt x="300" y="20"/>
                  <a:pt x="310" y="30"/>
                  <a:pt x="316" y="40"/>
                </a:cubicBezTo>
                <a:cubicBezTo>
                  <a:pt x="320" y="49"/>
                  <a:pt x="321" y="58"/>
                  <a:pt x="316" y="68"/>
                </a:cubicBezTo>
                <a:cubicBezTo>
                  <a:pt x="316" y="67"/>
                  <a:pt x="316" y="67"/>
                  <a:pt x="316" y="66"/>
                </a:cubicBezTo>
                <a:cubicBezTo>
                  <a:pt x="291" y="0"/>
                  <a:pt x="212" y="20"/>
                  <a:pt x="211" y="42"/>
                </a:cubicBezTo>
                <a:cubicBezTo>
                  <a:pt x="231" y="57"/>
                  <a:pt x="237" y="71"/>
                  <a:pt x="237" y="95"/>
                </a:cubicBezTo>
                <a:cubicBezTo>
                  <a:pt x="214" y="95"/>
                  <a:pt x="206" y="79"/>
                  <a:pt x="197" y="56"/>
                </a:cubicBezTo>
                <a:cubicBezTo>
                  <a:pt x="185" y="82"/>
                  <a:pt x="184" y="110"/>
                  <a:pt x="192" y="135"/>
                </a:cubicBezTo>
                <a:cubicBezTo>
                  <a:pt x="164" y="167"/>
                  <a:pt x="144" y="210"/>
                  <a:pt x="141" y="254"/>
                </a:cubicBezTo>
                <a:cubicBezTo>
                  <a:pt x="141" y="258"/>
                  <a:pt x="141" y="261"/>
                  <a:pt x="141" y="264"/>
                </a:cubicBezTo>
                <a:cubicBezTo>
                  <a:pt x="137" y="273"/>
                  <a:pt x="134" y="283"/>
                  <a:pt x="132" y="293"/>
                </a:cubicBezTo>
                <a:cubicBezTo>
                  <a:pt x="130" y="308"/>
                  <a:pt x="130" y="324"/>
                  <a:pt x="133" y="339"/>
                </a:cubicBezTo>
                <a:cubicBezTo>
                  <a:pt x="136" y="355"/>
                  <a:pt x="142" y="369"/>
                  <a:pt x="151" y="380"/>
                </a:cubicBezTo>
                <a:cubicBezTo>
                  <a:pt x="157" y="389"/>
                  <a:pt x="166" y="395"/>
                  <a:pt x="175" y="399"/>
                </a:cubicBezTo>
                <a:cubicBezTo>
                  <a:pt x="188" y="427"/>
                  <a:pt x="206" y="452"/>
                  <a:pt x="228" y="470"/>
                </a:cubicBezTo>
                <a:cubicBezTo>
                  <a:pt x="225" y="498"/>
                  <a:pt x="214" y="520"/>
                  <a:pt x="181" y="534"/>
                </a:cubicBezTo>
                <a:cubicBezTo>
                  <a:pt x="106" y="565"/>
                  <a:pt x="0" y="574"/>
                  <a:pt x="3" y="668"/>
                </a:cubicBezTo>
                <a:cubicBezTo>
                  <a:pt x="3" y="688"/>
                  <a:pt x="11" y="709"/>
                  <a:pt x="24" y="730"/>
                </a:cubicBezTo>
                <a:cubicBezTo>
                  <a:pt x="316" y="730"/>
                  <a:pt x="316" y="730"/>
                  <a:pt x="316" y="730"/>
                </a:cubicBezTo>
                <a:cubicBezTo>
                  <a:pt x="610" y="730"/>
                  <a:pt x="610" y="730"/>
                  <a:pt x="610" y="730"/>
                </a:cubicBezTo>
                <a:cubicBezTo>
                  <a:pt x="622" y="709"/>
                  <a:pt x="630" y="688"/>
                  <a:pt x="631" y="668"/>
                </a:cubicBezTo>
                <a:cubicBezTo>
                  <a:pt x="633" y="574"/>
                  <a:pt x="528" y="565"/>
                  <a:pt x="453" y="534"/>
                </a:cubicBezTo>
                <a:close/>
                <a:moveTo>
                  <a:pt x="189" y="384"/>
                </a:moveTo>
                <a:cubicBezTo>
                  <a:pt x="154" y="378"/>
                  <a:pt x="140" y="313"/>
                  <a:pt x="156" y="275"/>
                </a:cubicBezTo>
                <a:cubicBezTo>
                  <a:pt x="157" y="275"/>
                  <a:pt x="158" y="274"/>
                  <a:pt x="158" y="274"/>
                </a:cubicBezTo>
                <a:cubicBezTo>
                  <a:pt x="182" y="259"/>
                  <a:pt x="189" y="329"/>
                  <a:pt x="189" y="335"/>
                </a:cubicBezTo>
                <a:cubicBezTo>
                  <a:pt x="189" y="360"/>
                  <a:pt x="216" y="369"/>
                  <a:pt x="210" y="352"/>
                </a:cubicBezTo>
                <a:cubicBezTo>
                  <a:pt x="204" y="334"/>
                  <a:pt x="196" y="307"/>
                  <a:pt x="195" y="273"/>
                </a:cubicBezTo>
                <a:cubicBezTo>
                  <a:pt x="195" y="272"/>
                  <a:pt x="195" y="272"/>
                  <a:pt x="195" y="271"/>
                </a:cubicBezTo>
                <a:cubicBezTo>
                  <a:pt x="194" y="245"/>
                  <a:pt x="200" y="216"/>
                  <a:pt x="211" y="190"/>
                </a:cubicBezTo>
                <a:cubicBezTo>
                  <a:pt x="215" y="185"/>
                  <a:pt x="218" y="180"/>
                  <a:pt x="223" y="177"/>
                </a:cubicBezTo>
                <a:cubicBezTo>
                  <a:pt x="244" y="194"/>
                  <a:pt x="275" y="202"/>
                  <a:pt x="316" y="195"/>
                </a:cubicBezTo>
                <a:cubicBezTo>
                  <a:pt x="335" y="191"/>
                  <a:pt x="356" y="185"/>
                  <a:pt x="379" y="174"/>
                </a:cubicBezTo>
                <a:cubicBezTo>
                  <a:pt x="380" y="174"/>
                  <a:pt x="380" y="173"/>
                  <a:pt x="380" y="173"/>
                </a:cubicBezTo>
                <a:cubicBezTo>
                  <a:pt x="405" y="167"/>
                  <a:pt x="412" y="175"/>
                  <a:pt x="423" y="191"/>
                </a:cubicBezTo>
                <a:cubicBezTo>
                  <a:pt x="423" y="191"/>
                  <a:pt x="423" y="191"/>
                  <a:pt x="424" y="192"/>
                </a:cubicBezTo>
                <a:cubicBezTo>
                  <a:pt x="434" y="216"/>
                  <a:pt x="440" y="243"/>
                  <a:pt x="440" y="269"/>
                </a:cubicBezTo>
                <a:cubicBezTo>
                  <a:pt x="439" y="270"/>
                  <a:pt x="439" y="272"/>
                  <a:pt x="439" y="273"/>
                </a:cubicBezTo>
                <a:cubicBezTo>
                  <a:pt x="438" y="307"/>
                  <a:pt x="430" y="334"/>
                  <a:pt x="424" y="352"/>
                </a:cubicBezTo>
                <a:cubicBezTo>
                  <a:pt x="418" y="369"/>
                  <a:pt x="445" y="360"/>
                  <a:pt x="445" y="335"/>
                </a:cubicBezTo>
                <a:cubicBezTo>
                  <a:pt x="445" y="329"/>
                  <a:pt x="452" y="259"/>
                  <a:pt x="476" y="274"/>
                </a:cubicBezTo>
                <a:cubicBezTo>
                  <a:pt x="476" y="274"/>
                  <a:pt x="477" y="274"/>
                  <a:pt x="477" y="275"/>
                </a:cubicBezTo>
                <a:cubicBezTo>
                  <a:pt x="494" y="313"/>
                  <a:pt x="480" y="378"/>
                  <a:pt x="445" y="384"/>
                </a:cubicBezTo>
                <a:cubicBezTo>
                  <a:pt x="421" y="440"/>
                  <a:pt x="377" y="482"/>
                  <a:pt x="317" y="482"/>
                </a:cubicBezTo>
                <a:cubicBezTo>
                  <a:pt x="316" y="482"/>
                  <a:pt x="316" y="482"/>
                  <a:pt x="316" y="482"/>
                </a:cubicBezTo>
                <a:cubicBezTo>
                  <a:pt x="256" y="482"/>
                  <a:pt x="213" y="440"/>
                  <a:pt x="189" y="384"/>
                </a:cubicBezTo>
                <a:close/>
                <a:moveTo>
                  <a:pt x="249" y="484"/>
                </a:moveTo>
                <a:cubicBezTo>
                  <a:pt x="268" y="496"/>
                  <a:pt x="291" y="502"/>
                  <a:pt x="316" y="503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43" y="503"/>
                  <a:pt x="366" y="496"/>
                  <a:pt x="387" y="483"/>
                </a:cubicBezTo>
                <a:cubicBezTo>
                  <a:pt x="391" y="500"/>
                  <a:pt x="401" y="518"/>
                  <a:pt x="414" y="532"/>
                </a:cubicBezTo>
                <a:cubicBezTo>
                  <a:pt x="374" y="581"/>
                  <a:pt x="346" y="601"/>
                  <a:pt x="319" y="630"/>
                </a:cubicBezTo>
                <a:cubicBezTo>
                  <a:pt x="318" y="629"/>
                  <a:pt x="317" y="629"/>
                  <a:pt x="316" y="628"/>
                </a:cubicBezTo>
                <a:cubicBezTo>
                  <a:pt x="292" y="612"/>
                  <a:pt x="262" y="579"/>
                  <a:pt x="224" y="525"/>
                </a:cubicBezTo>
                <a:cubicBezTo>
                  <a:pt x="235" y="513"/>
                  <a:pt x="244" y="498"/>
                  <a:pt x="249" y="484"/>
                </a:cubicBezTo>
                <a:close/>
                <a:moveTo>
                  <a:pt x="403" y="669"/>
                </a:moveTo>
                <a:cubicBezTo>
                  <a:pt x="391" y="655"/>
                  <a:pt x="383" y="631"/>
                  <a:pt x="362" y="619"/>
                </a:cubicBezTo>
                <a:cubicBezTo>
                  <a:pt x="344" y="631"/>
                  <a:pt x="321" y="669"/>
                  <a:pt x="318" y="687"/>
                </a:cubicBezTo>
                <a:cubicBezTo>
                  <a:pt x="318" y="684"/>
                  <a:pt x="317" y="680"/>
                  <a:pt x="316" y="677"/>
                </a:cubicBezTo>
                <a:cubicBezTo>
                  <a:pt x="308" y="654"/>
                  <a:pt x="281" y="635"/>
                  <a:pt x="272" y="626"/>
                </a:cubicBezTo>
                <a:cubicBezTo>
                  <a:pt x="252" y="635"/>
                  <a:pt x="246" y="653"/>
                  <a:pt x="233" y="670"/>
                </a:cubicBezTo>
                <a:cubicBezTo>
                  <a:pt x="220" y="653"/>
                  <a:pt x="183" y="602"/>
                  <a:pt x="172" y="556"/>
                </a:cubicBezTo>
                <a:cubicBezTo>
                  <a:pt x="187" y="553"/>
                  <a:pt x="201" y="545"/>
                  <a:pt x="213" y="535"/>
                </a:cubicBezTo>
                <a:cubicBezTo>
                  <a:pt x="213" y="536"/>
                  <a:pt x="214" y="537"/>
                  <a:pt x="214" y="538"/>
                </a:cubicBezTo>
                <a:cubicBezTo>
                  <a:pt x="240" y="574"/>
                  <a:pt x="285" y="626"/>
                  <a:pt x="316" y="652"/>
                </a:cubicBezTo>
                <a:cubicBezTo>
                  <a:pt x="317" y="653"/>
                  <a:pt x="318" y="654"/>
                  <a:pt x="319" y="655"/>
                </a:cubicBezTo>
                <a:cubicBezTo>
                  <a:pt x="351" y="612"/>
                  <a:pt x="388" y="581"/>
                  <a:pt x="425" y="541"/>
                </a:cubicBezTo>
                <a:cubicBezTo>
                  <a:pt x="435" y="549"/>
                  <a:pt x="446" y="555"/>
                  <a:pt x="459" y="558"/>
                </a:cubicBezTo>
                <a:cubicBezTo>
                  <a:pt x="446" y="592"/>
                  <a:pt x="425" y="648"/>
                  <a:pt x="403" y="669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287" name="Oval 154"/>
          <p:cNvSpPr/>
          <p:nvPr/>
        </p:nvSpPr>
        <p:spPr>
          <a:xfrm>
            <a:off x="3707904" y="3334357"/>
            <a:ext cx="782026" cy="782027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8" name="Freeform 155"/>
          <p:cNvSpPr/>
          <p:nvPr/>
        </p:nvSpPr>
        <p:spPr>
          <a:xfrm flipV="1">
            <a:off x="3879985" y="2859782"/>
            <a:ext cx="437861" cy="585906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0" name="Freeform 30"/>
          <p:cNvSpPr>
            <a:spLocks noEditPoints="1"/>
          </p:cNvSpPr>
          <p:nvPr/>
        </p:nvSpPr>
        <p:spPr bwMode="auto">
          <a:xfrm flipH="1">
            <a:off x="3862322" y="3443913"/>
            <a:ext cx="475922" cy="516734"/>
          </a:xfrm>
          <a:custGeom>
            <a:avLst/>
            <a:gdLst>
              <a:gd name="T0" fmla="*/ 558 w 639"/>
              <a:gd name="T1" fmla="*/ 454 h 694"/>
              <a:gd name="T2" fmla="*/ 521 w 639"/>
              <a:gd name="T3" fmla="*/ 314 h 694"/>
              <a:gd name="T4" fmla="*/ 459 w 639"/>
              <a:gd name="T5" fmla="*/ 65 h 694"/>
              <a:gd name="T6" fmla="*/ 316 w 639"/>
              <a:gd name="T7" fmla="*/ 0 h 694"/>
              <a:gd name="T8" fmla="*/ 132 w 639"/>
              <a:gd name="T9" fmla="*/ 180 h 694"/>
              <a:gd name="T10" fmla="*/ 74 w 639"/>
              <a:gd name="T11" fmla="*/ 454 h 694"/>
              <a:gd name="T12" fmla="*/ 1 w 639"/>
              <a:gd name="T13" fmla="*/ 631 h 694"/>
              <a:gd name="T14" fmla="*/ 131 w 639"/>
              <a:gd name="T15" fmla="*/ 694 h 694"/>
              <a:gd name="T16" fmla="*/ 399 w 639"/>
              <a:gd name="T17" fmla="*/ 694 h 694"/>
              <a:gd name="T18" fmla="*/ 484 w 639"/>
              <a:gd name="T19" fmla="*/ 694 h 694"/>
              <a:gd name="T20" fmla="*/ 629 w 639"/>
              <a:gd name="T21" fmla="*/ 631 h 694"/>
              <a:gd name="T22" fmla="*/ 459 w 639"/>
              <a:gd name="T23" fmla="*/ 311 h 694"/>
              <a:gd name="T24" fmla="*/ 440 w 639"/>
              <a:gd name="T25" fmla="*/ 266 h 694"/>
              <a:gd name="T26" fmla="*/ 459 w 639"/>
              <a:gd name="T27" fmla="*/ 230 h 694"/>
              <a:gd name="T28" fmla="*/ 399 w 639"/>
              <a:gd name="T29" fmla="*/ 287 h 694"/>
              <a:gd name="T30" fmla="*/ 362 w 639"/>
              <a:gd name="T31" fmla="*/ 248 h 694"/>
              <a:gd name="T32" fmla="*/ 407 w 639"/>
              <a:gd name="T33" fmla="*/ 258 h 694"/>
              <a:gd name="T34" fmla="*/ 254 w 639"/>
              <a:gd name="T35" fmla="*/ 234 h 694"/>
              <a:gd name="T36" fmla="*/ 193 w 639"/>
              <a:gd name="T37" fmla="*/ 226 h 694"/>
              <a:gd name="T38" fmla="*/ 296 w 639"/>
              <a:gd name="T39" fmla="*/ 123 h 694"/>
              <a:gd name="T40" fmla="*/ 407 w 639"/>
              <a:gd name="T41" fmla="*/ 229 h 694"/>
              <a:gd name="T42" fmla="*/ 332 w 639"/>
              <a:gd name="T43" fmla="*/ 248 h 694"/>
              <a:gd name="T44" fmla="*/ 285 w 639"/>
              <a:gd name="T45" fmla="*/ 279 h 694"/>
              <a:gd name="T46" fmla="*/ 214 w 639"/>
              <a:gd name="T47" fmla="*/ 246 h 694"/>
              <a:gd name="T48" fmla="*/ 285 w 639"/>
              <a:gd name="T49" fmla="*/ 279 h 694"/>
              <a:gd name="T50" fmla="*/ 399 w 639"/>
              <a:gd name="T51" fmla="*/ 59 h 694"/>
              <a:gd name="T52" fmla="*/ 473 w 639"/>
              <a:gd name="T53" fmla="*/ 183 h 694"/>
              <a:gd name="T54" fmla="*/ 440 w 639"/>
              <a:gd name="T55" fmla="*/ 138 h 694"/>
              <a:gd name="T56" fmla="*/ 412 w 639"/>
              <a:gd name="T57" fmla="*/ 105 h 694"/>
              <a:gd name="T58" fmla="*/ 217 w 639"/>
              <a:gd name="T59" fmla="*/ 108 h 694"/>
              <a:gd name="T60" fmla="*/ 217 w 639"/>
              <a:gd name="T61" fmla="*/ 71 h 694"/>
              <a:gd name="T62" fmla="*/ 193 w 639"/>
              <a:gd name="T63" fmla="*/ 265 h 694"/>
              <a:gd name="T64" fmla="*/ 284 w 639"/>
              <a:gd name="T65" fmla="*/ 295 h 694"/>
              <a:gd name="T66" fmla="*/ 347 w 639"/>
              <a:gd name="T67" fmla="*/ 295 h 694"/>
              <a:gd name="T68" fmla="*/ 440 w 639"/>
              <a:gd name="T69" fmla="*/ 345 h 694"/>
              <a:gd name="T70" fmla="*/ 440 w 639"/>
              <a:gd name="T71" fmla="*/ 355 h 694"/>
              <a:gd name="T72" fmla="*/ 296 w 639"/>
              <a:gd name="T73" fmla="*/ 444 h 694"/>
              <a:gd name="T74" fmla="*/ 150 w 639"/>
              <a:gd name="T75" fmla="*/ 253 h 694"/>
              <a:gd name="T76" fmla="*/ 56 w 639"/>
              <a:gd name="T77" fmla="*/ 613 h 694"/>
              <a:gd name="T78" fmla="*/ 131 w 639"/>
              <a:gd name="T79" fmla="*/ 664 h 694"/>
              <a:gd name="T80" fmla="*/ 147 w 639"/>
              <a:gd name="T81" fmla="*/ 648 h 694"/>
              <a:gd name="T82" fmla="*/ 201 w 639"/>
              <a:gd name="T83" fmla="*/ 654 h 694"/>
              <a:gd name="T84" fmla="*/ 217 w 639"/>
              <a:gd name="T85" fmla="*/ 670 h 694"/>
              <a:gd name="T86" fmla="*/ 292 w 639"/>
              <a:gd name="T87" fmla="*/ 655 h 694"/>
              <a:gd name="T88" fmla="*/ 323 w 639"/>
              <a:gd name="T89" fmla="*/ 655 h 694"/>
              <a:gd name="T90" fmla="*/ 383 w 639"/>
              <a:gd name="T91" fmla="*/ 654 h 694"/>
              <a:gd name="T92" fmla="*/ 399 w 639"/>
              <a:gd name="T93" fmla="*/ 670 h 694"/>
              <a:gd name="T94" fmla="*/ 484 w 639"/>
              <a:gd name="T95" fmla="*/ 631 h 694"/>
              <a:gd name="T96" fmla="*/ 559 w 639"/>
              <a:gd name="T97" fmla="*/ 645 h 694"/>
              <a:gd name="T98" fmla="*/ 575 w 639"/>
              <a:gd name="T99" fmla="*/ 629 h 694"/>
              <a:gd name="T100" fmla="*/ 484 w 639"/>
              <a:gd name="T101" fmla="*/ 613 h 694"/>
              <a:gd name="T102" fmla="*/ 399 w 639"/>
              <a:gd name="T103" fmla="*/ 620 h 694"/>
              <a:gd name="T104" fmla="*/ 131 w 639"/>
              <a:gd name="T105" fmla="*/ 609 h 694"/>
              <a:gd name="T106" fmla="*/ 56 w 639"/>
              <a:gd name="T107" fmla="*/ 574 h 694"/>
              <a:gd name="T108" fmla="*/ 217 w 639"/>
              <a:gd name="T109" fmla="*/ 507 h 694"/>
              <a:gd name="T110" fmla="*/ 315 w 639"/>
              <a:gd name="T111" fmla="*/ 468 h 694"/>
              <a:gd name="T112" fmla="*/ 431 w 639"/>
              <a:gd name="T113" fmla="*/ 516 h 694"/>
              <a:gd name="T114" fmla="*/ 484 w 639"/>
              <a:gd name="T115" fmla="*/ 532 h 694"/>
              <a:gd name="T116" fmla="*/ 559 w 639"/>
              <a:gd name="T117" fmla="*/ 595 h 6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639" h="694">
                <a:moveTo>
                  <a:pt x="606" y="567"/>
                </a:moveTo>
                <a:cubicBezTo>
                  <a:pt x="639" y="498"/>
                  <a:pt x="576" y="496"/>
                  <a:pt x="559" y="475"/>
                </a:cubicBezTo>
                <a:cubicBezTo>
                  <a:pt x="555" y="470"/>
                  <a:pt x="554" y="463"/>
                  <a:pt x="558" y="454"/>
                </a:cubicBezTo>
                <a:cubicBezTo>
                  <a:pt x="559" y="453"/>
                  <a:pt x="559" y="452"/>
                  <a:pt x="559" y="451"/>
                </a:cubicBezTo>
                <a:cubicBezTo>
                  <a:pt x="577" y="411"/>
                  <a:pt x="571" y="389"/>
                  <a:pt x="559" y="374"/>
                </a:cubicBezTo>
                <a:cubicBezTo>
                  <a:pt x="539" y="350"/>
                  <a:pt x="501" y="346"/>
                  <a:pt x="521" y="314"/>
                </a:cubicBezTo>
                <a:cubicBezTo>
                  <a:pt x="559" y="255"/>
                  <a:pt x="506" y="227"/>
                  <a:pt x="500" y="180"/>
                </a:cubicBezTo>
                <a:cubicBezTo>
                  <a:pt x="497" y="156"/>
                  <a:pt x="492" y="133"/>
                  <a:pt x="484" y="112"/>
                </a:cubicBezTo>
                <a:cubicBezTo>
                  <a:pt x="478" y="95"/>
                  <a:pt x="470" y="79"/>
                  <a:pt x="459" y="65"/>
                </a:cubicBezTo>
                <a:cubicBezTo>
                  <a:pt x="454" y="57"/>
                  <a:pt x="447" y="49"/>
                  <a:pt x="440" y="42"/>
                </a:cubicBezTo>
                <a:cubicBezTo>
                  <a:pt x="428" y="32"/>
                  <a:pt x="414" y="23"/>
                  <a:pt x="399" y="16"/>
                </a:cubicBezTo>
                <a:cubicBezTo>
                  <a:pt x="376" y="5"/>
                  <a:pt x="349" y="0"/>
                  <a:pt x="316" y="0"/>
                </a:cubicBezTo>
                <a:cubicBezTo>
                  <a:pt x="309" y="0"/>
                  <a:pt x="302" y="0"/>
                  <a:pt x="296" y="1"/>
                </a:cubicBezTo>
                <a:cubicBezTo>
                  <a:pt x="264" y="3"/>
                  <a:pt x="238" y="11"/>
                  <a:pt x="217" y="24"/>
                </a:cubicBezTo>
                <a:cubicBezTo>
                  <a:pt x="165" y="55"/>
                  <a:pt x="141" y="113"/>
                  <a:pt x="132" y="180"/>
                </a:cubicBezTo>
                <a:cubicBezTo>
                  <a:pt x="132" y="183"/>
                  <a:pt x="132" y="185"/>
                  <a:pt x="131" y="187"/>
                </a:cubicBezTo>
                <a:cubicBezTo>
                  <a:pt x="122" y="229"/>
                  <a:pt x="75" y="258"/>
                  <a:pt x="111" y="314"/>
                </a:cubicBezTo>
                <a:cubicBezTo>
                  <a:pt x="144" y="366"/>
                  <a:pt x="24" y="345"/>
                  <a:pt x="74" y="454"/>
                </a:cubicBezTo>
                <a:cubicBezTo>
                  <a:pt x="82" y="471"/>
                  <a:pt x="71" y="479"/>
                  <a:pt x="56" y="488"/>
                </a:cubicBezTo>
                <a:cubicBezTo>
                  <a:pt x="33" y="500"/>
                  <a:pt x="1" y="513"/>
                  <a:pt x="26" y="565"/>
                </a:cubicBezTo>
                <a:cubicBezTo>
                  <a:pt x="10" y="581"/>
                  <a:pt x="0" y="602"/>
                  <a:pt x="1" y="631"/>
                </a:cubicBezTo>
                <a:cubicBezTo>
                  <a:pt x="2" y="652"/>
                  <a:pt x="10" y="673"/>
                  <a:pt x="22" y="694"/>
                </a:cubicBezTo>
                <a:cubicBezTo>
                  <a:pt x="56" y="694"/>
                  <a:pt x="56" y="694"/>
                  <a:pt x="56" y="694"/>
                </a:cubicBezTo>
                <a:cubicBezTo>
                  <a:pt x="131" y="694"/>
                  <a:pt x="131" y="694"/>
                  <a:pt x="131" y="694"/>
                </a:cubicBezTo>
                <a:cubicBezTo>
                  <a:pt x="217" y="694"/>
                  <a:pt x="217" y="694"/>
                  <a:pt x="217" y="694"/>
                </a:cubicBezTo>
                <a:cubicBezTo>
                  <a:pt x="296" y="694"/>
                  <a:pt x="296" y="694"/>
                  <a:pt x="296" y="694"/>
                </a:cubicBezTo>
                <a:cubicBezTo>
                  <a:pt x="399" y="694"/>
                  <a:pt x="399" y="694"/>
                  <a:pt x="399" y="694"/>
                </a:cubicBezTo>
                <a:cubicBezTo>
                  <a:pt x="440" y="694"/>
                  <a:pt x="440" y="694"/>
                  <a:pt x="440" y="694"/>
                </a:cubicBezTo>
                <a:cubicBezTo>
                  <a:pt x="459" y="694"/>
                  <a:pt x="459" y="694"/>
                  <a:pt x="459" y="694"/>
                </a:cubicBezTo>
                <a:cubicBezTo>
                  <a:pt x="484" y="694"/>
                  <a:pt x="484" y="694"/>
                  <a:pt x="484" y="694"/>
                </a:cubicBezTo>
                <a:cubicBezTo>
                  <a:pt x="559" y="694"/>
                  <a:pt x="559" y="694"/>
                  <a:pt x="559" y="694"/>
                </a:cubicBezTo>
                <a:cubicBezTo>
                  <a:pt x="608" y="694"/>
                  <a:pt x="608" y="694"/>
                  <a:pt x="608" y="694"/>
                </a:cubicBezTo>
                <a:cubicBezTo>
                  <a:pt x="621" y="673"/>
                  <a:pt x="629" y="652"/>
                  <a:pt x="629" y="631"/>
                </a:cubicBezTo>
                <a:cubicBezTo>
                  <a:pt x="630" y="603"/>
                  <a:pt x="621" y="582"/>
                  <a:pt x="606" y="567"/>
                </a:cubicBezTo>
                <a:close/>
                <a:moveTo>
                  <a:pt x="473" y="320"/>
                </a:moveTo>
                <a:cubicBezTo>
                  <a:pt x="469" y="316"/>
                  <a:pt x="464" y="313"/>
                  <a:pt x="459" y="311"/>
                </a:cubicBezTo>
                <a:cubicBezTo>
                  <a:pt x="456" y="310"/>
                  <a:pt x="453" y="309"/>
                  <a:pt x="450" y="309"/>
                </a:cubicBezTo>
                <a:cubicBezTo>
                  <a:pt x="445" y="309"/>
                  <a:pt x="442" y="307"/>
                  <a:pt x="440" y="304"/>
                </a:cubicBezTo>
                <a:cubicBezTo>
                  <a:pt x="434" y="297"/>
                  <a:pt x="436" y="282"/>
                  <a:pt x="440" y="266"/>
                </a:cubicBezTo>
                <a:cubicBezTo>
                  <a:pt x="440" y="263"/>
                  <a:pt x="440" y="263"/>
                  <a:pt x="440" y="263"/>
                </a:cubicBezTo>
                <a:cubicBezTo>
                  <a:pt x="442" y="260"/>
                  <a:pt x="444" y="253"/>
                  <a:pt x="447" y="245"/>
                </a:cubicBezTo>
                <a:cubicBezTo>
                  <a:pt x="450" y="237"/>
                  <a:pt x="455" y="232"/>
                  <a:pt x="459" y="230"/>
                </a:cubicBezTo>
                <a:cubicBezTo>
                  <a:pt x="468" y="227"/>
                  <a:pt x="477" y="236"/>
                  <a:pt x="481" y="254"/>
                </a:cubicBezTo>
                <a:cubicBezTo>
                  <a:pt x="485" y="275"/>
                  <a:pt x="482" y="301"/>
                  <a:pt x="473" y="320"/>
                </a:cubicBezTo>
                <a:close/>
                <a:moveTo>
                  <a:pt x="399" y="287"/>
                </a:moveTo>
                <a:cubicBezTo>
                  <a:pt x="393" y="291"/>
                  <a:pt x="386" y="293"/>
                  <a:pt x="379" y="293"/>
                </a:cubicBezTo>
                <a:cubicBezTo>
                  <a:pt x="366" y="294"/>
                  <a:pt x="353" y="288"/>
                  <a:pt x="345" y="279"/>
                </a:cubicBezTo>
                <a:cubicBezTo>
                  <a:pt x="333" y="266"/>
                  <a:pt x="339" y="255"/>
                  <a:pt x="362" y="248"/>
                </a:cubicBezTo>
                <a:cubicBezTo>
                  <a:pt x="368" y="246"/>
                  <a:pt x="374" y="245"/>
                  <a:pt x="379" y="244"/>
                </a:cubicBezTo>
                <a:cubicBezTo>
                  <a:pt x="392" y="243"/>
                  <a:pt x="403" y="243"/>
                  <a:pt x="410" y="244"/>
                </a:cubicBezTo>
                <a:cubicBezTo>
                  <a:pt x="410" y="248"/>
                  <a:pt x="409" y="253"/>
                  <a:pt x="407" y="258"/>
                </a:cubicBezTo>
                <a:cubicBezTo>
                  <a:pt x="403" y="268"/>
                  <a:pt x="402" y="277"/>
                  <a:pt x="401" y="286"/>
                </a:cubicBezTo>
                <a:cubicBezTo>
                  <a:pt x="401" y="286"/>
                  <a:pt x="400" y="287"/>
                  <a:pt x="399" y="287"/>
                </a:cubicBezTo>
                <a:close/>
                <a:moveTo>
                  <a:pt x="254" y="234"/>
                </a:moveTo>
                <a:cubicBezTo>
                  <a:pt x="251" y="233"/>
                  <a:pt x="251" y="233"/>
                  <a:pt x="251" y="233"/>
                </a:cubicBezTo>
                <a:cubicBezTo>
                  <a:pt x="233" y="229"/>
                  <a:pt x="208" y="226"/>
                  <a:pt x="193" y="229"/>
                </a:cubicBezTo>
                <a:cubicBezTo>
                  <a:pt x="193" y="228"/>
                  <a:pt x="193" y="227"/>
                  <a:pt x="193" y="226"/>
                </a:cubicBezTo>
                <a:cubicBezTo>
                  <a:pt x="194" y="196"/>
                  <a:pt x="203" y="171"/>
                  <a:pt x="217" y="152"/>
                </a:cubicBezTo>
                <a:cubicBezTo>
                  <a:pt x="222" y="144"/>
                  <a:pt x="229" y="137"/>
                  <a:pt x="236" y="131"/>
                </a:cubicBezTo>
                <a:cubicBezTo>
                  <a:pt x="257" y="123"/>
                  <a:pt x="277" y="121"/>
                  <a:pt x="296" y="123"/>
                </a:cubicBezTo>
                <a:cubicBezTo>
                  <a:pt x="337" y="128"/>
                  <a:pt x="367" y="154"/>
                  <a:pt x="361" y="178"/>
                </a:cubicBezTo>
                <a:cubicBezTo>
                  <a:pt x="347" y="236"/>
                  <a:pt x="380" y="224"/>
                  <a:pt x="399" y="226"/>
                </a:cubicBezTo>
                <a:cubicBezTo>
                  <a:pt x="402" y="226"/>
                  <a:pt x="405" y="227"/>
                  <a:pt x="407" y="229"/>
                </a:cubicBezTo>
                <a:cubicBezTo>
                  <a:pt x="397" y="229"/>
                  <a:pt x="388" y="231"/>
                  <a:pt x="379" y="233"/>
                </a:cubicBezTo>
                <a:cubicBezTo>
                  <a:pt x="377" y="234"/>
                  <a:pt x="377" y="234"/>
                  <a:pt x="377" y="234"/>
                </a:cubicBezTo>
                <a:cubicBezTo>
                  <a:pt x="361" y="237"/>
                  <a:pt x="346" y="245"/>
                  <a:pt x="332" y="248"/>
                </a:cubicBezTo>
                <a:cubicBezTo>
                  <a:pt x="320" y="251"/>
                  <a:pt x="308" y="251"/>
                  <a:pt x="296" y="247"/>
                </a:cubicBezTo>
                <a:cubicBezTo>
                  <a:pt x="282" y="244"/>
                  <a:pt x="269" y="237"/>
                  <a:pt x="254" y="234"/>
                </a:cubicBezTo>
                <a:close/>
                <a:moveTo>
                  <a:pt x="285" y="279"/>
                </a:moveTo>
                <a:cubicBezTo>
                  <a:pt x="278" y="288"/>
                  <a:pt x="265" y="294"/>
                  <a:pt x="251" y="293"/>
                </a:cubicBezTo>
                <a:cubicBezTo>
                  <a:pt x="244" y="293"/>
                  <a:pt x="238" y="291"/>
                  <a:pt x="231" y="287"/>
                </a:cubicBezTo>
                <a:cubicBezTo>
                  <a:pt x="212" y="275"/>
                  <a:pt x="207" y="251"/>
                  <a:pt x="214" y="246"/>
                </a:cubicBezTo>
                <a:cubicBezTo>
                  <a:pt x="219" y="243"/>
                  <a:pt x="234" y="242"/>
                  <a:pt x="251" y="244"/>
                </a:cubicBezTo>
                <a:cubicBezTo>
                  <a:pt x="257" y="245"/>
                  <a:pt x="263" y="246"/>
                  <a:pt x="268" y="248"/>
                </a:cubicBezTo>
                <a:cubicBezTo>
                  <a:pt x="291" y="255"/>
                  <a:pt x="297" y="266"/>
                  <a:pt x="285" y="279"/>
                </a:cubicBezTo>
                <a:close/>
                <a:moveTo>
                  <a:pt x="217" y="71"/>
                </a:moveTo>
                <a:cubicBezTo>
                  <a:pt x="240" y="50"/>
                  <a:pt x="267" y="38"/>
                  <a:pt x="296" y="34"/>
                </a:cubicBezTo>
                <a:cubicBezTo>
                  <a:pt x="331" y="30"/>
                  <a:pt x="368" y="38"/>
                  <a:pt x="399" y="59"/>
                </a:cubicBezTo>
                <a:cubicBezTo>
                  <a:pt x="414" y="70"/>
                  <a:pt x="428" y="83"/>
                  <a:pt x="440" y="100"/>
                </a:cubicBezTo>
                <a:cubicBezTo>
                  <a:pt x="447" y="110"/>
                  <a:pt x="454" y="122"/>
                  <a:pt x="459" y="136"/>
                </a:cubicBezTo>
                <a:cubicBezTo>
                  <a:pt x="465" y="150"/>
                  <a:pt x="470" y="166"/>
                  <a:pt x="473" y="183"/>
                </a:cubicBezTo>
                <a:cubicBezTo>
                  <a:pt x="469" y="176"/>
                  <a:pt x="465" y="170"/>
                  <a:pt x="460" y="164"/>
                </a:cubicBezTo>
                <a:cubicBezTo>
                  <a:pt x="460" y="163"/>
                  <a:pt x="460" y="163"/>
                  <a:pt x="459" y="162"/>
                </a:cubicBezTo>
                <a:cubicBezTo>
                  <a:pt x="456" y="149"/>
                  <a:pt x="448" y="143"/>
                  <a:pt x="440" y="138"/>
                </a:cubicBezTo>
                <a:cubicBezTo>
                  <a:pt x="437" y="137"/>
                  <a:pt x="435" y="135"/>
                  <a:pt x="432" y="134"/>
                </a:cubicBezTo>
                <a:cubicBezTo>
                  <a:pt x="427" y="129"/>
                  <a:pt x="421" y="125"/>
                  <a:pt x="416" y="121"/>
                </a:cubicBezTo>
                <a:cubicBezTo>
                  <a:pt x="413" y="117"/>
                  <a:pt x="412" y="112"/>
                  <a:pt x="412" y="105"/>
                </a:cubicBezTo>
                <a:cubicBezTo>
                  <a:pt x="412" y="92"/>
                  <a:pt x="407" y="81"/>
                  <a:pt x="399" y="72"/>
                </a:cubicBezTo>
                <a:cubicBezTo>
                  <a:pt x="379" y="51"/>
                  <a:pt x="338" y="42"/>
                  <a:pt x="296" y="55"/>
                </a:cubicBezTo>
                <a:cubicBezTo>
                  <a:pt x="269" y="63"/>
                  <a:pt x="241" y="80"/>
                  <a:pt x="217" y="108"/>
                </a:cubicBezTo>
                <a:cubicBezTo>
                  <a:pt x="210" y="116"/>
                  <a:pt x="204" y="124"/>
                  <a:pt x="198" y="133"/>
                </a:cubicBezTo>
                <a:cubicBezTo>
                  <a:pt x="183" y="147"/>
                  <a:pt x="169" y="163"/>
                  <a:pt x="157" y="183"/>
                </a:cubicBezTo>
                <a:cubicBezTo>
                  <a:pt x="166" y="133"/>
                  <a:pt x="188" y="96"/>
                  <a:pt x="217" y="71"/>
                </a:cubicBezTo>
                <a:close/>
                <a:moveTo>
                  <a:pt x="150" y="253"/>
                </a:moveTo>
                <a:cubicBezTo>
                  <a:pt x="156" y="224"/>
                  <a:pt x="171" y="219"/>
                  <a:pt x="184" y="245"/>
                </a:cubicBezTo>
                <a:cubicBezTo>
                  <a:pt x="189" y="256"/>
                  <a:pt x="192" y="265"/>
                  <a:pt x="193" y="265"/>
                </a:cubicBezTo>
                <a:cubicBezTo>
                  <a:pt x="199" y="274"/>
                  <a:pt x="207" y="283"/>
                  <a:pt x="218" y="291"/>
                </a:cubicBezTo>
                <a:cubicBezTo>
                  <a:pt x="228" y="299"/>
                  <a:pt x="240" y="303"/>
                  <a:pt x="251" y="303"/>
                </a:cubicBezTo>
                <a:cubicBezTo>
                  <a:pt x="263" y="304"/>
                  <a:pt x="274" y="301"/>
                  <a:pt x="284" y="295"/>
                </a:cubicBezTo>
                <a:cubicBezTo>
                  <a:pt x="294" y="289"/>
                  <a:pt x="300" y="277"/>
                  <a:pt x="306" y="270"/>
                </a:cubicBezTo>
                <a:cubicBezTo>
                  <a:pt x="312" y="262"/>
                  <a:pt x="319" y="262"/>
                  <a:pt x="325" y="270"/>
                </a:cubicBezTo>
                <a:cubicBezTo>
                  <a:pt x="330" y="277"/>
                  <a:pt x="336" y="289"/>
                  <a:pt x="347" y="295"/>
                </a:cubicBezTo>
                <a:cubicBezTo>
                  <a:pt x="356" y="301"/>
                  <a:pt x="368" y="304"/>
                  <a:pt x="379" y="303"/>
                </a:cubicBezTo>
                <a:cubicBezTo>
                  <a:pt x="387" y="303"/>
                  <a:pt x="395" y="301"/>
                  <a:pt x="402" y="297"/>
                </a:cubicBezTo>
                <a:cubicBezTo>
                  <a:pt x="406" y="325"/>
                  <a:pt x="424" y="343"/>
                  <a:pt x="440" y="345"/>
                </a:cubicBezTo>
                <a:cubicBezTo>
                  <a:pt x="441" y="346"/>
                  <a:pt x="442" y="346"/>
                  <a:pt x="443" y="346"/>
                </a:cubicBezTo>
                <a:cubicBezTo>
                  <a:pt x="443" y="346"/>
                  <a:pt x="443" y="347"/>
                  <a:pt x="443" y="347"/>
                </a:cubicBezTo>
                <a:cubicBezTo>
                  <a:pt x="442" y="350"/>
                  <a:pt x="441" y="352"/>
                  <a:pt x="440" y="355"/>
                </a:cubicBezTo>
                <a:cubicBezTo>
                  <a:pt x="429" y="377"/>
                  <a:pt x="416" y="397"/>
                  <a:pt x="399" y="412"/>
                </a:cubicBezTo>
                <a:cubicBezTo>
                  <a:pt x="376" y="433"/>
                  <a:pt x="348" y="446"/>
                  <a:pt x="315" y="446"/>
                </a:cubicBezTo>
                <a:cubicBezTo>
                  <a:pt x="308" y="446"/>
                  <a:pt x="302" y="445"/>
                  <a:pt x="296" y="444"/>
                </a:cubicBezTo>
                <a:cubicBezTo>
                  <a:pt x="264" y="439"/>
                  <a:pt x="237" y="421"/>
                  <a:pt x="217" y="396"/>
                </a:cubicBezTo>
                <a:cubicBezTo>
                  <a:pt x="205" y="382"/>
                  <a:pt x="195" y="365"/>
                  <a:pt x="187" y="347"/>
                </a:cubicBezTo>
                <a:cubicBezTo>
                  <a:pt x="157" y="342"/>
                  <a:pt x="142" y="291"/>
                  <a:pt x="150" y="253"/>
                </a:cubicBezTo>
                <a:close/>
                <a:moveTo>
                  <a:pt x="56" y="645"/>
                </a:moveTo>
                <a:cubicBezTo>
                  <a:pt x="48" y="645"/>
                  <a:pt x="41" y="638"/>
                  <a:pt x="41" y="629"/>
                </a:cubicBezTo>
                <a:cubicBezTo>
                  <a:pt x="41" y="620"/>
                  <a:pt x="48" y="613"/>
                  <a:pt x="56" y="613"/>
                </a:cubicBezTo>
                <a:cubicBezTo>
                  <a:pt x="65" y="613"/>
                  <a:pt x="72" y="620"/>
                  <a:pt x="72" y="629"/>
                </a:cubicBezTo>
                <a:cubicBezTo>
                  <a:pt x="72" y="638"/>
                  <a:pt x="65" y="645"/>
                  <a:pt x="56" y="645"/>
                </a:cubicBezTo>
                <a:close/>
                <a:moveTo>
                  <a:pt x="131" y="664"/>
                </a:moveTo>
                <a:cubicBezTo>
                  <a:pt x="123" y="664"/>
                  <a:pt x="116" y="657"/>
                  <a:pt x="116" y="648"/>
                </a:cubicBezTo>
                <a:cubicBezTo>
                  <a:pt x="116" y="639"/>
                  <a:pt x="123" y="631"/>
                  <a:pt x="131" y="631"/>
                </a:cubicBezTo>
                <a:cubicBezTo>
                  <a:pt x="140" y="631"/>
                  <a:pt x="147" y="639"/>
                  <a:pt x="147" y="648"/>
                </a:cubicBezTo>
                <a:cubicBezTo>
                  <a:pt x="147" y="657"/>
                  <a:pt x="140" y="664"/>
                  <a:pt x="131" y="664"/>
                </a:cubicBezTo>
                <a:close/>
                <a:moveTo>
                  <a:pt x="217" y="670"/>
                </a:moveTo>
                <a:cubicBezTo>
                  <a:pt x="208" y="670"/>
                  <a:pt x="201" y="663"/>
                  <a:pt x="201" y="654"/>
                </a:cubicBezTo>
                <a:cubicBezTo>
                  <a:pt x="201" y="645"/>
                  <a:pt x="208" y="638"/>
                  <a:pt x="217" y="638"/>
                </a:cubicBezTo>
                <a:cubicBezTo>
                  <a:pt x="225" y="638"/>
                  <a:pt x="232" y="645"/>
                  <a:pt x="232" y="654"/>
                </a:cubicBezTo>
                <a:cubicBezTo>
                  <a:pt x="232" y="663"/>
                  <a:pt x="225" y="670"/>
                  <a:pt x="217" y="670"/>
                </a:cubicBezTo>
                <a:close/>
                <a:moveTo>
                  <a:pt x="308" y="672"/>
                </a:moveTo>
                <a:cubicBezTo>
                  <a:pt x="303" y="672"/>
                  <a:pt x="298" y="669"/>
                  <a:pt x="296" y="665"/>
                </a:cubicBezTo>
                <a:cubicBezTo>
                  <a:pt x="294" y="663"/>
                  <a:pt x="292" y="659"/>
                  <a:pt x="292" y="655"/>
                </a:cubicBezTo>
                <a:cubicBezTo>
                  <a:pt x="292" y="652"/>
                  <a:pt x="294" y="648"/>
                  <a:pt x="296" y="645"/>
                </a:cubicBezTo>
                <a:cubicBezTo>
                  <a:pt x="298" y="642"/>
                  <a:pt x="303" y="639"/>
                  <a:pt x="308" y="639"/>
                </a:cubicBezTo>
                <a:cubicBezTo>
                  <a:pt x="316" y="639"/>
                  <a:pt x="323" y="646"/>
                  <a:pt x="323" y="655"/>
                </a:cubicBezTo>
                <a:cubicBezTo>
                  <a:pt x="323" y="664"/>
                  <a:pt x="316" y="672"/>
                  <a:pt x="308" y="672"/>
                </a:cubicBezTo>
                <a:close/>
                <a:moveTo>
                  <a:pt x="399" y="670"/>
                </a:moveTo>
                <a:cubicBezTo>
                  <a:pt x="390" y="670"/>
                  <a:pt x="383" y="663"/>
                  <a:pt x="383" y="654"/>
                </a:cubicBezTo>
                <a:cubicBezTo>
                  <a:pt x="383" y="645"/>
                  <a:pt x="390" y="638"/>
                  <a:pt x="399" y="638"/>
                </a:cubicBezTo>
                <a:cubicBezTo>
                  <a:pt x="407" y="638"/>
                  <a:pt x="414" y="645"/>
                  <a:pt x="414" y="654"/>
                </a:cubicBezTo>
                <a:cubicBezTo>
                  <a:pt x="414" y="663"/>
                  <a:pt x="407" y="670"/>
                  <a:pt x="399" y="670"/>
                </a:cubicBezTo>
                <a:close/>
                <a:moveTo>
                  <a:pt x="484" y="664"/>
                </a:moveTo>
                <a:cubicBezTo>
                  <a:pt x="476" y="664"/>
                  <a:pt x="469" y="657"/>
                  <a:pt x="469" y="648"/>
                </a:cubicBezTo>
                <a:cubicBezTo>
                  <a:pt x="469" y="639"/>
                  <a:pt x="476" y="631"/>
                  <a:pt x="484" y="631"/>
                </a:cubicBezTo>
                <a:cubicBezTo>
                  <a:pt x="493" y="631"/>
                  <a:pt x="500" y="639"/>
                  <a:pt x="500" y="648"/>
                </a:cubicBezTo>
                <a:cubicBezTo>
                  <a:pt x="500" y="657"/>
                  <a:pt x="493" y="664"/>
                  <a:pt x="484" y="664"/>
                </a:cubicBezTo>
                <a:close/>
                <a:moveTo>
                  <a:pt x="559" y="645"/>
                </a:moveTo>
                <a:cubicBezTo>
                  <a:pt x="551" y="645"/>
                  <a:pt x="544" y="638"/>
                  <a:pt x="544" y="629"/>
                </a:cubicBezTo>
                <a:cubicBezTo>
                  <a:pt x="544" y="620"/>
                  <a:pt x="551" y="613"/>
                  <a:pt x="559" y="613"/>
                </a:cubicBezTo>
                <a:cubicBezTo>
                  <a:pt x="568" y="613"/>
                  <a:pt x="575" y="620"/>
                  <a:pt x="575" y="629"/>
                </a:cubicBezTo>
                <a:cubicBezTo>
                  <a:pt x="575" y="638"/>
                  <a:pt x="568" y="645"/>
                  <a:pt x="559" y="645"/>
                </a:cubicBezTo>
                <a:close/>
                <a:moveTo>
                  <a:pt x="559" y="595"/>
                </a:moveTo>
                <a:cubicBezTo>
                  <a:pt x="543" y="603"/>
                  <a:pt x="517" y="609"/>
                  <a:pt x="484" y="613"/>
                </a:cubicBezTo>
                <a:cubicBezTo>
                  <a:pt x="476" y="614"/>
                  <a:pt x="468" y="615"/>
                  <a:pt x="459" y="616"/>
                </a:cubicBezTo>
                <a:cubicBezTo>
                  <a:pt x="453" y="616"/>
                  <a:pt x="446" y="617"/>
                  <a:pt x="440" y="617"/>
                </a:cubicBezTo>
                <a:cubicBezTo>
                  <a:pt x="427" y="618"/>
                  <a:pt x="413" y="619"/>
                  <a:pt x="399" y="620"/>
                </a:cubicBezTo>
                <a:cubicBezTo>
                  <a:pt x="366" y="621"/>
                  <a:pt x="330" y="622"/>
                  <a:pt x="296" y="621"/>
                </a:cubicBezTo>
                <a:cubicBezTo>
                  <a:pt x="269" y="621"/>
                  <a:pt x="242" y="620"/>
                  <a:pt x="217" y="618"/>
                </a:cubicBezTo>
                <a:cubicBezTo>
                  <a:pt x="185" y="616"/>
                  <a:pt x="156" y="613"/>
                  <a:pt x="131" y="609"/>
                </a:cubicBezTo>
                <a:cubicBezTo>
                  <a:pt x="91" y="602"/>
                  <a:pt x="63" y="594"/>
                  <a:pt x="56" y="583"/>
                </a:cubicBezTo>
                <a:cubicBezTo>
                  <a:pt x="55" y="580"/>
                  <a:pt x="54" y="578"/>
                  <a:pt x="55" y="575"/>
                </a:cubicBezTo>
                <a:cubicBezTo>
                  <a:pt x="56" y="574"/>
                  <a:pt x="56" y="574"/>
                  <a:pt x="56" y="574"/>
                </a:cubicBezTo>
                <a:cubicBezTo>
                  <a:pt x="74" y="556"/>
                  <a:pt x="101" y="546"/>
                  <a:pt x="131" y="537"/>
                </a:cubicBezTo>
                <a:cubicBezTo>
                  <a:pt x="153" y="530"/>
                  <a:pt x="177" y="524"/>
                  <a:pt x="200" y="516"/>
                </a:cubicBezTo>
                <a:cubicBezTo>
                  <a:pt x="206" y="513"/>
                  <a:pt x="212" y="510"/>
                  <a:pt x="217" y="507"/>
                </a:cubicBezTo>
                <a:cubicBezTo>
                  <a:pt x="236" y="492"/>
                  <a:pt x="240" y="471"/>
                  <a:pt x="240" y="446"/>
                </a:cubicBezTo>
                <a:cubicBezTo>
                  <a:pt x="256" y="457"/>
                  <a:pt x="275" y="464"/>
                  <a:pt x="296" y="467"/>
                </a:cubicBezTo>
                <a:cubicBezTo>
                  <a:pt x="302" y="468"/>
                  <a:pt x="308" y="468"/>
                  <a:pt x="315" y="468"/>
                </a:cubicBezTo>
                <a:cubicBezTo>
                  <a:pt x="343" y="468"/>
                  <a:pt x="369" y="460"/>
                  <a:pt x="391" y="446"/>
                </a:cubicBezTo>
                <a:cubicBezTo>
                  <a:pt x="390" y="462"/>
                  <a:pt x="392" y="478"/>
                  <a:pt x="399" y="490"/>
                </a:cubicBezTo>
                <a:cubicBezTo>
                  <a:pt x="405" y="501"/>
                  <a:pt x="415" y="510"/>
                  <a:pt x="431" y="516"/>
                </a:cubicBezTo>
                <a:cubicBezTo>
                  <a:pt x="434" y="517"/>
                  <a:pt x="437" y="518"/>
                  <a:pt x="440" y="519"/>
                </a:cubicBezTo>
                <a:cubicBezTo>
                  <a:pt x="446" y="521"/>
                  <a:pt x="453" y="523"/>
                  <a:pt x="459" y="525"/>
                </a:cubicBezTo>
                <a:cubicBezTo>
                  <a:pt x="468" y="528"/>
                  <a:pt x="476" y="530"/>
                  <a:pt x="484" y="532"/>
                </a:cubicBezTo>
                <a:cubicBezTo>
                  <a:pt x="513" y="541"/>
                  <a:pt x="539" y="548"/>
                  <a:pt x="559" y="562"/>
                </a:cubicBezTo>
                <a:cubicBezTo>
                  <a:pt x="565" y="566"/>
                  <a:pt x="571" y="570"/>
                  <a:pt x="575" y="575"/>
                </a:cubicBezTo>
                <a:cubicBezTo>
                  <a:pt x="577" y="583"/>
                  <a:pt x="571" y="590"/>
                  <a:pt x="559" y="595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38" name="Freeform 46"/>
          <p:cNvSpPr>
            <a:spLocks/>
          </p:cNvSpPr>
          <p:nvPr/>
        </p:nvSpPr>
        <p:spPr bwMode="auto">
          <a:xfrm>
            <a:off x="3994052" y="2976968"/>
            <a:ext cx="222662" cy="222664"/>
          </a:xfrm>
          <a:custGeom>
            <a:avLst/>
            <a:gdLst>
              <a:gd name="T0" fmla="*/ 360 w 360"/>
              <a:gd name="T1" fmla="*/ 60 h 360"/>
              <a:gd name="T2" fmla="*/ 300 w 360"/>
              <a:gd name="T3" fmla="*/ 0 h 360"/>
              <a:gd name="T4" fmla="*/ 60 w 360"/>
              <a:gd name="T5" fmla="*/ 0 h 360"/>
              <a:gd name="T6" fmla="*/ 0 w 360"/>
              <a:gd name="T7" fmla="*/ 60 h 360"/>
              <a:gd name="T8" fmla="*/ 0 w 360"/>
              <a:gd name="T9" fmla="*/ 300 h 360"/>
              <a:gd name="T10" fmla="*/ 60 w 360"/>
              <a:gd name="T11" fmla="*/ 360 h 360"/>
              <a:gd name="T12" fmla="*/ 180 w 360"/>
              <a:gd name="T13" fmla="*/ 360 h 360"/>
              <a:gd name="T14" fmla="*/ 180 w 360"/>
              <a:gd name="T15" fmla="*/ 224 h 360"/>
              <a:gd name="T16" fmla="*/ 136 w 360"/>
              <a:gd name="T17" fmla="*/ 224 h 360"/>
              <a:gd name="T18" fmla="*/ 136 w 360"/>
              <a:gd name="T19" fmla="*/ 164 h 360"/>
              <a:gd name="T20" fmla="*/ 180 w 360"/>
              <a:gd name="T21" fmla="*/ 164 h 360"/>
              <a:gd name="T22" fmla="*/ 180 w 360"/>
              <a:gd name="T23" fmla="*/ 141 h 360"/>
              <a:gd name="T24" fmla="*/ 248 w 360"/>
              <a:gd name="T25" fmla="*/ 64 h 360"/>
              <a:gd name="T26" fmla="*/ 296 w 360"/>
              <a:gd name="T27" fmla="*/ 64 h 360"/>
              <a:gd name="T28" fmla="*/ 296 w 360"/>
              <a:gd name="T29" fmla="*/ 124 h 360"/>
              <a:gd name="T30" fmla="*/ 248 w 360"/>
              <a:gd name="T31" fmla="*/ 124 h 360"/>
              <a:gd name="T32" fmla="*/ 236 w 360"/>
              <a:gd name="T33" fmla="*/ 140 h 360"/>
              <a:gd name="T34" fmla="*/ 236 w 360"/>
              <a:gd name="T35" fmla="*/ 164 h 360"/>
              <a:gd name="T36" fmla="*/ 296 w 360"/>
              <a:gd name="T37" fmla="*/ 164 h 360"/>
              <a:gd name="T38" fmla="*/ 296 w 360"/>
              <a:gd name="T39" fmla="*/ 224 h 360"/>
              <a:gd name="T40" fmla="*/ 236 w 360"/>
              <a:gd name="T41" fmla="*/ 224 h 360"/>
              <a:gd name="T42" fmla="*/ 236 w 360"/>
              <a:gd name="T43" fmla="*/ 360 h 360"/>
              <a:gd name="T44" fmla="*/ 300 w 360"/>
              <a:gd name="T45" fmla="*/ 360 h 360"/>
              <a:gd name="T46" fmla="*/ 360 w 360"/>
              <a:gd name="T47" fmla="*/ 300 h 360"/>
              <a:gd name="T48" fmla="*/ 360 w 360"/>
              <a:gd name="T49" fmla="*/ 6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60" h="360">
                <a:moveTo>
                  <a:pt x="360" y="60"/>
                </a:moveTo>
                <a:cubicBezTo>
                  <a:pt x="360" y="29"/>
                  <a:pt x="332" y="0"/>
                  <a:pt x="30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28" y="0"/>
                  <a:pt x="0" y="29"/>
                  <a:pt x="0" y="60"/>
                </a:cubicBezTo>
                <a:cubicBezTo>
                  <a:pt x="0" y="300"/>
                  <a:pt x="0" y="300"/>
                  <a:pt x="0" y="300"/>
                </a:cubicBezTo>
                <a:cubicBezTo>
                  <a:pt x="0" y="332"/>
                  <a:pt x="28" y="360"/>
                  <a:pt x="60" y="360"/>
                </a:cubicBezTo>
                <a:cubicBezTo>
                  <a:pt x="180" y="360"/>
                  <a:pt x="180" y="360"/>
                  <a:pt x="180" y="360"/>
                </a:cubicBezTo>
                <a:cubicBezTo>
                  <a:pt x="180" y="224"/>
                  <a:pt x="180" y="224"/>
                  <a:pt x="180" y="224"/>
                </a:cubicBezTo>
                <a:cubicBezTo>
                  <a:pt x="136" y="224"/>
                  <a:pt x="136" y="224"/>
                  <a:pt x="136" y="224"/>
                </a:cubicBezTo>
                <a:cubicBezTo>
                  <a:pt x="136" y="164"/>
                  <a:pt x="136" y="164"/>
                  <a:pt x="136" y="164"/>
                </a:cubicBezTo>
                <a:cubicBezTo>
                  <a:pt x="180" y="164"/>
                  <a:pt x="180" y="164"/>
                  <a:pt x="180" y="164"/>
                </a:cubicBezTo>
                <a:cubicBezTo>
                  <a:pt x="180" y="141"/>
                  <a:pt x="180" y="141"/>
                  <a:pt x="180" y="141"/>
                </a:cubicBezTo>
                <a:cubicBezTo>
                  <a:pt x="180" y="100"/>
                  <a:pt x="210" y="64"/>
                  <a:pt x="248" y="64"/>
                </a:cubicBezTo>
                <a:cubicBezTo>
                  <a:pt x="296" y="64"/>
                  <a:pt x="296" y="64"/>
                  <a:pt x="296" y="64"/>
                </a:cubicBezTo>
                <a:cubicBezTo>
                  <a:pt x="296" y="124"/>
                  <a:pt x="296" y="124"/>
                  <a:pt x="296" y="124"/>
                </a:cubicBezTo>
                <a:cubicBezTo>
                  <a:pt x="248" y="124"/>
                  <a:pt x="248" y="124"/>
                  <a:pt x="248" y="124"/>
                </a:cubicBezTo>
                <a:cubicBezTo>
                  <a:pt x="242" y="124"/>
                  <a:pt x="236" y="131"/>
                  <a:pt x="236" y="140"/>
                </a:cubicBezTo>
                <a:cubicBezTo>
                  <a:pt x="236" y="164"/>
                  <a:pt x="236" y="164"/>
                  <a:pt x="236" y="164"/>
                </a:cubicBezTo>
                <a:cubicBezTo>
                  <a:pt x="296" y="164"/>
                  <a:pt x="296" y="164"/>
                  <a:pt x="296" y="164"/>
                </a:cubicBezTo>
                <a:cubicBezTo>
                  <a:pt x="296" y="224"/>
                  <a:pt x="296" y="224"/>
                  <a:pt x="296" y="224"/>
                </a:cubicBezTo>
                <a:cubicBezTo>
                  <a:pt x="236" y="224"/>
                  <a:pt x="236" y="224"/>
                  <a:pt x="236" y="224"/>
                </a:cubicBezTo>
                <a:cubicBezTo>
                  <a:pt x="236" y="360"/>
                  <a:pt x="236" y="360"/>
                  <a:pt x="236" y="360"/>
                </a:cubicBezTo>
                <a:cubicBezTo>
                  <a:pt x="300" y="360"/>
                  <a:pt x="300" y="360"/>
                  <a:pt x="300" y="360"/>
                </a:cubicBezTo>
                <a:cubicBezTo>
                  <a:pt x="332" y="360"/>
                  <a:pt x="360" y="332"/>
                  <a:pt x="360" y="300"/>
                </a:cubicBezTo>
                <a:lnTo>
                  <a:pt x="360" y="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339" name="Freeform 50"/>
          <p:cNvSpPr>
            <a:spLocks noEditPoints="1"/>
          </p:cNvSpPr>
          <p:nvPr/>
        </p:nvSpPr>
        <p:spPr bwMode="auto">
          <a:xfrm>
            <a:off x="1550274" y="2207703"/>
            <a:ext cx="153827" cy="183371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83" name="Oval 89"/>
          <p:cNvSpPr/>
          <p:nvPr/>
        </p:nvSpPr>
        <p:spPr>
          <a:xfrm>
            <a:off x="611560" y="3334357"/>
            <a:ext cx="782026" cy="782027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84" name="Freeform 105"/>
          <p:cNvSpPr/>
          <p:nvPr/>
        </p:nvSpPr>
        <p:spPr>
          <a:xfrm flipV="1">
            <a:off x="783641" y="2859782"/>
            <a:ext cx="437861" cy="585906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2" name="Freeform 14"/>
          <p:cNvSpPr>
            <a:spLocks noEditPoints="1"/>
          </p:cNvSpPr>
          <p:nvPr/>
        </p:nvSpPr>
        <p:spPr bwMode="auto">
          <a:xfrm flipH="1">
            <a:off x="766129" y="3471132"/>
            <a:ext cx="477852" cy="516580"/>
          </a:xfrm>
          <a:custGeom>
            <a:avLst/>
            <a:gdLst>
              <a:gd name="T0" fmla="*/ 524 w 629"/>
              <a:gd name="T1" fmla="*/ 402 h 680"/>
              <a:gd name="T2" fmla="*/ 409 w 629"/>
              <a:gd name="T3" fmla="*/ 33 h 680"/>
              <a:gd name="T4" fmla="*/ 170 w 629"/>
              <a:gd name="T5" fmla="*/ 64 h 680"/>
              <a:gd name="T6" fmla="*/ 105 w 629"/>
              <a:gd name="T7" fmla="*/ 413 h 680"/>
              <a:gd name="T8" fmla="*/ 0 w 629"/>
              <a:gd name="T9" fmla="*/ 618 h 680"/>
              <a:gd name="T10" fmla="*/ 239 w 629"/>
              <a:gd name="T11" fmla="*/ 680 h 680"/>
              <a:gd name="T12" fmla="*/ 524 w 629"/>
              <a:gd name="T13" fmla="*/ 680 h 680"/>
              <a:gd name="T14" fmla="*/ 28 w 629"/>
              <a:gd name="T15" fmla="*/ 570 h 680"/>
              <a:gd name="T16" fmla="*/ 25 w 629"/>
              <a:gd name="T17" fmla="*/ 570 h 680"/>
              <a:gd name="T18" fmla="*/ 22 w 629"/>
              <a:gd name="T19" fmla="*/ 570 h 680"/>
              <a:gd name="T20" fmla="*/ 23 w 629"/>
              <a:gd name="T21" fmla="*/ 562 h 680"/>
              <a:gd name="T22" fmla="*/ 26 w 629"/>
              <a:gd name="T23" fmla="*/ 562 h 680"/>
              <a:gd name="T24" fmla="*/ 29 w 629"/>
              <a:gd name="T25" fmla="*/ 562 h 680"/>
              <a:gd name="T26" fmla="*/ 68 w 629"/>
              <a:gd name="T27" fmla="*/ 580 h 680"/>
              <a:gd name="T28" fmla="*/ 64 w 629"/>
              <a:gd name="T29" fmla="*/ 578 h 680"/>
              <a:gd name="T30" fmla="*/ 71 w 629"/>
              <a:gd name="T31" fmla="*/ 572 h 680"/>
              <a:gd name="T32" fmla="*/ 105 w 629"/>
              <a:gd name="T33" fmla="*/ 610 h 680"/>
              <a:gd name="T34" fmla="*/ 101 w 629"/>
              <a:gd name="T35" fmla="*/ 604 h 680"/>
              <a:gd name="T36" fmla="*/ 106 w 629"/>
              <a:gd name="T37" fmla="*/ 599 h 680"/>
              <a:gd name="T38" fmla="*/ 110 w 629"/>
              <a:gd name="T39" fmla="*/ 604 h 680"/>
              <a:gd name="T40" fmla="*/ 120 w 629"/>
              <a:gd name="T41" fmla="*/ 645 h 680"/>
              <a:gd name="T42" fmla="*/ 127 w 629"/>
              <a:gd name="T43" fmla="*/ 644 h 680"/>
              <a:gd name="T44" fmla="*/ 170 w 629"/>
              <a:gd name="T45" fmla="*/ 515 h 680"/>
              <a:gd name="T46" fmla="*/ 174 w 629"/>
              <a:gd name="T47" fmla="*/ 505 h 680"/>
              <a:gd name="T48" fmla="*/ 176 w 629"/>
              <a:gd name="T49" fmla="*/ 555 h 680"/>
              <a:gd name="T50" fmla="*/ 183 w 629"/>
              <a:gd name="T51" fmla="*/ 553 h 680"/>
              <a:gd name="T52" fmla="*/ 201 w 629"/>
              <a:gd name="T53" fmla="*/ 596 h 680"/>
              <a:gd name="T54" fmla="*/ 206 w 629"/>
              <a:gd name="T55" fmla="*/ 590 h 680"/>
              <a:gd name="T56" fmla="*/ 239 w 629"/>
              <a:gd name="T57" fmla="*/ 624 h 680"/>
              <a:gd name="T58" fmla="*/ 242 w 629"/>
              <a:gd name="T59" fmla="*/ 617 h 680"/>
              <a:gd name="T60" fmla="*/ 280 w 629"/>
              <a:gd name="T61" fmla="*/ 639 h 680"/>
              <a:gd name="T62" fmla="*/ 285 w 629"/>
              <a:gd name="T63" fmla="*/ 632 h 680"/>
              <a:gd name="T64" fmla="*/ 325 w 629"/>
              <a:gd name="T65" fmla="*/ 642 h 680"/>
              <a:gd name="T66" fmla="*/ 327 w 629"/>
              <a:gd name="T67" fmla="*/ 634 h 680"/>
              <a:gd name="T68" fmla="*/ 370 w 629"/>
              <a:gd name="T69" fmla="*/ 633 h 680"/>
              <a:gd name="T70" fmla="*/ 371 w 629"/>
              <a:gd name="T71" fmla="*/ 624 h 680"/>
              <a:gd name="T72" fmla="*/ 409 w 629"/>
              <a:gd name="T73" fmla="*/ 612 h 680"/>
              <a:gd name="T74" fmla="*/ 409 w 629"/>
              <a:gd name="T75" fmla="*/ 602 h 680"/>
              <a:gd name="T76" fmla="*/ 282 w 629"/>
              <a:gd name="T77" fmla="*/ 611 h 680"/>
              <a:gd name="T78" fmla="*/ 315 w 629"/>
              <a:gd name="T79" fmla="*/ 453 h 680"/>
              <a:gd name="T80" fmla="*/ 444 w 629"/>
              <a:gd name="T81" fmla="*/ 573 h 680"/>
              <a:gd name="T82" fmla="*/ 436 w 629"/>
              <a:gd name="T83" fmla="*/ 572 h 680"/>
              <a:gd name="T84" fmla="*/ 460 w 629"/>
              <a:gd name="T85" fmla="*/ 528 h 680"/>
              <a:gd name="T86" fmla="*/ 452 w 629"/>
              <a:gd name="T87" fmla="*/ 530 h 680"/>
              <a:gd name="T88" fmla="*/ 440 w 629"/>
              <a:gd name="T89" fmla="*/ 339 h 680"/>
              <a:gd name="T90" fmla="*/ 187 w 629"/>
              <a:gd name="T91" fmla="*/ 334 h 680"/>
              <a:gd name="T92" fmla="*/ 265 w 629"/>
              <a:gd name="T93" fmla="*/ 121 h 680"/>
              <a:gd name="T94" fmla="*/ 481 w 629"/>
              <a:gd name="T95" fmla="*/ 278 h 680"/>
              <a:gd name="T96" fmla="*/ 508 w 629"/>
              <a:gd name="T97" fmla="*/ 649 h 680"/>
              <a:gd name="T98" fmla="*/ 502 w 629"/>
              <a:gd name="T99" fmla="*/ 646 h 680"/>
              <a:gd name="T100" fmla="*/ 530 w 629"/>
              <a:gd name="T101" fmla="*/ 603 h 680"/>
              <a:gd name="T102" fmla="*/ 526 w 629"/>
              <a:gd name="T103" fmla="*/ 608 h 680"/>
              <a:gd name="T104" fmla="*/ 521 w 629"/>
              <a:gd name="T105" fmla="*/ 602 h 680"/>
              <a:gd name="T106" fmla="*/ 524 w 629"/>
              <a:gd name="T107" fmla="*/ 597 h 680"/>
              <a:gd name="T108" fmla="*/ 561 w 629"/>
              <a:gd name="T109" fmla="*/ 579 h 680"/>
              <a:gd name="T110" fmla="*/ 555 w 629"/>
              <a:gd name="T111" fmla="*/ 574 h 680"/>
              <a:gd name="T112" fmla="*/ 560 w 629"/>
              <a:gd name="T113" fmla="*/ 571 h 680"/>
              <a:gd name="T114" fmla="*/ 607 w 629"/>
              <a:gd name="T115" fmla="*/ 570 h 680"/>
              <a:gd name="T116" fmla="*/ 604 w 629"/>
              <a:gd name="T117" fmla="*/ 570 h 680"/>
              <a:gd name="T118" fmla="*/ 601 w 629"/>
              <a:gd name="T119" fmla="*/ 570 h 680"/>
              <a:gd name="T120" fmla="*/ 601 w 629"/>
              <a:gd name="T121" fmla="*/ 562 h 680"/>
              <a:gd name="T122" fmla="*/ 604 w 629"/>
              <a:gd name="T123" fmla="*/ 562 h 680"/>
              <a:gd name="T124" fmla="*/ 607 w 629"/>
              <a:gd name="T125" fmla="*/ 562 h 6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629" h="680">
                <a:moveTo>
                  <a:pt x="604" y="551"/>
                </a:moveTo>
                <a:cubicBezTo>
                  <a:pt x="592" y="540"/>
                  <a:pt x="577" y="531"/>
                  <a:pt x="560" y="523"/>
                </a:cubicBezTo>
                <a:cubicBezTo>
                  <a:pt x="549" y="518"/>
                  <a:pt x="537" y="514"/>
                  <a:pt x="524" y="509"/>
                </a:cubicBezTo>
                <a:cubicBezTo>
                  <a:pt x="519" y="508"/>
                  <a:pt x="514" y="506"/>
                  <a:pt x="509" y="504"/>
                </a:cubicBezTo>
                <a:cubicBezTo>
                  <a:pt x="515" y="499"/>
                  <a:pt x="520" y="493"/>
                  <a:pt x="524" y="486"/>
                </a:cubicBezTo>
                <a:cubicBezTo>
                  <a:pt x="530" y="475"/>
                  <a:pt x="533" y="464"/>
                  <a:pt x="533" y="451"/>
                </a:cubicBezTo>
                <a:cubicBezTo>
                  <a:pt x="533" y="438"/>
                  <a:pt x="530" y="426"/>
                  <a:pt x="524" y="416"/>
                </a:cubicBezTo>
                <a:cubicBezTo>
                  <a:pt x="523" y="413"/>
                  <a:pt x="520" y="409"/>
                  <a:pt x="518" y="406"/>
                </a:cubicBezTo>
                <a:cubicBezTo>
                  <a:pt x="520" y="405"/>
                  <a:pt x="522" y="403"/>
                  <a:pt x="524" y="402"/>
                </a:cubicBezTo>
                <a:cubicBezTo>
                  <a:pt x="540" y="389"/>
                  <a:pt x="551" y="369"/>
                  <a:pt x="551" y="346"/>
                </a:cubicBezTo>
                <a:cubicBezTo>
                  <a:pt x="551" y="325"/>
                  <a:pt x="541" y="305"/>
                  <a:pt x="527" y="293"/>
                </a:cubicBezTo>
                <a:cubicBezTo>
                  <a:pt x="528" y="287"/>
                  <a:pt x="529" y="281"/>
                  <a:pt x="529" y="274"/>
                </a:cubicBezTo>
                <a:cubicBezTo>
                  <a:pt x="529" y="265"/>
                  <a:pt x="527" y="256"/>
                  <a:pt x="524" y="248"/>
                </a:cubicBezTo>
                <a:cubicBezTo>
                  <a:pt x="520" y="237"/>
                  <a:pt x="514" y="228"/>
                  <a:pt x="505" y="221"/>
                </a:cubicBezTo>
                <a:cubicBezTo>
                  <a:pt x="505" y="220"/>
                  <a:pt x="504" y="219"/>
                  <a:pt x="503" y="219"/>
                </a:cubicBezTo>
                <a:cubicBezTo>
                  <a:pt x="506" y="157"/>
                  <a:pt x="486" y="108"/>
                  <a:pt x="456" y="73"/>
                </a:cubicBezTo>
                <a:cubicBezTo>
                  <a:pt x="451" y="67"/>
                  <a:pt x="446" y="62"/>
                  <a:pt x="440" y="56"/>
                </a:cubicBezTo>
                <a:cubicBezTo>
                  <a:pt x="430" y="47"/>
                  <a:pt x="420" y="39"/>
                  <a:pt x="409" y="33"/>
                </a:cubicBezTo>
                <a:cubicBezTo>
                  <a:pt x="397" y="24"/>
                  <a:pt x="383" y="18"/>
                  <a:pt x="370" y="13"/>
                </a:cubicBezTo>
                <a:cubicBezTo>
                  <a:pt x="355" y="7"/>
                  <a:pt x="340" y="4"/>
                  <a:pt x="326" y="2"/>
                </a:cubicBezTo>
                <a:cubicBezTo>
                  <a:pt x="322" y="1"/>
                  <a:pt x="318" y="1"/>
                  <a:pt x="314" y="1"/>
                </a:cubicBezTo>
                <a:cubicBezTo>
                  <a:pt x="302" y="0"/>
                  <a:pt x="291" y="1"/>
                  <a:pt x="282" y="3"/>
                </a:cubicBezTo>
                <a:cubicBezTo>
                  <a:pt x="269" y="5"/>
                  <a:pt x="259" y="10"/>
                  <a:pt x="251" y="16"/>
                </a:cubicBezTo>
                <a:cubicBezTo>
                  <a:pt x="247" y="16"/>
                  <a:pt x="243" y="17"/>
                  <a:pt x="239" y="17"/>
                </a:cubicBezTo>
                <a:cubicBezTo>
                  <a:pt x="226" y="20"/>
                  <a:pt x="214" y="25"/>
                  <a:pt x="203" y="32"/>
                </a:cubicBezTo>
                <a:cubicBezTo>
                  <a:pt x="195" y="38"/>
                  <a:pt x="187" y="45"/>
                  <a:pt x="179" y="53"/>
                </a:cubicBezTo>
                <a:cubicBezTo>
                  <a:pt x="176" y="57"/>
                  <a:pt x="173" y="60"/>
                  <a:pt x="170" y="64"/>
                </a:cubicBezTo>
                <a:cubicBezTo>
                  <a:pt x="146" y="96"/>
                  <a:pt x="130" y="140"/>
                  <a:pt x="124" y="184"/>
                </a:cubicBezTo>
                <a:cubicBezTo>
                  <a:pt x="122" y="194"/>
                  <a:pt x="122" y="203"/>
                  <a:pt x="121" y="212"/>
                </a:cubicBezTo>
                <a:cubicBezTo>
                  <a:pt x="115" y="215"/>
                  <a:pt x="109" y="220"/>
                  <a:pt x="105" y="225"/>
                </a:cubicBezTo>
                <a:cubicBezTo>
                  <a:pt x="93" y="238"/>
                  <a:pt x="85" y="255"/>
                  <a:pt x="85" y="274"/>
                </a:cubicBezTo>
                <a:cubicBezTo>
                  <a:pt x="85" y="279"/>
                  <a:pt x="86" y="284"/>
                  <a:pt x="87" y="289"/>
                </a:cubicBezTo>
                <a:cubicBezTo>
                  <a:pt x="80" y="294"/>
                  <a:pt x="74" y="300"/>
                  <a:pt x="69" y="308"/>
                </a:cubicBezTo>
                <a:cubicBezTo>
                  <a:pt x="62" y="319"/>
                  <a:pt x="58" y="332"/>
                  <a:pt x="58" y="346"/>
                </a:cubicBezTo>
                <a:cubicBezTo>
                  <a:pt x="58" y="360"/>
                  <a:pt x="62" y="373"/>
                  <a:pt x="69" y="384"/>
                </a:cubicBezTo>
                <a:cubicBezTo>
                  <a:pt x="77" y="398"/>
                  <a:pt x="90" y="408"/>
                  <a:pt x="105" y="413"/>
                </a:cubicBezTo>
                <a:cubicBezTo>
                  <a:pt x="108" y="414"/>
                  <a:pt x="112" y="415"/>
                  <a:pt x="116" y="415"/>
                </a:cubicBezTo>
                <a:cubicBezTo>
                  <a:pt x="110" y="426"/>
                  <a:pt x="107" y="438"/>
                  <a:pt x="107" y="451"/>
                </a:cubicBezTo>
                <a:cubicBezTo>
                  <a:pt x="107" y="469"/>
                  <a:pt x="113" y="485"/>
                  <a:pt x="124" y="497"/>
                </a:cubicBezTo>
                <a:cubicBezTo>
                  <a:pt x="125" y="499"/>
                  <a:pt x="126" y="500"/>
                  <a:pt x="128" y="502"/>
                </a:cubicBezTo>
                <a:cubicBezTo>
                  <a:pt x="124" y="503"/>
                  <a:pt x="124" y="503"/>
                  <a:pt x="124" y="503"/>
                </a:cubicBezTo>
                <a:cubicBezTo>
                  <a:pt x="117" y="505"/>
                  <a:pt x="111" y="507"/>
                  <a:pt x="105" y="509"/>
                </a:cubicBezTo>
                <a:cubicBezTo>
                  <a:pt x="92" y="514"/>
                  <a:pt x="80" y="518"/>
                  <a:pt x="69" y="523"/>
                </a:cubicBezTo>
                <a:cubicBezTo>
                  <a:pt x="52" y="531"/>
                  <a:pt x="37" y="540"/>
                  <a:pt x="26" y="551"/>
                </a:cubicBezTo>
                <a:cubicBezTo>
                  <a:pt x="9" y="567"/>
                  <a:pt x="0" y="588"/>
                  <a:pt x="0" y="618"/>
                </a:cubicBezTo>
                <a:cubicBezTo>
                  <a:pt x="1" y="638"/>
                  <a:pt x="9" y="659"/>
                  <a:pt x="21" y="680"/>
                </a:cubicBezTo>
                <a:cubicBezTo>
                  <a:pt x="26" y="680"/>
                  <a:pt x="26" y="680"/>
                  <a:pt x="26" y="680"/>
                </a:cubicBezTo>
                <a:cubicBezTo>
                  <a:pt x="69" y="680"/>
                  <a:pt x="69" y="680"/>
                  <a:pt x="69" y="680"/>
                </a:cubicBezTo>
                <a:cubicBezTo>
                  <a:pt x="105" y="680"/>
                  <a:pt x="105" y="680"/>
                  <a:pt x="105" y="680"/>
                </a:cubicBezTo>
                <a:cubicBezTo>
                  <a:pt x="124" y="680"/>
                  <a:pt x="124" y="680"/>
                  <a:pt x="124" y="680"/>
                </a:cubicBezTo>
                <a:cubicBezTo>
                  <a:pt x="170" y="680"/>
                  <a:pt x="170" y="680"/>
                  <a:pt x="170" y="680"/>
                </a:cubicBezTo>
                <a:cubicBezTo>
                  <a:pt x="179" y="680"/>
                  <a:pt x="179" y="680"/>
                  <a:pt x="179" y="680"/>
                </a:cubicBezTo>
                <a:cubicBezTo>
                  <a:pt x="203" y="680"/>
                  <a:pt x="203" y="680"/>
                  <a:pt x="203" y="680"/>
                </a:cubicBezTo>
                <a:cubicBezTo>
                  <a:pt x="239" y="680"/>
                  <a:pt x="239" y="680"/>
                  <a:pt x="239" y="680"/>
                </a:cubicBezTo>
                <a:cubicBezTo>
                  <a:pt x="282" y="680"/>
                  <a:pt x="282" y="680"/>
                  <a:pt x="282" y="680"/>
                </a:cubicBezTo>
                <a:cubicBezTo>
                  <a:pt x="314" y="680"/>
                  <a:pt x="314" y="680"/>
                  <a:pt x="314" y="680"/>
                </a:cubicBezTo>
                <a:cubicBezTo>
                  <a:pt x="326" y="680"/>
                  <a:pt x="326" y="680"/>
                  <a:pt x="326" y="680"/>
                </a:cubicBezTo>
                <a:cubicBezTo>
                  <a:pt x="370" y="680"/>
                  <a:pt x="370" y="680"/>
                  <a:pt x="370" y="680"/>
                </a:cubicBezTo>
                <a:cubicBezTo>
                  <a:pt x="409" y="680"/>
                  <a:pt x="409" y="680"/>
                  <a:pt x="409" y="680"/>
                </a:cubicBezTo>
                <a:cubicBezTo>
                  <a:pt x="440" y="680"/>
                  <a:pt x="440" y="680"/>
                  <a:pt x="440" y="680"/>
                </a:cubicBezTo>
                <a:cubicBezTo>
                  <a:pt x="456" y="680"/>
                  <a:pt x="456" y="680"/>
                  <a:pt x="456" y="680"/>
                </a:cubicBezTo>
                <a:cubicBezTo>
                  <a:pt x="505" y="680"/>
                  <a:pt x="505" y="680"/>
                  <a:pt x="505" y="680"/>
                </a:cubicBezTo>
                <a:cubicBezTo>
                  <a:pt x="524" y="680"/>
                  <a:pt x="524" y="680"/>
                  <a:pt x="524" y="680"/>
                </a:cubicBezTo>
                <a:cubicBezTo>
                  <a:pt x="560" y="680"/>
                  <a:pt x="560" y="680"/>
                  <a:pt x="560" y="680"/>
                </a:cubicBezTo>
                <a:cubicBezTo>
                  <a:pt x="604" y="680"/>
                  <a:pt x="604" y="680"/>
                  <a:pt x="604" y="680"/>
                </a:cubicBezTo>
                <a:cubicBezTo>
                  <a:pt x="608" y="680"/>
                  <a:pt x="608" y="680"/>
                  <a:pt x="608" y="680"/>
                </a:cubicBezTo>
                <a:cubicBezTo>
                  <a:pt x="620" y="659"/>
                  <a:pt x="628" y="638"/>
                  <a:pt x="629" y="618"/>
                </a:cubicBezTo>
                <a:cubicBezTo>
                  <a:pt x="629" y="588"/>
                  <a:pt x="620" y="567"/>
                  <a:pt x="604" y="551"/>
                </a:cubicBezTo>
                <a:close/>
                <a:moveTo>
                  <a:pt x="29" y="570"/>
                </a:moveTo>
                <a:cubicBezTo>
                  <a:pt x="29" y="570"/>
                  <a:pt x="29" y="570"/>
                  <a:pt x="29" y="570"/>
                </a:cubicBezTo>
                <a:cubicBezTo>
                  <a:pt x="28" y="570"/>
                  <a:pt x="28" y="570"/>
                  <a:pt x="28" y="570"/>
                </a:cubicBezTo>
                <a:cubicBezTo>
                  <a:pt x="28" y="570"/>
                  <a:pt x="28" y="570"/>
                  <a:pt x="28" y="570"/>
                </a:cubicBezTo>
                <a:cubicBezTo>
                  <a:pt x="28" y="570"/>
                  <a:pt x="28" y="570"/>
                  <a:pt x="28" y="570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7" y="570"/>
                  <a:pt x="27" y="570"/>
                  <a:pt x="27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6" y="570"/>
                  <a:pt x="26" y="570"/>
                  <a:pt x="26" y="570"/>
                </a:cubicBezTo>
                <a:cubicBezTo>
                  <a:pt x="25" y="570"/>
                  <a:pt x="25" y="570"/>
                  <a:pt x="25" y="570"/>
                </a:cubicBezTo>
                <a:cubicBezTo>
                  <a:pt x="25" y="570"/>
                  <a:pt x="25" y="570"/>
                  <a:pt x="25" y="570"/>
                </a:cubicBezTo>
                <a:cubicBezTo>
                  <a:pt x="25" y="570"/>
                  <a:pt x="25" y="570"/>
                  <a:pt x="25" y="570"/>
                </a:cubicBezTo>
                <a:cubicBezTo>
                  <a:pt x="24" y="570"/>
                  <a:pt x="24" y="570"/>
                  <a:pt x="24" y="570"/>
                </a:cubicBezTo>
                <a:cubicBezTo>
                  <a:pt x="24" y="570"/>
                  <a:pt x="24" y="570"/>
                  <a:pt x="24" y="570"/>
                </a:cubicBezTo>
                <a:cubicBezTo>
                  <a:pt x="24" y="570"/>
                  <a:pt x="24" y="570"/>
                  <a:pt x="24" y="570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23" y="570"/>
                  <a:pt x="23" y="570"/>
                  <a:pt x="23" y="570"/>
                </a:cubicBezTo>
                <a:cubicBezTo>
                  <a:pt x="22" y="570"/>
                  <a:pt x="22" y="570"/>
                  <a:pt x="22" y="570"/>
                </a:cubicBezTo>
                <a:cubicBezTo>
                  <a:pt x="22" y="570"/>
                  <a:pt x="22" y="570"/>
                  <a:pt x="22" y="570"/>
                </a:cubicBezTo>
                <a:cubicBezTo>
                  <a:pt x="22" y="570"/>
                  <a:pt x="22" y="570"/>
                  <a:pt x="22" y="570"/>
                </a:cubicBezTo>
                <a:cubicBezTo>
                  <a:pt x="20" y="570"/>
                  <a:pt x="18" y="568"/>
                  <a:pt x="18" y="566"/>
                </a:cubicBezTo>
                <a:cubicBezTo>
                  <a:pt x="18" y="564"/>
                  <a:pt x="20" y="562"/>
                  <a:pt x="22" y="562"/>
                </a:cubicBezTo>
                <a:cubicBezTo>
                  <a:pt x="22" y="562"/>
                  <a:pt x="22" y="562"/>
                  <a:pt x="22" y="562"/>
                </a:cubicBezTo>
                <a:cubicBezTo>
                  <a:pt x="22" y="562"/>
                  <a:pt x="22" y="562"/>
                  <a:pt x="22" y="562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3" y="562"/>
                  <a:pt x="23" y="562"/>
                  <a:pt x="23" y="562"/>
                </a:cubicBezTo>
                <a:cubicBezTo>
                  <a:pt x="24" y="562"/>
                  <a:pt x="24" y="562"/>
                  <a:pt x="24" y="562"/>
                </a:cubicBezTo>
                <a:cubicBezTo>
                  <a:pt x="24" y="562"/>
                  <a:pt x="24" y="562"/>
                  <a:pt x="24" y="562"/>
                </a:cubicBezTo>
                <a:cubicBezTo>
                  <a:pt x="24" y="562"/>
                  <a:pt x="24" y="562"/>
                  <a:pt x="24" y="562"/>
                </a:cubicBezTo>
                <a:cubicBezTo>
                  <a:pt x="25" y="562"/>
                  <a:pt x="25" y="562"/>
                  <a:pt x="25" y="562"/>
                </a:cubicBezTo>
                <a:cubicBezTo>
                  <a:pt x="25" y="562"/>
                  <a:pt x="25" y="562"/>
                  <a:pt x="25" y="562"/>
                </a:cubicBezTo>
                <a:cubicBezTo>
                  <a:pt x="25" y="562"/>
                  <a:pt x="25" y="562"/>
                  <a:pt x="25" y="562"/>
                </a:cubicBezTo>
                <a:cubicBezTo>
                  <a:pt x="26" y="562"/>
                  <a:pt x="26" y="562"/>
                  <a:pt x="26" y="562"/>
                </a:cubicBezTo>
                <a:cubicBezTo>
                  <a:pt x="26" y="562"/>
                  <a:pt x="26" y="562"/>
                  <a:pt x="26" y="562"/>
                </a:cubicBezTo>
                <a:cubicBezTo>
                  <a:pt x="26" y="562"/>
                  <a:pt x="26" y="562"/>
                  <a:pt x="26" y="562"/>
                </a:cubicBezTo>
                <a:cubicBezTo>
                  <a:pt x="27" y="562"/>
                  <a:pt x="27" y="562"/>
                  <a:pt x="27" y="562"/>
                </a:cubicBezTo>
                <a:cubicBezTo>
                  <a:pt x="27" y="562"/>
                  <a:pt x="27" y="562"/>
                  <a:pt x="27" y="562"/>
                </a:cubicBezTo>
                <a:cubicBezTo>
                  <a:pt x="27" y="562"/>
                  <a:pt x="27" y="562"/>
                  <a:pt x="27" y="562"/>
                </a:cubicBezTo>
                <a:cubicBezTo>
                  <a:pt x="28" y="562"/>
                  <a:pt x="28" y="562"/>
                  <a:pt x="28" y="562"/>
                </a:cubicBezTo>
                <a:cubicBezTo>
                  <a:pt x="28" y="562"/>
                  <a:pt x="28" y="562"/>
                  <a:pt x="28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29" y="562"/>
                  <a:pt x="29" y="562"/>
                  <a:pt x="29" y="562"/>
                </a:cubicBezTo>
                <a:cubicBezTo>
                  <a:pt x="30" y="562"/>
                  <a:pt x="30" y="562"/>
                  <a:pt x="30" y="562"/>
                </a:cubicBezTo>
                <a:cubicBezTo>
                  <a:pt x="34" y="563"/>
                  <a:pt x="34" y="570"/>
                  <a:pt x="29" y="570"/>
                </a:cubicBezTo>
                <a:close/>
                <a:moveTo>
                  <a:pt x="71" y="581"/>
                </a:moveTo>
                <a:cubicBezTo>
                  <a:pt x="70" y="581"/>
                  <a:pt x="70" y="581"/>
                  <a:pt x="70" y="581"/>
                </a:cubicBezTo>
                <a:cubicBezTo>
                  <a:pt x="70" y="580"/>
                  <a:pt x="70" y="580"/>
                  <a:pt x="70" y="580"/>
                </a:cubicBezTo>
                <a:cubicBezTo>
                  <a:pt x="69" y="580"/>
                  <a:pt x="69" y="580"/>
                  <a:pt x="69" y="580"/>
                </a:cubicBezTo>
                <a:cubicBezTo>
                  <a:pt x="69" y="580"/>
                  <a:pt x="69" y="580"/>
                  <a:pt x="69" y="580"/>
                </a:cubicBezTo>
                <a:cubicBezTo>
                  <a:pt x="69" y="580"/>
                  <a:pt x="69" y="580"/>
                  <a:pt x="69" y="580"/>
                </a:cubicBezTo>
                <a:cubicBezTo>
                  <a:pt x="68" y="580"/>
                  <a:pt x="68" y="580"/>
                  <a:pt x="68" y="580"/>
                </a:cubicBezTo>
                <a:cubicBezTo>
                  <a:pt x="68" y="579"/>
                  <a:pt x="68" y="579"/>
                  <a:pt x="68" y="579"/>
                </a:cubicBezTo>
                <a:cubicBezTo>
                  <a:pt x="67" y="579"/>
                  <a:pt x="67" y="579"/>
                  <a:pt x="67" y="579"/>
                </a:cubicBezTo>
                <a:cubicBezTo>
                  <a:pt x="67" y="579"/>
                  <a:pt x="67" y="579"/>
                  <a:pt x="67" y="579"/>
                </a:cubicBezTo>
                <a:cubicBezTo>
                  <a:pt x="66" y="579"/>
                  <a:pt x="66" y="579"/>
                  <a:pt x="66" y="579"/>
                </a:cubicBezTo>
                <a:cubicBezTo>
                  <a:pt x="66" y="579"/>
                  <a:pt x="66" y="579"/>
                  <a:pt x="66" y="579"/>
                </a:cubicBezTo>
                <a:cubicBezTo>
                  <a:pt x="65" y="578"/>
                  <a:pt x="65" y="578"/>
                  <a:pt x="65" y="578"/>
                </a:cubicBezTo>
                <a:cubicBezTo>
                  <a:pt x="65" y="578"/>
                  <a:pt x="65" y="578"/>
                  <a:pt x="65" y="578"/>
                </a:cubicBezTo>
                <a:cubicBezTo>
                  <a:pt x="64" y="578"/>
                  <a:pt x="64" y="578"/>
                  <a:pt x="64" y="578"/>
                </a:cubicBezTo>
                <a:cubicBezTo>
                  <a:pt x="64" y="578"/>
                  <a:pt x="64" y="578"/>
                  <a:pt x="64" y="578"/>
                </a:cubicBezTo>
                <a:cubicBezTo>
                  <a:pt x="60" y="575"/>
                  <a:pt x="63" y="569"/>
                  <a:pt x="67" y="571"/>
                </a:cubicBezTo>
                <a:cubicBezTo>
                  <a:pt x="67" y="571"/>
                  <a:pt x="67" y="571"/>
                  <a:pt x="67" y="571"/>
                </a:cubicBezTo>
                <a:cubicBezTo>
                  <a:pt x="68" y="571"/>
                  <a:pt x="68" y="571"/>
                  <a:pt x="68" y="571"/>
                </a:cubicBezTo>
                <a:cubicBezTo>
                  <a:pt x="68" y="571"/>
                  <a:pt x="68" y="571"/>
                  <a:pt x="68" y="571"/>
                </a:cubicBezTo>
                <a:cubicBezTo>
                  <a:pt x="69" y="571"/>
                  <a:pt x="69" y="571"/>
                  <a:pt x="69" y="571"/>
                </a:cubicBezTo>
                <a:cubicBezTo>
                  <a:pt x="69" y="571"/>
                  <a:pt x="69" y="571"/>
                  <a:pt x="69" y="571"/>
                </a:cubicBezTo>
                <a:cubicBezTo>
                  <a:pt x="70" y="572"/>
                  <a:pt x="70" y="572"/>
                  <a:pt x="70" y="572"/>
                </a:cubicBezTo>
                <a:cubicBezTo>
                  <a:pt x="70" y="572"/>
                  <a:pt x="70" y="572"/>
                  <a:pt x="70" y="572"/>
                </a:cubicBezTo>
                <a:cubicBezTo>
                  <a:pt x="71" y="572"/>
                  <a:pt x="71" y="572"/>
                  <a:pt x="71" y="572"/>
                </a:cubicBezTo>
                <a:cubicBezTo>
                  <a:pt x="71" y="572"/>
                  <a:pt x="71" y="572"/>
                  <a:pt x="71" y="572"/>
                </a:cubicBezTo>
                <a:cubicBezTo>
                  <a:pt x="72" y="573"/>
                  <a:pt x="72" y="573"/>
                  <a:pt x="72" y="573"/>
                </a:cubicBezTo>
                <a:cubicBezTo>
                  <a:pt x="72" y="573"/>
                  <a:pt x="72" y="573"/>
                  <a:pt x="72" y="573"/>
                </a:cubicBezTo>
                <a:cubicBezTo>
                  <a:pt x="73" y="573"/>
                  <a:pt x="73" y="573"/>
                  <a:pt x="73" y="573"/>
                </a:cubicBezTo>
                <a:cubicBezTo>
                  <a:pt x="73" y="574"/>
                  <a:pt x="73" y="574"/>
                  <a:pt x="73" y="574"/>
                </a:cubicBezTo>
                <a:cubicBezTo>
                  <a:pt x="74" y="574"/>
                  <a:pt x="74" y="574"/>
                  <a:pt x="74" y="574"/>
                </a:cubicBezTo>
                <a:cubicBezTo>
                  <a:pt x="74" y="574"/>
                  <a:pt x="74" y="574"/>
                  <a:pt x="75" y="574"/>
                </a:cubicBezTo>
                <a:cubicBezTo>
                  <a:pt x="78" y="577"/>
                  <a:pt x="75" y="583"/>
                  <a:pt x="71" y="581"/>
                </a:cubicBezTo>
                <a:close/>
                <a:moveTo>
                  <a:pt x="105" y="610"/>
                </a:moveTo>
                <a:cubicBezTo>
                  <a:pt x="104" y="609"/>
                  <a:pt x="104" y="609"/>
                  <a:pt x="104" y="609"/>
                </a:cubicBezTo>
                <a:cubicBezTo>
                  <a:pt x="104" y="608"/>
                  <a:pt x="104" y="608"/>
                  <a:pt x="104" y="608"/>
                </a:cubicBezTo>
                <a:cubicBezTo>
                  <a:pt x="103" y="608"/>
                  <a:pt x="103" y="608"/>
                  <a:pt x="103" y="608"/>
                </a:cubicBezTo>
                <a:cubicBezTo>
                  <a:pt x="103" y="607"/>
                  <a:pt x="103" y="607"/>
                  <a:pt x="103" y="607"/>
                </a:cubicBezTo>
                <a:cubicBezTo>
                  <a:pt x="102" y="607"/>
                  <a:pt x="102" y="607"/>
                  <a:pt x="102" y="607"/>
                </a:cubicBezTo>
                <a:cubicBezTo>
                  <a:pt x="102" y="606"/>
                  <a:pt x="102" y="606"/>
                  <a:pt x="102" y="606"/>
                </a:cubicBezTo>
                <a:cubicBezTo>
                  <a:pt x="102" y="606"/>
                  <a:pt x="102" y="606"/>
                  <a:pt x="102" y="606"/>
                </a:cubicBezTo>
                <a:cubicBezTo>
                  <a:pt x="101" y="605"/>
                  <a:pt x="101" y="605"/>
                  <a:pt x="101" y="605"/>
                </a:cubicBezTo>
                <a:cubicBezTo>
                  <a:pt x="101" y="604"/>
                  <a:pt x="101" y="604"/>
                  <a:pt x="101" y="604"/>
                </a:cubicBezTo>
                <a:cubicBezTo>
                  <a:pt x="100" y="604"/>
                  <a:pt x="100" y="604"/>
                  <a:pt x="100" y="604"/>
                </a:cubicBezTo>
                <a:cubicBezTo>
                  <a:pt x="100" y="603"/>
                  <a:pt x="100" y="603"/>
                  <a:pt x="100" y="603"/>
                </a:cubicBezTo>
                <a:cubicBezTo>
                  <a:pt x="99" y="603"/>
                  <a:pt x="99" y="603"/>
                  <a:pt x="99" y="603"/>
                </a:cubicBezTo>
                <a:cubicBezTo>
                  <a:pt x="99" y="603"/>
                  <a:pt x="99" y="602"/>
                  <a:pt x="99" y="602"/>
                </a:cubicBezTo>
                <a:cubicBezTo>
                  <a:pt x="97" y="598"/>
                  <a:pt x="102" y="595"/>
                  <a:pt x="105" y="597"/>
                </a:cubicBezTo>
                <a:cubicBezTo>
                  <a:pt x="105" y="597"/>
                  <a:pt x="105" y="598"/>
                  <a:pt x="105" y="598"/>
                </a:cubicBezTo>
                <a:cubicBezTo>
                  <a:pt x="105" y="598"/>
                  <a:pt x="105" y="598"/>
                  <a:pt x="105" y="598"/>
                </a:cubicBezTo>
                <a:cubicBezTo>
                  <a:pt x="106" y="599"/>
                  <a:pt x="106" y="599"/>
                  <a:pt x="106" y="599"/>
                </a:cubicBezTo>
                <a:cubicBezTo>
                  <a:pt x="106" y="599"/>
                  <a:pt x="106" y="599"/>
                  <a:pt x="106" y="599"/>
                </a:cubicBezTo>
                <a:cubicBezTo>
                  <a:pt x="107" y="600"/>
                  <a:pt x="107" y="600"/>
                  <a:pt x="107" y="600"/>
                </a:cubicBezTo>
                <a:cubicBezTo>
                  <a:pt x="107" y="601"/>
                  <a:pt x="107" y="601"/>
                  <a:pt x="107" y="601"/>
                </a:cubicBezTo>
                <a:cubicBezTo>
                  <a:pt x="108" y="601"/>
                  <a:pt x="108" y="601"/>
                  <a:pt x="108" y="601"/>
                </a:cubicBezTo>
                <a:cubicBezTo>
                  <a:pt x="108" y="602"/>
                  <a:pt x="108" y="602"/>
                  <a:pt x="108" y="602"/>
                </a:cubicBezTo>
                <a:cubicBezTo>
                  <a:pt x="109" y="602"/>
                  <a:pt x="109" y="602"/>
                  <a:pt x="109" y="602"/>
                </a:cubicBezTo>
                <a:cubicBezTo>
                  <a:pt x="109" y="603"/>
                  <a:pt x="109" y="603"/>
                  <a:pt x="109" y="603"/>
                </a:cubicBezTo>
                <a:cubicBezTo>
                  <a:pt x="110" y="604"/>
                  <a:pt x="110" y="604"/>
                  <a:pt x="110" y="604"/>
                </a:cubicBezTo>
                <a:cubicBezTo>
                  <a:pt x="110" y="604"/>
                  <a:pt x="110" y="604"/>
                  <a:pt x="110" y="604"/>
                </a:cubicBezTo>
                <a:cubicBezTo>
                  <a:pt x="110" y="604"/>
                  <a:pt x="110" y="604"/>
                  <a:pt x="110" y="604"/>
                </a:cubicBezTo>
                <a:cubicBezTo>
                  <a:pt x="112" y="608"/>
                  <a:pt x="108" y="612"/>
                  <a:pt x="105" y="610"/>
                </a:cubicBezTo>
                <a:close/>
                <a:moveTo>
                  <a:pt x="124" y="653"/>
                </a:moveTo>
                <a:cubicBezTo>
                  <a:pt x="122" y="653"/>
                  <a:pt x="121" y="652"/>
                  <a:pt x="121" y="650"/>
                </a:cubicBezTo>
                <a:cubicBezTo>
                  <a:pt x="121" y="650"/>
                  <a:pt x="121" y="650"/>
                  <a:pt x="121" y="650"/>
                </a:cubicBezTo>
                <a:cubicBezTo>
                  <a:pt x="121" y="649"/>
                  <a:pt x="121" y="649"/>
                  <a:pt x="121" y="649"/>
                </a:cubicBezTo>
                <a:cubicBezTo>
                  <a:pt x="120" y="648"/>
                  <a:pt x="120" y="648"/>
                  <a:pt x="120" y="648"/>
                </a:cubicBezTo>
                <a:cubicBezTo>
                  <a:pt x="120" y="647"/>
                  <a:pt x="120" y="647"/>
                  <a:pt x="120" y="647"/>
                </a:cubicBezTo>
                <a:cubicBezTo>
                  <a:pt x="120" y="646"/>
                  <a:pt x="120" y="646"/>
                  <a:pt x="120" y="646"/>
                </a:cubicBezTo>
                <a:cubicBezTo>
                  <a:pt x="120" y="645"/>
                  <a:pt x="120" y="645"/>
                  <a:pt x="120" y="645"/>
                </a:cubicBezTo>
                <a:cubicBezTo>
                  <a:pt x="120" y="644"/>
                  <a:pt x="120" y="644"/>
                  <a:pt x="120" y="644"/>
                </a:cubicBezTo>
                <a:cubicBezTo>
                  <a:pt x="119" y="644"/>
                  <a:pt x="119" y="644"/>
                  <a:pt x="119" y="644"/>
                </a:cubicBezTo>
                <a:cubicBezTo>
                  <a:pt x="119" y="643"/>
                  <a:pt x="119" y="643"/>
                  <a:pt x="119" y="643"/>
                </a:cubicBezTo>
                <a:cubicBezTo>
                  <a:pt x="119" y="643"/>
                  <a:pt x="119" y="643"/>
                  <a:pt x="119" y="643"/>
                </a:cubicBezTo>
                <a:cubicBezTo>
                  <a:pt x="119" y="639"/>
                  <a:pt x="121" y="638"/>
                  <a:pt x="124" y="638"/>
                </a:cubicBezTo>
                <a:cubicBezTo>
                  <a:pt x="125" y="638"/>
                  <a:pt x="126" y="639"/>
                  <a:pt x="126" y="641"/>
                </a:cubicBezTo>
                <a:cubicBezTo>
                  <a:pt x="127" y="642"/>
                  <a:pt x="127" y="642"/>
                  <a:pt x="127" y="642"/>
                </a:cubicBezTo>
                <a:cubicBezTo>
                  <a:pt x="127" y="643"/>
                  <a:pt x="127" y="643"/>
                  <a:pt x="127" y="643"/>
                </a:cubicBezTo>
                <a:cubicBezTo>
                  <a:pt x="127" y="644"/>
                  <a:pt x="127" y="644"/>
                  <a:pt x="127" y="644"/>
                </a:cubicBezTo>
                <a:cubicBezTo>
                  <a:pt x="127" y="645"/>
                  <a:pt x="127" y="645"/>
                  <a:pt x="127" y="645"/>
                </a:cubicBezTo>
                <a:cubicBezTo>
                  <a:pt x="127" y="646"/>
                  <a:pt x="127" y="646"/>
                  <a:pt x="127" y="646"/>
                </a:cubicBezTo>
                <a:cubicBezTo>
                  <a:pt x="128" y="647"/>
                  <a:pt x="128" y="647"/>
                  <a:pt x="128" y="647"/>
                </a:cubicBezTo>
                <a:cubicBezTo>
                  <a:pt x="128" y="648"/>
                  <a:pt x="128" y="648"/>
                  <a:pt x="128" y="648"/>
                </a:cubicBezTo>
                <a:cubicBezTo>
                  <a:pt x="128" y="649"/>
                  <a:pt x="128" y="649"/>
                  <a:pt x="128" y="649"/>
                </a:cubicBezTo>
                <a:cubicBezTo>
                  <a:pt x="128" y="649"/>
                  <a:pt x="128" y="649"/>
                  <a:pt x="128" y="649"/>
                </a:cubicBezTo>
                <a:cubicBezTo>
                  <a:pt x="128" y="649"/>
                  <a:pt x="128" y="649"/>
                  <a:pt x="128" y="649"/>
                </a:cubicBezTo>
                <a:cubicBezTo>
                  <a:pt x="129" y="652"/>
                  <a:pt x="126" y="654"/>
                  <a:pt x="124" y="653"/>
                </a:cubicBezTo>
                <a:close/>
                <a:moveTo>
                  <a:pt x="170" y="515"/>
                </a:moveTo>
                <a:cubicBezTo>
                  <a:pt x="169" y="515"/>
                  <a:pt x="167" y="513"/>
                  <a:pt x="167" y="511"/>
                </a:cubicBezTo>
                <a:cubicBezTo>
                  <a:pt x="167" y="509"/>
                  <a:pt x="167" y="509"/>
                  <a:pt x="167" y="509"/>
                </a:cubicBezTo>
                <a:cubicBezTo>
                  <a:pt x="167" y="507"/>
                  <a:pt x="167" y="507"/>
                  <a:pt x="167" y="507"/>
                </a:cubicBezTo>
                <a:cubicBezTo>
                  <a:pt x="167" y="505"/>
                  <a:pt x="167" y="505"/>
                  <a:pt x="167" y="505"/>
                </a:cubicBezTo>
                <a:cubicBezTo>
                  <a:pt x="166" y="503"/>
                  <a:pt x="166" y="503"/>
                  <a:pt x="166" y="503"/>
                </a:cubicBezTo>
                <a:cubicBezTo>
                  <a:pt x="166" y="501"/>
                  <a:pt x="168" y="499"/>
                  <a:pt x="170" y="499"/>
                </a:cubicBezTo>
                <a:cubicBezTo>
                  <a:pt x="171" y="499"/>
                  <a:pt x="172" y="500"/>
                  <a:pt x="173" y="500"/>
                </a:cubicBezTo>
                <a:cubicBezTo>
                  <a:pt x="174" y="501"/>
                  <a:pt x="174" y="502"/>
                  <a:pt x="174" y="503"/>
                </a:cubicBezTo>
                <a:cubicBezTo>
                  <a:pt x="174" y="505"/>
                  <a:pt x="174" y="505"/>
                  <a:pt x="174" y="505"/>
                </a:cubicBezTo>
                <a:cubicBezTo>
                  <a:pt x="174" y="507"/>
                  <a:pt x="174" y="507"/>
                  <a:pt x="174" y="507"/>
                </a:cubicBezTo>
                <a:cubicBezTo>
                  <a:pt x="174" y="509"/>
                  <a:pt x="174" y="509"/>
                  <a:pt x="174" y="509"/>
                </a:cubicBezTo>
                <a:cubicBezTo>
                  <a:pt x="174" y="511"/>
                  <a:pt x="174" y="511"/>
                  <a:pt x="174" y="511"/>
                </a:cubicBezTo>
                <a:cubicBezTo>
                  <a:pt x="174" y="511"/>
                  <a:pt x="174" y="511"/>
                  <a:pt x="174" y="512"/>
                </a:cubicBezTo>
                <a:cubicBezTo>
                  <a:pt x="174" y="514"/>
                  <a:pt x="172" y="515"/>
                  <a:pt x="170" y="515"/>
                </a:cubicBezTo>
                <a:close/>
                <a:moveTo>
                  <a:pt x="179" y="560"/>
                </a:moveTo>
                <a:cubicBezTo>
                  <a:pt x="178" y="560"/>
                  <a:pt x="178" y="559"/>
                  <a:pt x="177" y="558"/>
                </a:cubicBezTo>
                <a:cubicBezTo>
                  <a:pt x="177" y="557"/>
                  <a:pt x="177" y="557"/>
                  <a:pt x="177" y="557"/>
                </a:cubicBezTo>
                <a:cubicBezTo>
                  <a:pt x="176" y="555"/>
                  <a:pt x="176" y="555"/>
                  <a:pt x="176" y="555"/>
                </a:cubicBezTo>
                <a:cubicBezTo>
                  <a:pt x="175" y="554"/>
                  <a:pt x="175" y="554"/>
                  <a:pt x="175" y="554"/>
                </a:cubicBezTo>
                <a:cubicBezTo>
                  <a:pt x="175" y="552"/>
                  <a:pt x="175" y="552"/>
                  <a:pt x="175" y="552"/>
                </a:cubicBezTo>
                <a:cubicBezTo>
                  <a:pt x="174" y="551"/>
                  <a:pt x="174" y="551"/>
                  <a:pt x="174" y="551"/>
                </a:cubicBezTo>
                <a:cubicBezTo>
                  <a:pt x="173" y="549"/>
                  <a:pt x="175" y="546"/>
                  <a:pt x="177" y="546"/>
                </a:cubicBezTo>
                <a:cubicBezTo>
                  <a:pt x="178" y="545"/>
                  <a:pt x="178" y="545"/>
                  <a:pt x="179" y="546"/>
                </a:cubicBezTo>
                <a:cubicBezTo>
                  <a:pt x="180" y="546"/>
                  <a:pt x="181" y="547"/>
                  <a:pt x="181" y="548"/>
                </a:cubicBezTo>
                <a:cubicBezTo>
                  <a:pt x="182" y="549"/>
                  <a:pt x="182" y="549"/>
                  <a:pt x="182" y="549"/>
                </a:cubicBezTo>
                <a:cubicBezTo>
                  <a:pt x="182" y="551"/>
                  <a:pt x="182" y="551"/>
                  <a:pt x="182" y="551"/>
                </a:cubicBezTo>
                <a:cubicBezTo>
                  <a:pt x="183" y="553"/>
                  <a:pt x="183" y="553"/>
                  <a:pt x="183" y="553"/>
                </a:cubicBezTo>
                <a:cubicBezTo>
                  <a:pt x="183" y="554"/>
                  <a:pt x="183" y="554"/>
                  <a:pt x="183" y="554"/>
                </a:cubicBezTo>
                <a:cubicBezTo>
                  <a:pt x="184" y="555"/>
                  <a:pt x="184" y="555"/>
                  <a:pt x="184" y="555"/>
                </a:cubicBezTo>
                <a:cubicBezTo>
                  <a:pt x="184" y="555"/>
                  <a:pt x="184" y="556"/>
                  <a:pt x="184" y="556"/>
                </a:cubicBezTo>
                <a:cubicBezTo>
                  <a:pt x="185" y="559"/>
                  <a:pt x="182" y="561"/>
                  <a:pt x="179" y="560"/>
                </a:cubicBezTo>
                <a:close/>
                <a:moveTo>
                  <a:pt x="203" y="598"/>
                </a:moveTo>
                <a:cubicBezTo>
                  <a:pt x="203" y="598"/>
                  <a:pt x="203" y="598"/>
                  <a:pt x="203" y="598"/>
                </a:cubicBezTo>
                <a:cubicBezTo>
                  <a:pt x="203" y="598"/>
                  <a:pt x="203" y="598"/>
                  <a:pt x="203" y="598"/>
                </a:cubicBezTo>
                <a:cubicBezTo>
                  <a:pt x="202" y="597"/>
                  <a:pt x="202" y="597"/>
                  <a:pt x="202" y="597"/>
                </a:cubicBezTo>
                <a:cubicBezTo>
                  <a:pt x="201" y="596"/>
                  <a:pt x="201" y="596"/>
                  <a:pt x="201" y="596"/>
                </a:cubicBezTo>
                <a:cubicBezTo>
                  <a:pt x="200" y="594"/>
                  <a:pt x="200" y="594"/>
                  <a:pt x="200" y="594"/>
                </a:cubicBezTo>
                <a:cubicBezTo>
                  <a:pt x="199" y="593"/>
                  <a:pt x="199" y="593"/>
                  <a:pt x="199" y="593"/>
                </a:cubicBezTo>
                <a:cubicBezTo>
                  <a:pt x="198" y="592"/>
                  <a:pt x="198" y="592"/>
                  <a:pt x="198" y="592"/>
                </a:cubicBezTo>
                <a:cubicBezTo>
                  <a:pt x="198" y="592"/>
                  <a:pt x="197" y="592"/>
                  <a:pt x="197" y="591"/>
                </a:cubicBezTo>
                <a:cubicBezTo>
                  <a:pt x="196" y="587"/>
                  <a:pt x="200" y="584"/>
                  <a:pt x="203" y="587"/>
                </a:cubicBezTo>
                <a:cubicBezTo>
                  <a:pt x="203" y="587"/>
                  <a:pt x="203" y="587"/>
                  <a:pt x="203" y="587"/>
                </a:cubicBezTo>
                <a:cubicBezTo>
                  <a:pt x="204" y="588"/>
                  <a:pt x="204" y="588"/>
                  <a:pt x="204" y="588"/>
                </a:cubicBezTo>
                <a:cubicBezTo>
                  <a:pt x="205" y="589"/>
                  <a:pt x="205" y="589"/>
                  <a:pt x="205" y="589"/>
                </a:cubicBezTo>
                <a:cubicBezTo>
                  <a:pt x="206" y="590"/>
                  <a:pt x="206" y="590"/>
                  <a:pt x="206" y="590"/>
                </a:cubicBezTo>
                <a:cubicBezTo>
                  <a:pt x="207" y="591"/>
                  <a:pt x="207" y="591"/>
                  <a:pt x="207" y="591"/>
                </a:cubicBezTo>
                <a:cubicBezTo>
                  <a:pt x="208" y="593"/>
                  <a:pt x="208" y="593"/>
                  <a:pt x="208" y="593"/>
                </a:cubicBezTo>
                <a:cubicBezTo>
                  <a:pt x="208" y="593"/>
                  <a:pt x="208" y="593"/>
                  <a:pt x="208" y="593"/>
                </a:cubicBezTo>
                <a:cubicBezTo>
                  <a:pt x="209" y="593"/>
                  <a:pt x="209" y="593"/>
                  <a:pt x="209" y="594"/>
                </a:cubicBezTo>
                <a:cubicBezTo>
                  <a:pt x="211" y="598"/>
                  <a:pt x="206" y="601"/>
                  <a:pt x="203" y="598"/>
                </a:cubicBezTo>
                <a:close/>
                <a:moveTo>
                  <a:pt x="241" y="625"/>
                </a:moveTo>
                <a:cubicBezTo>
                  <a:pt x="240" y="625"/>
                  <a:pt x="240" y="625"/>
                  <a:pt x="240" y="625"/>
                </a:cubicBezTo>
                <a:cubicBezTo>
                  <a:pt x="239" y="625"/>
                  <a:pt x="239" y="625"/>
                  <a:pt x="239" y="625"/>
                </a:cubicBezTo>
                <a:cubicBezTo>
                  <a:pt x="239" y="624"/>
                  <a:pt x="239" y="624"/>
                  <a:pt x="239" y="624"/>
                </a:cubicBezTo>
                <a:cubicBezTo>
                  <a:pt x="237" y="623"/>
                  <a:pt x="237" y="623"/>
                  <a:pt x="237" y="623"/>
                </a:cubicBezTo>
                <a:cubicBezTo>
                  <a:pt x="236" y="623"/>
                  <a:pt x="236" y="623"/>
                  <a:pt x="236" y="623"/>
                </a:cubicBezTo>
                <a:cubicBezTo>
                  <a:pt x="234" y="622"/>
                  <a:pt x="234" y="622"/>
                  <a:pt x="234" y="622"/>
                </a:cubicBezTo>
                <a:cubicBezTo>
                  <a:pt x="231" y="620"/>
                  <a:pt x="232" y="615"/>
                  <a:pt x="235" y="614"/>
                </a:cubicBezTo>
                <a:cubicBezTo>
                  <a:pt x="236" y="614"/>
                  <a:pt x="237" y="615"/>
                  <a:pt x="238" y="615"/>
                </a:cubicBezTo>
                <a:cubicBezTo>
                  <a:pt x="239" y="616"/>
                  <a:pt x="239" y="616"/>
                  <a:pt x="239" y="616"/>
                </a:cubicBezTo>
                <a:cubicBezTo>
                  <a:pt x="239" y="616"/>
                  <a:pt x="239" y="616"/>
                  <a:pt x="239" y="616"/>
                </a:cubicBezTo>
                <a:cubicBezTo>
                  <a:pt x="240" y="616"/>
                  <a:pt x="240" y="616"/>
                  <a:pt x="240" y="616"/>
                </a:cubicBezTo>
                <a:cubicBezTo>
                  <a:pt x="242" y="617"/>
                  <a:pt x="242" y="617"/>
                  <a:pt x="242" y="617"/>
                </a:cubicBezTo>
                <a:cubicBezTo>
                  <a:pt x="243" y="618"/>
                  <a:pt x="243" y="618"/>
                  <a:pt x="243" y="618"/>
                </a:cubicBezTo>
                <a:cubicBezTo>
                  <a:pt x="244" y="618"/>
                  <a:pt x="244" y="618"/>
                  <a:pt x="244" y="618"/>
                </a:cubicBezTo>
                <a:cubicBezTo>
                  <a:pt x="245" y="619"/>
                  <a:pt x="245" y="619"/>
                  <a:pt x="245" y="619"/>
                </a:cubicBezTo>
                <a:cubicBezTo>
                  <a:pt x="248" y="622"/>
                  <a:pt x="245" y="627"/>
                  <a:pt x="241" y="625"/>
                </a:cubicBezTo>
                <a:close/>
                <a:moveTo>
                  <a:pt x="285" y="640"/>
                </a:moveTo>
                <a:cubicBezTo>
                  <a:pt x="284" y="639"/>
                  <a:pt x="284" y="639"/>
                  <a:pt x="284" y="639"/>
                </a:cubicBezTo>
                <a:cubicBezTo>
                  <a:pt x="282" y="639"/>
                  <a:pt x="282" y="639"/>
                  <a:pt x="282" y="639"/>
                </a:cubicBezTo>
                <a:cubicBezTo>
                  <a:pt x="282" y="639"/>
                  <a:pt x="282" y="639"/>
                  <a:pt x="282" y="639"/>
                </a:cubicBezTo>
                <a:cubicBezTo>
                  <a:pt x="280" y="639"/>
                  <a:pt x="280" y="639"/>
                  <a:pt x="280" y="639"/>
                </a:cubicBezTo>
                <a:cubicBezTo>
                  <a:pt x="279" y="638"/>
                  <a:pt x="279" y="638"/>
                  <a:pt x="279" y="638"/>
                </a:cubicBezTo>
                <a:cubicBezTo>
                  <a:pt x="277" y="638"/>
                  <a:pt x="277" y="638"/>
                  <a:pt x="277" y="638"/>
                </a:cubicBezTo>
                <a:cubicBezTo>
                  <a:pt x="274" y="637"/>
                  <a:pt x="273" y="632"/>
                  <a:pt x="276" y="631"/>
                </a:cubicBezTo>
                <a:cubicBezTo>
                  <a:pt x="277" y="630"/>
                  <a:pt x="278" y="630"/>
                  <a:pt x="279" y="630"/>
                </a:cubicBezTo>
                <a:cubicBezTo>
                  <a:pt x="280" y="631"/>
                  <a:pt x="280" y="631"/>
                  <a:pt x="280" y="631"/>
                </a:cubicBezTo>
                <a:cubicBezTo>
                  <a:pt x="282" y="631"/>
                  <a:pt x="282" y="631"/>
                  <a:pt x="282" y="631"/>
                </a:cubicBezTo>
                <a:cubicBezTo>
                  <a:pt x="282" y="631"/>
                  <a:pt x="282" y="631"/>
                  <a:pt x="282" y="631"/>
                </a:cubicBezTo>
                <a:cubicBezTo>
                  <a:pt x="283" y="631"/>
                  <a:pt x="283" y="631"/>
                  <a:pt x="283" y="631"/>
                </a:cubicBezTo>
                <a:cubicBezTo>
                  <a:pt x="285" y="632"/>
                  <a:pt x="285" y="632"/>
                  <a:pt x="285" y="632"/>
                </a:cubicBezTo>
                <a:cubicBezTo>
                  <a:pt x="286" y="632"/>
                  <a:pt x="286" y="632"/>
                  <a:pt x="286" y="632"/>
                </a:cubicBezTo>
                <a:cubicBezTo>
                  <a:pt x="287" y="632"/>
                  <a:pt x="289" y="633"/>
                  <a:pt x="289" y="635"/>
                </a:cubicBezTo>
                <a:cubicBezTo>
                  <a:pt x="289" y="638"/>
                  <a:pt x="287" y="640"/>
                  <a:pt x="285" y="640"/>
                </a:cubicBezTo>
                <a:close/>
                <a:moveTo>
                  <a:pt x="330" y="641"/>
                </a:moveTo>
                <a:cubicBezTo>
                  <a:pt x="330" y="641"/>
                  <a:pt x="330" y="641"/>
                  <a:pt x="330" y="641"/>
                </a:cubicBezTo>
                <a:cubicBezTo>
                  <a:pt x="328" y="642"/>
                  <a:pt x="328" y="642"/>
                  <a:pt x="328" y="642"/>
                </a:cubicBezTo>
                <a:cubicBezTo>
                  <a:pt x="326" y="642"/>
                  <a:pt x="326" y="642"/>
                  <a:pt x="326" y="642"/>
                </a:cubicBezTo>
                <a:cubicBezTo>
                  <a:pt x="326" y="642"/>
                  <a:pt x="326" y="642"/>
                  <a:pt x="326" y="642"/>
                </a:cubicBezTo>
                <a:cubicBezTo>
                  <a:pt x="325" y="642"/>
                  <a:pt x="325" y="642"/>
                  <a:pt x="325" y="642"/>
                </a:cubicBezTo>
                <a:cubicBezTo>
                  <a:pt x="323" y="642"/>
                  <a:pt x="323" y="642"/>
                  <a:pt x="323" y="642"/>
                </a:cubicBezTo>
                <a:cubicBezTo>
                  <a:pt x="322" y="642"/>
                  <a:pt x="322" y="642"/>
                  <a:pt x="322" y="642"/>
                </a:cubicBezTo>
                <a:cubicBezTo>
                  <a:pt x="322" y="642"/>
                  <a:pt x="322" y="642"/>
                  <a:pt x="322" y="642"/>
                </a:cubicBezTo>
                <a:cubicBezTo>
                  <a:pt x="317" y="641"/>
                  <a:pt x="318" y="634"/>
                  <a:pt x="322" y="634"/>
                </a:cubicBezTo>
                <a:cubicBezTo>
                  <a:pt x="323" y="634"/>
                  <a:pt x="323" y="634"/>
                  <a:pt x="323" y="634"/>
                </a:cubicBezTo>
                <a:cubicBezTo>
                  <a:pt x="324" y="634"/>
                  <a:pt x="324" y="634"/>
                  <a:pt x="324" y="634"/>
                </a:cubicBezTo>
                <a:cubicBezTo>
                  <a:pt x="326" y="634"/>
                  <a:pt x="326" y="634"/>
                  <a:pt x="326" y="634"/>
                </a:cubicBezTo>
                <a:cubicBezTo>
                  <a:pt x="326" y="634"/>
                  <a:pt x="326" y="634"/>
                  <a:pt x="326" y="634"/>
                </a:cubicBezTo>
                <a:cubicBezTo>
                  <a:pt x="327" y="634"/>
                  <a:pt x="327" y="634"/>
                  <a:pt x="327" y="634"/>
                </a:cubicBezTo>
                <a:cubicBezTo>
                  <a:pt x="329" y="634"/>
                  <a:pt x="329" y="634"/>
                  <a:pt x="329" y="634"/>
                </a:cubicBezTo>
                <a:cubicBezTo>
                  <a:pt x="329" y="633"/>
                  <a:pt x="329" y="633"/>
                  <a:pt x="329" y="633"/>
                </a:cubicBezTo>
                <a:cubicBezTo>
                  <a:pt x="330" y="633"/>
                  <a:pt x="330" y="633"/>
                  <a:pt x="330" y="633"/>
                </a:cubicBezTo>
                <a:cubicBezTo>
                  <a:pt x="335" y="634"/>
                  <a:pt x="335" y="641"/>
                  <a:pt x="330" y="641"/>
                </a:cubicBezTo>
                <a:close/>
                <a:moveTo>
                  <a:pt x="375" y="631"/>
                </a:moveTo>
                <a:cubicBezTo>
                  <a:pt x="373" y="632"/>
                  <a:pt x="373" y="632"/>
                  <a:pt x="373" y="632"/>
                </a:cubicBezTo>
                <a:cubicBezTo>
                  <a:pt x="371" y="632"/>
                  <a:pt x="371" y="632"/>
                  <a:pt x="371" y="632"/>
                </a:cubicBezTo>
                <a:cubicBezTo>
                  <a:pt x="370" y="633"/>
                  <a:pt x="370" y="633"/>
                  <a:pt x="370" y="633"/>
                </a:cubicBezTo>
                <a:cubicBezTo>
                  <a:pt x="370" y="633"/>
                  <a:pt x="370" y="633"/>
                  <a:pt x="370" y="633"/>
                </a:cubicBezTo>
                <a:cubicBezTo>
                  <a:pt x="368" y="633"/>
                  <a:pt x="368" y="633"/>
                  <a:pt x="368" y="633"/>
                </a:cubicBezTo>
                <a:cubicBezTo>
                  <a:pt x="367" y="634"/>
                  <a:pt x="367" y="634"/>
                  <a:pt x="367" y="634"/>
                </a:cubicBezTo>
                <a:cubicBezTo>
                  <a:pt x="367" y="634"/>
                  <a:pt x="367" y="634"/>
                  <a:pt x="367" y="634"/>
                </a:cubicBezTo>
                <a:cubicBezTo>
                  <a:pt x="362" y="635"/>
                  <a:pt x="361" y="628"/>
                  <a:pt x="365" y="626"/>
                </a:cubicBezTo>
                <a:cubicBezTo>
                  <a:pt x="366" y="626"/>
                  <a:pt x="366" y="626"/>
                  <a:pt x="366" y="626"/>
                </a:cubicBezTo>
                <a:cubicBezTo>
                  <a:pt x="367" y="625"/>
                  <a:pt x="367" y="625"/>
                  <a:pt x="367" y="625"/>
                </a:cubicBezTo>
                <a:cubicBezTo>
                  <a:pt x="369" y="625"/>
                  <a:pt x="369" y="625"/>
                  <a:pt x="369" y="625"/>
                </a:cubicBezTo>
                <a:cubicBezTo>
                  <a:pt x="370" y="625"/>
                  <a:pt x="370" y="625"/>
                  <a:pt x="370" y="625"/>
                </a:cubicBezTo>
                <a:cubicBezTo>
                  <a:pt x="371" y="624"/>
                  <a:pt x="371" y="624"/>
                  <a:pt x="371" y="624"/>
                </a:cubicBezTo>
                <a:cubicBezTo>
                  <a:pt x="372" y="624"/>
                  <a:pt x="372" y="624"/>
                  <a:pt x="372" y="624"/>
                </a:cubicBezTo>
                <a:cubicBezTo>
                  <a:pt x="372" y="624"/>
                  <a:pt x="372" y="624"/>
                  <a:pt x="373" y="624"/>
                </a:cubicBezTo>
                <a:cubicBezTo>
                  <a:pt x="377" y="623"/>
                  <a:pt x="379" y="630"/>
                  <a:pt x="375" y="631"/>
                </a:cubicBezTo>
                <a:close/>
                <a:moveTo>
                  <a:pt x="415" y="608"/>
                </a:moveTo>
                <a:cubicBezTo>
                  <a:pt x="414" y="609"/>
                  <a:pt x="414" y="609"/>
                  <a:pt x="414" y="609"/>
                </a:cubicBezTo>
                <a:cubicBezTo>
                  <a:pt x="413" y="610"/>
                  <a:pt x="413" y="610"/>
                  <a:pt x="413" y="610"/>
                </a:cubicBezTo>
                <a:cubicBezTo>
                  <a:pt x="411" y="611"/>
                  <a:pt x="411" y="611"/>
                  <a:pt x="411" y="611"/>
                </a:cubicBezTo>
                <a:cubicBezTo>
                  <a:pt x="410" y="612"/>
                  <a:pt x="410" y="612"/>
                  <a:pt x="410" y="612"/>
                </a:cubicBezTo>
                <a:cubicBezTo>
                  <a:pt x="409" y="612"/>
                  <a:pt x="409" y="612"/>
                  <a:pt x="409" y="612"/>
                </a:cubicBezTo>
                <a:cubicBezTo>
                  <a:pt x="409" y="613"/>
                  <a:pt x="409" y="613"/>
                  <a:pt x="409" y="613"/>
                </a:cubicBezTo>
                <a:cubicBezTo>
                  <a:pt x="408" y="613"/>
                  <a:pt x="408" y="613"/>
                  <a:pt x="408" y="613"/>
                </a:cubicBezTo>
                <a:cubicBezTo>
                  <a:pt x="408" y="613"/>
                  <a:pt x="408" y="613"/>
                  <a:pt x="408" y="613"/>
                </a:cubicBezTo>
                <a:cubicBezTo>
                  <a:pt x="404" y="615"/>
                  <a:pt x="401" y="609"/>
                  <a:pt x="404" y="606"/>
                </a:cubicBezTo>
                <a:cubicBezTo>
                  <a:pt x="405" y="606"/>
                  <a:pt x="405" y="606"/>
                  <a:pt x="405" y="606"/>
                </a:cubicBezTo>
                <a:cubicBezTo>
                  <a:pt x="406" y="605"/>
                  <a:pt x="406" y="605"/>
                  <a:pt x="406" y="605"/>
                </a:cubicBezTo>
                <a:cubicBezTo>
                  <a:pt x="407" y="604"/>
                  <a:pt x="407" y="604"/>
                  <a:pt x="407" y="604"/>
                </a:cubicBezTo>
                <a:cubicBezTo>
                  <a:pt x="408" y="603"/>
                  <a:pt x="408" y="603"/>
                  <a:pt x="408" y="603"/>
                </a:cubicBezTo>
                <a:cubicBezTo>
                  <a:pt x="409" y="602"/>
                  <a:pt x="409" y="602"/>
                  <a:pt x="409" y="602"/>
                </a:cubicBezTo>
                <a:cubicBezTo>
                  <a:pt x="410" y="602"/>
                  <a:pt x="410" y="602"/>
                  <a:pt x="410" y="602"/>
                </a:cubicBezTo>
                <a:cubicBezTo>
                  <a:pt x="410" y="602"/>
                  <a:pt x="410" y="602"/>
                  <a:pt x="410" y="602"/>
                </a:cubicBezTo>
                <a:cubicBezTo>
                  <a:pt x="411" y="601"/>
                  <a:pt x="411" y="601"/>
                  <a:pt x="412" y="601"/>
                </a:cubicBezTo>
                <a:cubicBezTo>
                  <a:pt x="416" y="600"/>
                  <a:pt x="418" y="606"/>
                  <a:pt x="415" y="608"/>
                </a:cubicBezTo>
                <a:close/>
                <a:moveTo>
                  <a:pt x="409" y="576"/>
                </a:moveTo>
                <a:cubicBezTo>
                  <a:pt x="399" y="587"/>
                  <a:pt x="385" y="596"/>
                  <a:pt x="370" y="602"/>
                </a:cubicBezTo>
                <a:cubicBezTo>
                  <a:pt x="356" y="608"/>
                  <a:pt x="341" y="612"/>
                  <a:pt x="326" y="613"/>
                </a:cubicBezTo>
                <a:cubicBezTo>
                  <a:pt x="322" y="613"/>
                  <a:pt x="318" y="613"/>
                  <a:pt x="314" y="614"/>
                </a:cubicBezTo>
                <a:cubicBezTo>
                  <a:pt x="303" y="614"/>
                  <a:pt x="292" y="613"/>
                  <a:pt x="282" y="611"/>
                </a:cubicBezTo>
                <a:cubicBezTo>
                  <a:pt x="266" y="608"/>
                  <a:pt x="252" y="602"/>
                  <a:pt x="239" y="595"/>
                </a:cubicBezTo>
                <a:cubicBezTo>
                  <a:pt x="224" y="585"/>
                  <a:pt x="211" y="572"/>
                  <a:pt x="203" y="555"/>
                </a:cubicBezTo>
                <a:cubicBezTo>
                  <a:pt x="196" y="540"/>
                  <a:pt x="193" y="523"/>
                  <a:pt x="196" y="502"/>
                </a:cubicBezTo>
                <a:cubicBezTo>
                  <a:pt x="198" y="501"/>
                  <a:pt x="201" y="500"/>
                  <a:pt x="203" y="498"/>
                </a:cubicBezTo>
                <a:cubicBezTo>
                  <a:pt x="220" y="490"/>
                  <a:pt x="231" y="474"/>
                  <a:pt x="239" y="456"/>
                </a:cubicBezTo>
                <a:cubicBezTo>
                  <a:pt x="242" y="449"/>
                  <a:pt x="245" y="442"/>
                  <a:pt x="247" y="434"/>
                </a:cubicBezTo>
                <a:cubicBezTo>
                  <a:pt x="258" y="441"/>
                  <a:pt x="269" y="446"/>
                  <a:pt x="282" y="449"/>
                </a:cubicBezTo>
                <a:cubicBezTo>
                  <a:pt x="292" y="451"/>
                  <a:pt x="303" y="452"/>
                  <a:pt x="314" y="453"/>
                </a:cubicBezTo>
                <a:cubicBezTo>
                  <a:pt x="315" y="453"/>
                  <a:pt x="315" y="453"/>
                  <a:pt x="315" y="453"/>
                </a:cubicBezTo>
                <a:cubicBezTo>
                  <a:pt x="318" y="453"/>
                  <a:pt x="322" y="452"/>
                  <a:pt x="326" y="452"/>
                </a:cubicBezTo>
                <a:cubicBezTo>
                  <a:pt x="342" y="451"/>
                  <a:pt x="356" y="447"/>
                  <a:pt x="370" y="441"/>
                </a:cubicBezTo>
                <a:cubicBezTo>
                  <a:pt x="375" y="439"/>
                  <a:pt x="379" y="436"/>
                  <a:pt x="384" y="434"/>
                </a:cubicBezTo>
                <a:cubicBezTo>
                  <a:pt x="389" y="454"/>
                  <a:pt x="397" y="473"/>
                  <a:pt x="409" y="486"/>
                </a:cubicBezTo>
                <a:cubicBezTo>
                  <a:pt x="416" y="493"/>
                  <a:pt x="423" y="498"/>
                  <a:pt x="431" y="502"/>
                </a:cubicBezTo>
                <a:cubicBezTo>
                  <a:pt x="435" y="533"/>
                  <a:pt x="426" y="557"/>
                  <a:pt x="409" y="576"/>
                </a:cubicBezTo>
                <a:close/>
                <a:moveTo>
                  <a:pt x="445" y="572"/>
                </a:moveTo>
                <a:cubicBezTo>
                  <a:pt x="445" y="572"/>
                  <a:pt x="445" y="572"/>
                  <a:pt x="445" y="572"/>
                </a:cubicBezTo>
                <a:cubicBezTo>
                  <a:pt x="444" y="573"/>
                  <a:pt x="444" y="573"/>
                  <a:pt x="444" y="573"/>
                </a:cubicBezTo>
                <a:cubicBezTo>
                  <a:pt x="443" y="575"/>
                  <a:pt x="443" y="575"/>
                  <a:pt x="443" y="575"/>
                </a:cubicBezTo>
                <a:cubicBezTo>
                  <a:pt x="442" y="576"/>
                  <a:pt x="442" y="576"/>
                  <a:pt x="442" y="576"/>
                </a:cubicBezTo>
                <a:cubicBezTo>
                  <a:pt x="441" y="578"/>
                  <a:pt x="441" y="578"/>
                  <a:pt x="441" y="578"/>
                </a:cubicBezTo>
                <a:cubicBezTo>
                  <a:pt x="441" y="579"/>
                  <a:pt x="441" y="579"/>
                  <a:pt x="441" y="579"/>
                </a:cubicBezTo>
                <a:cubicBezTo>
                  <a:pt x="441" y="579"/>
                  <a:pt x="441" y="579"/>
                  <a:pt x="440" y="579"/>
                </a:cubicBezTo>
                <a:cubicBezTo>
                  <a:pt x="440" y="579"/>
                  <a:pt x="440" y="580"/>
                  <a:pt x="440" y="580"/>
                </a:cubicBezTo>
                <a:cubicBezTo>
                  <a:pt x="437" y="582"/>
                  <a:pt x="432" y="578"/>
                  <a:pt x="435" y="574"/>
                </a:cubicBezTo>
                <a:cubicBezTo>
                  <a:pt x="435" y="573"/>
                  <a:pt x="435" y="573"/>
                  <a:pt x="435" y="573"/>
                </a:cubicBezTo>
                <a:cubicBezTo>
                  <a:pt x="436" y="572"/>
                  <a:pt x="436" y="572"/>
                  <a:pt x="436" y="572"/>
                </a:cubicBezTo>
                <a:cubicBezTo>
                  <a:pt x="437" y="571"/>
                  <a:pt x="437" y="571"/>
                  <a:pt x="437" y="571"/>
                </a:cubicBezTo>
                <a:cubicBezTo>
                  <a:pt x="438" y="569"/>
                  <a:pt x="438" y="569"/>
                  <a:pt x="438" y="569"/>
                </a:cubicBezTo>
                <a:cubicBezTo>
                  <a:pt x="439" y="568"/>
                  <a:pt x="439" y="568"/>
                  <a:pt x="439" y="568"/>
                </a:cubicBezTo>
                <a:cubicBezTo>
                  <a:pt x="439" y="568"/>
                  <a:pt x="439" y="568"/>
                  <a:pt x="439" y="568"/>
                </a:cubicBezTo>
                <a:cubicBezTo>
                  <a:pt x="439" y="567"/>
                  <a:pt x="439" y="567"/>
                  <a:pt x="440" y="567"/>
                </a:cubicBezTo>
                <a:cubicBezTo>
                  <a:pt x="440" y="566"/>
                  <a:pt x="440" y="566"/>
                  <a:pt x="440" y="566"/>
                </a:cubicBezTo>
                <a:cubicBezTo>
                  <a:pt x="443" y="564"/>
                  <a:pt x="447" y="568"/>
                  <a:pt x="445" y="572"/>
                </a:cubicBezTo>
                <a:close/>
                <a:moveTo>
                  <a:pt x="460" y="526"/>
                </a:moveTo>
                <a:cubicBezTo>
                  <a:pt x="460" y="528"/>
                  <a:pt x="460" y="528"/>
                  <a:pt x="460" y="528"/>
                </a:cubicBezTo>
                <a:cubicBezTo>
                  <a:pt x="460" y="530"/>
                  <a:pt x="460" y="530"/>
                  <a:pt x="460" y="530"/>
                </a:cubicBezTo>
                <a:cubicBezTo>
                  <a:pt x="459" y="532"/>
                  <a:pt x="459" y="532"/>
                  <a:pt x="459" y="532"/>
                </a:cubicBezTo>
                <a:cubicBezTo>
                  <a:pt x="459" y="534"/>
                  <a:pt x="459" y="534"/>
                  <a:pt x="459" y="534"/>
                </a:cubicBezTo>
                <a:cubicBezTo>
                  <a:pt x="459" y="534"/>
                  <a:pt x="459" y="534"/>
                  <a:pt x="459" y="534"/>
                </a:cubicBezTo>
                <a:cubicBezTo>
                  <a:pt x="459" y="536"/>
                  <a:pt x="457" y="537"/>
                  <a:pt x="456" y="537"/>
                </a:cubicBezTo>
                <a:cubicBezTo>
                  <a:pt x="455" y="537"/>
                  <a:pt x="454" y="537"/>
                  <a:pt x="453" y="536"/>
                </a:cubicBezTo>
                <a:cubicBezTo>
                  <a:pt x="452" y="535"/>
                  <a:pt x="451" y="534"/>
                  <a:pt x="452" y="532"/>
                </a:cubicBezTo>
                <a:cubicBezTo>
                  <a:pt x="452" y="532"/>
                  <a:pt x="452" y="532"/>
                  <a:pt x="452" y="532"/>
                </a:cubicBezTo>
                <a:cubicBezTo>
                  <a:pt x="452" y="530"/>
                  <a:pt x="452" y="530"/>
                  <a:pt x="452" y="530"/>
                </a:cubicBezTo>
                <a:cubicBezTo>
                  <a:pt x="452" y="528"/>
                  <a:pt x="452" y="528"/>
                  <a:pt x="452" y="528"/>
                </a:cubicBezTo>
                <a:cubicBezTo>
                  <a:pt x="453" y="526"/>
                  <a:pt x="453" y="526"/>
                  <a:pt x="453" y="526"/>
                </a:cubicBezTo>
                <a:cubicBezTo>
                  <a:pt x="453" y="525"/>
                  <a:pt x="453" y="525"/>
                  <a:pt x="453" y="525"/>
                </a:cubicBezTo>
                <a:cubicBezTo>
                  <a:pt x="453" y="524"/>
                  <a:pt x="453" y="524"/>
                  <a:pt x="453" y="524"/>
                </a:cubicBezTo>
                <a:cubicBezTo>
                  <a:pt x="454" y="522"/>
                  <a:pt x="455" y="522"/>
                  <a:pt x="456" y="522"/>
                </a:cubicBezTo>
                <a:cubicBezTo>
                  <a:pt x="458" y="521"/>
                  <a:pt x="461" y="523"/>
                  <a:pt x="460" y="526"/>
                </a:cubicBezTo>
                <a:close/>
                <a:moveTo>
                  <a:pt x="456" y="328"/>
                </a:moveTo>
                <a:cubicBezTo>
                  <a:pt x="452" y="331"/>
                  <a:pt x="447" y="333"/>
                  <a:pt x="442" y="334"/>
                </a:cubicBezTo>
                <a:cubicBezTo>
                  <a:pt x="442" y="335"/>
                  <a:pt x="441" y="337"/>
                  <a:pt x="440" y="339"/>
                </a:cubicBezTo>
                <a:cubicBezTo>
                  <a:pt x="432" y="357"/>
                  <a:pt x="422" y="373"/>
                  <a:pt x="409" y="387"/>
                </a:cubicBezTo>
                <a:cubicBezTo>
                  <a:pt x="398" y="400"/>
                  <a:pt x="385" y="411"/>
                  <a:pt x="370" y="419"/>
                </a:cubicBezTo>
                <a:cubicBezTo>
                  <a:pt x="356" y="426"/>
                  <a:pt x="342" y="430"/>
                  <a:pt x="326" y="432"/>
                </a:cubicBezTo>
                <a:cubicBezTo>
                  <a:pt x="322" y="432"/>
                  <a:pt x="318" y="432"/>
                  <a:pt x="315" y="432"/>
                </a:cubicBezTo>
                <a:cubicBezTo>
                  <a:pt x="314" y="432"/>
                  <a:pt x="314" y="432"/>
                  <a:pt x="314" y="432"/>
                </a:cubicBezTo>
                <a:cubicBezTo>
                  <a:pt x="303" y="432"/>
                  <a:pt x="292" y="431"/>
                  <a:pt x="282" y="428"/>
                </a:cubicBezTo>
                <a:cubicBezTo>
                  <a:pt x="266" y="423"/>
                  <a:pt x="252" y="416"/>
                  <a:pt x="239" y="406"/>
                </a:cubicBezTo>
                <a:cubicBezTo>
                  <a:pt x="225" y="395"/>
                  <a:pt x="213" y="381"/>
                  <a:pt x="203" y="365"/>
                </a:cubicBezTo>
                <a:cubicBezTo>
                  <a:pt x="197" y="355"/>
                  <a:pt x="191" y="345"/>
                  <a:pt x="187" y="334"/>
                </a:cubicBezTo>
                <a:cubicBezTo>
                  <a:pt x="184" y="333"/>
                  <a:pt x="182" y="332"/>
                  <a:pt x="179" y="331"/>
                </a:cubicBezTo>
                <a:cubicBezTo>
                  <a:pt x="176" y="330"/>
                  <a:pt x="173" y="328"/>
                  <a:pt x="170" y="325"/>
                </a:cubicBezTo>
                <a:cubicBezTo>
                  <a:pt x="153" y="310"/>
                  <a:pt x="144" y="277"/>
                  <a:pt x="148" y="248"/>
                </a:cubicBezTo>
                <a:cubicBezTo>
                  <a:pt x="151" y="221"/>
                  <a:pt x="161" y="207"/>
                  <a:pt x="170" y="210"/>
                </a:cubicBezTo>
                <a:cubicBezTo>
                  <a:pt x="173" y="211"/>
                  <a:pt x="176" y="214"/>
                  <a:pt x="179" y="219"/>
                </a:cubicBezTo>
                <a:cubicBezTo>
                  <a:pt x="183" y="226"/>
                  <a:pt x="185" y="236"/>
                  <a:pt x="187" y="249"/>
                </a:cubicBezTo>
                <a:cubicBezTo>
                  <a:pt x="192" y="249"/>
                  <a:pt x="198" y="246"/>
                  <a:pt x="203" y="242"/>
                </a:cubicBezTo>
                <a:cubicBezTo>
                  <a:pt x="216" y="233"/>
                  <a:pt x="229" y="214"/>
                  <a:pt x="239" y="194"/>
                </a:cubicBezTo>
                <a:cubicBezTo>
                  <a:pt x="252" y="169"/>
                  <a:pt x="262" y="141"/>
                  <a:pt x="265" y="121"/>
                </a:cubicBezTo>
                <a:cubicBezTo>
                  <a:pt x="266" y="141"/>
                  <a:pt x="271" y="161"/>
                  <a:pt x="282" y="177"/>
                </a:cubicBezTo>
                <a:cubicBezTo>
                  <a:pt x="289" y="188"/>
                  <a:pt x="300" y="196"/>
                  <a:pt x="314" y="201"/>
                </a:cubicBezTo>
                <a:cubicBezTo>
                  <a:pt x="318" y="202"/>
                  <a:pt x="322" y="203"/>
                  <a:pt x="326" y="203"/>
                </a:cubicBezTo>
                <a:cubicBezTo>
                  <a:pt x="338" y="205"/>
                  <a:pt x="353" y="204"/>
                  <a:pt x="370" y="199"/>
                </a:cubicBezTo>
                <a:cubicBezTo>
                  <a:pt x="372" y="199"/>
                  <a:pt x="375" y="198"/>
                  <a:pt x="378" y="197"/>
                </a:cubicBezTo>
                <a:cubicBezTo>
                  <a:pt x="393" y="192"/>
                  <a:pt x="401" y="208"/>
                  <a:pt x="409" y="228"/>
                </a:cubicBezTo>
                <a:cubicBezTo>
                  <a:pt x="417" y="244"/>
                  <a:pt x="425" y="262"/>
                  <a:pt x="440" y="272"/>
                </a:cubicBezTo>
                <a:cubicBezTo>
                  <a:pt x="445" y="276"/>
                  <a:pt x="450" y="278"/>
                  <a:pt x="456" y="279"/>
                </a:cubicBezTo>
                <a:cubicBezTo>
                  <a:pt x="463" y="280"/>
                  <a:pt x="471" y="280"/>
                  <a:pt x="481" y="278"/>
                </a:cubicBezTo>
                <a:cubicBezTo>
                  <a:pt x="478" y="299"/>
                  <a:pt x="469" y="318"/>
                  <a:pt x="456" y="328"/>
                </a:cubicBezTo>
                <a:close/>
                <a:moveTo>
                  <a:pt x="510" y="643"/>
                </a:moveTo>
                <a:cubicBezTo>
                  <a:pt x="510" y="644"/>
                  <a:pt x="510" y="644"/>
                  <a:pt x="510" y="644"/>
                </a:cubicBezTo>
                <a:cubicBezTo>
                  <a:pt x="509" y="644"/>
                  <a:pt x="509" y="644"/>
                  <a:pt x="509" y="644"/>
                </a:cubicBezTo>
                <a:cubicBezTo>
                  <a:pt x="509" y="645"/>
                  <a:pt x="509" y="645"/>
                  <a:pt x="509" y="645"/>
                </a:cubicBezTo>
                <a:cubicBezTo>
                  <a:pt x="509" y="646"/>
                  <a:pt x="509" y="646"/>
                  <a:pt x="509" y="646"/>
                </a:cubicBezTo>
                <a:cubicBezTo>
                  <a:pt x="509" y="647"/>
                  <a:pt x="509" y="647"/>
                  <a:pt x="509" y="647"/>
                </a:cubicBezTo>
                <a:cubicBezTo>
                  <a:pt x="509" y="648"/>
                  <a:pt x="509" y="648"/>
                  <a:pt x="509" y="648"/>
                </a:cubicBezTo>
                <a:cubicBezTo>
                  <a:pt x="508" y="649"/>
                  <a:pt x="508" y="649"/>
                  <a:pt x="508" y="649"/>
                </a:cubicBezTo>
                <a:cubicBezTo>
                  <a:pt x="508" y="650"/>
                  <a:pt x="508" y="650"/>
                  <a:pt x="508" y="650"/>
                </a:cubicBezTo>
                <a:cubicBezTo>
                  <a:pt x="508" y="650"/>
                  <a:pt x="508" y="650"/>
                  <a:pt x="508" y="650"/>
                </a:cubicBezTo>
                <a:cubicBezTo>
                  <a:pt x="508" y="651"/>
                  <a:pt x="508" y="651"/>
                  <a:pt x="508" y="651"/>
                </a:cubicBezTo>
                <a:cubicBezTo>
                  <a:pt x="507" y="653"/>
                  <a:pt x="506" y="653"/>
                  <a:pt x="505" y="653"/>
                </a:cubicBezTo>
                <a:cubicBezTo>
                  <a:pt x="503" y="654"/>
                  <a:pt x="500" y="652"/>
                  <a:pt x="501" y="649"/>
                </a:cubicBezTo>
                <a:cubicBezTo>
                  <a:pt x="501" y="649"/>
                  <a:pt x="501" y="649"/>
                  <a:pt x="501" y="649"/>
                </a:cubicBezTo>
                <a:cubicBezTo>
                  <a:pt x="501" y="648"/>
                  <a:pt x="501" y="648"/>
                  <a:pt x="501" y="648"/>
                </a:cubicBezTo>
                <a:cubicBezTo>
                  <a:pt x="501" y="647"/>
                  <a:pt x="501" y="647"/>
                  <a:pt x="501" y="647"/>
                </a:cubicBezTo>
                <a:cubicBezTo>
                  <a:pt x="502" y="646"/>
                  <a:pt x="502" y="646"/>
                  <a:pt x="502" y="646"/>
                </a:cubicBezTo>
                <a:cubicBezTo>
                  <a:pt x="502" y="645"/>
                  <a:pt x="502" y="645"/>
                  <a:pt x="502" y="645"/>
                </a:cubicBezTo>
                <a:cubicBezTo>
                  <a:pt x="502" y="644"/>
                  <a:pt x="502" y="644"/>
                  <a:pt x="502" y="644"/>
                </a:cubicBezTo>
                <a:cubicBezTo>
                  <a:pt x="502" y="643"/>
                  <a:pt x="502" y="643"/>
                  <a:pt x="502" y="643"/>
                </a:cubicBezTo>
                <a:cubicBezTo>
                  <a:pt x="502" y="642"/>
                  <a:pt x="502" y="642"/>
                  <a:pt x="502" y="642"/>
                </a:cubicBezTo>
                <a:cubicBezTo>
                  <a:pt x="503" y="641"/>
                  <a:pt x="503" y="641"/>
                  <a:pt x="503" y="641"/>
                </a:cubicBezTo>
                <a:cubicBezTo>
                  <a:pt x="503" y="641"/>
                  <a:pt x="503" y="640"/>
                  <a:pt x="503" y="640"/>
                </a:cubicBezTo>
                <a:cubicBezTo>
                  <a:pt x="503" y="639"/>
                  <a:pt x="504" y="638"/>
                  <a:pt x="505" y="638"/>
                </a:cubicBezTo>
                <a:cubicBezTo>
                  <a:pt x="508" y="638"/>
                  <a:pt x="511" y="640"/>
                  <a:pt x="510" y="643"/>
                </a:cubicBezTo>
                <a:close/>
                <a:moveTo>
                  <a:pt x="530" y="603"/>
                </a:moveTo>
                <a:cubicBezTo>
                  <a:pt x="529" y="603"/>
                  <a:pt x="529" y="603"/>
                  <a:pt x="529" y="603"/>
                </a:cubicBezTo>
                <a:cubicBezTo>
                  <a:pt x="529" y="604"/>
                  <a:pt x="529" y="604"/>
                  <a:pt x="529" y="604"/>
                </a:cubicBezTo>
                <a:cubicBezTo>
                  <a:pt x="528" y="604"/>
                  <a:pt x="528" y="604"/>
                  <a:pt x="528" y="604"/>
                </a:cubicBezTo>
                <a:cubicBezTo>
                  <a:pt x="528" y="605"/>
                  <a:pt x="528" y="605"/>
                  <a:pt x="528" y="605"/>
                </a:cubicBezTo>
                <a:cubicBezTo>
                  <a:pt x="527" y="606"/>
                  <a:pt x="527" y="606"/>
                  <a:pt x="527" y="606"/>
                </a:cubicBezTo>
                <a:cubicBezTo>
                  <a:pt x="527" y="606"/>
                  <a:pt x="527" y="606"/>
                  <a:pt x="527" y="606"/>
                </a:cubicBezTo>
                <a:cubicBezTo>
                  <a:pt x="527" y="607"/>
                  <a:pt x="527" y="607"/>
                  <a:pt x="527" y="607"/>
                </a:cubicBezTo>
                <a:cubicBezTo>
                  <a:pt x="526" y="607"/>
                  <a:pt x="526" y="607"/>
                  <a:pt x="526" y="607"/>
                </a:cubicBezTo>
                <a:cubicBezTo>
                  <a:pt x="526" y="608"/>
                  <a:pt x="526" y="608"/>
                  <a:pt x="526" y="608"/>
                </a:cubicBezTo>
                <a:cubicBezTo>
                  <a:pt x="525" y="608"/>
                  <a:pt x="525" y="608"/>
                  <a:pt x="525" y="608"/>
                </a:cubicBezTo>
                <a:cubicBezTo>
                  <a:pt x="525" y="609"/>
                  <a:pt x="525" y="609"/>
                  <a:pt x="525" y="609"/>
                </a:cubicBezTo>
                <a:cubicBezTo>
                  <a:pt x="525" y="609"/>
                  <a:pt x="525" y="609"/>
                  <a:pt x="524" y="610"/>
                </a:cubicBezTo>
                <a:cubicBezTo>
                  <a:pt x="524" y="610"/>
                  <a:pt x="524" y="610"/>
                  <a:pt x="524" y="610"/>
                </a:cubicBezTo>
                <a:cubicBezTo>
                  <a:pt x="520" y="612"/>
                  <a:pt x="517" y="607"/>
                  <a:pt x="519" y="604"/>
                </a:cubicBezTo>
                <a:cubicBezTo>
                  <a:pt x="519" y="604"/>
                  <a:pt x="519" y="604"/>
                  <a:pt x="519" y="604"/>
                </a:cubicBezTo>
                <a:cubicBezTo>
                  <a:pt x="520" y="603"/>
                  <a:pt x="520" y="603"/>
                  <a:pt x="520" y="603"/>
                </a:cubicBezTo>
                <a:cubicBezTo>
                  <a:pt x="520" y="602"/>
                  <a:pt x="520" y="602"/>
                  <a:pt x="520" y="602"/>
                </a:cubicBezTo>
                <a:cubicBezTo>
                  <a:pt x="521" y="602"/>
                  <a:pt x="521" y="602"/>
                  <a:pt x="521" y="602"/>
                </a:cubicBezTo>
                <a:cubicBezTo>
                  <a:pt x="521" y="601"/>
                  <a:pt x="521" y="601"/>
                  <a:pt x="521" y="601"/>
                </a:cubicBezTo>
                <a:cubicBezTo>
                  <a:pt x="522" y="601"/>
                  <a:pt x="522" y="601"/>
                  <a:pt x="522" y="601"/>
                </a:cubicBezTo>
                <a:cubicBezTo>
                  <a:pt x="522" y="600"/>
                  <a:pt x="522" y="600"/>
                  <a:pt x="522" y="600"/>
                </a:cubicBezTo>
                <a:cubicBezTo>
                  <a:pt x="523" y="599"/>
                  <a:pt x="523" y="599"/>
                  <a:pt x="523" y="599"/>
                </a:cubicBezTo>
                <a:cubicBezTo>
                  <a:pt x="523" y="599"/>
                  <a:pt x="523" y="599"/>
                  <a:pt x="523" y="599"/>
                </a:cubicBezTo>
                <a:cubicBezTo>
                  <a:pt x="524" y="598"/>
                  <a:pt x="524" y="598"/>
                  <a:pt x="524" y="598"/>
                </a:cubicBezTo>
                <a:cubicBezTo>
                  <a:pt x="524" y="598"/>
                  <a:pt x="524" y="598"/>
                  <a:pt x="524" y="598"/>
                </a:cubicBezTo>
                <a:cubicBezTo>
                  <a:pt x="524" y="598"/>
                  <a:pt x="524" y="597"/>
                  <a:pt x="524" y="597"/>
                </a:cubicBezTo>
                <a:cubicBezTo>
                  <a:pt x="524" y="597"/>
                  <a:pt x="524" y="597"/>
                  <a:pt x="524" y="597"/>
                </a:cubicBezTo>
                <a:cubicBezTo>
                  <a:pt x="528" y="594"/>
                  <a:pt x="532" y="600"/>
                  <a:pt x="530" y="603"/>
                </a:cubicBezTo>
                <a:close/>
                <a:moveTo>
                  <a:pt x="565" y="578"/>
                </a:moveTo>
                <a:cubicBezTo>
                  <a:pt x="564" y="578"/>
                  <a:pt x="564" y="578"/>
                  <a:pt x="564" y="578"/>
                </a:cubicBezTo>
                <a:cubicBezTo>
                  <a:pt x="564" y="578"/>
                  <a:pt x="564" y="578"/>
                  <a:pt x="564" y="578"/>
                </a:cubicBezTo>
                <a:cubicBezTo>
                  <a:pt x="563" y="579"/>
                  <a:pt x="563" y="579"/>
                  <a:pt x="563" y="579"/>
                </a:cubicBezTo>
                <a:cubicBezTo>
                  <a:pt x="563" y="579"/>
                  <a:pt x="563" y="579"/>
                  <a:pt x="563" y="579"/>
                </a:cubicBezTo>
                <a:cubicBezTo>
                  <a:pt x="562" y="579"/>
                  <a:pt x="562" y="579"/>
                  <a:pt x="562" y="579"/>
                </a:cubicBezTo>
                <a:cubicBezTo>
                  <a:pt x="562" y="579"/>
                  <a:pt x="562" y="579"/>
                  <a:pt x="562" y="579"/>
                </a:cubicBezTo>
                <a:cubicBezTo>
                  <a:pt x="561" y="579"/>
                  <a:pt x="561" y="579"/>
                  <a:pt x="561" y="579"/>
                </a:cubicBezTo>
                <a:cubicBezTo>
                  <a:pt x="561" y="580"/>
                  <a:pt x="561" y="580"/>
                  <a:pt x="561" y="580"/>
                </a:cubicBezTo>
                <a:cubicBezTo>
                  <a:pt x="560" y="580"/>
                  <a:pt x="560" y="580"/>
                  <a:pt x="560" y="580"/>
                </a:cubicBezTo>
                <a:cubicBezTo>
                  <a:pt x="560" y="580"/>
                  <a:pt x="560" y="580"/>
                  <a:pt x="560" y="580"/>
                </a:cubicBezTo>
                <a:cubicBezTo>
                  <a:pt x="560" y="580"/>
                  <a:pt x="560" y="580"/>
                  <a:pt x="560" y="580"/>
                </a:cubicBezTo>
                <a:cubicBezTo>
                  <a:pt x="559" y="580"/>
                  <a:pt x="559" y="580"/>
                  <a:pt x="559" y="580"/>
                </a:cubicBezTo>
                <a:cubicBezTo>
                  <a:pt x="559" y="581"/>
                  <a:pt x="559" y="581"/>
                  <a:pt x="559" y="581"/>
                </a:cubicBezTo>
                <a:cubicBezTo>
                  <a:pt x="558" y="581"/>
                  <a:pt x="558" y="581"/>
                  <a:pt x="558" y="581"/>
                </a:cubicBezTo>
                <a:cubicBezTo>
                  <a:pt x="558" y="581"/>
                  <a:pt x="558" y="581"/>
                  <a:pt x="557" y="581"/>
                </a:cubicBezTo>
                <a:cubicBezTo>
                  <a:pt x="553" y="582"/>
                  <a:pt x="551" y="576"/>
                  <a:pt x="555" y="574"/>
                </a:cubicBezTo>
                <a:cubicBezTo>
                  <a:pt x="556" y="574"/>
                  <a:pt x="556" y="574"/>
                  <a:pt x="556" y="574"/>
                </a:cubicBezTo>
                <a:cubicBezTo>
                  <a:pt x="556" y="573"/>
                  <a:pt x="556" y="573"/>
                  <a:pt x="556" y="573"/>
                </a:cubicBezTo>
                <a:cubicBezTo>
                  <a:pt x="557" y="573"/>
                  <a:pt x="557" y="573"/>
                  <a:pt x="557" y="573"/>
                </a:cubicBezTo>
                <a:cubicBezTo>
                  <a:pt x="557" y="573"/>
                  <a:pt x="557" y="573"/>
                  <a:pt x="557" y="573"/>
                </a:cubicBezTo>
                <a:cubicBezTo>
                  <a:pt x="558" y="572"/>
                  <a:pt x="558" y="572"/>
                  <a:pt x="558" y="572"/>
                </a:cubicBezTo>
                <a:cubicBezTo>
                  <a:pt x="558" y="572"/>
                  <a:pt x="558" y="572"/>
                  <a:pt x="558" y="572"/>
                </a:cubicBezTo>
                <a:cubicBezTo>
                  <a:pt x="559" y="572"/>
                  <a:pt x="559" y="572"/>
                  <a:pt x="559" y="572"/>
                </a:cubicBezTo>
                <a:cubicBezTo>
                  <a:pt x="560" y="572"/>
                  <a:pt x="560" y="572"/>
                  <a:pt x="560" y="572"/>
                </a:cubicBezTo>
                <a:cubicBezTo>
                  <a:pt x="560" y="571"/>
                  <a:pt x="560" y="571"/>
                  <a:pt x="560" y="571"/>
                </a:cubicBezTo>
                <a:cubicBezTo>
                  <a:pt x="560" y="571"/>
                  <a:pt x="560" y="571"/>
                  <a:pt x="560" y="571"/>
                </a:cubicBezTo>
                <a:cubicBezTo>
                  <a:pt x="561" y="571"/>
                  <a:pt x="561" y="571"/>
                  <a:pt x="561" y="571"/>
                </a:cubicBezTo>
                <a:cubicBezTo>
                  <a:pt x="561" y="571"/>
                  <a:pt x="561" y="571"/>
                  <a:pt x="561" y="571"/>
                </a:cubicBezTo>
                <a:cubicBezTo>
                  <a:pt x="562" y="571"/>
                  <a:pt x="562" y="571"/>
                  <a:pt x="562" y="571"/>
                </a:cubicBezTo>
                <a:cubicBezTo>
                  <a:pt x="562" y="571"/>
                  <a:pt x="562" y="571"/>
                  <a:pt x="562" y="571"/>
                </a:cubicBezTo>
                <a:cubicBezTo>
                  <a:pt x="564" y="570"/>
                  <a:pt x="567" y="571"/>
                  <a:pt x="567" y="573"/>
                </a:cubicBezTo>
                <a:cubicBezTo>
                  <a:pt x="568" y="575"/>
                  <a:pt x="567" y="577"/>
                  <a:pt x="565" y="578"/>
                </a:cubicBezTo>
                <a:close/>
                <a:moveTo>
                  <a:pt x="607" y="570"/>
                </a:moveTo>
                <a:cubicBezTo>
                  <a:pt x="607" y="570"/>
                  <a:pt x="607" y="570"/>
                  <a:pt x="607" y="570"/>
                </a:cubicBezTo>
                <a:cubicBezTo>
                  <a:pt x="607" y="570"/>
                  <a:pt x="607" y="570"/>
                  <a:pt x="607" y="570"/>
                </a:cubicBezTo>
                <a:cubicBezTo>
                  <a:pt x="606" y="570"/>
                  <a:pt x="606" y="570"/>
                  <a:pt x="606" y="570"/>
                </a:cubicBezTo>
                <a:cubicBezTo>
                  <a:pt x="606" y="570"/>
                  <a:pt x="606" y="570"/>
                  <a:pt x="606" y="570"/>
                </a:cubicBezTo>
                <a:cubicBezTo>
                  <a:pt x="606" y="570"/>
                  <a:pt x="606" y="570"/>
                  <a:pt x="606" y="570"/>
                </a:cubicBezTo>
                <a:cubicBezTo>
                  <a:pt x="605" y="570"/>
                  <a:pt x="605" y="570"/>
                  <a:pt x="605" y="570"/>
                </a:cubicBezTo>
                <a:cubicBezTo>
                  <a:pt x="605" y="570"/>
                  <a:pt x="605" y="570"/>
                  <a:pt x="605" y="570"/>
                </a:cubicBezTo>
                <a:cubicBezTo>
                  <a:pt x="605" y="570"/>
                  <a:pt x="605" y="570"/>
                  <a:pt x="605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4" y="570"/>
                  <a:pt x="604" y="570"/>
                  <a:pt x="604" y="570"/>
                </a:cubicBezTo>
                <a:cubicBezTo>
                  <a:pt x="603" y="570"/>
                  <a:pt x="603" y="570"/>
                  <a:pt x="603" y="570"/>
                </a:cubicBezTo>
                <a:cubicBezTo>
                  <a:pt x="603" y="570"/>
                  <a:pt x="603" y="570"/>
                  <a:pt x="603" y="570"/>
                </a:cubicBezTo>
                <a:cubicBezTo>
                  <a:pt x="603" y="570"/>
                  <a:pt x="603" y="570"/>
                  <a:pt x="603" y="570"/>
                </a:cubicBezTo>
                <a:cubicBezTo>
                  <a:pt x="602" y="570"/>
                  <a:pt x="602" y="570"/>
                  <a:pt x="602" y="570"/>
                </a:cubicBezTo>
                <a:cubicBezTo>
                  <a:pt x="602" y="570"/>
                  <a:pt x="602" y="570"/>
                  <a:pt x="602" y="570"/>
                </a:cubicBezTo>
                <a:cubicBezTo>
                  <a:pt x="602" y="570"/>
                  <a:pt x="602" y="570"/>
                  <a:pt x="602" y="570"/>
                </a:cubicBezTo>
                <a:cubicBezTo>
                  <a:pt x="601" y="570"/>
                  <a:pt x="601" y="570"/>
                  <a:pt x="601" y="570"/>
                </a:cubicBezTo>
                <a:cubicBezTo>
                  <a:pt x="601" y="570"/>
                  <a:pt x="601" y="570"/>
                  <a:pt x="601" y="570"/>
                </a:cubicBezTo>
                <a:cubicBezTo>
                  <a:pt x="601" y="570"/>
                  <a:pt x="601" y="570"/>
                  <a:pt x="601" y="570"/>
                </a:cubicBezTo>
                <a:cubicBezTo>
                  <a:pt x="600" y="570"/>
                  <a:pt x="600" y="570"/>
                  <a:pt x="600" y="570"/>
                </a:cubicBezTo>
                <a:cubicBezTo>
                  <a:pt x="600" y="570"/>
                  <a:pt x="600" y="570"/>
                  <a:pt x="600" y="570"/>
                </a:cubicBezTo>
                <a:cubicBezTo>
                  <a:pt x="599" y="570"/>
                  <a:pt x="599" y="570"/>
                  <a:pt x="599" y="570"/>
                </a:cubicBezTo>
                <a:cubicBezTo>
                  <a:pt x="595" y="568"/>
                  <a:pt x="596" y="562"/>
                  <a:pt x="600" y="562"/>
                </a:cubicBezTo>
                <a:cubicBezTo>
                  <a:pt x="600" y="562"/>
                  <a:pt x="600" y="562"/>
                  <a:pt x="600" y="562"/>
                </a:cubicBezTo>
                <a:cubicBezTo>
                  <a:pt x="600" y="562"/>
                  <a:pt x="600" y="562"/>
                  <a:pt x="600" y="562"/>
                </a:cubicBezTo>
                <a:cubicBezTo>
                  <a:pt x="601" y="562"/>
                  <a:pt x="601" y="562"/>
                  <a:pt x="601" y="562"/>
                </a:cubicBezTo>
                <a:cubicBezTo>
                  <a:pt x="601" y="562"/>
                  <a:pt x="601" y="562"/>
                  <a:pt x="601" y="562"/>
                </a:cubicBezTo>
                <a:cubicBezTo>
                  <a:pt x="601" y="562"/>
                  <a:pt x="601" y="562"/>
                  <a:pt x="601" y="562"/>
                </a:cubicBezTo>
                <a:cubicBezTo>
                  <a:pt x="602" y="562"/>
                  <a:pt x="602" y="562"/>
                  <a:pt x="602" y="562"/>
                </a:cubicBezTo>
                <a:cubicBezTo>
                  <a:pt x="602" y="562"/>
                  <a:pt x="602" y="562"/>
                  <a:pt x="602" y="562"/>
                </a:cubicBezTo>
                <a:cubicBezTo>
                  <a:pt x="602" y="562"/>
                  <a:pt x="602" y="562"/>
                  <a:pt x="602" y="562"/>
                </a:cubicBezTo>
                <a:cubicBezTo>
                  <a:pt x="603" y="562"/>
                  <a:pt x="603" y="562"/>
                  <a:pt x="603" y="562"/>
                </a:cubicBezTo>
                <a:cubicBezTo>
                  <a:pt x="603" y="562"/>
                  <a:pt x="603" y="562"/>
                  <a:pt x="603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4" y="562"/>
                  <a:pt x="604" y="562"/>
                  <a:pt x="604" y="562"/>
                </a:cubicBezTo>
                <a:cubicBezTo>
                  <a:pt x="605" y="562"/>
                  <a:pt x="605" y="562"/>
                  <a:pt x="605" y="562"/>
                </a:cubicBezTo>
                <a:cubicBezTo>
                  <a:pt x="605" y="562"/>
                  <a:pt x="605" y="562"/>
                  <a:pt x="605" y="562"/>
                </a:cubicBezTo>
                <a:cubicBezTo>
                  <a:pt x="605" y="562"/>
                  <a:pt x="605" y="562"/>
                  <a:pt x="605" y="562"/>
                </a:cubicBezTo>
                <a:cubicBezTo>
                  <a:pt x="606" y="562"/>
                  <a:pt x="606" y="562"/>
                  <a:pt x="606" y="562"/>
                </a:cubicBezTo>
                <a:cubicBezTo>
                  <a:pt x="606" y="562"/>
                  <a:pt x="606" y="562"/>
                  <a:pt x="606" y="562"/>
                </a:cubicBezTo>
                <a:cubicBezTo>
                  <a:pt x="606" y="562"/>
                  <a:pt x="606" y="562"/>
                  <a:pt x="606" y="562"/>
                </a:cubicBezTo>
                <a:cubicBezTo>
                  <a:pt x="607" y="562"/>
                  <a:pt x="607" y="562"/>
                  <a:pt x="607" y="562"/>
                </a:cubicBezTo>
                <a:cubicBezTo>
                  <a:pt x="607" y="562"/>
                  <a:pt x="607" y="562"/>
                  <a:pt x="607" y="562"/>
                </a:cubicBezTo>
                <a:cubicBezTo>
                  <a:pt x="607" y="562"/>
                  <a:pt x="607" y="562"/>
                  <a:pt x="607" y="562"/>
                </a:cubicBezTo>
                <a:cubicBezTo>
                  <a:pt x="608" y="562"/>
                  <a:pt x="608" y="562"/>
                  <a:pt x="608" y="562"/>
                </a:cubicBezTo>
                <a:cubicBezTo>
                  <a:pt x="612" y="564"/>
                  <a:pt x="611" y="570"/>
                  <a:pt x="607" y="57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0" name="Freeform 54"/>
          <p:cNvSpPr>
            <a:spLocks noEditPoints="1"/>
          </p:cNvSpPr>
          <p:nvPr/>
        </p:nvSpPr>
        <p:spPr bwMode="auto">
          <a:xfrm>
            <a:off x="891537" y="2970982"/>
            <a:ext cx="222662" cy="222664"/>
          </a:xfrm>
          <a:custGeom>
            <a:avLst/>
            <a:gdLst>
              <a:gd name="T0" fmla="*/ 180 w 360"/>
              <a:gd name="T1" fmla="*/ 0 h 360"/>
              <a:gd name="T2" fmla="*/ 0 w 360"/>
              <a:gd name="T3" fmla="*/ 180 h 360"/>
              <a:gd name="T4" fmla="*/ 180 w 360"/>
              <a:gd name="T5" fmla="*/ 360 h 360"/>
              <a:gd name="T6" fmla="*/ 360 w 360"/>
              <a:gd name="T7" fmla="*/ 180 h 360"/>
              <a:gd name="T8" fmla="*/ 180 w 360"/>
              <a:gd name="T9" fmla="*/ 0 h 360"/>
              <a:gd name="T10" fmla="*/ 277 w 360"/>
              <a:gd name="T11" fmla="*/ 235 h 360"/>
              <a:gd name="T12" fmla="*/ 250 w 360"/>
              <a:gd name="T13" fmla="*/ 208 h 360"/>
              <a:gd name="T14" fmla="*/ 139 w 360"/>
              <a:gd name="T15" fmla="*/ 125 h 360"/>
              <a:gd name="T16" fmla="*/ 83 w 360"/>
              <a:gd name="T17" fmla="*/ 235 h 360"/>
              <a:gd name="T18" fmla="*/ 56 w 360"/>
              <a:gd name="T19" fmla="*/ 180 h 360"/>
              <a:gd name="T20" fmla="*/ 180 w 360"/>
              <a:gd name="T21" fmla="*/ 56 h 360"/>
              <a:gd name="T22" fmla="*/ 305 w 360"/>
              <a:gd name="T23" fmla="*/ 180 h 360"/>
              <a:gd name="T24" fmla="*/ 277 w 360"/>
              <a:gd name="T25" fmla="*/ 235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60" h="360">
                <a:moveTo>
                  <a:pt x="180" y="0"/>
                </a:moveTo>
                <a:cubicBezTo>
                  <a:pt x="81" y="0"/>
                  <a:pt x="0" y="81"/>
                  <a:pt x="0" y="180"/>
                </a:cubicBezTo>
                <a:cubicBezTo>
                  <a:pt x="0" y="279"/>
                  <a:pt x="81" y="360"/>
                  <a:pt x="180" y="360"/>
                </a:cubicBezTo>
                <a:cubicBezTo>
                  <a:pt x="280" y="360"/>
                  <a:pt x="360" y="279"/>
                  <a:pt x="360" y="180"/>
                </a:cubicBezTo>
                <a:cubicBezTo>
                  <a:pt x="360" y="81"/>
                  <a:pt x="280" y="0"/>
                  <a:pt x="180" y="0"/>
                </a:cubicBezTo>
                <a:close/>
                <a:moveTo>
                  <a:pt x="277" y="235"/>
                </a:moveTo>
                <a:cubicBezTo>
                  <a:pt x="264" y="235"/>
                  <a:pt x="250" y="208"/>
                  <a:pt x="250" y="208"/>
                </a:cubicBezTo>
                <a:cubicBezTo>
                  <a:pt x="250" y="208"/>
                  <a:pt x="230" y="138"/>
                  <a:pt x="139" y="125"/>
                </a:cubicBezTo>
                <a:cubicBezTo>
                  <a:pt x="147" y="249"/>
                  <a:pt x="101" y="234"/>
                  <a:pt x="83" y="235"/>
                </a:cubicBezTo>
                <a:cubicBezTo>
                  <a:pt x="66" y="237"/>
                  <a:pt x="56" y="211"/>
                  <a:pt x="56" y="180"/>
                </a:cubicBezTo>
                <a:cubicBezTo>
                  <a:pt x="56" y="111"/>
                  <a:pt x="112" y="56"/>
                  <a:pt x="180" y="56"/>
                </a:cubicBezTo>
                <a:cubicBezTo>
                  <a:pt x="249" y="56"/>
                  <a:pt x="303" y="111"/>
                  <a:pt x="305" y="180"/>
                </a:cubicBezTo>
                <a:cubicBezTo>
                  <a:pt x="305" y="194"/>
                  <a:pt x="291" y="235"/>
                  <a:pt x="277" y="2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95" name="Oval 166"/>
          <p:cNvSpPr/>
          <p:nvPr/>
        </p:nvSpPr>
        <p:spPr>
          <a:xfrm>
            <a:off x="4283968" y="2316679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6" name="Freeform 167"/>
          <p:cNvSpPr/>
          <p:nvPr/>
        </p:nvSpPr>
        <p:spPr>
          <a:xfrm flipV="1">
            <a:off x="4426470" y="1923678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28" name="Freeform 34"/>
          <p:cNvSpPr>
            <a:spLocks noEditPoints="1"/>
          </p:cNvSpPr>
          <p:nvPr/>
        </p:nvSpPr>
        <p:spPr bwMode="auto">
          <a:xfrm flipH="1">
            <a:off x="4417765" y="2422942"/>
            <a:ext cx="391297" cy="451216"/>
          </a:xfrm>
          <a:custGeom>
            <a:avLst/>
            <a:gdLst>
              <a:gd name="T0" fmla="*/ 405 w 633"/>
              <a:gd name="T1" fmla="*/ 470 h 730"/>
              <a:gd name="T2" fmla="*/ 483 w 633"/>
              <a:gd name="T3" fmla="*/ 380 h 730"/>
              <a:gd name="T4" fmla="*/ 501 w 633"/>
              <a:gd name="T5" fmla="*/ 293 h 730"/>
              <a:gd name="T6" fmla="*/ 437 w 633"/>
              <a:gd name="T7" fmla="*/ 133 h 730"/>
              <a:gd name="T8" fmla="*/ 316 w 633"/>
              <a:gd name="T9" fmla="*/ 8 h 730"/>
              <a:gd name="T10" fmla="*/ 316 w 633"/>
              <a:gd name="T11" fmla="*/ 40 h 730"/>
              <a:gd name="T12" fmla="*/ 316 w 633"/>
              <a:gd name="T13" fmla="*/ 66 h 730"/>
              <a:gd name="T14" fmla="*/ 237 w 633"/>
              <a:gd name="T15" fmla="*/ 95 h 730"/>
              <a:gd name="T16" fmla="*/ 192 w 633"/>
              <a:gd name="T17" fmla="*/ 135 h 730"/>
              <a:gd name="T18" fmla="*/ 141 w 633"/>
              <a:gd name="T19" fmla="*/ 264 h 730"/>
              <a:gd name="T20" fmla="*/ 133 w 633"/>
              <a:gd name="T21" fmla="*/ 339 h 730"/>
              <a:gd name="T22" fmla="*/ 175 w 633"/>
              <a:gd name="T23" fmla="*/ 399 h 730"/>
              <a:gd name="T24" fmla="*/ 181 w 633"/>
              <a:gd name="T25" fmla="*/ 534 h 730"/>
              <a:gd name="T26" fmla="*/ 24 w 633"/>
              <a:gd name="T27" fmla="*/ 730 h 730"/>
              <a:gd name="T28" fmla="*/ 610 w 633"/>
              <a:gd name="T29" fmla="*/ 730 h 730"/>
              <a:gd name="T30" fmla="*/ 453 w 633"/>
              <a:gd name="T31" fmla="*/ 534 h 730"/>
              <a:gd name="T32" fmla="*/ 156 w 633"/>
              <a:gd name="T33" fmla="*/ 275 h 730"/>
              <a:gd name="T34" fmla="*/ 189 w 633"/>
              <a:gd name="T35" fmla="*/ 335 h 730"/>
              <a:gd name="T36" fmla="*/ 195 w 633"/>
              <a:gd name="T37" fmla="*/ 273 h 730"/>
              <a:gd name="T38" fmla="*/ 211 w 633"/>
              <a:gd name="T39" fmla="*/ 190 h 730"/>
              <a:gd name="T40" fmla="*/ 316 w 633"/>
              <a:gd name="T41" fmla="*/ 195 h 730"/>
              <a:gd name="T42" fmla="*/ 380 w 633"/>
              <a:gd name="T43" fmla="*/ 173 h 730"/>
              <a:gd name="T44" fmla="*/ 424 w 633"/>
              <a:gd name="T45" fmla="*/ 192 h 730"/>
              <a:gd name="T46" fmla="*/ 439 w 633"/>
              <a:gd name="T47" fmla="*/ 273 h 730"/>
              <a:gd name="T48" fmla="*/ 445 w 633"/>
              <a:gd name="T49" fmla="*/ 335 h 730"/>
              <a:gd name="T50" fmla="*/ 477 w 633"/>
              <a:gd name="T51" fmla="*/ 275 h 730"/>
              <a:gd name="T52" fmla="*/ 317 w 633"/>
              <a:gd name="T53" fmla="*/ 482 h 730"/>
              <a:gd name="T54" fmla="*/ 189 w 633"/>
              <a:gd name="T55" fmla="*/ 384 h 730"/>
              <a:gd name="T56" fmla="*/ 316 w 633"/>
              <a:gd name="T57" fmla="*/ 503 h 730"/>
              <a:gd name="T58" fmla="*/ 387 w 633"/>
              <a:gd name="T59" fmla="*/ 483 h 730"/>
              <a:gd name="T60" fmla="*/ 319 w 633"/>
              <a:gd name="T61" fmla="*/ 630 h 730"/>
              <a:gd name="T62" fmla="*/ 224 w 633"/>
              <a:gd name="T63" fmla="*/ 525 h 730"/>
              <a:gd name="T64" fmla="*/ 403 w 633"/>
              <a:gd name="T65" fmla="*/ 669 h 730"/>
              <a:gd name="T66" fmla="*/ 318 w 633"/>
              <a:gd name="T67" fmla="*/ 687 h 730"/>
              <a:gd name="T68" fmla="*/ 272 w 633"/>
              <a:gd name="T69" fmla="*/ 626 h 730"/>
              <a:gd name="T70" fmla="*/ 172 w 633"/>
              <a:gd name="T71" fmla="*/ 556 h 730"/>
              <a:gd name="T72" fmla="*/ 214 w 633"/>
              <a:gd name="T73" fmla="*/ 538 h 730"/>
              <a:gd name="T74" fmla="*/ 319 w 633"/>
              <a:gd name="T75" fmla="*/ 655 h 730"/>
              <a:gd name="T76" fmla="*/ 459 w 633"/>
              <a:gd name="T77" fmla="*/ 558 h 7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633" h="730">
                <a:moveTo>
                  <a:pt x="453" y="534"/>
                </a:moveTo>
                <a:cubicBezTo>
                  <a:pt x="420" y="520"/>
                  <a:pt x="408" y="498"/>
                  <a:pt x="405" y="470"/>
                </a:cubicBezTo>
                <a:cubicBezTo>
                  <a:pt x="427" y="452"/>
                  <a:pt x="445" y="427"/>
                  <a:pt x="458" y="399"/>
                </a:cubicBezTo>
                <a:cubicBezTo>
                  <a:pt x="468" y="395"/>
                  <a:pt x="476" y="389"/>
                  <a:pt x="483" y="380"/>
                </a:cubicBezTo>
                <a:cubicBezTo>
                  <a:pt x="491" y="369"/>
                  <a:pt x="497" y="355"/>
                  <a:pt x="500" y="339"/>
                </a:cubicBezTo>
                <a:cubicBezTo>
                  <a:pt x="503" y="324"/>
                  <a:pt x="504" y="308"/>
                  <a:pt x="501" y="293"/>
                </a:cubicBezTo>
                <a:cubicBezTo>
                  <a:pt x="500" y="282"/>
                  <a:pt x="497" y="272"/>
                  <a:pt x="492" y="263"/>
                </a:cubicBezTo>
                <a:cubicBezTo>
                  <a:pt x="486" y="212"/>
                  <a:pt x="466" y="165"/>
                  <a:pt x="437" y="133"/>
                </a:cubicBezTo>
                <a:cubicBezTo>
                  <a:pt x="431" y="125"/>
                  <a:pt x="424" y="118"/>
                  <a:pt x="417" y="112"/>
                </a:cubicBezTo>
                <a:cubicBezTo>
                  <a:pt x="439" y="56"/>
                  <a:pt x="386" y="0"/>
                  <a:pt x="316" y="8"/>
                </a:cubicBezTo>
                <a:cubicBezTo>
                  <a:pt x="307" y="9"/>
                  <a:pt x="297" y="11"/>
                  <a:pt x="288" y="14"/>
                </a:cubicBezTo>
                <a:cubicBezTo>
                  <a:pt x="300" y="20"/>
                  <a:pt x="310" y="30"/>
                  <a:pt x="316" y="40"/>
                </a:cubicBezTo>
                <a:cubicBezTo>
                  <a:pt x="320" y="49"/>
                  <a:pt x="321" y="58"/>
                  <a:pt x="316" y="68"/>
                </a:cubicBezTo>
                <a:cubicBezTo>
                  <a:pt x="316" y="67"/>
                  <a:pt x="316" y="67"/>
                  <a:pt x="316" y="66"/>
                </a:cubicBezTo>
                <a:cubicBezTo>
                  <a:pt x="291" y="0"/>
                  <a:pt x="212" y="20"/>
                  <a:pt x="211" y="42"/>
                </a:cubicBezTo>
                <a:cubicBezTo>
                  <a:pt x="231" y="57"/>
                  <a:pt x="237" y="71"/>
                  <a:pt x="237" y="95"/>
                </a:cubicBezTo>
                <a:cubicBezTo>
                  <a:pt x="214" y="95"/>
                  <a:pt x="206" y="79"/>
                  <a:pt x="197" y="56"/>
                </a:cubicBezTo>
                <a:cubicBezTo>
                  <a:pt x="185" y="82"/>
                  <a:pt x="184" y="110"/>
                  <a:pt x="192" y="135"/>
                </a:cubicBezTo>
                <a:cubicBezTo>
                  <a:pt x="164" y="167"/>
                  <a:pt x="144" y="210"/>
                  <a:pt x="141" y="254"/>
                </a:cubicBezTo>
                <a:cubicBezTo>
                  <a:pt x="141" y="258"/>
                  <a:pt x="141" y="261"/>
                  <a:pt x="141" y="264"/>
                </a:cubicBezTo>
                <a:cubicBezTo>
                  <a:pt x="137" y="273"/>
                  <a:pt x="134" y="283"/>
                  <a:pt x="132" y="293"/>
                </a:cubicBezTo>
                <a:cubicBezTo>
                  <a:pt x="130" y="308"/>
                  <a:pt x="130" y="324"/>
                  <a:pt x="133" y="339"/>
                </a:cubicBezTo>
                <a:cubicBezTo>
                  <a:pt x="136" y="355"/>
                  <a:pt x="142" y="369"/>
                  <a:pt x="151" y="380"/>
                </a:cubicBezTo>
                <a:cubicBezTo>
                  <a:pt x="157" y="389"/>
                  <a:pt x="166" y="395"/>
                  <a:pt x="175" y="399"/>
                </a:cubicBezTo>
                <a:cubicBezTo>
                  <a:pt x="188" y="427"/>
                  <a:pt x="206" y="452"/>
                  <a:pt x="228" y="470"/>
                </a:cubicBezTo>
                <a:cubicBezTo>
                  <a:pt x="225" y="498"/>
                  <a:pt x="214" y="520"/>
                  <a:pt x="181" y="534"/>
                </a:cubicBezTo>
                <a:cubicBezTo>
                  <a:pt x="106" y="565"/>
                  <a:pt x="0" y="574"/>
                  <a:pt x="3" y="668"/>
                </a:cubicBezTo>
                <a:cubicBezTo>
                  <a:pt x="3" y="688"/>
                  <a:pt x="11" y="709"/>
                  <a:pt x="24" y="730"/>
                </a:cubicBezTo>
                <a:cubicBezTo>
                  <a:pt x="316" y="730"/>
                  <a:pt x="316" y="730"/>
                  <a:pt x="316" y="730"/>
                </a:cubicBezTo>
                <a:cubicBezTo>
                  <a:pt x="610" y="730"/>
                  <a:pt x="610" y="730"/>
                  <a:pt x="610" y="730"/>
                </a:cubicBezTo>
                <a:cubicBezTo>
                  <a:pt x="622" y="709"/>
                  <a:pt x="630" y="688"/>
                  <a:pt x="631" y="668"/>
                </a:cubicBezTo>
                <a:cubicBezTo>
                  <a:pt x="633" y="574"/>
                  <a:pt x="528" y="565"/>
                  <a:pt x="453" y="534"/>
                </a:cubicBezTo>
                <a:close/>
                <a:moveTo>
                  <a:pt x="189" y="384"/>
                </a:moveTo>
                <a:cubicBezTo>
                  <a:pt x="154" y="378"/>
                  <a:pt x="140" y="313"/>
                  <a:pt x="156" y="275"/>
                </a:cubicBezTo>
                <a:cubicBezTo>
                  <a:pt x="157" y="275"/>
                  <a:pt x="158" y="274"/>
                  <a:pt x="158" y="274"/>
                </a:cubicBezTo>
                <a:cubicBezTo>
                  <a:pt x="182" y="259"/>
                  <a:pt x="189" y="329"/>
                  <a:pt x="189" y="335"/>
                </a:cubicBezTo>
                <a:cubicBezTo>
                  <a:pt x="189" y="360"/>
                  <a:pt x="216" y="369"/>
                  <a:pt x="210" y="352"/>
                </a:cubicBezTo>
                <a:cubicBezTo>
                  <a:pt x="204" y="334"/>
                  <a:pt x="196" y="307"/>
                  <a:pt x="195" y="273"/>
                </a:cubicBezTo>
                <a:cubicBezTo>
                  <a:pt x="195" y="272"/>
                  <a:pt x="195" y="272"/>
                  <a:pt x="195" y="271"/>
                </a:cubicBezTo>
                <a:cubicBezTo>
                  <a:pt x="194" y="245"/>
                  <a:pt x="200" y="216"/>
                  <a:pt x="211" y="190"/>
                </a:cubicBezTo>
                <a:cubicBezTo>
                  <a:pt x="215" y="185"/>
                  <a:pt x="218" y="180"/>
                  <a:pt x="223" y="177"/>
                </a:cubicBezTo>
                <a:cubicBezTo>
                  <a:pt x="244" y="194"/>
                  <a:pt x="275" y="202"/>
                  <a:pt x="316" y="195"/>
                </a:cubicBezTo>
                <a:cubicBezTo>
                  <a:pt x="335" y="191"/>
                  <a:pt x="356" y="185"/>
                  <a:pt x="379" y="174"/>
                </a:cubicBezTo>
                <a:cubicBezTo>
                  <a:pt x="380" y="174"/>
                  <a:pt x="380" y="173"/>
                  <a:pt x="380" y="173"/>
                </a:cubicBezTo>
                <a:cubicBezTo>
                  <a:pt x="405" y="167"/>
                  <a:pt x="412" y="175"/>
                  <a:pt x="423" y="191"/>
                </a:cubicBezTo>
                <a:cubicBezTo>
                  <a:pt x="423" y="191"/>
                  <a:pt x="423" y="191"/>
                  <a:pt x="424" y="192"/>
                </a:cubicBezTo>
                <a:cubicBezTo>
                  <a:pt x="434" y="216"/>
                  <a:pt x="440" y="243"/>
                  <a:pt x="440" y="269"/>
                </a:cubicBezTo>
                <a:cubicBezTo>
                  <a:pt x="439" y="270"/>
                  <a:pt x="439" y="272"/>
                  <a:pt x="439" y="273"/>
                </a:cubicBezTo>
                <a:cubicBezTo>
                  <a:pt x="438" y="307"/>
                  <a:pt x="430" y="334"/>
                  <a:pt x="424" y="352"/>
                </a:cubicBezTo>
                <a:cubicBezTo>
                  <a:pt x="418" y="369"/>
                  <a:pt x="445" y="360"/>
                  <a:pt x="445" y="335"/>
                </a:cubicBezTo>
                <a:cubicBezTo>
                  <a:pt x="445" y="329"/>
                  <a:pt x="452" y="259"/>
                  <a:pt x="476" y="274"/>
                </a:cubicBezTo>
                <a:cubicBezTo>
                  <a:pt x="476" y="274"/>
                  <a:pt x="477" y="274"/>
                  <a:pt x="477" y="275"/>
                </a:cubicBezTo>
                <a:cubicBezTo>
                  <a:pt x="494" y="313"/>
                  <a:pt x="480" y="378"/>
                  <a:pt x="445" y="384"/>
                </a:cubicBezTo>
                <a:cubicBezTo>
                  <a:pt x="421" y="440"/>
                  <a:pt x="377" y="482"/>
                  <a:pt x="317" y="482"/>
                </a:cubicBezTo>
                <a:cubicBezTo>
                  <a:pt x="316" y="482"/>
                  <a:pt x="316" y="482"/>
                  <a:pt x="316" y="482"/>
                </a:cubicBezTo>
                <a:cubicBezTo>
                  <a:pt x="256" y="482"/>
                  <a:pt x="213" y="440"/>
                  <a:pt x="189" y="384"/>
                </a:cubicBezTo>
                <a:close/>
                <a:moveTo>
                  <a:pt x="249" y="484"/>
                </a:moveTo>
                <a:cubicBezTo>
                  <a:pt x="268" y="496"/>
                  <a:pt x="291" y="502"/>
                  <a:pt x="316" y="503"/>
                </a:cubicBezTo>
                <a:cubicBezTo>
                  <a:pt x="317" y="503"/>
                  <a:pt x="317" y="503"/>
                  <a:pt x="317" y="503"/>
                </a:cubicBezTo>
                <a:cubicBezTo>
                  <a:pt x="343" y="503"/>
                  <a:pt x="366" y="496"/>
                  <a:pt x="387" y="483"/>
                </a:cubicBezTo>
                <a:cubicBezTo>
                  <a:pt x="391" y="500"/>
                  <a:pt x="401" y="518"/>
                  <a:pt x="414" y="532"/>
                </a:cubicBezTo>
                <a:cubicBezTo>
                  <a:pt x="374" y="581"/>
                  <a:pt x="346" y="601"/>
                  <a:pt x="319" y="630"/>
                </a:cubicBezTo>
                <a:cubicBezTo>
                  <a:pt x="318" y="629"/>
                  <a:pt x="317" y="629"/>
                  <a:pt x="316" y="628"/>
                </a:cubicBezTo>
                <a:cubicBezTo>
                  <a:pt x="292" y="612"/>
                  <a:pt x="262" y="579"/>
                  <a:pt x="224" y="525"/>
                </a:cubicBezTo>
                <a:cubicBezTo>
                  <a:pt x="235" y="513"/>
                  <a:pt x="244" y="498"/>
                  <a:pt x="249" y="484"/>
                </a:cubicBezTo>
                <a:close/>
                <a:moveTo>
                  <a:pt x="403" y="669"/>
                </a:moveTo>
                <a:cubicBezTo>
                  <a:pt x="391" y="655"/>
                  <a:pt x="383" y="631"/>
                  <a:pt x="362" y="619"/>
                </a:cubicBezTo>
                <a:cubicBezTo>
                  <a:pt x="344" y="631"/>
                  <a:pt x="321" y="669"/>
                  <a:pt x="318" y="687"/>
                </a:cubicBezTo>
                <a:cubicBezTo>
                  <a:pt x="318" y="684"/>
                  <a:pt x="317" y="680"/>
                  <a:pt x="316" y="677"/>
                </a:cubicBezTo>
                <a:cubicBezTo>
                  <a:pt x="308" y="654"/>
                  <a:pt x="281" y="635"/>
                  <a:pt x="272" y="626"/>
                </a:cubicBezTo>
                <a:cubicBezTo>
                  <a:pt x="252" y="635"/>
                  <a:pt x="246" y="653"/>
                  <a:pt x="233" y="670"/>
                </a:cubicBezTo>
                <a:cubicBezTo>
                  <a:pt x="220" y="653"/>
                  <a:pt x="183" y="602"/>
                  <a:pt x="172" y="556"/>
                </a:cubicBezTo>
                <a:cubicBezTo>
                  <a:pt x="187" y="553"/>
                  <a:pt x="201" y="545"/>
                  <a:pt x="213" y="535"/>
                </a:cubicBezTo>
                <a:cubicBezTo>
                  <a:pt x="213" y="536"/>
                  <a:pt x="214" y="537"/>
                  <a:pt x="214" y="538"/>
                </a:cubicBezTo>
                <a:cubicBezTo>
                  <a:pt x="240" y="574"/>
                  <a:pt x="285" y="626"/>
                  <a:pt x="316" y="652"/>
                </a:cubicBezTo>
                <a:cubicBezTo>
                  <a:pt x="317" y="653"/>
                  <a:pt x="318" y="654"/>
                  <a:pt x="319" y="655"/>
                </a:cubicBezTo>
                <a:cubicBezTo>
                  <a:pt x="351" y="612"/>
                  <a:pt x="388" y="581"/>
                  <a:pt x="425" y="541"/>
                </a:cubicBezTo>
                <a:cubicBezTo>
                  <a:pt x="435" y="549"/>
                  <a:pt x="446" y="555"/>
                  <a:pt x="459" y="558"/>
                </a:cubicBezTo>
                <a:cubicBezTo>
                  <a:pt x="446" y="592"/>
                  <a:pt x="425" y="648"/>
                  <a:pt x="403" y="669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1" name="Freeform 58"/>
          <p:cNvSpPr>
            <a:spLocks noEditPoints="1"/>
          </p:cNvSpPr>
          <p:nvPr/>
        </p:nvSpPr>
        <p:spPr bwMode="auto">
          <a:xfrm>
            <a:off x="4514558" y="2007103"/>
            <a:ext cx="184390" cy="183371"/>
          </a:xfrm>
          <a:custGeom>
            <a:avLst/>
            <a:gdLst>
              <a:gd name="T0" fmla="*/ 345 w 360"/>
              <a:gd name="T1" fmla="*/ 206 h 360"/>
              <a:gd name="T2" fmla="*/ 347 w 360"/>
              <a:gd name="T3" fmla="*/ 180 h 360"/>
              <a:gd name="T4" fmla="*/ 180 w 360"/>
              <a:gd name="T5" fmla="*/ 13 h 360"/>
              <a:gd name="T6" fmla="*/ 154 w 360"/>
              <a:gd name="T7" fmla="*/ 15 h 360"/>
              <a:gd name="T8" fmla="*/ 101 w 360"/>
              <a:gd name="T9" fmla="*/ 0 h 360"/>
              <a:gd name="T10" fmla="*/ 0 w 360"/>
              <a:gd name="T11" fmla="*/ 101 h 360"/>
              <a:gd name="T12" fmla="*/ 15 w 360"/>
              <a:gd name="T13" fmla="*/ 154 h 360"/>
              <a:gd name="T14" fmla="*/ 13 w 360"/>
              <a:gd name="T15" fmla="*/ 180 h 360"/>
              <a:gd name="T16" fmla="*/ 180 w 360"/>
              <a:gd name="T17" fmla="*/ 347 h 360"/>
              <a:gd name="T18" fmla="*/ 206 w 360"/>
              <a:gd name="T19" fmla="*/ 345 h 360"/>
              <a:gd name="T20" fmla="*/ 259 w 360"/>
              <a:gd name="T21" fmla="*/ 360 h 360"/>
              <a:gd name="T22" fmla="*/ 360 w 360"/>
              <a:gd name="T23" fmla="*/ 259 h 360"/>
              <a:gd name="T24" fmla="*/ 345 w 360"/>
              <a:gd name="T25" fmla="*/ 206 h 360"/>
              <a:gd name="T26" fmla="*/ 259 w 360"/>
              <a:gd name="T27" fmla="*/ 256 h 360"/>
              <a:gd name="T28" fmla="*/ 228 w 360"/>
              <a:gd name="T29" fmla="*/ 280 h 360"/>
              <a:gd name="T30" fmla="*/ 180 w 360"/>
              <a:gd name="T31" fmla="*/ 288 h 360"/>
              <a:gd name="T32" fmla="*/ 125 w 360"/>
              <a:gd name="T33" fmla="*/ 277 h 360"/>
              <a:gd name="T34" fmla="*/ 100 w 360"/>
              <a:gd name="T35" fmla="*/ 254 h 360"/>
              <a:gd name="T36" fmla="*/ 90 w 360"/>
              <a:gd name="T37" fmla="*/ 227 h 360"/>
              <a:gd name="T38" fmla="*/ 96 w 360"/>
              <a:gd name="T39" fmla="*/ 213 h 360"/>
              <a:gd name="T40" fmla="*/ 111 w 360"/>
              <a:gd name="T41" fmla="*/ 207 h 360"/>
              <a:gd name="T42" fmla="*/ 124 w 360"/>
              <a:gd name="T43" fmla="*/ 212 h 360"/>
              <a:gd name="T44" fmla="*/ 133 w 360"/>
              <a:gd name="T45" fmla="*/ 225 h 360"/>
              <a:gd name="T46" fmla="*/ 142 w 360"/>
              <a:gd name="T47" fmla="*/ 241 h 360"/>
              <a:gd name="T48" fmla="*/ 155 w 360"/>
              <a:gd name="T49" fmla="*/ 252 h 360"/>
              <a:gd name="T50" fmla="*/ 179 w 360"/>
              <a:gd name="T51" fmla="*/ 256 h 360"/>
              <a:gd name="T52" fmla="*/ 211 w 360"/>
              <a:gd name="T53" fmla="*/ 247 h 360"/>
              <a:gd name="T54" fmla="*/ 224 w 360"/>
              <a:gd name="T55" fmla="*/ 226 h 360"/>
              <a:gd name="T56" fmla="*/ 217 w 360"/>
              <a:gd name="T57" fmla="*/ 210 h 360"/>
              <a:gd name="T58" fmla="*/ 200 w 360"/>
              <a:gd name="T59" fmla="*/ 200 h 360"/>
              <a:gd name="T60" fmla="*/ 171 w 360"/>
              <a:gd name="T61" fmla="*/ 193 h 360"/>
              <a:gd name="T62" fmla="*/ 130 w 360"/>
              <a:gd name="T63" fmla="*/ 181 h 360"/>
              <a:gd name="T64" fmla="*/ 104 w 360"/>
              <a:gd name="T65" fmla="*/ 161 h 360"/>
              <a:gd name="T66" fmla="*/ 94 w 360"/>
              <a:gd name="T67" fmla="*/ 131 h 360"/>
              <a:gd name="T68" fmla="*/ 105 w 360"/>
              <a:gd name="T69" fmla="*/ 100 h 360"/>
              <a:gd name="T70" fmla="*/ 134 w 360"/>
              <a:gd name="T71" fmla="*/ 79 h 360"/>
              <a:gd name="T72" fmla="*/ 179 w 360"/>
              <a:gd name="T73" fmla="*/ 72 h 360"/>
              <a:gd name="T74" fmla="*/ 215 w 360"/>
              <a:gd name="T75" fmla="*/ 77 h 360"/>
              <a:gd name="T76" fmla="*/ 241 w 360"/>
              <a:gd name="T77" fmla="*/ 89 h 360"/>
              <a:gd name="T78" fmla="*/ 255 w 360"/>
              <a:gd name="T79" fmla="*/ 106 h 360"/>
              <a:gd name="T80" fmla="*/ 260 w 360"/>
              <a:gd name="T81" fmla="*/ 123 h 360"/>
              <a:gd name="T82" fmla="*/ 254 w 360"/>
              <a:gd name="T83" fmla="*/ 137 h 360"/>
              <a:gd name="T84" fmla="*/ 239 w 360"/>
              <a:gd name="T85" fmla="*/ 144 h 360"/>
              <a:gd name="T86" fmla="*/ 227 w 360"/>
              <a:gd name="T87" fmla="*/ 140 h 360"/>
              <a:gd name="T88" fmla="*/ 218 w 360"/>
              <a:gd name="T89" fmla="*/ 128 h 360"/>
              <a:gd name="T90" fmla="*/ 203 w 360"/>
              <a:gd name="T91" fmla="*/ 110 h 360"/>
              <a:gd name="T92" fmla="*/ 176 w 360"/>
              <a:gd name="T93" fmla="*/ 103 h 360"/>
              <a:gd name="T94" fmla="*/ 148 w 360"/>
              <a:gd name="T95" fmla="*/ 110 h 360"/>
              <a:gd name="T96" fmla="*/ 138 w 360"/>
              <a:gd name="T97" fmla="*/ 127 h 360"/>
              <a:gd name="T98" fmla="*/ 141 w 360"/>
              <a:gd name="T99" fmla="*/ 137 h 360"/>
              <a:gd name="T100" fmla="*/ 151 w 360"/>
              <a:gd name="T101" fmla="*/ 145 h 360"/>
              <a:gd name="T102" fmla="*/ 164 w 360"/>
              <a:gd name="T103" fmla="*/ 150 h 360"/>
              <a:gd name="T104" fmla="*/ 186 w 360"/>
              <a:gd name="T105" fmla="*/ 155 h 360"/>
              <a:gd name="T106" fmla="*/ 220 w 360"/>
              <a:gd name="T107" fmla="*/ 164 h 360"/>
              <a:gd name="T108" fmla="*/ 247 w 360"/>
              <a:gd name="T109" fmla="*/ 176 h 360"/>
              <a:gd name="T110" fmla="*/ 264 w 360"/>
              <a:gd name="T111" fmla="*/ 195 h 360"/>
              <a:gd name="T112" fmla="*/ 270 w 360"/>
              <a:gd name="T113" fmla="*/ 222 h 360"/>
              <a:gd name="T114" fmla="*/ 259 w 360"/>
              <a:gd name="T115" fmla="*/ 256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360" h="360">
                <a:moveTo>
                  <a:pt x="345" y="206"/>
                </a:moveTo>
                <a:cubicBezTo>
                  <a:pt x="346" y="198"/>
                  <a:pt x="347" y="189"/>
                  <a:pt x="347" y="180"/>
                </a:cubicBezTo>
                <a:cubicBezTo>
                  <a:pt x="347" y="88"/>
                  <a:pt x="272" y="13"/>
                  <a:pt x="180" y="13"/>
                </a:cubicBezTo>
                <a:cubicBezTo>
                  <a:pt x="171" y="13"/>
                  <a:pt x="162" y="14"/>
                  <a:pt x="154" y="15"/>
                </a:cubicBezTo>
                <a:cubicBezTo>
                  <a:pt x="139" y="6"/>
                  <a:pt x="120" y="0"/>
                  <a:pt x="101" y="0"/>
                </a:cubicBezTo>
                <a:cubicBezTo>
                  <a:pt x="45" y="0"/>
                  <a:pt x="0" y="45"/>
                  <a:pt x="0" y="101"/>
                </a:cubicBezTo>
                <a:cubicBezTo>
                  <a:pt x="0" y="120"/>
                  <a:pt x="6" y="139"/>
                  <a:pt x="15" y="154"/>
                </a:cubicBezTo>
                <a:cubicBezTo>
                  <a:pt x="14" y="163"/>
                  <a:pt x="13" y="171"/>
                  <a:pt x="13" y="180"/>
                </a:cubicBezTo>
                <a:cubicBezTo>
                  <a:pt x="13" y="272"/>
                  <a:pt x="88" y="347"/>
                  <a:pt x="180" y="347"/>
                </a:cubicBezTo>
                <a:cubicBezTo>
                  <a:pt x="189" y="347"/>
                  <a:pt x="198" y="346"/>
                  <a:pt x="206" y="345"/>
                </a:cubicBezTo>
                <a:cubicBezTo>
                  <a:pt x="221" y="355"/>
                  <a:pt x="240" y="360"/>
                  <a:pt x="259" y="360"/>
                </a:cubicBezTo>
                <a:cubicBezTo>
                  <a:pt x="315" y="360"/>
                  <a:pt x="360" y="315"/>
                  <a:pt x="360" y="259"/>
                </a:cubicBezTo>
                <a:cubicBezTo>
                  <a:pt x="360" y="240"/>
                  <a:pt x="355" y="222"/>
                  <a:pt x="345" y="206"/>
                </a:cubicBezTo>
                <a:close/>
                <a:moveTo>
                  <a:pt x="259" y="256"/>
                </a:moveTo>
                <a:cubicBezTo>
                  <a:pt x="252" y="266"/>
                  <a:pt x="242" y="274"/>
                  <a:pt x="228" y="280"/>
                </a:cubicBezTo>
                <a:cubicBezTo>
                  <a:pt x="215" y="286"/>
                  <a:pt x="199" y="288"/>
                  <a:pt x="180" y="288"/>
                </a:cubicBezTo>
                <a:cubicBezTo>
                  <a:pt x="158" y="288"/>
                  <a:pt x="139" y="285"/>
                  <a:pt x="125" y="277"/>
                </a:cubicBezTo>
                <a:cubicBezTo>
                  <a:pt x="115" y="271"/>
                  <a:pt x="106" y="264"/>
                  <a:pt x="100" y="254"/>
                </a:cubicBezTo>
                <a:cubicBezTo>
                  <a:pt x="93" y="245"/>
                  <a:pt x="90" y="236"/>
                  <a:pt x="90" y="227"/>
                </a:cubicBezTo>
                <a:cubicBezTo>
                  <a:pt x="90" y="221"/>
                  <a:pt x="92" y="217"/>
                  <a:pt x="96" y="213"/>
                </a:cubicBezTo>
                <a:cubicBezTo>
                  <a:pt x="100" y="209"/>
                  <a:pt x="105" y="207"/>
                  <a:pt x="111" y="207"/>
                </a:cubicBezTo>
                <a:cubicBezTo>
                  <a:pt x="116" y="207"/>
                  <a:pt x="120" y="209"/>
                  <a:pt x="124" y="212"/>
                </a:cubicBezTo>
                <a:cubicBezTo>
                  <a:pt x="127" y="215"/>
                  <a:pt x="130" y="219"/>
                  <a:pt x="133" y="225"/>
                </a:cubicBezTo>
                <a:cubicBezTo>
                  <a:pt x="135" y="231"/>
                  <a:pt x="138" y="237"/>
                  <a:pt x="142" y="241"/>
                </a:cubicBezTo>
                <a:cubicBezTo>
                  <a:pt x="145" y="245"/>
                  <a:pt x="150" y="249"/>
                  <a:pt x="155" y="252"/>
                </a:cubicBezTo>
                <a:cubicBezTo>
                  <a:pt x="161" y="255"/>
                  <a:pt x="169" y="256"/>
                  <a:pt x="179" y="256"/>
                </a:cubicBezTo>
                <a:cubicBezTo>
                  <a:pt x="192" y="256"/>
                  <a:pt x="203" y="253"/>
                  <a:pt x="211" y="247"/>
                </a:cubicBezTo>
                <a:cubicBezTo>
                  <a:pt x="220" y="242"/>
                  <a:pt x="224" y="235"/>
                  <a:pt x="224" y="226"/>
                </a:cubicBezTo>
                <a:cubicBezTo>
                  <a:pt x="224" y="219"/>
                  <a:pt x="221" y="214"/>
                  <a:pt x="217" y="210"/>
                </a:cubicBezTo>
                <a:cubicBezTo>
                  <a:pt x="213" y="206"/>
                  <a:pt x="207" y="203"/>
                  <a:pt x="200" y="200"/>
                </a:cubicBezTo>
                <a:cubicBezTo>
                  <a:pt x="193" y="198"/>
                  <a:pt x="183" y="196"/>
                  <a:pt x="171" y="193"/>
                </a:cubicBezTo>
                <a:cubicBezTo>
                  <a:pt x="155" y="190"/>
                  <a:pt x="141" y="185"/>
                  <a:pt x="130" y="181"/>
                </a:cubicBezTo>
                <a:cubicBezTo>
                  <a:pt x="119" y="176"/>
                  <a:pt x="111" y="170"/>
                  <a:pt x="104" y="161"/>
                </a:cubicBezTo>
                <a:cubicBezTo>
                  <a:pt x="98" y="153"/>
                  <a:pt x="94" y="143"/>
                  <a:pt x="94" y="131"/>
                </a:cubicBezTo>
                <a:cubicBezTo>
                  <a:pt x="94" y="119"/>
                  <a:pt x="98" y="109"/>
                  <a:pt x="105" y="100"/>
                </a:cubicBezTo>
                <a:cubicBezTo>
                  <a:pt x="111" y="91"/>
                  <a:pt x="121" y="84"/>
                  <a:pt x="134" y="79"/>
                </a:cubicBezTo>
                <a:cubicBezTo>
                  <a:pt x="147" y="74"/>
                  <a:pt x="162" y="72"/>
                  <a:pt x="179" y="72"/>
                </a:cubicBezTo>
                <a:cubicBezTo>
                  <a:pt x="193" y="72"/>
                  <a:pt x="205" y="73"/>
                  <a:pt x="215" y="77"/>
                </a:cubicBezTo>
                <a:cubicBezTo>
                  <a:pt x="226" y="80"/>
                  <a:pt x="234" y="84"/>
                  <a:pt x="241" y="89"/>
                </a:cubicBezTo>
                <a:cubicBezTo>
                  <a:pt x="247" y="95"/>
                  <a:pt x="252" y="100"/>
                  <a:pt x="255" y="106"/>
                </a:cubicBezTo>
                <a:cubicBezTo>
                  <a:pt x="259" y="112"/>
                  <a:pt x="260" y="118"/>
                  <a:pt x="260" y="123"/>
                </a:cubicBezTo>
                <a:cubicBezTo>
                  <a:pt x="260" y="129"/>
                  <a:pt x="258" y="133"/>
                  <a:pt x="254" y="137"/>
                </a:cubicBezTo>
                <a:cubicBezTo>
                  <a:pt x="250" y="142"/>
                  <a:pt x="245" y="144"/>
                  <a:pt x="239" y="144"/>
                </a:cubicBezTo>
                <a:cubicBezTo>
                  <a:pt x="234" y="144"/>
                  <a:pt x="230" y="142"/>
                  <a:pt x="227" y="140"/>
                </a:cubicBezTo>
                <a:cubicBezTo>
                  <a:pt x="224" y="137"/>
                  <a:pt x="221" y="133"/>
                  <a:pt x="218" y="128"/>
                </a:cubicBezTo>
                <a:cubicBezTo>
                  <a:pt x="214" y="120"/>
                  <a:pt x="209" y="114"/>
                  <a:pt x="203" y="110"/>
                </a:cubicBezTo>
                <a:cubicBezTo>
                  <a:pt x="198" y="105"/>
                  <a:pt x="189" y="103"/>
                  <a:pt x="176" y="103"/>
                </a:cubicBezTo>
                <a:cubicBezTo>
                  <a:pt x="165" y="103"/>
                  <a:pt x="155" y="106"/>
                  <a:pt x="148" y="110"/>
                </a:cubicBezTo>
                <a:cubicBezTo>
                  <a:pt x="141" y="115"/>
                  <a:pt x="138" y="120"/>
                  <a:pt x="138" y="127"/>
                </a:cubicBezTo>
                <a:cubicBezTo>
                  <a:pt x="138" y="131"/>
                  <a:pt x="139" y="134"/>
                  <a:pt x="141" y="137"/>
                </a:cubicBezTo>
                <a:cubicBezTo>
                  <a:pt x="144" y="140"/>
                  <a:pt x="147" y="143"/>
                  <a:pt x="151" y="145"/>
                </a:cubicBezTo>
                <a:cubicBezTo>
                  <a:pt x="156" y="147"/>
                  <a:pt x="160" y="149"/>
                  <a:pt x="164" y="150"/>
                </a:cubicBezTo>
                <a:cubicBezTo>
                  <a:pt x="169" y="151"/>
                  <a:pt x="176" y="153"/>
                  <a:pt x="186" y="155"/>
                </a:cubicBezTo>
                <a:cubicBezTo>
                  <a:pt x="199" y="158"/>
                  <a:pt x="210" y="161"/>
                  <a:pt x="220" y="164"/>
                </a:cubicBezTo>
                <a:cubicBezTo>
                  <a:pt x="231" y="168"/>
                  <a:pt x="239" y="172"/>
                  <a:pt x="247" y="176"/>
                </a:cubicBezTo>
                <a:cubicBezTo>
                  <a:pt x="254" y="181"/>
                  <a:pt x="260" y="187"/>
                  <a:pt x="264" y="195"/>
                </a:cubicBezTo>
                <a:cubicBezTo>
                  <a:pt x="268" y="202"/>
                  <a:pt x="270" y="211"/>
                  <a:pt x="270" y="222"/>
                </a:cubicBezTo>
                <a:cubicBezTo>
                  <a:pt x="270" y="234"/>
                  <a:pt x="266" y="246"/>
                  <a:pt x="259" y="25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289" name="Oval 157"/>
          <p:cNvSpPr/>
          <p:nvPr/>
        </p:nvSpPr>
        <p:spPr>
          <a:xfrm>
            <a:off x="2123728" y="2892742"/>
            <a:ext cx="647604" cy="647604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290" name="Freeform 158"/>
          <p:cNvSpPr/>
          <p:nvPr/>
        </p:nvSpPr>
        <p:spPr>
          <a:xfrm flipV="1">
            <a:off x="2266230" y="2499742"/>
            <a:ext cx="362597" cy="485194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333" name="Freeform 22"/>
          <p:cNvSpPr>
            <a:spLocks noEditPoints="1"/>
          </p:cNvSpPr>
          <p:nvPr/>
        </p:nvSpPr>
        <p:spPr bwMode="auto">
          <a:xfrm flipH="1">
            <a:off x="2242352" y="3001363"/>
            <a:ext cx="412895" cy="436064"/>
          </a:xfrm>
          <a:custGeom>
            <a:avLst/>
            <a:gdLst>
              <a:gd name="T0" fmla="*/ 452 w 631"/>
              <a:gd name="T1" fmla="*/ 470 h 666"/>
              <a:gd name="T2" fmla="*/ 457 w 631"/>
              <a:gd name="T3" fmla="*/ 457 h 666"/>
              <a:gd name="T4" fmla="*/ 488 w 631"/>
              <a:gd name="T5" fmla="*/ 422 h 666"/>
              <a:gd name="T6" fmla="*/ 501 w 631"/>
              <a:gd name="T7" fmla="*/ 388 h 666"/>
              <a:gd name="T8" fmla="*/ 533 w 631"/>
              <a:gd name="T9" fmla="*/ 327 h 666"/>
              <a:gd name="T10" fmla="*/ 547 w 631"/>
              <a:gd name="T11" fmla="*/ 265 h 666"/>
              <a:gd name="T12" fmla="*/ 360 w 631"/>
              <a:gd name="T13" fmla="*/ 15 h 666"/>
              <a:gd name="T14" fmla="*/ 141 w 631"/>
              <a:gd name="T15" fmla="*/ 181 h 666"/>
              <a:gd name="T16" fmla="*/ 135 w 631"/>
              <a:gd name="T17" fmla="*/ 282 h 666"/>
              <a:gd name="T18" fmla="*/ 143 w 631"/>
              <a:gd name="T19" fmla="*/ 329 h 666"/>
              <a:gd name="T20" fmla="*/ 164 w 631"/>
              <a:gd name="T21" fmla="*/ 368 h 666"/>
              <a:gd name="T22" fmla="*/ 188 w 631"/>
              <a:gd name="T23" fmla="*/ 398 h 666"/>
              <a:gd name="T24" fmla="*/ 213 w 631"/>
              <a:gd name="T25" fmla="*/ 446 h 666"/>
              <a:gd name="T26" fmla="*/ 73 w 631"/>
              <a:gd name="T27" fmla="*/ 507 h 666"/>
              <a:gd name="T28" fmla="*/ 23 w 631"/>
              <a:gd name="T29" fmla="*/ 666 h 666"/>
              <a:gd name="T30" fmla="*/ 319 w 631"/>
              <a:gd name="T31" fmla="*/ 666 h 666"/>
              <a:gd name="T32" fmla="*/ 609 w 631"/>
              <a:gd name="T33" fmla="*/ 666 h 666"/>
              <a:gd name="T34" fmla="*/ 558 w 631"/>
              <a:gd name="T35" fmla="*/ 507 h 666"/>
              <a:gd name="T36" fmla="*/ 167 w 631"/>
              <a:gd name="T37" fmla="*/ 194 h 666"/>
              <a:gd name="T38" fmla="*/ 163 w 631"/>
              <a:gd name="T39" fmla="*/ 250 h 666"/>
              <a:gd name="T40" fmla="*/ 341 w 631"/>
              <a:gd name="T41" fmla="*/ 137 h 666"/>
              <a:gd name="T42" fmla="*/ 224 w 631"/>
              <a:gd name="T43" fmla="*/ 241 h 666"/>
              <a:gd name="T44" fmla="*/ 401 w 631"/>
              <a:gd name="T45" fmla="*/ 137 h 666"/>
              <a:gd name="T46" fmla="*/ 437 w 631"/>
              <a:gd name="T47" fmla="*/ 177 h 666"/>
              <a:gd name="T48" fmla="*/ 447 w 631"/>
              <a:gd name="T49" fmla="*/ 217 h 666"/>
              <a:gd name="T50" fmla="*/ 444 w 631"/>
              <a:gd name="T51" fmla="*/ 319 h 666"/>
              <a:gd name="T52" fmla="*/ 316 w 631"/>
              <a:gd name="T53" fmla="*/ 418 h 666"/>
              <a:gd name="T54" fmla="*/ 248 w 631"/>
              <a:gd name="T55" fmla="*/ 420 h 666"/>
              <a:gd name="T56" fmla="*/ 319 w 631"/>
              <a:gd name="T57" fmla="*/ 438 h 666"/>
              <a:gd name="T58" fmla="*/ 437 w 631"/>
              <a:gd name="T59" fmla="*/ 488 h 666"/>
              <a:gd name="T60" fmla="*/ 197 w 631"/>
              <a:gd name="T61" fmla="*/ 488 h 666"/>
              <a:gd name="T62" fmla="*/ 101 w 631"/>
              <a:gd name="T63" fmla="*/ 665 h 666"/>
              <a:gd name="T64" fmla="*/ 73 w 631"/>
              <a:gd name="T65" fmla="*/ 594 h 666"/>
              <a:gd name="T66" fmla="*/ 38 w 631"/>
              <a:gd name="T67" fmla="*/ 564 h 666"/>
              <a:gd name="T68" fmla="*/ 87 w 631"/>
              <a:gd name="T69" fmla="*/ 600 h 666"/>
              <a:gd name="T70" fmla="*/ 101 w 631"/>
              <a:gd name="T71" fmla="*/ 665 h 666"/>
              <a:gd name="T72" fmla="*/ 319 w 631"/>
              <a:gd name="T73" fmla="*/ 587 h 666"/>
              <a:gd name="T74" fmla="*/ 196 w 631"/>
              <a:gd name="T75" fmla="*/ 546 h 666"/>
              <a:gd name="T76" fmla="*/ 168 w 631"/>
              <a:gd name="T77" fmla="*/ 502 h 666"/>
              <a:gd name="T78" fmla="*/ 310 w 631"/>
              <a:gd name="T79" fmla="*/ 579 h 666"/>
              <a:gd name="T80" fmla="*/ 426 w 631"/>
              <a:gd name="T81" fmla="*/ 544 h 666"/>
              <a:gd name="T82" fmla="*/ 476 w 631"/>
              <a:gd name="T83" fmla="*/ 505 h 666"/>
              <a:gd name="T84" fmla="*/ 593 w 631"/>
              <a:gd name="T85" fmla="*/ 572 h 666"/>
              <a:gd name="T86" fmla="*/ 550 w 631"/>
              <a:gd name="T87" fmla="*/ 604 h 666"/>
              <a:gd name="T88" fmla="*/ 523 w 631"/>
              <a:gd name="T89" fmla="*/ 665 h 666"/>
              <a:gd name="T90" fmla="*/ 558 w 631"/>
              <a:gd name="T91" fmla="*/ 583 h 666"/>
              <a:gd name="T92" fmla="*/ 593 w 631"/>
              <a:gd name="T93" fmla="*/ 572 h 6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631" h="666">
                <a:moveTo>
                  <a:pt x="558" y="507"/>
                </a:moveTo>
                <a:cubicBezTo>
                  <a:pt x="525" y="493"/>
                  <a:pt x="485" y="484"/>
                  <a:pt x="452" y="470"/>
                </a:cubicBezTo>
                <a:cubicBezTo>
                  <a:pt x="438" y="464"/>
                  <a:pt x="428" y="456"/>
                  <a:pt x="420" y="447"/>
                </a:cubicBezTo>
                <a:cubicBezTo>
                  <a:pt x="431" y="452"/>
                  <a:pt x="443" y="455"/>
                  <a:pt x="457" y="457"/>
                </a:cubicBezTo>
                <a:cubicBezTo>
                  <a:pt x="449" y="434"/>
                  <a:pt x="444" y="415"/>
                  <a:pt x="441" y="398"/>
                </a:cubicBezTo>
                <a:cubicBezTo>
                  <a:pt x="454" y="408"/>
                  <a:pt x="470" y="416"/>
                  <a:pt x="488" y="422"/>
                </a:cubicBezTo>
                <a:cubicBezTo>
                  <a:pt x="479" y="403"/>
                  <a:pt x="471" y="385"/>
                  <a:pt x="465" y="368"/>
                </a:cubicBezTo>
                <a:cubicBezTo>
                  <a:pt x="476" y="375"/>
                  <a:pt x="488" y="382"/>
                  <a:pt x="501" y="388"/>
                </a:cubicBezTo>
                <a:cubicBezTo>
                  <a:pt x="493" y="366"/>
                  <a:pt x="488" y="346"/>
                  <a:pt x="486" y="329"/>
                </a:cubicBezTo>
                <a:cubicBezTo>
                  <a:pt x="502" y="330"/>
                  <a:pt x="517" y="329"/>
                  <a:pt x="533" y="327"/>
                </a:cubicBezTo>
                <a:cubicBezTo>
                  <a:pt x="516" y="310"/>
                  <a:pt x="503" y="295"/>
                  <a:pt x="494" y="282"/>
                </a:cubicBezTo>
                <a:cubicBezTo>
                  <a:pt x="509" y="280"/>
                  <a:pt x="527" y="275"/>
                  <a:pt x="547" y="265"/>
                </a:cubicBezTo>
                <a:cubicBezTo>
                  <a:pt x="512" y="249"/>
                  <a:pt x="496" y="216"/>
                  <a:pt x="489" y="183"/>
                </a:cubicBezTo>
                <a:cubicBezTo>
                  <a:pt x="477" y="117"/>
                  <a:pt x="430" y="14"/>
                  <a:pt x="360" y="15"/>
                </a:cubicBezTo>
                <a:cubicBezTo>
                  <a:pt x="346" y="11"/>
                  <a:pt x="332" y="8"/>
                  <a:pt x="319" y="7"/>
                </a:cubicBezTo>
                <a:cubicBezTo>
                  <a:pt x="220" y="0"/>
                  <a:pt x="153" y="78"/>
                  <a:pt x="141" y="181"/>
                </a:cubicBezTo>
                <a:cubicBezTo>
                  <a:pt x="133" y="215"/>
                  <a:pt x="118" y="249"/>
                  <a:pt x="82" y="265"/>
                </a:cubicBezTo>
                <a:cubicBezTo>
                  <a:pt x="102" y="275"/>
                  <a:pt x="120" y="280"/>
                  <a:pt x="135" y="282"/>
                </a:cubicBezTo>
                <a:cubicBezTo>
                  <a:pt x="126" y="295"/>
                  <a:pt x="113" y="310"/>
                  <a:pt x="96" y="327"/>
                </a:cubicBezTo>
                <a:cubicBezTo>
                  <a:pt x="111" y="329"/>
                  <a:pt x="127" y="330"/>
                  <a:pt x="143" y="329"/>
                </a:cubicBezTo>
                <a:cubicBezTo>
                  <a:pt x="141" y="346"/>
                  <a:pt x="136" y="366"/>
                  <a:pt x="128" y="388"/>
                </a:cubicBezTo>
                <a:cubicBezTo>
                  <a:pt x="141" y="382"/>
                  <a:pt x="153" y="375"/>
                  <a:pt x="164" y="368"/>
                </a:cubicBezTo>
                <a:cubicBezTo>
                  <a:pt x="158" y="385"/>
                  <a:pt x="150" y="403"/>
                  <a:pt x="141" y="422"/>
                </a:cubicBezTo>
                <a:cubicBezTo>
                  <a:pt x="159" y="416"/>
                  <a:pt x="175" y="408"/>
                  <a:pt x="188" y="398"/>
                </a:cubicBezTo>
                <a:cubicBezTo>
                  <a:pt x="185" y="415"/>
                  <a:pt x="180" y="434"/>
                  <a:pt x="172" y="457"/>
                </a:cubicBezTo>
                <a:cubicBezTo>
                  <a:pt x="188" y="455"/>
                  <a:pt x="201" y="451"/>
                  <a:pt x="213" y="446"/>
                </a:cubicBezTo>
                <a:cubicBezTo>
                  <a:pt x="205" y="455"/>
                  <a:pt x="195" y="463"/>
                  <a:pt x="180" y="470"/>
                </a:cubicBezTo>
                <a:cubicBezTo>
                  <a:pt x="146" y="484"/>
                  <a:pt x="107" y="493"/>
                  <a:pt x="73" y="507"/>
                </a:cubicBezTo>
                <a:cubicBezTo>
                  <a:pt x="32" y="526"/>
                  <a:pt x="0" y="551"/>
                  <a:pt x="2" y="603"/>
                </a:cubicBezTo>
                <a:cubicBezTo>
                  <a:pt x="2" y="624"/>
                  <a:pt x="10" y="645"/>
                  <a:pt x="23" y="666"/>
                </a:cubicBezTo>
                <a:cubicBezTo>
                  <a:pt x="73" y="666"/>
                  <a:pt x="73" y="666"/>
                  <a:pt x="73" y="666"/>
                </a:cubicBezTo>
                <a:cubicBezTo>
                  <a:pt x="319" y="666"/>
                  <a:pt x="319" y="666"/>
                  <a:pt x="319" y="666"/>
                </a:cubicBezTo>
                <a:cubicBezTo>
                  <a:pt x="558" y="666"/>
                  <a:pt x="558" y="666"/>
                  <a:pt x="558" y="666"/>
                </a:cubicBezTo>
                <a:cubicBezTo>
                  <a:pt x="609" y="666"/>
                  <a:pt x="609" y="666"/>
                  <a:pt x="609" y="666"/>
                </a:cubicBezTo>
                <a:cubicBezTo>
                  <a:pt x="621" y="645"/>
                  <a:pt x="629" y="624"/>
                  <a:pt x="630" y="603"/>
                </a:cubicBezTo>
                <a:cubicBezTo>
                  <a:pt x="631" y="551"/>
                  <a:pt x="600" y="526"/>
                  <a:pt x="558" y="507"/>
                </a:cubicBezTo>
                <a:close/>
                <a:moveTo>
                  <a:pt x="188" y="319"/>
                </a:moveTo>
                <a:cubicBezTo>
                  <a:pt x="147" y="312"/>
                  <a:pt x="135" y="225"/>
                  <a:pt x="167" y="194"/>
                </a:cubicBezTo>
                <a:cubicBezTo>
                  <a:pt x="174" y="194"/>
                  <a:pt x="180" y="204"/>
                  <a:pt x="183" y="214"/>
                </a:cubicBezTo>
                <a:cubicBezTo>
                  <a:pt x="180" y="227"/>
                  <a:pt x="174" y="239"/>
                  <a:pt x="163" y="250"/>
                </a:cubicBezTo>
                <a:cubicBezTo>
                  <a:pt x="209" y="242"/>
                  <a:pt x="274" y="201"/>
                  <a:pt x="319" y="160"/>
                </a:cubicBezTo>
                <a:cubicBezTo>
                  <a:pt x="327" y="152"/>
                  <a:pt x="334" y="145"/>
                  <a:pt x="341" y="137"/>
                </a:cubicBezTo>
                <a:cubicBezTo>
                  <a:pt x="336" y="149"/>
                  <a:pt x="329" y="160"/>
                  <a:pt x="319" y="171"/>
                </a:cubicBezTo>
                <a:cubicBezTo>
                  <a:pt x="299" y="193"/>
                  <a:pt x="268" y="215"/>
                  <a:pt x="224" y="241"/>
                </a:cubicBezTo>
                <a:cubicBezTo>
                  <a:pt x="260" y="237"/>
                  <a:pt x="292" y="227"/>
                  <a:pt x="319" y="215"/>
                </a:cubicBezTo>
                <a:cubicBezTo>
                  <a:pt x="358" y="196"/>
                  <a:pt x="386" y="169"/>
                  <a:pt x="401" y="137"/>
                </a:cubicBezTo>
                <a:cubicBezTo>
                  <a:pt x="394" y="171"/>
                  <a:pt x="380" y="190"/>
                  <a:pt x="355" y="215"/>
                </a:cubicBezTo>
                <a:cubicBezTo>
                  <a:pt x="393" y="204"/>
                  <a:pt x="420" y="193"/>
                  <a:pt x="437" y="177"/>
                </a:cubicBezTo>
                <a:cubicBezTo>
                  <a:pt x="438" y="188"/>
                  <a:pt x="439" y="198"/>
                  <a:pt x="438" y="209"/>
                </a:cubicBezTo>
                <a:cubicBezTo>
                  <a:pt x="437" y="250"/>
                  <a:pt x="440" y="240"/>
                  <a:pt x="447" y="217"/>
                </a:cubicBezTo>
                <a:cubicBezTo>
                  <a:pt x="451" y="206"/>
                  <a:pt x="457" y="195"/>
                  <a:pt x="465" y="194"/>
                </a:cubicBezTo>
                <a:cubicBezTo>
                  <a:pt x="497" y="225"/>
                  <a:pt x="485" y="312"/>
                  <a:pt x="444" y="319"/>
                </a:cubicBezTo>
                <a:cubicBezTo>
                  <a:pt x="420" y="375"/>
                  <a:pt x="377" y="416"/>
                  <a:pt x="319" y="418"/>
                </a:cubicBezTo>
                <a:cubicBezTo>
                  <a:pt x="318" y="418"/>
                  <a:pt x="317" y="418"/>
                  <a:pt x="316" y="418"/>
                </a:cubicBezTo>
                <a:cubicBezTo>
                  <a:pt x="256" y="418"/>
                  <a:pt x="212" y="376"/>
                  <a:pt x="188" y="319"/>
                </a:cubicBezTo>
                <a:close/>
                <a:moveTo>
                  <a:pt x="248" y="420"/>
                </a:moveTo>
                <a:cubicBezTo>
                  <a:pt x="268" y="432"/>
                  <a:pt x="291" y="438"/>
                  <a:pt x="316" y="438"/>
                </a:cubicBezTo>
                <a:cubicBezTo>
                  <a:pt x="317" y="438"/>
                  <a:pt x="318" y="438"/>
                  <a:pt x="319" y="438"/>
                </a:cubicBezTo>
                <a:cubicBezTo>
                  <a:pt x="343" y="438"/>
                  <a:pt x="366" y="431"/>
                  <a:pt x="386" y="419"/>
                </a:cubicBezTo>
                <a:cubicBezTo>
                  <a:pt x="394" y="450"/>
                  <a:pt x="410" y="477"/>
                  <a:pt x="437" y="488"/>
                </a:cubicBezTo>
                <a:cubicBezTo>
                  <a:pt x="406" y="526"/>
                  <a:pt x="362" y="546"/>
                  <a:pt x="319" y="547"/>
                </a:cubicBezTo>
                <a:cubicBezTo>
                  <a:pt x="271" y="549"/>
                  <a:pt x="224" y="530"/>
                  <a:pt x="197" y="488"/>
                </a:cubicBezTo>
                <a:cubicBezTo>
                  <a:pt x="224" y="477"/>
                  <a:pt x="239" y="451"/>
                  <a:pt x="248" y="420"/>
                </a:cubicBezTo>
                <a:close/>
                <a:moveTo>
                  <a:pt x="101" y="665"/>
                </a:moveTo>
                <a:cubicBezTo>
                  <a:pt x="100" y="640"/>
                  <a:pt x="92" y="619"/>
                  <a:pt x="81" y="604"/>
                </a:cubicBezTo>
                <a:cubicBezTo>
                  <a:pt x="79" y="601"/>
                  <a:pt x="76" y="597"/>
                  <a:pt x="73" y="594"/>
                </a:cubicBezTo>
                <a:cubicBezTo>
                  <a:pt x="60" y="579"/>
                  <a:pt x="46" y="572"/>
                  <a:pt x="38" y="572"/>
                </a:cubicBezTo>
                <a:cubicBezTo>
                  <a:pt x="38" y="564"/>
                  <a:pt x="38" y="564"/>
                  <a:pt x="38" y="564"/>
                </a:cubicBezTo>
                <a:cubicBezTo>
                  <a:pt x="46" y="564"/>
                  <a:pt x="60" y="570"/>
                  <a:pt x="73" y="583"/>
                </a:cubicBezTo>
                <a:cubicBezTo>
                  <a:pt x="78" y="588"/>
                  <a:pt x="83" y="593"/>
                  <a:pt x="87" y="600"/>
                </a:cubicBezTo>
                <a:cubicBezTo>
                  <a:pt x="98" y="616"/>
                  <a:pt x="107" y="638"/>
                  <a:pt x="108" y="665"/>
                </a:cubicBezTo>
                <a:lnTo>
                  <a:pt x="101" y="665"/>
                </a:lnTo>
                <a:close/>
                <a:moveTo>
                  <a:pt x="430" y="550"/>
                </a:moveTo>
                <a:cubicBezTo>
                  <a:pt x="397" y="574"/>
                  <a:pt x="357" y="586"/>
                  <a:pt x="319" y="587"/>
                </a:cubicBezTo>
                <a:cubicBezTo>
                  <a:pt x="316" y="587"/>
                  <a:pt x="313" y="587"/>
                  <a:pt x="310" y="587"/>
                </a:cubicBezTo>
                <a:cubicBezTo>
                  <a:pt x="269" y="586"/>
                  <a:pt x="228" y="572"/>
                  <a:pt x="196" y="546"/>
                </a:cubicBezTo>
                <a:cubicBezTo>
                  <a:pt x="183" y="535"/>
                  <a:pt x="171" y="522"/>
                  <a:pt x="161" y="506"/>
                </a:cubicBezTo>
                <a:cubicBezTo>
                  <a:pt x="168" y="502"/>
                  <a:pt x="168" y="502"/>
                  <a:pt x="168" y="502"/>
                </a:cubicBezTo>
                <a:cubicBezTo>
                  <a:pt x="177" y="517"/>
                  <a:pt x="188" y="529"/>
                  <a:pt x="201" y="540"/>
                </a:cubicBezTo>
                <a:cubicBezTo>
                  <a:pt x="231" y="565"/>
                  <a:pt x="270" y="578"/>
                  <a:pt x="310" y="579"/>
                </a:cubicBezTo>
                <a:cubicBezTo>
                  <a:pt x="313" y="579"/>
                  <a:pt x="316" y="579"/>
                  <a:pt x="319" y="579"/>
                </a:cubicBezTo>
                <a:cubicBezTo>
                  <a:pt x="356" y="578"/>
                  <a:pt x="394" y="566"/>
                  <a:pt x="426" y="544"/>
                </a:cubicBezTo>
                <a:cubicBezTo>
                  <a:pt x="442" y="532"/>
                  <a:pt x="457" y="517"/>
                  <a:pt x="470" y="500"/>
                </a:cubicBezTo>
                <a:cubicBezTo>
                  <a:pt x="476" y="505"/>
                  <a:pt x="476" y="505"/>
                  <a:pt x="476" y="505"/>
                </a:cubicBezTo>
                <a:cubicBezTo>
                  <a:pt x="463" y="523"/>
                  <a:pt x="447" y="538"/>
                  <a:pt x="430" y="550"/>
                </a:cubicBezTo>
                <a:close/>
                <a:moveTo>
                  <a:pt x="593" y="572"/>
                </a:moveTo>
                <a:cubicBezTo>
                  <a:pt x="585" y="572"/>
                  <a:pt x="571" y="579"/>
                  <a:pt x="558" y="594"/>
                </a:cubicBezTo>
                <a:cubicBezTo>
                  <a:pt x="555" y="597"/>
                  <a:pt x="553" y="601"/>
                  <a:pt x="550" y="604"/>
                </a:cubicBezTo>
                <a:cubicBezTo>
                  <a:pt x="540" y="619"/>
                  <a:pt x="532" y="640"/>
                  <a:pt x="530" y="665"/>
                </a:cubicBezTo>
                <a:cubicBezTo>
                  <a:pt x="523" y="665"/>
                  <a:pt x="523" y="665"/>
                  <a:pt x="523" y="665"/>
                </a:cubicBezTo>
                <a:cubicBezTo>
                  <a:pt x="524" y="638"/>
                  <a:pt x="533" y="616"/>
                  <a:pt x="544" y="600"/>
                </a:cubicBezTo>
                <a:cubicBezTo>
                  <a:pt x="549" y="593"/>
                  <a:pt x="553" y="588"/>
                  <a:pt x="558" y="583"/>
                </a:cubicBezTo>
                <a:cubicBezTo>
                  <a:pt x="571" y="570"/>
                  <a:pt x="585" y="564"/>
                  <a:pt x="593" y="564"/>
                </a:cubicBezTo>
                <a:lnTo>
                  <a:pt x="593" y="572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42" name="Freeform 62"/>
          <p:cNvSpPr>
            <a:spLocks/>
          </p:cNvSpPr>
          <p:nvPr/>
        </p:nvSpPr>
        <p:spPr bwMode="auto">
          <a:xfrm>
            <a:off x="2341739" y="2601913"/>
            <a:ext cx="185407" cy="160958"/>
          </a:xfrm>
          <a:custGeom>
            <a:avLst/>
            <a:gdLst>
              <a:gd name="T0" fmla="*/ 307 w 362"/>
              <a:gd name="T1" fmla="*/ 2 h 314"/>
              <a:gd name="T2" fmla="*/ 205 w 362"/>
              <a:gd name="T3" fmla="*/ 86 h 314"/>
              <a:gd name="T4" fmla="*/ 232 w 362"/>
              <a:gd name="T5" fmla="*/ 81 h 314"/>
              <a:gd name="T6" fmla="*/ 256 w 362"/>
              <a:gd name="T7" fmla="*/ 111 h 314"/>
              <a:gd name="T8" fmla="*/ 232 w 362"/>
              <a:gd name="T9" fmla="*/ 166 h 314"/>
              <a:gd name="T10" fmla="*/ 198 w 362"/>
              <a:gd name="T11" fmla="*/ 201 h 314"/>
              <a:gd name="T12" fmla="*/ 172 w 362"/>
              <a:gd name="T13" fmla="*/ 146 h 314"/>
              <a:gd name="T14" fmla="*/ 157 w 362"/>
              <a:gd name="T15" fmla="*/ 64 h 314"/>
              <a:gd name="T16" fmla="*/ 105 w 362"/>
              <a:gd name="T17" fmla="*/ 6 h 314"/>
              <a:gd name="T18" fmla="*/ 52 w 362"/>
              <a:gd name="T19" fmla="*/ 39 h 314"/>
              <a:gd name="T20" fmla="*/ 0 w 362"/>
              <a:gd name="T21" fmla="*/ 86 h 314"/>
              <a:gd name="T22" fmla="*/ 17 w 362"/>
              <a:gd name="T23" fmla="*/ 107 h 314"/>
              <a:gd name="T24" fmla="*/ 45 w 362"/>
              <a:gd name="T25" fmla="*/ 90 h 314"/>
              <a:gd name="T26" fmla="*/ 80 w 362"/>
              <a:gd name="T27" fmla="*/ 149 h 314"/>
              <a:gd name="T28" fmla="*/ 109 w 362"/>
              <a:gd name="T29" fmla="*/ 256 h 314"/>
              <a:gd name="T30" fmla="*/ 162 w 362"/>
              <a:gd name="T31" fmla="*/ 314 h 314"/>
              <a:gd name="T32" fmla="*/ 286 w 362"/>
              <a:gd name="T33" fmla="*/ 218 h 314"/>
              <a:gd name="T34" fmla="*/ 360 w 362"/>
              <a:gd name="T35" fmla="*/ 74 h 314"/>
              <a:gd name="T36" fmla="*/ 307 w 362"/>
              <a:gd name="T37" fmla="*/ 2 h 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62" h="314">
                <a:moveTo>
                  <a:pt x="307" y="2"/>
                </a:moveTo>
                <a:cubicBezTo>
                  <a:pt x="257" y="0"/>
                  <a:pt x="223" y="29"/>
                  <a:pt x="205" y="86"/>
                </a:cubicBezTo>
                <a:cubicBezTo>
                  <a:pt x="215" y="83"/>
                  <a:pt x="223" y="81"/>
                  <a:pt x="232" y="81"/>
                </a:cubicBezTo>
                <a:cubicBezTo>
                  <a:pt x="250" y="81"/>
                  <a:pt x="258" y="91"/>
                  <a:pt x="256" y="111"/>
                </a:cubicBezTo>
                <a:cubicBezTo>
                  <a:pt x="255" y="124"/>
                  <a:pt x="247" y="142"/>
                  <a:pt x="232" y="166"/>
                </a:cubicBezTo>
                <a:cubicBezTo>
                  <a:pt x="217" y="190"/>
                  <a:pt x="206" y="201"/>
                  <a:pt x="198" y="201"/>
                </a:cubicBezTo>
                <a:cubicBezTo>
                  <a:pt x="188" y="201"/>
                  <a:pt x="180" y="183"/>
                  <a:pt x="172" y="146"/>
                </a:cubicBezTo>
                <a:cubicBezTo>
                  <a:pt x="169" y="135"/>
                  <a:pt x="164" y="108"/>
                  <a:pt x="157" y="64"/>
                </a:cubicBezTo>
                <a:cubicBezTo>
                  <a:pt x="151" y="23"/>
                  <a:pt x="133" y="3"/>
                  <a:pt x="105" y="6"/>
                </a:cubicBezTo>
                <a:cubicBezTo>
                  <a:pt x="94" y="7"/>
                  <a:pt x="76" y="18"/>
                  <a:pt x="52" y="39"/>
                </a:cubicBezTo>
                <a:cubicBezTo>
                  <a:pt x="35" y="54"/>
                  <a:pt x="17" y="70"/>
                  <a:pt x="0" y="86"/>
                </a:cubicBezTo>
                <a:cubicBezTo>
                  <a:pt x="17" y="107"/>
                  <a:pt x="17" y="107"/>
                  <a:pt x="17" y="107"/>
                </a:cubicBezTo>
                <a:cubicBezTo>
                  <a:pt x="33" y="96"/>
                  <a:pt x="42" y="90"/>
                  <a:pt x="45" y="90"/>
                </a:cubicBezTo>
                <a:cubicBezTo>
                  <a:pt x="57" y="90"/>
                  <a:pt x="69" y="110"/>
                  <a:pt x="80" y="149"/>
                </a:cubicBezTo>
                <a:cubicBezTo>
                  <a:pt x="89" y="184"/>
                  <a:pt x="99" y="220"/>
                  <a:pt x="109" y="256"/>
                </a:cubicBezTo>
                <a:cubicBezTo>
                  <a:pt x="123" y="295"/>
                  <a:pt x="141" y="314"/>
                  <a:pt x="162" y="314"/>
                </a:cubicBezTo>
                <a:cubicBezTo>
                  <a:pt x="196" y="314"/>
                  <a:pt x="237" y="282"/>
                  <a:pt x="286" y="218"/>
                </a:cubicBezTo>
                <a:cubicBezTo>
                  <a:pt x="333" y="157"/>
                  <a:pt x="358" y="109"/>
                  <a:pt x="360" y="74"/>
                </a:cubicBezTo>
                <a:cubicBezTo>
                  <a:pt x="362" y="27"/>
                  <a:pt x="344" y="3"/>
                  <a:pt x="307" y="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05" name="Группа 504"/>
          <p:cNvGrpSpPr/>
          <p:nvPr/>
        </p:nvGrpSpPr>
        <p:grpSpPr>
          <a:xfrm>
            <a:off x="683568" y="987574"/>
            <a:ext cx="468372" cy="752604"/>
            <a:chOff x="683568" y="987574"/>
            <a:chExt cx="468372" cy="752604"/>
          </a:xfrm>
        </p:grpSpPr>
        <p:sp>
          <p:nvSpPr>
            <p:cNvPr id="301" name="Oval 175"/>
            <p:cNvSpPr/>
            <p:nvPr/>
          </p:nvSpPr>
          <p:spPr>
            <a:xfrm>
              <a:off x="683568" y="1271806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02" name="Freeform 176"/>
            <p:cNvSpPr/>
            <p:nvPr/>
          </p:nvSpPr>
          <p:spPr>
            <a:xfrm flipV="1">
              <a:off x="786632" y="987574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31" name="Freeform 18"/>
            <p:cNvSpPr>
              <a:spLocks noEditPoints="1"/>
            </p:cNvSpPr>
            <p:nvPr/>
          </p:nvSpPr>
          <p:spPr bwMode="auto">
            <a:xfrm flipH="1">
              <a:off x="771215" y="1355353"/>
              <a:ext cx="289324" cy="310113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3" name="Freeform 66"/>
            <p:cNvSpPr>
              <a:spLocks noEditPoints="1"/>
            </p:cNvSpPr>
            <p:nvPr/>
          </p:nvSpPr>
          <p:spPr bwMode="auto">
            <a:xfrm>
              <a:off x="855203" y="1049064"/>
              <a:ext cx="132621" cy="133357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12" name="Группа 511"/>
          <p:cNvGrpSpPr/>
          <p:nvPr/>
        </p:nvGrpSpPr>
        <p:grpSpPr>
          <a:xfrm>
            <a:off x="5076056" y="1635646"/>
            <a:ext cx="468371" cy="752604"/>
            <a:chOff x="5076056" y="1635646"/>
            <a:chExt cx="468371" cy="752604"/>
          </a:xfrm>
        </p:grpSpPr>
        <p:sp>
          <p:nvSpPr>
            <p:cNvPr id="293" name="Oval 163"/>
            <p:cNvSpPr/>
            <p:nvPr/>
          </p:nvSpPr>
          <p:spPr>
            <a:xfrm>
              <a:off x="5076056" y="1919879"/>
              <a:ext cx="468371" cy="468371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94" name="Freeform 164"/>
            <p:cNvSpPr/>
            <p:nvPr/>
          </p:nvSpPr>
          <p:spPr>
            <a:xfrm flipV="1">
              <a:off x="5179119" y="1635646"/>
              <a:ext cx="262243" cy="350910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29" name="Freeform 26"/>
            <p:cNvSpPr>
              <a:spLocks noEditPoints="1"/>
            </p:cNvSpPr>
            <p:nvPr/>
          </p:nvSpPr>
          <p:spPr bwMode="auto">
            <a:xfrm flipH="1">
              <a:off x="5170179" y="1993339"/>
              <a:ext cx="280125" cy="328777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44" name="Freeform 70"/>
            <p:cNvSpPr>
              <a:spLocks noEditPoints="1"/>
            </p:cNvSpPr>
            <p:nvPr/>
          </p:nvSpPr>
          <p:spPr bwMode="auto">
            <a:xfrm>
              <a:off x="5243563" y="1737608"/>
              <a:ext cx="133358" cy="80309"/>
            </a:xfrm>
            <a:custGeom>
              <a:avLst/>
              <a:gdLst>
                <a:gd name="T0" fmla="*/ 290 w 360"/>
                <a:gd name="T1" fmla="*/ 53 h 216"/>
                <a:gd name="T2" fmla="*/ 195 w 360"/>
                <a:gd name="T3" fmla="*/ 134 h 216"/>
                <a:gd name="T4" fmla="*/ 197 w 360"/>
                <a:gd name="T5" fmla="*/ 198 h 216"/>
                <a:gd name="T6" fmla="*/ 247 w 360"/>
                <a:gd name="T7" fmla="*/ 199 h 216"/>
                <a:gd name="T8" fmla="*/ 247 w 360"/>
                <a:gd name="T9" fmla="*/ 215 h 216"/>
                <a:gd name="T10" fmla="*/ 163 w 360"/>
                <a:gd name="T11" fmla="*/ 215 h 216"/>
                <a:gd name="T12" fmla="*/ 90 w 360"/>
                <a:gd name="T13" fmla="*/ 216 h 216"/>
                <a:gd name="T14" fmla="*/ 92 w 360"/>
                <a:gd name="T15" fmla="*/ 201 h 216"/>
                <a:gd name="T16" fmla="*/ 139 w 360"/>
                <a:gd name="T17" fmla="*/ 195 h 216"/>
                <a:gd name="T18" fmla="*/ 140 w 360"/>
                <a:gd name="T19" fmla="*/ 134 h 216"/>
                <a:gd name="T20" fmla="*/ 48 w 360"/>
                <a:gd name="T21" fmla="*/ 22 h 216"/>
                <a:gd name="T22" fmla="*/ 0 w 360"/>
                <a:gd name="T23" fmla="*/ 22 h 216"/>
                <a:gd name="T24" fmla="*/ 0 w 360"/>
                <a:gd name="T25" fmla="*/ 0 h 216"/>
                <a:gd name="T26" fmla="*/ 161 w 360"/>
                <a:gd name="T27" fmla="*/ 0 h 216"/>
                <a:gd name="T28" fmla="*/ 161 w 360"/>
                <a:gd name="T29" fmla="*/ 2 h 216"/>
                <a:gd name="T30" fmla="*/ 161 w 360"/>
                <a:gd name="T31" fmla="*/ 2 h 216"/>
                <a:gd name="T32" fmla="*/ 161 w 360"/>
                <a:gd name="T33" fmla="*/ 5 h 216"/>
                <a:gd name="T34" fmla="*/ 161 w 360"/>
                <a:gd name="T35" fmla="*/ 22 h 216"/>
                <a:gd name="T36" fmla="*/ 112 w 360"/>
                <a:gd name="T37" fmla="*/ 22 h 216"/>
                <a:gd name="T38" fmla="*/ 178 w 360"/>
                <a:gd name="T39" fmla="*/ 110 h 216"/>
                <a:gd name="T40" fmla="*/ 242 w 360"/>
                <a:gd name="T41" fmla="*/ 52 h 216"/>
                <a:gd name="T42" fmla="*/ 204 w 360"/>
                <a:gd name="T43" fmla="*/ 52 h 216"/>
                <a:gd name="T44" fmla="*/ 199 w 360"/>
                <a:gd name="T45" fmla="*/ 29 h 216"/>
                <a:gd name="T46" fmla="*/ 339 w 360"/>
                <a:gd name="T47" fmla="*/ 29 h 216"/>
                <a:gd name="T48" fmla="*/ 338 w 360"/>
                <a:gd name="T49" fmla="*/ 31 h 216"/>
                <a:gd name="T50" fmla="*/ 339 w 360"/>
                <a:gd name="T51" fmla="*/ 31 h 216"/>
                <a:gd name="T52" fmla="*/ 329 w 360"/>
                <a:gd name="T53" fmla="*/ 46 h 216"/>
                <a:gd name="T54" fmla="*/ 328 w 360"/>
                <a:gd name="T55" fmla="*/ 46 h 216"/>
                <a:gd name="T56" fmla="*/ 324 w 360"/>
                <a:gd name="T57" fmla="*/ 52 h 216"/>
                <a:gd name="T58" fmla="*/ 298 w 360"/>
                <a:gd name="T59" fmla="*/ 52 h 216"/>
                <a:gd name="T60" fmla="*/ 290 w 360"/>
                <a:gd name="T61" fmla="*/ 53 h 216"/>
                <a:gd name="T62" fmla="*/ 336 w 360"/>
                <a:gd name="T63" fmla="*/ 193 h 216"/>
                <a:gd name="T64" fmla="*/ 324 w 360"/>
                <a:gd name="T65" fmla="*/ 192 h 216"/>
                <a:gd name="T66" fmla="*/ 310 w 360"/>
                <a:gd name="T67" fmla="*/ 190 h 216"/>
                <a:gd name="T68" fmla="*/ 310 w 360"/>
                <a:gd name="T69" fmla="*/ 214 h 216"/>
                <a:gd name="T70" fmla="*/ 321 w 360"/>
                <a:gd name="T71" fmla="*/ 215 h 216"/>
                <a:gd name="T72" fmla="*/ 333 w 360"/>
                <a:gd name="T73" fmla="*/ 216 h 216"/>
                <a:gd name="T74" fmla="*/ 336 w 360"/>
                <a:gd name="T75" fmla="*/ 193 h 216"/>
                <a:gd name="T76" fmla="*/ 360 w 360"/>
                <a:gd name="T77" fmla="*/ 79 h 216"/>
                <a:gd name="T78" fmla="*/ 313 w 360"/>
                <a:gd name="T79" fmla="*/ 74 h 216"/>
                <a:gd name="T80" fmla="*/ 313 w 360"/>
                <a:gd name="T81" fmla="*/ 175 h 216"/>
                <a:gd name="T82" fmla="*/ 335 w 360"/>
                <a:gd name="T83" fmla="*/ 177 h 216"/>
                <a:gd name="T84" fmla="*/ 360 w 360"/>
                <a:gd name="T8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216">
                  <a:moveTo>
                    <a:pt x="290" y="53"/>
                  </a:moveTo>
                  <a:cubicBezTo>
                    <a:pt x="281" y="56"/>
                    <a:pt x="201" y="118"/>
                    <a:pt x="195" y="134"/>
                  </a:cubicBezTo>
                  <a:cubicBezTo>
                    <a:pt x="194" y="139"/>
                    <a:pt x="195" y="190"/>
                    <a:pt x="197" y="198"/>
                  </a:cubicBezTo>
                  <a:cubicBezTo>
                    <a:pt x="202" y="199"/>
                    <a:pt x="240" y="198"/>
                    <a:pt x="247" y="199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0" y="215"/>
                    <a:pt x="191" y="215"/>
                    <a:pt x="163" y="215"/>
                  </a:cubicBezTo>
                  <a:cubicBezTo>
                    <a:pt x="149" y="215"/>
                    <a:pt x="104" y="216"/>
                    <a:pt x="90" y="216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100" y="200"/>
                    <a:pt x="132" y="202"/>
                    <a:pt x="139" y="195"/>
                  </a:cubicBezTo>
                  <a:cubicBezTo>
                    <a:pt x="142" y="191"/>
                    <a:pt x="141" y="142"/>
                    <a:pt x="140" y="134"/>
                  </a:cubicBezTo>
                  <a:cubicBezTo>
                    <a:pt x="137" y="125"/>
                    <a:pt x="66" y="37"/>
                    <a:pt x="4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34" y="54"/>
                    <a:pt x="165" y="92"/>
                    <a:pt x="178" y="110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339" y="29"/>
                    <a:pt x="339" y="29"/>
                    <a:pt x="339" y="29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38" y="31"/>
                    <a:pt x="339" y="31"/>
                    <a:pt x="339" y="3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9" y="46"/>
                    <a:pt x="328" y="46"/>
                    <a:pt x="328" y="46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298" y="52"/>
                    <a:pt x="298" y="52"/>
                    <a:pt x="298" y="52"/>
                  </a:cubicBezTo>
                  <a:cubicBezTo>
                    <a:pt x="295" y="52"/>
                    <a:pt x="292" y="53"/>
                    <a:pt x="290" y="53"/>
                  </a:cubicBezTo>
                  <a:close/>
                  <a:moveTo>
                    <a:pt x="336" y="193"/>
                  </a:moveTo>
                  <a:cubicBezTo>
                    <a:pt x="324" y="192"/>
                    <a:pt x="324" y="192"/>
                    <a:pt x="324" y="192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21" y="215"/>
                    <a:pt x="321" y="215"/>
                    <a:pt x="321" y="215"/>
                  </a:cubicBezTo>
                  <a:cubicBezTo>
                    <a:pt x="333" y="216"/>
                    <a:pt x="333" y="216"/>
                    <a:pt x="333" y="216"/>
                  </a:cubicBezTo>
                  <a:lnTo>
                    <a:pt x="336" y="193"/>
                  </a:lnTo>
                  <a:close/>
                  <a:moveTo>
                    <a:pt x="360" y="79"/>
                  </a:moveTo>
                  <a:cubicBezTo>
                    <a:pt x="356" y="79"/>
                    <a:pt x="318" y="75"/>
                    <a:pt x="313" y="74"/>
                  </a:cubicBezTo>
                  <a:cubicBezTo>
                    <a:pt x="313" y="175"/>
                    <a:pt x="313" y="175"/>
                    <a:pt x="313" y="175"/>
                  </a:cubicBezTo>
                  <a:cubicBezTo>
                    <a:pt x="335" y="177"/>
                    <a:pt x="335" y="177"/>
                    <a:pt x="335" y="177"/>
                  </a:cubicBezTo>
                  <a:lnTo>
                    <a:pt x="360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45" name="Freeform 74"/>
          <p:cNvSpPr>
            <a:spLocks noEditPoints="1"/>
          </p:cNvSpPr>
          <p:nvPr/>
        </p:nvSpPr>
        <p:spPr bwMode="auto">
          <a:xfrm>
            <a:off x="423131" y="1813389"/>
            <a:ext cx="183371" cy="184389"/>
          </a:xfrm>
          <a:custGeom>
            <a:avLst/>
            <a:gdLst>
              <a:gd name="T0" fmla="*/ 245 w 360"/>
              <a:gd name="T1" fmla="*/ 360 h 360"/>
              <a:gd name="T2" fmla="*/ 359 w 360"/>
              <a:gd name="T3" fmla="*/ 246 h 360"/>
              <a:gd name="T4" fmla="*/ 360 w 360"/>
              <a:gd name="T5" fmla="*/ 155 h 360"/>
              <a:gd name="T6" fmla="*/ 359 w 360"/>
              <a:gd name="T7" fmla="*/ 150 h 360"/>
              <a:gd name="T8" fmla="*/ 356 w 360"/>
              <a:gd name="T9" fmla="*/ 143 h 360"/>
              <a:gd name="T10" fmla="*/ 351 w 360"/>
              <a:gd name="T11" fmla="*/ 139 h 360"/>
              <a:gd name="T12" fmla="*/ 302 w 360"/>
              <a:gd name="T13" fmla="*/ 131 h 360"/>
              <a:gd name="T14" fmla="*/ 292 w 360"/>
              <a:gd name="T15" fmla="*/ 101 h 360"/>
              <a:gd name="T16" fmla="*/ 282 w 360"/>
              <a:gd name="T17" fmla="*/ 62 h 360"/>
              <a:gd name="T18" fmla="*/ 194 w 360"/>
              <a:gd name="T19" fmla="*/ 0 h 360"/>
              <a:gd name="T20" fmla="*/ 114 w 360"/>
              <a:gd name="T21" fmla="*/ 0 h 360"/>
              <a:gd name="T22" fmla="*/ 0 w 360"/>
              <a:gd name="T23" fmla="*/ 114 h 360"/>
              <a:gd name="T24" fmla="*/ 0 w 360"/>
              <a:gd name="T25" fmla="*/ 246 h 360"/>
              <a:gd name="T26" fmla="*/ 114 w 360"/>
              <a:gd name="T27" fmla="*/ 360 h 360"/>
              <a:gd name="T28" fmla="*/ 245 w 360"/>
              <a:gd name="T29" fmla="*/ 360 h 360"/>
              <a:gd name="T30" fmla="*/ 116 w 360"/>
              <a:gd name="T31" fmla="*/ 93 h 360"/>
              <a:gd name="T32" fmla="*/ 179 w 360"/>
              <a:gd name="T33" fmla="*/ 93 h 360"/>
              <a:gd name="T34" fmla="*/ 201 w 360"/>
              <a:gd name="T35" fmla="*/ 115 h 360"/>
              <a:gd name="T36" fmla="*/ 179 w 360"/>
              <a:gd name="T37" fmla="*/ 136 h 360"/>
              <a:gd name="T38" fmla="*/ 116 w 360"/>
              <a:gd name="T39" fmla="*/ 136 h 360"/>
              <a:gd name="T40" fmla="*/ 94 w 360"/>
              <a:gd name="T41" fmla="*/ 115 h 360"/>
              <a:gd name="T42" fmla="*/ 116 w 360"/>
              <a:gd name="T43" fmla="*/ 93 h 360"/>
              <a:gd name="T44" fmla="*/ 94 w 360"/>
              <a:gd name="T45" fmla="*/ 245 h 360"/>
              <a:gd name="T46" fmla="*/ 116 w 360"/>
              <a:gd name="T47" fmla="*/ 223 h 360"/>
              <a:gd name="T48" fmla="*/ 244 w 360"/>
              <a:gd name="T49" fmla="*/ 223 h 360"/>
              <a:gd name="T50" fmla="*/ 266 w 360"/>
              <a:gd name="T51" fmla="*/ 245 h 360"/>
              <a:gd name="T52" fmla="*/ 244 w 360"/>
              <a:gd name="T53" fmla="*/ 266 h 360"/>
              <a:gd name="T54" fmla="*/ 116 w 360"/>
              <a:gd name="T55" fmla="*/ 266 h 360"/>
              <a:gd name="T56" fmla="*/ 94 w 360"/>
              <a:gd name="T57" fmla="*/ 245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60" h="360">
                <a:moveTo>
                  <a:pt x="245" y="360"/>
                </a:moveTo>
                <a:cubicBezTo>
                  <a:pt x="308" y="360"/>
                  <a:pt x="359" y="309"/>
                  <a:pt x="359" y="246"/>
                </a:cubicBezTo>
                <a:cubicBezTo>
                  <a:pt x="360" y="155"/>
                  <a:pt x="360" y="155"/>
                  <a:pt x="360" y="155"/>
                </a:cubicBezTo>
                <a:cubicBezTo>
                  <a:pt x="359" y="150"/>
                  <a:pt x="359" y="150"/>
                  <a:pt x="359" y="150"/>
                </a:cubicBezTo>
                <a:cubicBezTo>
                  <a:pt x="356" y="143"/>
                  <a:pt x="356" y="143"/>
                  <a:pt x="356" y="143"/>
                </a:cubicBezTo>
                <a:cubicBezTo>
                  <a:pt x="351" y="139"/>
                  <a:pt x="351" y="139"/>
                  <a:pt x="351" y="139"/>
                </a:cubicBezTo>
                <a:cubicBezTo>
                  <a:pt x="344" y="134"/>
                  <a:pt x="311" y="140"/>
                  <a:pt x="302" y="131"/>
                </a:cubicBezTo>
                <a:cubicBezTo>
                  <a:pt x="295" y="126"/>
                  <a:pt x="294" y="115"/>
                  <a:pt x="292" y="101"/>
                </a:cubicBezTo>
                <a:cubicBezTo>
                  <a:pt x="289" y="73"/>
                  <a:pt x="286" y="71"/>
                  <a:pt x="282" y="62"/>
                </a:cubicBezTo>
                <a:cubicBezTo>
                  <a:pt x="266" y="29"/>
                  <a:pt x="223" y="3"/>
                  <a:pt x="194" y="0"/>
                </a:cubicBezTo>
                <a:cubicBezTo>
                  <a:pt x="114" y="0"/>
                  <a:pt x="114" y="0"/>
                  <a:pt x="114" y="0"/>
                </a:cubicBezTo>
                <a:cubicBezTo>
                  <a:pt x="51" y="0"/>
                  <a:pt x="0" y="51"/>
                  <a:pt x="0" y="114"/>
                </a:cubicBezTo>
                <a:cubicBezTo>
                  <a:pt x="0" y="246"/>
                  <a:pt x="0" y="246"/>
                  <a:pt x="0" y="246"/>
                </a:cubicBezTo>
                <a:cubicBezTo>
                  <a:pt x="0" y="309"/>
                  <a:pt x="51" y="360"/>
                  <a:pt x="114" y="360"/>
                </a:cubicBezTo>
                <a:lnTo>
                  <a:pt x="245" y="360"/>
                </a:lnTo>
                <a:close/>
                <a:moveTo>
                  <a:pt x="116" y="93"/>
                </a:moveTo>
                <a:cubicBezTo>
                  <a:pt x="179" y="93"/>
                  <a:pt x="179" y="93"/>
                  <a:pt x="179" y="93"/>
                </a:cubicBezTo>
                <a:cubicBezTo>
                  <a:pt x="191" y="93"/>
                  <a:pt x="201" y="103"/>
                  <a:pt x="201" y="115"/>
                </a:cubicBezTo>
                <a:cubicBezTo>
                  <a:pt x="201" y="127"/>
                  <a:pt x="191" y="136"/>
                  <a:pt x="179" y="136"/>
                </a:cubicBezTo>
                <a:cubicBezTo>
                  <a:pt x="116" y="136"/>
                  <a:pt x="116" y="136"/>
                  <a:pt x="116" y="136"/>
                </a:cubicBezTo>
                <a:cubicBezTo>
                  <a:pt x="103" y="136"/>
                  <a:pt x="94" y="127"/>
                  <a:pt x="94" y="115"/>
                </a:cubicBezTo>
                <a:cubicBezTo>
                  <a:pt x="94" y="103"/>
                  <a:pt x="103" y="93"/>
                  <a:pt x="116" y="93"/>
                </a:cubicBezTo>
                <a:close/>
                <a:moveTo>
                  <a:pt x="94" y="245"/>
                </a:moveTo>
                <a:cubicBezTo>
                  <a:pt x="94" y="233"/>
                  <a:pt x="103" y="223"/>
                  <a:pt x="116" y="223"/>
                </a:cubicBezTo>
                <a:cubicBezTo>
                  <a:pt x="244" y="223"/>
                  <a:pt x="244" y="223"/>
                  <a:pt x="244" y="223"/>
                </a:cubicBezTo>
                <a:cubicBezTo>
                  <a:pt x="256" y="223"/>
                  <a:pt x="266" y="233"/>
                  <a:pt x="266" y="245"/>
                </a:cubicBezTo>
                <a:cubicBezTo>
                  <a:pt x="266" y="257"/>
                  <a:pt x="256" y="266"/>
                  <a:pt x="244" y="266"/>
                </a:cubicBezTo>
                <a:cubicBezTo>
                  <a:pt x="116" y="266"/>
                  <a:pt x="116" y="266"/>
                  <a:pt x="116" y="266"/>
                </a:cubicBezTo>
                <a:cubicBezTo>
                  <a:pt x="103" y="266"/>
                  <a:pt x="94" y="257"/>
                  <a:pt x="94" y="24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08" name="Группа 507"/>
          <p:cNvGrpSpPr/>
          <p:nvPr/>
        </p:nvGrpSpPr>
        <p:grpSpPr>
          <a:xfrm>
            <a:off x="2411760" y="1563638"/>
            <a:ext cx="468372" cy="752604"/>
            <a:chOff x="2411760" y="1563638"/>
            <a:chExt cx="468372" cy="752604"/>
          </a:xfrm>
        </p:grpSpPr>
        <p:sp>
          <p:nvSpPr>
            <p:cNvPr id="291" name="Oval 160"/>
            <p:cNvSpPr/>
            <p:nvPr/>
          </p:nvSpPr>
          <p:spPr>
            <a:xfrm>
              <a:off x="2411760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292" name="Freeform 161"/>
            <p:cNvSpPr/>
            <p:nvPr/>
          </p:nvSpPr>
          <p:spPr>
            <a:xfrm flipV="1">
              <a:off x="2514824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37" name="Freeform 6"/>
            <p:cNvSpPr>
              <a:spLocks noEditPoints="1"/>
            </p:cNvSpPr>
            <p:nvPr/>
          </p:nvSpPr>
          <p:spPr bwMode="auto">
            <a:xfrm flipH="1">
              <a:off x="2495465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46" name="Freeform 78"/>
            <p:cNvSpPr>
              <a:spLocks noEditPoints="1"/>
            </p:cNvSpPr>
            <p:nvPr/>
          </p:nvSpPr>
          <p:spPr bwMode="auto">
            <a:xfrm>
              <a:off x="2583924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347" name="Freeform 82"/>
          <p:cNvSpPr>
            <a:spLocks/>
          </p:cNvSpPr>
          <p:nvPr/>
        </p:nvSpPr>
        <p:spPr bwMode="auto">
          <a:xfrm>
            <a:off x="5499121" y="2774586"/>
            <a:ext cx="253317" cy="211332"/>
          </a:xfrm>
          <a:custGeom>
            <a:avLst/>
            <a:gdLst>
              <a:gd name="T0" fmla="*/ 320 w 360"/>
              <a:gd name="T1" fmla="*/ 110 h 300"/>
              <a:gd name="T2" fmla="*/ 359 w 360"/>
              <a:gd name="T3" fmla="*/ 87 h 300"/>
              <a:gd name="T4" fmla="*/ 316 w 360"/>
              <a:gd name="T5" fmla="*/ 92 h 300"/>
              <a:gd name="T6" fmla="*/ 314 w 360"/>
              <a:gd name="T7" fmla="*/ 83 h 300"/>
              <a:gd name="T8" fmla="*/ 238 w 360"/>
              <a:gd name="T9" fmla="*/ 24 h 300"/>
              <a:gd name="T10" fmla="*/ 247 w 360"/>
              <a:gd name="T11" fmla="*/ 21 h 300"/>
              <a:gd name="T12" fmla="*/ 269 w 360"/>
              <a:gd name="T13" fmla="*/ 8 h 300"/>
              <a:gd name="T14" fmla="*/ 234 w 360"/>
              <a:gd name="T15" fmla="*/ 15 h 300"/>
              <a:gd name="T16" fmla="*/ 253 w 360"/>
              <a:gd name="T17" fmla="*/ 0 h 300"/>
              <a:gd name="T18" fmla="*/ 225 w 360"/>
              <a:gd name="T19" fmla="*/ 13 h 300"/>
              <a:gd name="T20" fmla="*/ 230 w 360"/>
              <a:gd name="T21" fmla="*/ 3 h 300"/>
              <a:gd name="T22" fmla="*/ 174 w 360"/>
              <a:gd name="T23" fmla="*/ 90 h 300"/>
              <a:gd name="T24" fmla="*/ 147 w 360"/>
              <a:gd name="T25" fmla="*/ 68 h 300"/>
              <a:gd name="T26" fmla="*/ 54 w 360"/>
              <a:gd name="T27" fmla="*/ 27 h 300"/>
              <a:gd name="T28" fmla="*/ 85 w 360"/>
              <a:gd name="T29" fmla="*/ 72 h 300"/>
              <a:gd name="T30" fmla="*/ 63 w 360"/>
              <a:gd name="T31" fmla="*/ 75 h 300"/>
              <a:gd name="T32" fmla="*/ 103 w 360"/>
              <a:gd name="T33" fmla="*/ 111 h 300"/>
              <a:gd name="T34" fmla="*/ 78 w 360"/>
              <a:gd name="T35" fmla="*/ 121 h 300"/>
              <a:gd name="T36" fmla="*/ 123 w 360"/>
              <a:gd name="T37" fmla="*/ 142 h 300"/>
              <a:gd name="T38" fmla="*/ 134 w 360"/>
              <a:gd name="T39" fmla="*/ 173 h 300"/>
              <a:gd name="T40" fmla="*/ 0 w 360"/>
              <a:gd name="T41" fmla="*/ 177 h 300"/>
              <a:gd name="T42" fmla="*/ 317 w 360"/>
              <a:gd name="T43" fmla="*/ 131 h 300"/>
              <a:gd name="T44" fmla="*/ 360 w 360"/>
              <a:gd name="T45" fmla="*/ 114 h 300"/>
              <a:gd name="T46" fmla="*/ 320 w 360"/>
              <a:gd name="T47" fmla="*/ 11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60" h="300">
                <a:moveTo>
                  <a:pt x="320" y="110"/>
                </a:moveTo>
                <a:cubicBezTo>
                  <a:pt x="340" y="109"/>
                  <a:pt x="354" y="99"/>
                  <a:pt x="359" y="87"/>
                </a:cubicBezTo>
                <a:cubicBezTo>
                  <a:pt x="352" y="91"/>
                  <a:pt x="329" y="96"/>
                  <a:pt x="316" y="92"/>
                </a:cubicBezTo>
                <a:cubicBezTo>
                  <a:pt x="316" y="89"/>
                  <a:pt x="315" y="86"/>
                  <a:pt x="314" y="83"/>
                </a:cubicBezTo>
                <a:cubicBezTo>
                  <a:pt x="305" y="48"/>
                  <a:pt x="272" y="20"/>
                  <a:pt x="238" y="24"/>
                </a:cubicBezTo>
                <a:cubicBezTo>
                  <a:pt x="241" y="23"/>
                  <a:pt x="244" y="21"/>
                  <a:pt x="247" y="21"/>
                </a:cubicBezTo>
                <a:cubicBezTo>
                  <a:pt x="250" y="19"/>
                  <a:pt x="272" y="16"/>
                  <a:pt x="269" y="8"/>
                </a:cubicBezTo>
                <a:cubicBezTo>
                  <a:pt x="266" y="1"/>
                  <a:pt x="239" y="13"/>
                  <a:pt x="234" y="15"/>
                </a:cubicBezTo>
                <a:cubicBezTo>
                  <a:pt x="241" y="12"/>
                  <a:pt x="252" y="8"/>
                  <a:pt x="253" y="0"/>
                </a:cubicBezTo>
                <a:cubicBezTo>
                  <a:pt x="243" y="1"/>
                  <a:pt x="233" y="6"/>
                  <a:pt x="225" y="13"/>
                </a:cubicBezTo>
                <a:cubicBezTo>
                  <a:pt x="228" y="10"/>
                  <a:pt x="230" y="7"/>
                  <a:pt x="230" y="3"/>
                </a:cubicBezTo>
                <a:cubicBezTo>
                  <a:pt x="203" y="20"/>
                  <a:pt x="187" y="55"/>
                  <a:pt x="174" y="90"/>
                </a:cubicBezTo>
                <a:cubicBezTo>
                  <a:pt x="164" y="80"/>
                  <a:pt x="155" y="72"/>
                  <a:pt x="147" y="68"/>
                </a:cubicBezTo>
                <a:cubicBezTo>
                  <a:pt x="124" y="56"/>
                  <a:pt x="97" y="43"/>
                  <a:pt x="54" y="27"/>
                </a:cubicBezTo>
                <a:cubicBezTo>
                  <a:pt x="53" y="41"/>
                  <a:pt x="61" y="60"/>
                  <a:pt x="85" y="72"/>
                </a:cubicBezTo>
                <a:cubicBezTo>
                  <a:pt x="80" y="72"/>
                  <a:pt x="70" y="73"/>
                  <a:pt x="63" y="75"/>
                </a:cubicBezTo>
                <a:cubicBezTo>
                  <a:pt x="66" y="91"/>
                  <a:pt x="76" y="104"/>
                  <a:pt x="103" y="111"/>
                </a:cubicBezTo>
                <a:cubicBezTo>
                  <a:pt x="91" y="112"/>
                  <a:pt x="84" y="114"/>
                  <a:pt x="78" y="121"/>
                </a:cubicBezTo>
                <a:cubicBezTo>
                  <a:pt x="84" y="132"/>
                  <a:pt x="98" y="145"/>
                  <a:pt x="123" y="142"/>
                </a:cubicBezTo>
                <a:cubicBezTo>
                  <a:pt x="95" y="154"/>
                  <a:pt x="111" y="176"/>
                  <a:pt x="134" y="173"/>
                </a:cubicBezTo>
                <a:cubicBezTo>
                  <a:pt x="96" y="213"/>
                  <a:pt x="35" y="210"/>
                  <a:pt x="0" y="177"/>
                </a:cubicBezTo>
                <a:cubicBezTo>
                  <a:pt x="91" y="300"/>
                  <a:pt x="288" y="250"/>
                  <a:pt x="317" y="131"/>
                </a:cubicBezTo>
                <a:cubicBezTo>
                  <a:pt x="339" y="131"/>
                  <a:pt x="352" y="123"/>
                  <a:pt x="360" y="114"/>
                </a:cubicBezTo>
                <a:cubicBezTo>
                  <a:pt x="348" y="117"/>
                  <a:pt x="329" y="114"/>
                  <a:pt x="320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06" name="Группа 505"/>
          <p:cNvGrpSpPr/>
          <p:nvPr/>
        </p:nvGrpSpPr>
        <p:grpSpPr>
          <a:xfrm>
            <a:off x="1007284" y="987574"/>
            <a:ext cx="468372" cy="752604"/>
            <a:chOff x="1007284" y="987574"/>
            <a:chExt cx="468372" cy="752604"/>
          </a:xfrm>
        </p:grpSpPr>
        <p:sp>
          <p:nvSpPr>
            <p:cNvPr id="374" name="Oval 175"/>
            <p:cNvSpPr/>
            <p:nvPr/>
          </p:nvSpPr>
          <p:spPr>
            <a:xfrm>
              <a:off x="1007284" y="1271806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75" name="Freeform 176"/>
            <p:cNvSpPr/>
            <p:nvPr/>
          </p:nvSpPr>
          <p:spPr>
            <a:xfrm flipV="1">
              <a:off x="1110348" y="987574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76" name="Freeform 18"/>
            <p:cNvSpPr>
              <a:spLocks noEditPoints="1"/>
            </p:cNvSpPr>
            <p:nvPr/>
          </p:nvSpPr>
          <p:spPr bwMode="auto">
            <a:xfrm flipH="1">
              <a:off x="1094931" y="1355353"/>
              <a:ext cx="289324" cy="310113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7" name="Freeform 66"/>
            <p:cNvSpPr>
              <a:spLocks noEditPoints="1"/>
            </p:cNvSpPr>
            <p:nvPr/>
          </p:nvSpPr>
          <p:spPr bwMode="auto">
            <a:xfrm>
              <a:off x="1178919" y="1049064"/>
              <a:ext cx="132621" cy="133357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07" name="Группа 506"/>
          <p:cNvGrpSpPr/>
          <p:nvPr/>
        </p:nvGrpSpPr>
        <p:grpSpPr>
          <a:xfrm>
            <a:off x="1331640" y="987574"/>
            <a:ext cx="468372" cy="752604"/>
            <a:chOff x="1331640" y="987574"/>
            <a:chExt cx="468372" cy="752604"/>
          </a:xfrm>
        </p:grpSpPr>
        <p:sp>
          <p:nvSpPr>
            <p:cNvPr id="379" name="Oval 175"/>
            <p:cNvSpPr/>
            <p:nvPr/>
          </p:nvSpPr>
          <p:spPr>
            <a:xfrm>
              <a:off x="1331640" y="1271806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80" name="Freeform 176"/>
            <p:cNvSpPr/>
            <p:nvPr/>
          </p:nvSpPr>
          <p:spPr>
            <a:xfrm flipV="1">
              <a:off x="1434704" y="987574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81" name="Freeform 18"/>
            <p:cNvSpPr>
              <a:spLocks noEditPoints="1"/>
            </p:cNvSpPr>
            <p:nvPr/>
          </p:nvSpPr>
          <p:spPr bwMode="auto">
            <a:xfrm flipH="1">
              <a:off x="1419287" y="1355353"/>
              <a:ext cx="289324" cy="310113"/>
            </a:xfrm>
            <a:custGeom>
              <a:avLst/>
              <a:gdLst>
                <a:gd name="T0" fmla="*/ 453 w 633"/>
                <a:gd name="T1" fmla="*/ 483 h 679"/>
                <a:gd name="T2" fmla="*/ 408 w 633"/>
                <a:gd name="T3" fmla="*/ 435 h 679"/>
                <a:gd name="T4" fmla="*/ 440 w 633"/>
                <a:gd name="T5" fmla="*/ 461 h 679"/>
                <a:gd name="T6" fmla="*/ 401 w 633"/>
                <a:gd name="T7" fmla="*/ 34 h 679"/>
                <a:gd name="T8" fmla="*/ 319 w 633"/>
                <a:gd name="T9" fmla="*/ 3 h 679"/>
                <a:gd name="T10" fmla="*/ 112 w 633"/>
                <a:gd name="T11" fmla="*/ 244 h 679"/>
                <a:gd name="T12" fmla="*/ 190 w 633"/>
                <a:gd name="T13" fmla="*/ 459 h 679"/>
                <a:gd name="T14" fmla="*/ 226 w 633"/>
                <a:gd name="T15" fmla="*/ 430 h 679"/>
                <a:gd name="T16" fmla="*/ 180 w 633"/>
                <a:gd name="T17" fmla="*/ 483 h 679"/>
                <a:gd name="T18" fmla="*/ 3 w 633"/>
                <a:gd name="T19" fmla="*/ 616 h 679"/>
                <a:gd name="T20" fmla="*/ 24 w 633"/>
                <a:gd name="T21" fmla="*/ 679 h 679"/>
                <a:gd name="T22" fmla="*/ 319 w 633"/>
                <a:gd name="T23" fmla="*/ 679 h 679"/>
                <a:gd name="T24" fmla="*/ 610 w 633"/>
                <a:gd name="T25" fmla="*/ 679 h 679"/>
                <a:gd name="T26" fmla="*/ 631 w 633"/>
                <a:gd name="T27" fmla="*/ 616 h 679"/>
                <a:gd name="T28" fmla="*/ 453 w 633"/>
                <a:gd name="T29" fmla="*/ 483 h 679"/>
                <a:gd name="T30" fmla="*/ 189 w 633"/>
                <a:gd name="T31" fmla="*/ 332 h 679"/>
                <a:gd name="T32" fmla="*/ 173 w 633"/>
                <a:gd name="T33" fmla="*/ 325 h 679"/>
                <a:gd name="T34" fmla="*/ 319 w 633"/>
                <a:gd name="T35" fmla="*/ 191 h 679"/>
                <a:gd name="T36" fmla="*/ 354 w 633"/>
                <a:gd name="T37" fmla="*/ 159 h 679"/>
                <a:gd name="T38" fmla="*/ 319 w 633"/>
                <a:gd name="T39" fmla="*/ 211 h 679"/>
                <a:gd name="T40" fmla="*/ 219 w 633"/>
                <a:gd name="T41" fmla="*/ 314 h 679"/>
                <a:gd name="T42" fmla="*/ 319 w 633"/>
                <a:gd name="T43" fmla="*/ 279 h 679"/>
                <a:gd name="T44" fmla="*/ 413 w 633"/>
                <a:gd name="T45" fmla="*/ 192 h 679"/>
                <a:gd name="T46" fmla="*/ 464 w 633"/>
                <a:gd name="T47" fmla="*/ 321 h 679"/>
                <a:gd name="T48" fmla="*/ 444 w 633"/>
                <a:gd name="T49" fmla="*/ 332 h 679"/>
                <a:gd name="T50" fmla="*/ 319 w 633"/>
                <a:gd name="T51" fmla="*/ 431 h 679"/>
                <a:gd name="T52" fmla="*/ 317 w 633"/>
                <a:gd name="T53" fmla="*/ 431 h 679"/>
                <a:gd name="T54" fmla="*/ 189 w 633"/>
                <a:gd name="T55" fmla="*/ 332 h 679"/>
                <a:gd name="T56" fmla="*/ 319 w 633"/>
                <a:gd name="T57" fmla="*/ 640 h 679"/>
                <a:gd name="T58" fmla="*/ 83 w 633"/>
                <a:gd name="T59" fmla="*/ 540 h 679"/>
                <a:gd name="T60" fmla="*/ 197 w 633"/>
                <a:gd name="T61" fmla="*/ 501 h 679"/>
                <a:gd name="T62" fmla="*/ 248 w 633"/>
                <a:gd name="T63" fmla="*/ 433 h 679"/>
                <a:gd name="T64" fmla="*/ 317 w 633"/>
                <a:gd name="T65" fmla="*/ 451 h 679"/>
                <a:gd name="T66" fmla="*/ 319 w 633"/>
                <a:gd name="T67" fmla="*/ 451 h 679"/>
                <a:gd name="T68" fmla="*/ 385 w 633"/>
                <a:gd name="T69" fmla="*/ 433 h 679"/>
                <a:gd name="T70" fmla="*/ 432 w 633"/>
                <a:gd name="T71" fmla="*/ 501 h 679"/>
                <a:gd name="T72" fmla="*/ 555 w 633"/>
                <a:gd name="T73" fmla="*/ 543 h 679"/>
                <a:gd name="T74" fmla="*/ 319 w 633"/>
                <a:gd name="T75" fmla="*/ 640 h 6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33" h="679">
                  <a:moveTo>
                    <a:pt x="453" y="483"/>
                  </a:moveTo>
                  <a:cubicBezTo>
                    <a:pt x="427" y="472"/>
                    <a:pt x="414" y="455"/>
                    <a:pt x="408" y="435"/>
                  </a:cubicBezTo>
                  <a:cubicBezTo>
                    <a:pt x="419" y="442"/>
                    <a:pt x="429" y="451"/>
                    <a:pt x="440" y="461"/>
                  </a:cubicBezTo>
                  <a:cubicBezTo>
                    <a:pt x="540" y="369"/>
                    <a:pt x="587" y="34"/>
                    <a:pt x="401" y="34"/>
                  </a:cubicBezTo>
                  <a:cubicBezTo>
                    <a:pt x="380" y="15"/>
                    <a:pt x="351" y="4"/>
                    <a:pt x="319" y="3"/>
                  </a:cubicBezTo>
                  <a:cubicBezTo>
                    <a:pt x="226" y="0"/>
                    <a:pt x="110" y="75"/>
                    <a:pt x="112" y="244"/>
                  </a:cubicBezTo>
                  <a:cubicBezTo>
                    <a:pt x="113" y="347"/>
                    <a:pt x="141" y="397"/>
                    <a:pt x="190" y="459"/>
                  </a:cubicBezTo>
                  <a:cubicBezTo>
                    <a:pt x="202" y="448"/>
                    <a:pt x="214" y="439"/>
                    <a:pt x="226" y="430"/>
                  </a:cubicBezTo>
                  <a:cubicBezTo>
                    <a:pt x="221" y="453"/>
                    <a:pt x="209" y="471"/>
                    <a:pt x="180" y="483"/>
                  </a:cubicBezTo>
                  <a:cubicBezTo>
                    <a:pt x="106" y="514"/>
                    <a:pt x="0" y="522"/>
                    <a:pt x="3" y="616"/>
                  </a:cubicBezTo>
                  <a:cubicBezTo>
                    <a:pt x="3" y="637"/>
                    <a:pt x="11" y="658"/>
                    <a:pt x="24" y="679"/>
                  </a:cubicBezTo>
                  <a:cubicBezTo>
                    <a:pt x="319" y="679"/>
                    <a:pt x="319" y="679"/>
                    <a:pt x="319" y="679"/>
                  </a:cubicBezTo>
                  <a:cubicBezTo>
                    <a:pt x="610" y="679"/>
                    <a:pt x="610" y="679"/>
                    <a:pt x="610" y="679"/>
                  </a:cubicBezTo>
                  <a:cubicBezTo>
                    <a:pt x="622" y="658"/>
                    <a:pt x="630" y="637"/>
                    <a:pt x="631" y="616"/>
                  </a:cubicBezTo>
                  <a:cubicBezTo>
                    <a:pt x="633" y="522"/>
                    <a:pt x="528" y="514"/>
                    <a:pt x="453" y="483"/>
                  </a:cubicBezTo>
                  <a:close/>
                  <a:moveTo>
                    <a:pt x="189" y="332"/>
                  </a:moveTo>
                  <a:cubicBezTo>
                    <a:pt x="183" y="331"/>
                    <a:pt x="178" y="329"/>
                    <a:pt x="173" y="325"/>
                  </a:cubicBezTo>
                  <a:cubicBezTo>
                    <a:pt x="212" y="302"/>
                    <a:pt x="247" y="258"/>
                    <a:pt x="319" y="191"/>
                  </a:cubicBezTo>
                  <a:cubicBezTo>
                    <a:pt x="330" y="181"/>
                    <a:pt x="341" y="170"/>
                    <a:pt x="354" y="159"/>
                  </a:cubicBezTo>
                  <a:cubicBezTo>
                    <a:pt x="347" y="171"/>
                    <a:pt x="337" y="188"/>
                    <a:pt x="319" y="211"/>
                  </a:cubicBezTo>
                  <a:cubicBezTo>
                    <a:pt x="299" y="237"/>
                    <a:pt x="268" y="270"/>
                    <a:pt x="219" y="314"/>
                  </a:cubicBezTo>
                  <a:cubicBezTo>
                    <a:pt x="245" y="318"/>
                    <a:pt x="282" y="303"/>
                    <a:pt x="319" y="279"/>
                  </a:cubicBezTo>
                  <a:cubicBezTo>
                    <a:pt x="354" y="256"/>
                    <a:pt x="388" y="225"/>
                    <a:pt x="413" y="192"/>
                  </a:cubicBezTo>
                  <a:cubicBezTo>
                    <a:pt x="425" y="239"/>
                    <a:pt x="442" y="291"/>
                    <a:pt x="464" y="321"/>
                  </a:cubicBezTo>
                  <a:cubicBezTo>
                    <a:pt x="458" y="327"/>
                    <a:pt x="452" y="331"/>
                    <a:pt x="444" y="332"/>
                  </a:cubicBezTo>
                  <a:cubicBezTo>
                    <a:pt x="421" y="388"/>
                    <a:pt x="378" y="430"/>
                    <a:pt x="319" y="431"/>
                  </a:cubicBezTo>
                  <a:cubicBezTo>
                    <a:pt x="317" y="431"/>
                    <a:pt x="317" y="431"/>
                    <a:pt x="317" y="431"/>
                  </a:cubicBezTo>
                  <a:cubicBezTo>
                    <a:pt x="257" y="431"/>
                    <a:pt x="213" y="389"/>
                    <a:pt x="189" y="332"/>
                  </a:cubicBezTo>
                  <a:close/>
                  <a:moveTo>
                    <a:pt x="319" y="640"/>
                  </a:moveTo>
                  <a:cubicBezTo>
                    <a:pt x="229" y="642"/>
                    <a:pt x="142" y="608"/>
                    <a:pt x="83" y="540"/>
                  </a:cubicBezTo>
                  <a:cubicBezTo>
                    <a:pt x="115" y="525"/>
                    <a:pt x="157" y="515"/>
                    <a:pt x="197" y="501"/>
                  </a:cubicBezTo>
                  <a:cubicBezTo>
                    <a:pt x="224" y="490"/>
                    <a:pt x="239" y="464"/>
                    <a:pt x="248" y="433"/>
                  </a:cubicBezTo>
                  <a:cubicBezTo>
                    <a:pt x="268" y="444"/>
                    <a:pt x="291" y="451"/>
                    <a:pt x="317" y="451"/>
                  </a:cubicBezTo>
                  <a:cubicBezTo>
                    <a:pt x="319" y="451"/>
                    <a:pt x="319" y="451"/>
                    <a:pt x="319" y="451"/>
                  </a:cubicBezTo>
                  <a:cubicBezTo>
                    <a:pt x="343" y="451"/>
                    <a:pt x="365" y="444"/>
                    <a:pt x="385" y="433"/>
                  </a:cubicBezTo>
                  <a:cubicBezTo>
                    <a:pt x="393" y="463"/>
                    <a:pt x="407" y="490"/>
                    <a:pt x="432" y="501"/>
                  </a:cubicBezTo>
                  <a:cubicBezTo>
                    <a:pt x="466" y="515"/>
                    <a:pt x="518" y="525"/>
                    <a:pt x="555" y="543"/>
                  </a:cubicBezTo>
                  <a:cubicBezTo>
                    <a:pt x="488" y="607"/>
                    <a:pt x="402" y="639"/>
                    <a:pt x="319" y="640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82" name="Freeform 66"/>
            <p:cNvSpPr>
              <a:spLocks noEditPoints="1"/>
            </p:cNvSpPr>
            <p:nvPr/>
          </p:nvSpPr>
          <p:spPr bwMode="auto">
            <a:xfrm>
              <a:off x="1503275" y="1049064"/>
              <a:ext cx="132621" cy="133357"/>
            </a:xfrm>
            <a:custGeom>
              <a:avLst/>
              <a:gdLst>
                <a:gd name="T0" fmla="*/ 333 w 360"/>
                <a:gd name="T1" fmla="*/ 0 h 360"/>
                <a:gd name="T2" fmla="*/ 26 w 360"/>
                <a:gd name="T3" fmla="*/ 0 h 360"/>
                <a:gd name="T4" fmla="*/ 0 w 360"/>
                <a:gd name="T5" fmla="*/ 25 h 360"/>
                <a:gd name="T6" fmla="*/ 0 w 360"/>
                <a:gd name="T7" fmla="*/ 334 h 360"/>
                <a:gd name="T8" fmla="*/ 26 w 360"/>
                <a:gd name="T9" fmla="*/ 360 h 360"/>
                <a:gd name="T10" fmla="*/ 333 w 360"/>
                <a:gd name="T11" fmla="*/ 360 h 360"/>
                <a:gd name="T12" fmla="*/ 360 w 360"/>
                <a:gd name="T13" fmla="*/ 334 h 360"/>
                <a:gd name="T14" fmla="*/ 360 w 360"/>
                <a:gd name="T15" fmla="*/ 25 h 360"/>
                <a:gd name="T16" fmla="*/ 333 w 360"/>
                <a:gd name="T17" fmla="*/ 0 h 360"/>
                <a:gd name="T18" fmla="*/ 109 w 360"/>
                <a:gd name="T19" fmla="*/ 301 h 360"/>
                <a:gd name="T20" fmla="*/ 54 w 360"/>
                <a:gd name="T21" fmla="*/ 301 h 360"/>
                <a:gd name="T22" fmla="*/ 54 w 360"/>
                <a:gd name="T23" fmla="*/ 138 h 360"/>
                <a:gd name="T24" fmla="*/ 109 w 360"/>
                <a:gd name="T25" fmla="*/ 138 h 360"/>
                <a:gd name="T26" fmla="*/ 109 w 360"/>
                <a:gd name="T27" fmla="*/ 301 h 360"/>
                <a:gd name="T28" fmla="*/ 82 w 360"/>
                <a:gd name="T29" fmla="*/ 116 h 360"/>
                <a:gd name="T30" fmla="*/ 81 w 360"/>
                <a:gd name="T31" fmla="*/ 116 h 360"/>
                <a:gd name="T32" fmla="*/ 51 w 360"/>
                <a:gd name="T33" fmla="*/ 88 h 360"/>
                <a:gd name="T34" fmla="*/ 82 w 360"/>
                <a:gd name="T35" fmla="*/ 60 h 360"/>
                <a:gd name="T36" fmla="*/ 112 w 360"/>
                <a:gd name="T37" fmla="*/ 88 h 360"/>
                <a:gd name="T38" fmla="*/ 82 w 360"/>
                <a:gd name="T39" fmla="*/ 116 h 360"/>
                <a:gd name="T40" fmla="*/ 305 w 360"/>
                <a:gd name="T41" fmla="*/ 301 h 360"/>
                <a:gd name="T42" fmla="*/ 251 w 360"/>
                <a:gd name="T43" fmla="*/ 301 h 360"/>
                <a:gd name="T44" fmla="*/ 251 w 360"/>
                <a:gd name="T45" fmla="*/ 214 h 360"/>
                <a:gd name="T46" fmla="*/ 223 w 360"/>
                <a:gd name="T47" fmla="*/ 177 h 360"/>
                <a:gd name="T48" fmla="*/ 195 w 360"/>
                <a:gd name="T49" fmla="*/ 197 h 360"/>
                <a:gd name="T50" fmla="*/ 193 w 360"/>
                <a:gd name="T51" fmla="*/ 210 h 360"/>
                <a:gd name="T52" fmla="*/ 193 w 360"/>
                <a:gd name="T53" fmla="*/ 301 h 360"/>
                <a:gd name="T54" fmla="*/ 139 w 360"/>
                <a:gd name="T55" fmla="*/ 301 h 360"/>
                <a:gd name="T56" fmla="*/ 139 w 360"/>
                <a:gd name="T57" fmla="*/ 138 h 360"/>
                <a:gd name="T58" fmla="*/ 193 w 360"/>
                <a:gd name="T59" fmla="*/ 138 h 360"/>
                <a:gd name="T60" fmla="*/ 193 w 360"/>
                <a:gd name="T61" fmla="*/ 161 h 360"/>
                <a:gd name="T62" fmla="*/ 242 w 360"/>
                <a:gd name="T63" fmla="*/ 135 h 360"/>
                <a:gd name="T64" fmla="*/ 305 w 360"/>
                <a:gd name="T65" fmla="*/ 208 h 360"/>
                <a:gd name="T66" fmla="*/ 305 w 360"/>
                <a:gd name="T67" fmla="*/ 301 h 360"/>
                <a:gd name="T68" fmla="*/ 193 w 360"/>
                <a:gd name="T69" fmla="*/ 162 h 360"/>
                <a:gd name="T70" fmla="*/ 193 w 360"/>
                <a:gd name="T71" fmla="*/ 161 h 360"/>
                <a:gd name="T72" fmla="*/ 193 w 360"/>
                <a:gd name="T73" fmla="*/ 162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60" h="360">
                  <a:moveTo>
                    <a:pt x="333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12" y="0"/>
                    <a:pt x="0" y="11"/>
                    <a:pt x="0" y="25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48"/>
                    <a:pt x="12" y="360"/>
                    <a:pt x="26" y="360"/>
                  </a:cubicBezTo>
                  <a:cubicBezTo>
                    <a:pt x="333" y="360"/>
                    <a:pt x="333" y="360"/>
                    <a:pt x="333" y="360"/>
                  </a:cubicBezTo>
                  <a:cubicBezTo>
                    <a:pt x="348" y="360"/>
                    <a:pt x="360" y="348"/>
                    <a:pt x="360" y="33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11"/>
                    <a:pt x="348" y="0"/>
                    <a:pt x="333" y="0"/>
                  </a:cubicBezTo>
                  <a:close/>
                  <a:moveTo>
                    <a:pt x="109" y="301"/>
                  </a:moveTo>
                  <a:cubicBezTo>
                    <a:pt x="54" y="301"/>
                    <a:pt x="54" y="301"/>
                    <a:pt x="54" y="301"/>
                  </a:cubicBezTo>
                  <a:cubicBezTo>
                    <a:pt x="54" y="138"/>
                    <a:pt x="54" y="138"/>
                    <a:pt x="54" y="138"/>
                  </a:cubicBezTo>
                  <a:cubicBezTo>
                    <a:pt x="109" y="138"/>
                    <a:pt x="109" y="138"/>
                    <a:pt x="109" y="138"/>
                  </a:cubicBezTo>
                  <a:lnTo>
                    <a:pt x="109" y="301"/>
                  </a:lnTo>
                  <a:close/>
                  <a:moveTo>
                    <a:pt x="82" y="116"/>
                  </a:moveTo>
                  <a:cubicBezTo>
                    <a:pt x="81" y="116"/>
                    <a:pt x="81" y="116"/>
                    <a:pt x="81" y="116"/>
                  </a:cubicBezTo>
                  <a:cubicBezTo>
                    <a:pt x="63" y="116"/>
                    <a:pt x="51" y="104"/>
                    <a:pt x="51" y="88"/>
                  </a:cubicBezTo>
                  <a:cubicBezTo>
                    <a:pt x="51" y="72"/>
                    <a:pt x="63" y="60"/>
                    <a:pt x="82" y="60"/>
                  </a:cubicBezTo>
                  <a:cubicBezTo>
                    <a:pt x="101" y="60"/>
                    <a:pt x="112" y="72"/>
                    <a:pt x="112" y="88"/>
                  </a:cubicBezTo>
                  <a:cubicBezTo>
                    <a:pt x="112" y="104"/>
                    <a:pt x="101" y="116"/>
                    <a:pt x="82" y="116"/>
                  </a:cubicBezTo>
                  <a:close/>
                  <a:moveTo>
                    <a:pt x="305" y="301"/>
                  </a:moveTo>
                  <a:cubicBezTo>
                    <a:pt x="251" y="301"/>
                    <a:pt x="251" y="301"/>
                    <a:pt x="251" y="301"/>
                  </a:cubicBezTo>
                  <a:cubicBezTo>
                    <a:pt x="251" y="214"/>
                    <a:pt x="251" y="214"/>
                    <a:pt x="251" y="214"/>
                  </a:cubicBezTo>
                  <a:cubicBezTo>
                    <a:pt x="251" y="192"/>
                    <a:pt x="243" y="177"/>
                    <a:pt x="223" y="177"/>
                  </a:cubicBezTo>
                  <a:cubicBezTo>
                    <a:pt x="208" y="177"/>
                    <a:pt x="199" y="187"/>
                    <a:pt x="195" y="197"/>
                  </a:cubicBezTo>
                  <a:cubicBezTo>
                    <a:pt x="194" y="200"/>
                    <a:pt x="193" y="205"/>
                    <a:pt x="193" y="210"/>
                  </a:cubicBezTo>
                  <a:cubicBezTo>
                    <a:pt x="193" y="301"/>
                    <a:pt x="193" y="301"/>
                    <a:pt x="193" y="301"/>
                  </a:cubicBezTo>
                  <a:cubicBezTo>
                    <a:pt x="139" y="301"/>
                    <a:pt x="139" y="301"/>
                    <a:pt x="139" y="301"/>
                  </a:cubicBezTo>
                  <a:cubicBezTo>
                    <a:pt x="139" y="301"/>
                    <a:pt x="140" y="154"/>
                    <a:pt x="139" y="138"/>
                  </a:cubicBezTo>
                  <a:cubicBezTo>
                    <a:pt x="193" y="138"/>
                    <a:pt x="193" y="138"/>
                    <a:pt x="193" y="138"/>
                  </a:cubicBezTo>
                  <a:cubicBezTo>
                    <a:pt x="193" y="161"/>
                    <a:pt x="193" y="161"/>
                    <a:pt x="193" y="161"/>
                  </a:cubicBezTo>
                  <a:cubicBezTo>
                    <a:pt x="201" y="150"/>
                    <a:pt x="213" y="135"/>
                    <a:pt x="242" y="135"/>
                  </a:cubicBezTo>
                  <a:cubicBezTo>
                    <a:pt x="278" y="135"/>
                    <a:pt x="305" y="158"/>
                    <a:pt x="305" y="208"/>
                  </a:cubicBezTo>
                  <a:lnTo>
                    <a:pt x="305" y="301"/>
                  </a:lnTo>
                  <a:close/>
                  <a:moveTo>
                    <a:pt x="193" y="162"/>
                  </a:moveTo>
                  <a:cubicBezTo>
                    <a:pt x="193" y="162"/>
                    <a:pt x="193" y="162"/>
                    <a:pt x="193" y="161"/>
                  </a:cubicBezTo>
                  <a:cubicBezTo>
                    <a:pt x="193" y="162"/>
                    <a:pt x="193" y="162"/>
                    <a:pt x="193" y="16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09" name="Группа 508"/>
          <p:cNvGrpSpPr/>
          <p:nvPr/>
        </p:nvGrpSpPr>
        <p:grpSpPr>
          <a:xfrm>
            <a:off x="2699792" y="1563638"/>
            <a:ext cx="468372" cy="752604"/>
            <a:chOff x="2699792" y="1563638"/>
            <a:chExt cx="468372" cy="752604"/>
          </a:xfrm>
        </p:grpSpPr>
        <p:sp>
          <p:nvSpPr>
            <p:cNvPr id="389" name="Oval 160"/>
            <p:cNvSpPr/>
            <p:nvPr/>
          </p:nvSpPr>
          <p:spPr>
            <a:xfrm>
              <a:off x="2699792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0" name="Freeform 161"/>
            <p:cNvSpPr/>
            <p:nvPr/>
          </p:nvSpPr>
          <p:spPr>
            <a:xfrm flipV="1">
              <a:off x="2802856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1" name="Freeform 6"/>
            <p:cNvSpPr>
              <a:spLocks noEditPoints="1"/>
            </p:cNvSpPr>
            <p:nvPr/>
          </p:nvSpPr>
          <p:spPr bwMode="auto">
            <a:xfrm flipH="1">
              <a:off x="2783497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92" name="Freeform 78"/>
            <p:cNvSpPr>
              <a:spLocks noEditPoints="1"/>
            </p:cNvSpPr>
            <p:nvPr/>
          </p:nvSpPr>
          <p:spPr bwMode="auto">
            <a:xfrm>
              <a:off x="2871956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10" name="Группа 509"/>
          <p:cNvGrpSpPr/>
          <p:nvPr/>
        </p:nvGrpSpPr>
        <p:grpSpPr>
          <a:xfrm>
            <a:off x="2987824" y="1563638"/>
            <a:ext cx="468372" cy="752604"/>
            <a:chOff x="2987824" y="1563638"/>
            <a:chExt cx="468372" cy="752604"/>
          </a:xfrm>
        </p:grpSpPr>
        <p:sp>
          <p:nvSpPr>
            <p:cNvPr id="394" name="Oval 160"/>
            <p:cNvSpPr/>
            <p:nvPr/>
          </p:nvSpPr>
          <p:spPr>
            <a:xfrm>
              <a:off x="2987824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5" name="Freeform 161"/>
            <p:cNvSpPr/>
            <p:nvPr/>
          </p:nvSpPr>
          <p:spPr>
            <a:xfrm flipV="1">
              <a:off x="3090888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396" name="Freeform 6"/>
            <p:cNvSpPr>
              <a:spLocks noEditPoints="1"/>
            </p:cNvSpPr>
            <p:nvPr/>
          </p:nvSpPr>
          <p:spPr bwMode="auto">
            <a:xfrm flipH="1">
              <a:off x="3071529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397" name="Freeform 78"/>
            <p:cNvSpPr>
              <a:spLocks noEditPoints="1"/>
            </p:cNvSpPr>
            <p:nvPr/>
          </p:nvSpPr>
          <p:spPr bwMode="auto">
            <a:xfrm>
              <a:off x="3159988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grpSp>
        <p:nvGrpSpPr>
          <p:cNvPr id="511" name="Группа 510"/>
          <p:cNvGrpSpPr/>
          <p:nvPr/>
        </p:nvGrpSpPr>
        <p:grpSpPr>
          <a:xfrm>
            <a:off x="3311540" y="1563638"/>
            <a:ext cx="468372" cy="752604"/>
            <a:chOff x="3311540" y="1563638"/>
            <a:chExt cx="468372" cy="752604"/>
          </a:xfrm>
        </p:grpSpPr>
        <p:sp>
          <p:nvSpPr>
            <p:cNvPr id="399" name="Oval 160"/>
            <p:cNvSpPr/>
            <p:nvPr/>
          </p:nvSpPr>
          <p:spPr>
            <a:xfrm>
              <a:off x="3311540" y="1847870"/>
              <a:ext cx="468372" cy="468372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00" name="Freeform 161"/>
            <p:cNvSpPr/>
            <p:nvPr/>
          </p:nvSpPr>
          <p:spPr>
            <a:xfrm flipV="1">
              <a:off x="3414604" y="1563638"/>
              <a:ext cx="262244" cy="350911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01" name="Freeform 6"/>
            <p:cNvSpPr>
              <a:spLocks noEditPoints="1"/>
            </p:cNvSpPr>
            <p:nvPr/>
          </p:nvSpPr>
          <p:spPr bwMode="auto">
            <a:xfrm flipH="1">
              <a:off x="3395245" y="1927393"/>
              <a:ext cx="295928" cy="315378"/>
            </a:xfrm>
            <a:custGeom>
              <a:avLst/>
              <a:gdLst>
                <a:gd name="T0" fmla="*/ 743 w 957"/>
                <a:gd name="T1" fmla="*/ 313 h 1020"/>
                <a:gd name="T2" fmla="*/ 756 w 957"/>
                <a:gd name="T3" fmla="*/ 428 h 1020"/>
                <a:gd name="T4" fmla="*/ 704 w 957"/>
                <a:gd name="T5" fmla="*/ 513 h 1020"/>
                <a:gd name="T6" fmla="*/ 724 w 957"/>
                <a:gd name="T7" fmla="*/ 341 h 1020"/>
                <a:gd name="T8" fmla="*/ 704 w 957"/>
                <a:gd name="T9" fmla="*/ 152 h 1020"/>
                <a:gd name="T10" fmla="*/ 953 w 957"/>
                <a:gd name="T11" fmla="*/ 925 h 1020"/>
                <a:gd name="T12" fmla="*/ 704 w 957"/>
                <a:gd name="T13" fmla="*/ 1020 h 1020"/>
                <a:gd name="T14" fmla="*/ 478 w 957"/>
                <a:gd name="T15" fmla="*/ 16 h 1020"/>
                <a:gd name="T16" fmla="*/ 704 w 957"/>
                <a:gd name="T17" fmla="*/ 308 h 1020"/>
                <a:gd name="T18" fmla="*/ 679 w 957"/>
                <a:gd name="T19" fmla="*/ 494 h 1020"/>
                <a:gd name="T20" fmla="*/ 704 w 957"/>
                <a:gd name="T21" fmla="*/ 513 h 1020"/>
                <a:gd name="T22" fmla="*/ 665 w 957"/>
                <a:gd name="T23" fmla="*/ 566 h 1020"/>
                <a:gd name="T24" fmla="*/ 684 w 957"/>
                <a:gd name="T25" fmla="*/ 723 h 1020"/>
                <a:gd name="T26" fmla="*/ 704 w 957"/>
                <a:gd name="T27" fmla="*/ 1020 h 1020"/>
                <a:gd name="T28" fmla="*/ 478 w 957"/>
                <a:gd name="T29" fmla="*/ 984 h 1020"/>
                <a:gd name="T30" fmla="*/ 493 w 957"/>
                <a:gd name="T31" fmla="*/ 969 h 1020"/>
                <a:gd name="T32" fmla="*/ 478 w 957"/>
                <a:gd name="T33" fmla="*/ 955 h 1020"/>
                <a:gd name="T34" fmla="*/ 480 w 957"/>
                <a:gd name="T35" fmla="*/ 945 h 1020"/>
                <a:gd name="T36" fmla="*/ 480 w 957"/>
                <a:gd name="T37" fmla="*/ 916 h 1020"/>
                <a:gd name="T38" fmla="*/ 478 w 957"/>
                <a:gd name="T39" fmla="*/ 901 h 1020"/>
                <a:gd name="T40" fmla="*/ 589 w 957"/>
                <a:gd name="T41" fmla="*/ 663 h 1020"/>
                <a:gd name="T42" fmla="*/ 479 w 957"/>
                <a:gd name="T43" fmla="*/ 709 h 1020"/>
                <a:gd name="T44" fmla="*/ 478 w 957"/>
                <a:gd name="T45" fmla="*/ 613 h 1020"/>
                <a:gd name="T46" fmla="*/ 519 w 957"/>
                <a:gd name="T47" fmla="*/ 628 h 1020"/>
                <a:gd name="T48" fmla="*/ 478 w 957"/>
                <a:gd name="T49" fmla="*/ 512 h 1020"/>
                <a:gd name="T50" fmla="*/ 587 w 957"/>
                <a:gd name="T51" fmla="*/ 502 h 1020"/>
                <a:gd name="T52" fmla="*/ 664 w 957"/>
                <a:gd name="T53" fmla="*/ 319 h 1020"/>
                <a:gd name="T54" fmla="*/ 478 w 957"/>
                <a:gd name="T55" fmla="*/ 16 h 1020"/>
                <a:gd name="T56" fmla="*/ 395 w 957"/>
                <a:gd name="T57" fmla="*/ 35 h 1020"/>
                <a:gd name="T58" fmla="*/ 478 w 957"/>
                <a:gd name="T59" fmla="*/ 16 h 1020"/>
                <a:gd name="T60" fmla="*/ 425 w 957"/>
                <a:gd name="T61" fmla="*/ 204 h 1020"/>
                <a:gd name="T62" fmla="*/ 294 w 957"/>
                <a:gd name="T63" fmla="*/ 284 h 1020"/>
                <a:gd name="T64" fmla="*/ 362 w 957"/>
                <a:gd name="T65" fmla="*/ 506 h 1020"/>
                <a:gd name="T66" fmla="*/ 477 w 957"/>
                <a:gd name="T67" fmla="*/ 478 h 1020"/>
                <a:gd name="T68" fmla="*/ 478 w 957"/>
                <a:gd name="T69" fmla="*/ 512 h 1020"/>
                <a:gd name="T70" fmla="*/ 438 w 957"/>
                <a:gd name="T71" fmla="*/ 628 h 1020"/>
                <a:gd name="T72" fmla="*/ 478 w 957"/>
                <a:gd name="T73" fmla="*/ 709 h 1020"/>
                <a:gd name="T74" fmla="*/ 370 w 957"/>
                <a:gd name="T75" fmla="*/ 665 h 1020"/>
                <a:gd name="T76" fmla="*/ 478 w 957"/>
                <a:gd name="T77" fmla="*/ 901 h 1020"/>
                <a:gd name="T78" fmla="*/ 478 w 957"/>
                <a:gd name="T79" fmla="*/ 916 h 1020"/>
                <a:gd name="T80" fmla="*/ 478 w 957"/>
                <a:gd name="T81" fmla="*/ 945 h 1020"/>
                <a:gd name="T82" fmla="*/ 466 w 957"/>
                <a:gd name="T83" fmla="*/ 969 h 1020"/>
                <a:gd name="T84" fmla="*/ 478 w 957"/>
                <a:gd name="T85" fmla="*/ 1020 h 1020"/>
                <a:gd name="T86" fmla="*/ 253 w 957"/>
                <a:gd name="T87" fmla="*/ 730 h 1020"/>
                <a:gd name="T88" fmla="*/ 342 w 957"/>
                <a:gd name="T89" fmla="*/ 640 h 1020"/>
                <a:gd name="T90" fmla="*/ 265 w 957"/>
                <a:gd name="T91" fmla="*/ 519 h 1020"/>
                <a:gd name="T92" fmla="*/ 253 w 957"/>
                <a:gd name="T93" fmla="*/ 477 h 1020"/>
                <a:gd name="T94" fmla="*/ 276 w 957"/>
                <a:gd name="T95" fmla="*/ 341 h 1020"/>
                <a:gd name="T96" fmla="*/ 253 w 957"/>
                <a:gd name="T97" fmla="*/ 143 h 1020"/>
                <a:gd name="T98" fmla="*/ 214 w 957"/>
                <a:gd name="T99" fmla="*/ 313 h 1020"/>
                <a:gd name="T100" fmla="*/ 253 w 957"/>
                <a:gd name="T101" fmla="*/ 310 h 1020"/>
                <a:gd name="T102" fmla="*/ 253 w 957"/>
                <a:gd name="T103" fmla="*/ 477 h 1020"/>
                <a:gd name="T104" fmla="*/ 227 w 957"/>
                <a:gd name="T105" fmla="*/ 490 h 1020"/>
                <a:gd name="T106" fmla="*/ 199 w 957"/>
                <a:gd name="T107" fmla="*/ 359 h 1020"/>
                <a:gd name="T108" fmla="*/ 253 w 957"/>
                <a:gd name="T109" fmla="*/ 1020 h 1020"/>
                <a:gd name="T110" fmla="*/ 3 w 957"/>
                <a:gd name="T111" fmla="*/ 925 h 1020"/>
                <a:gd name="T112" fmla="*/ 253 w 957"/>
                <a:gd name="T113" fmla="*/ 1020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957" h="1020">
                  <a:moveTo>
                    <a:pt x="704" y="152"/>
                  </a:moveTo>
                  <a:cubicBezTo>
                    <a:pt x="723" y="197"/>
                    <a:pt x="736" y="251"/>
                    <a:pt x="743" y="313"/>
                  </a:cubicBezTo>
                  <a:cubicBezTo>
                    <a:pt x="750" y="327"/>
                    <a:pt x="755" y="342"/>
                    <a:pt x="757" y="359"/>
                  </a:cubicBezTo>
                  <a:cubicBezTo>
                    <a:pt x="761" y="381"/>
                    <a:pt x="760" y="406"/>
                    <a:pt x="756" y="428"/>
                  </a:cubicBezTo>
                  <a:cubicBezTo>
                    <a:pt x="751" y="452"/>
                    <a:pt x="742" y="473"/>
                    <a:pt x="729" y="490"/>
                  </a:cubicBezTo>
                  <a:cubicBezTo>
                    <a:pt x="722" y="500"/>
                    <a:pt x="713" y="508"/>
                    <a:pt x="704" y="513"/>
                  </a:cubicBezTo>
                  <a:cubicBezTo>
                    <a:pt x="704" y="476"/>
                    <a:pt x="704" y="476"/>
                    <a:pt x="704" y="476"/>
                  </a:cubicBezTo>
                  <a:cubicBezTo>
                    <a:pt x="730" y="445"/>
                    <a:pt x="739" y="384"/>
                    <a:pt x="724" y="341"/>
                  </a:cubicBezTo>
                  <a:cubicBezTo>
                    <a:pt x="718" y="320"/>
                    <a:pt x="710" y="310"/>
                    <a:pt x="704" y="308"/>
                  </a:cubicBezTo>
                  <a:lnTo>
                    <a:pt x="704" y="152"/>
                  </a:lnTo>
                  <a:close/>
                  <a:moveTo>
                    <a:pt x="704" y="731"/>
                  </a:moveTo>
                  <a:cubicBezTo>
                    <a:pt x="815" y="772"/>
                    <a:pt x="957" y="791"/>
                    <a:pt x="953" y="925"/>
                  </a:cubicBezTo>
                  <a:cubicBezTo>
                    <a:pt x="952" y="956"/>
                    <a:pt x="940" y="988"/>
                    <a:pt x="921" y="1020"/>
                  </a:cubicBezTo>
                  <a:cubicBezTo>
                    <a:pt x="704" y="1020"/>
                    <a:pt x="704" y="1020"/>
                    <a:pt x="704" y="1020"/>
                  </a:cubicBezTo>
                  <a:lnTo>
                    <a:pt x="704" y="731"/>
                  </a:lnTo>
                  <a:close/>
                  <a:moveTo>
                    <a:pt x="478" y="16"/>
                  </a:moveTo>
                  <a:cubicBezTo>
                    <a:pt x="588" y="0"/>
                    <a:pt x="661" y="52"/>
                    <a:pt x="704" y="152"/>
                  </a:cubicBezTo>
                  <a:cubicBezTo>
                    <a:pt x="704" y="308"/>
                    <a:pt x="704" y="308"/>
                    <a:pt x="704" y="308"/>
                  </a:cubicBezTo>
                  <a:cubicBezTo>
                    <a:pt x="693" y="305"/>
                    <a:pt x="684" y="321"/>
                    <a:pt x="680" y="350"/>
                  </a:cubicBezTo>
                  <a:cubicBezTo>
                    <a:pt x="675" y="381"/>
                    <a:pt x="674" y="429"/>
                    <a:pt x="679" y="494"/>
                  </a:cubicBezTo>
                  <a:cubicBezTo>
                    <a:pt x="688" y="491"/>
                    <a:pt x="697" y="484"/>
                    <a:pt x="704" y="476"/>
                  </a:cubicBezTo>
                  <a:cubicBezTo>
                    <a:pt x="704" y="513"/>
                    <a:pt x="704" y="513"/>
                    <a:pt x="704" y="513"/>
                  </a:cubicBezTo>
                  <a:cubicBezTo>
                    <a:pt x="700" y="515"/>
                    <a:pt x="696" y="517"/>
                    <a:pt x="692" y="519"/>
                  </a:cubicBezTo>
                  <a:cubicBezTo>
                    <a:pt x="684" y="535"/>
                    <a:pt x="675" y="552"/>
                    <a:pt x="665" y="566"/>
                  </a:cubicBezTo>
                  <a:cubicBezTo>
                    <a:pt x="654" y="594"/>
                    <a:pt x="635" y="619"/>
                    <a:pt x="614" y="640"/>
                  </a:cubicBezTo>
                  <a:cubicBezTo>
                    <a:pt x="621" y="675"/>
                    <a:pt x="640" y="705"/>
                    <a:pt x="684" y="723"/>
                  </a:cubicBezTo>
                  <a:cubicBezTo>
                    <a:pt x="690" y="726"/>
                    <a:pt x="697" y="728"/>
                    <a:pt x="704" y="731"/>
                  </a:cubicBezTo>
                  <a:cubicBezTo>
                    <a:pt x="704" y="1020"/>
                    <a:pt x="704" y="1020"/>
                    <a:pt x="704" y="1020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478" y="984"/>
                    <a:pt x="478" y="984"/>
                    <a:pt x="478" y="984"/>
                  </a:cubicBezTo>
                  <a:cubicBezTo>
                    <a:pt x="479" y="984"/>
                    <a:pt x="479" y="984"/>
                    <a:pt x="480" y="984"/>
                  </a:cubicBezTo>
                  <a:cubicBezTo>
                    <a:pt x="487" y="984"/>
                    <a:pt x="493" y="977"/>
                    <a:pt x="493" y="969"/>
                  </a:cubicBezTo>
                  <a:cubicBezTo>
                    <a:pt x="493" y="961"/>
                    <a:pt x="487" y="955"/>
                    <a:pt x="480" y="955"/>
                  </a:cubicBezTo>
                  <a:cubicBezTo>
                    <a:pt x="479" y="955"/>
                    <a:pt x="479" y="955"/>
                    <a:pt x="478" y="955"/>
                  </a:cubicBezTo>
                  <a:cubicBezTo>
                    <a:pt x="478" y="945"/>
                    <a:pt x="478" y="945"/>
                    <a:pt x="478" y="945"/>
                  </a:cubicBezTo>
                  <a:cubicBezTo>
                    <a:pt x="479" y="945"/>
                    <a:pt x="479" y="945"/>
                    <a:pt x="480" y="945"/>
                  </a:cubicBezTo>
                  <a:cubicBezTo>
                    <a:pt x="487" y="945"/>
                    <a:pt x="493" y="938"/>
                    <a:pt x="493" y="930"/>
                  </a:cubicBezTo>
                  <a:cubicBezTo>
                    <a:pt x="493" y="922"/>
                    <a:pt x="487" y="916"/>
                    <a:pt x="480" y="916"/>
                  </a:cubicBezTo>
                  <a:cubicBezTo>
                    <a:pt x="479" y="916"/>
                    <a:pt x="479" y="916"/>
                    <a:pt x="478" y="916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556" y="871"/>
                    <a:pt x="598" y="831"/>
                    <a:pt x="661" y="751"/>
                  </a:cubicBezTo>
                  <a:cubicBezTo>
                    <a:pt x="625" y="737"/>
                    <a:pt x="602" y="703"/>
                    <a:pt x="589" y="663"/>
                  </a:cubicBezTo>
                  <a:cubicBezTo>
                    <a:pt x="553" y="691"/>
                    <a:pt x="514" y="709"/>
                    <a:pt x="485" y="709"/>
                  </a:cubicBezTo>
                  <a:cubicBezTo>
                    <a:pt x="483" y="709"/>
                    <a:pt x="481" y="709"/>
                    <a:pt x="479" y="709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8" y="613"/>
                    <a:pt x="478" y="613"/>
                    <a:pt x="478" y="613"/>
                  </a:cubicBezTo>
                  <a:cubicBezTo>
                    <a:pt x="479" y="613"/>
                    <a:pt x="479" y="613"/>
                    <a:pt x="479" y="613"/>
                  </a:cubicBezTo>
                  <a:cubicBezTo>
                    <a:pt x="493" y="613"/>
                    <a:pt x="503" y="634"/>
                    <a:pt x="519" y="628"/>
                  </a:cubicBezTo>
                  <a:cubicBezTo>
                    <a:pt x="555" y="615"/>
                    <a:pt x="571" y="591"/>
                    <a:pt x="571" y="565"/>
                  </a:cubicBezTo>
                  <a:cubicBezTo>
                    <a:pt x="571" y="529"/>
                    <a:pt x="525" y="512"/>
                    <a:pt x="478" y="512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531" y="470"/>
                    <a:pt x="566" y="485"/>
                    <a:pt x="587" y="502"/>
                  </a:cubicBezTo>
                  <a:cubicBezTo>
                    <a:pt x="588" y="503"/>
                    <a:pt x="590" y="504"/>
                    <a:pt x="591" y="506"/>
                  </a:cubicBezTo>
                  <a:cubicBezTo>
                    <a:pt x="644" y="538"/>
                    <a:pt x="663" y="405"/>
                    <a:pt x="664" y="319"/>
                  </a:cubicBezTo>
                  <a:cubicBezTo>
                    <a:pt x="580" y="314"/>
                    <a:pt x="531" y="271"/>
                    <a:pt x="478" y="235"/>
                  </a:cubicBezTo>
                  <a:lnTo>
                    <a:pt x="478" y="16"/>
                  </a:lnTo>
                  <a:close/>
                  <a:moveTo>
                    <a:pt x="253" y="143"/>
                  </a:moveTo>
                  <a:cubicBezTo>
                    <a:pt x="281" y="83"/>
                    <a:pt x="325" y="38"/>
                    <a:pt x="395" y="35"/>
                  </a:cubicBezTo>
                  <a:cubicBezTo>
                    <a:pt x="408" y="31"/>
                    <a:pt x="422" y="27"/>
                    <a:pt x="437" y="25"/>
                  </a:cubicBezTo>
                  <a:cubicBezTo>
                    <a:pt x="451" y="21"/>
                    <a:pt x="465" y="18"/>
                    <a:pt x="478" y="16"/>
                  </a:cubicBezTo>
                  <a:cubicBezTo>
                    <a:pt x="478" y="235"/>
                    <a:pt x="478" y="235"/>
                    <a:pt x="478" y="235"/>
                  </a:cubicBezTo>
                  <a:cubicBezTo>
                    <a:pt x="461" y="223"/>
                    <a:pt x="444" y="212"/>
                    <a:pt x="425" y="204"/>
                  </a:cubicBezTo>
                  <a:cubicBezTo>
                    <a:pt x="378" y="183"/>
                    <a:pt x="333" y="179"/>
                    <a:pt x="316" y="207"/>
                  </a:cubicBezTo>
                  <a:cubicBezTo>
                    <a:pt x="303" y="228"/>
                    <a:pt x="296" y="254"/>
                    <a:pt x="294" y="284"/>
                  </a:cubicBezTo>
                  <a:cubicBezTo>
                    <a:pt x="294" y="285"/>
                    <a:pt x="294" y="287"/>
                    <a:pt x="294" y="289"/>
                  </a:cubicBezTo>
                  <a:cubicBezTo>
                    <a:pt x="290" y="370"/>
                    <a:pt x="303" y="542"/>
                    <a:pt x="362" y="506"/>
                  </a:cubicBezTo>
                  <a:cubicBezTo>
                    <a:pt x="364" y="504"/>
                    <a:pt x="365" y="503"/>
                    <a:pt x="367" y="502"/>
                  </a:cubicBezTo>
                  <a:cubicBezTo>
                    <a:pt x="388" y="485"/>
                    <a:pt x="423" y="469"/>
                    <a:pt x="477" y="478"/>
                  </a:cubicBezTo>
                  <a:cubicBezTo>
                    <a:pt x="478" y="478"/>
                    <a:pt x="478" y="478"/>
                    <a:pt x="478" y="478"/>
                  </a:cubicBezTo>
                  <a:cubicBezTo>
                    <a:pt x="478" y="512"/>
                    <a:pt x="478" y="512"/>
                    <a:pt x="478" y="512"/>
                  </a:cubicBezTo>
                  <a:cubicBezTo>
                    <a:pt x="432" y="512"/>
                    <a:pt x="384" y="529"/>
                    <a:pt x="382" y="561"/>
                  </a:cubicBezTo>
                  <a:cubicBezTo>
                    <a:pt x="380" y="588"/>
                    <a:pt x="400" y="615"/>
                    <a:pt x="438" y="628"/>
                  </a:cubicBezTo>
                  <a:cubicBezTo>
                    <a:pt x="454" y="634"/>
                    <a:pt x="464" y="613"/>
                    <a:pt x="478" y="613"/>
                  </a:cubicBezTo>
                  <a:cubicBezTo>
                    <a:pt x="478" y="709"/>
                    <a:pt x="478" y="709"/>
                    <a:pt x="478" y="709"/>
                  </a:cubicBezTo>
                  <a:cubicBezTo>
                    <a:pt x="477" y="709"/>
                    <a:pt x="475" y="709"/>
                    <a:pt x="472" y="709"/>
                  </a:cubicBezTo>
                  <a:cubicBezTo>
                    <a:pt x="444" y="709"/>
                    <a:pt x="405" y="692"/>
                    <a:pt x="370" y="665"/>
                  </a:cubicBezTo>
                  <a:cubicBezTo>
                    <a:pt x="357" y="704"/>
                    <a:pt x="334" y="737"/>
                    <a:pt x="298" y="751"/>
                  </a:cubicBezTo>
                  <a:cubicBezTo>
                    <a:pt x="358" y="841"/>
                    <a:pt x="407" y="878"/>
                    <a:pt x="478" y="901"/>
                  </a:cubicBezTo>
                  <a:cubicBezTo>
                    <a:pt x="478" y="901"/>
                    <a:pt x="478" y="901"/>
                    <a:pt x="478" y="901"/>
                  </a:cubicBezTo>
                  <a:cubicBezTo>
                    <a:pt x="478" y="916"/>
                    <a:pt x="478" y="916"/>
                    <a:pt x="478" y="916"/>
                  </a:cubicBezTo>
                  <a:cubicBezTo>
                    <a:pt x="471" y="916"/>
                    <a:pt x="466" y="923"/>
                    <a:pt x="466" y="930"/>
                  </a:cubicBezTo>
                  <a:cubicBezTo>
                    <a:pt x="466" y="938"/>
                    <a:pt x="471" y="944"/>
                    <a:pt x="478" y="945"/>
                  </a:cubicBezTo>
                  <a:cubicBezTo>
                    <a:pt x="478" y="955"/>
                    <a:pt x="478" y="955"/>
                    <a:pt x="478" y="955"/>
                  </a:cubicBezTo>
                  <a:cubicBezTo>
                    <a:pt x="471" y="956"/>
                    <a:pt x="466" y="962"/>
                    <a:pt x="466" y="969"/>
                  </a:cubicBezTo>
                  <a:cubicBezTo>
                    <a:pt x="466" y="977"/>
                    <a:pt x="471" y="983"/>
                    <a:pt x="478" y="984"/>
                  </a:cubicBezTo>
                  <a:cubicBezTo>
                    <a:pt x="478" y="1020"/>
                    <a:pt x="478" y="1020"/>
                    <a:pt x="478" y="1020"/>
                  </a:cubicBezTo>
                  <a:cubicBezTo>
                    <a:pt x="253" y="1020"/>
                    <a:pt x="253" y="1020"/>
                    <a:pt x="253" y="1020"/>
                  </a:cubicBezTo>
                  <a:cubicBezTo>
                    <a:pt x="253" y="730"/>
                    <a:pt x="253" y="730"/>
                    <a:pt x="253" y="730"/>
                  </a:cubicBezTo>
                  <a:cubicBezTo>
                    <a:pt x="260" y="728"/>
                    <a:pt x="266" y="726"/>
                    <a:pt x="272" y="723"/>
                  </a:cubicBezTo>
                  <a:cubicBezTo>
                    <a:pt x="317" y="704"/>
                    <a:pt x="336" y="675"/>
                    <a:pt x="342" y="640"/>
                  </a:cubicBezTo>
                  <a:cubicBezTo>
                    <a:pt x="322" y="619"/>
                    <a:pt x="304" y="595"/>
                    <a:pt x="293" y="569"/>
                  </a:cubicBezTo>
                  <a:cubicBezTo>
                    <a:pt x="282" y="554"/>
                    <a:pt x="273" y="537"/>
                    <a:pt x="265" y="519"/>
                  </a:cubicBezTo>
                  <a:cubicBezTo>
                    <a:pt x="261" y="517"/>
                    <a:pt x="257" y="516"/>
                    <a:pt x="253" y="513"/>
                  </a:cubicBezTo>
                  <a:cubicBezTo>
                    <a:pt x="253" y="477"/>
                    <a:pt x="253" y="477"/>
                    <a:pt x="253" y="477"/>
                  </a:cubicBezTo>
                  <a:cubicBezTo>
                    <a:pt x="260" y="485"/>
                    <a:pt x="269" y="491"/>
                    <a:pt x="278" y="494"/>
                  </a:cubicBezTo>
                  <a:cubicBezTo>
                    <a:pt x="283" y="431"/>
                    <a:pt x="283" y="374"/>
                    <a:pt x="276" y="341"/>
                  </a:cubicBezTo>
                  <a:cubicBezTo>
                    <a:pt x="271" y="317"/>
                    <a:pt x="262" y="308"/>
                    <a:pt x="253" y="310"/>
                  </a:cubicBezTo>
                  <a:lnTo>
                    <a:pt x="253" y="143"/>
                  </a:lnTo>
                  <a:close/>
                  <a:moveTo>
                    <a:pt x="214" y="313"/>
                  </a:moveTo>
                  <a:cubicBezTo>
                    <a:pt x="214" y="313"/>
                    <a:pt x="214" y="313"/>
                    <a:pt x="214" y="313"/>
                  </a:cubicBezTo>
                  <a:cubicBezTo>
                    <a:pt x="218" y="258"/>
                    <a:pt x="229" y="195"/>
                    <a:pt x="253" y="143"/>
                  </a:cubicBezTo>
                  <a:cubicBezTo>
                    <a:pt x="253" y="310"/>
                    <a:pt x="253" y="310"/>
                    <a:pt x="253" y="310"/>
                  </a:cubicBezTo>
                  <a:cubicBezTo>
                    <a:pt x="246" y="312"/>
                    <a:pt x="238" y="323"/>
                    <a:pt x="233" y="339"/>
                  </a:cubicBezTo>
                  <a:cubicBezTo>
                    <a:pt x="217" y="383"/>
                    <a:pt x="226" y="445"/>
                    <a:pt x="253" y="477"/>
                  </a:cubicBezTo>
                  <a:cubicBezTo>
                    <a:pt x="253" y="513"/>
                    <a:pt x="253" y="513"/>
                    <a:pt x="253" y="513"/>
                  </a:cubicBezTo>
                  <a:cubicBezTo>
                    <a:pt x="243" y="508"/>
                    <a:pt x="235" y="500"/>
                    <a:pt x="227" y="490"/>
                  </a:cubicBezTo>
                  <a:cubicBezTo>
                    <a:pt x="214" y="473"/>
                    <a:pt x="206" y="452"/>
                    <a:pt x="201" y="428"/>
                  </a:cubicBezTo>
                  <a:cubicBezTo>
                    <a:pt x="196" y="406"/>
                    <a:pt x="195" y="381"/>
                    <a:pt x="199" y="359"/>
                  </a:cubicBezTo>
                  <a:cubicBezTo>
                    <a:pt x="202" y="342"/>
                    <a:pt x="206" y="326"/>
                    <a:pt x="214" y="313"/>
                  </a:cubicBezTo>
                  <a:moveTo>
                    <a:pt x="253" y="1020"/>
                  </a:moveTo>
                  <a:cubicBezTo>
                    <a:pt x="35" y="1020"/>
                    <a:pt x="35" y="1020"/>
                    <a:pt x="35" y="1020"/>
                  </a:cubicBezTo>
                  <a:cubicBezTo>
                    <a:pt x="16" y="988"/>
                    <a:pt x="4" y="956"/>
                    <a:pt x="3" y="925"/>
                  </a:cubicBezTo>
                  <a:cubicBezTo>
                    <a:pt x="0" y="791"/>
                    <a:pt x="142" y="772"/>
                    <a:pt x="253" y="730"/>
                  </a:cubicBezTo>
                  <a:lnTo>
                    <a:pt x="253" y="1020"/>
                  </a:ln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/>
            </a:p>
          </p:txBody>
        </p:sp>
        <p:sp>
          <p:nvSpPr>
            <p:cNvPr id="402" name="Freeform 78"/>
            <p:cNvSpPr>
              <a:spLocks noEditPoints="1"/>
            </p:cNvSpPr>
            <p:nvPr/>
          </p:nvSpPr>
          <p:spPr bwMode="auto">
            <a:xfrm>
              <a:off x="3483704" y="1627275"/>
              <a:ext cx="133358" cy="125989"/>
            </a:xfrm>
            <a:custGeom>
              <a:avLst/>
              <a:gdLst>
                <a:gd name="T0" fmla="*/ 61 w 363"/>
                <a:gd name="T1" fmla="*/ 2 h 341"/>
                <a:gd name="T2" fmla="*/ 112 w 363"/>
                <a:gd name="T3" fmla="*/ 1 h 341"/>
                <a:gd name="T4" fmla="*/ 77 w 363"/>
                <a:gd name="T5" fmla="*/ 75 h 341"/>
                <a:gd name="T6" fmla="*/ 128 w 363"/>
                <a:gd name="T7" fmla="*/ 187 h 341"/>
                <a:gd name="T8" fmla="*/ 133 w 363"/>
                <a:gd name="T9" fmla="*/ 211 h 341"/>
                <a:gd name="T10" fmla="*/ 126 w 363"/>
                <a:gd name="T11" fmla="*/ 273 h 341"/>
                <a:gd name="T12" fmla="*/ 202 w 363"/>
                <a:gd name="T13" fmla="*/ 224 h 341"/>
                <a:gd name="T14" fmla="*/ 362 w 363"/>
                <a:gd name="T15" fmla="*/ 198 h 341"/>
                <a:gd name="T16" fmla="*/ 362 w 363"/>
                <a:gd name="T17" fmla="*/ 270 h 341"/>
                <a:gd name="T18" fmla="*/ 321 w 363"/>
                <a:gd name="T19" fmla="*/ 334 h 341"/>
                <a:gd name="T20" fmla="*/ 284 w 363"/>
                <a:gd name="T21" fmla="*/ 341 h 341"/>
                <a:gd name="T22" fmla="*/ 69 w 363"/>
                <a:gd name="T23" fmla="*/ 341 h 341"/>
                <a:gd name="T24" fmla="*/ 2 w 363"/>
                <a:gd name="T25" fmla="*/ 273 h 341"/>
                <a:gd name="T26" fmla="*/ 2 w 363"/>
                <a:gd name="T27" fmla="*/ 75 h 341"/>
                <a:gd name="T28" fmla="*/ 61 w 363"/>
                <a:gd name="T29" fmla="*/ 2 h 341"/>
                <a:gd name="T30" fmla="*/ 155 w 363"/>
                <a:gd name="T31" fmla="*/ 48 h 341"/>
                <a:gd name="T32" fmla="*/ 134 w 363"/>
                <a:gd name="T33" fmla="*/ 95 h 341"/>
                <a:gd name="T34" fmla="*/ 165 w 363"/>
                <a:gd name="T35" fmla="*/ 156 h 341"/>
                <a:gd name="T36" fmla="*/ 304 w 363"/>
                <a:gd name="T37" fmla="*/ 164 h 341"/>
                <a:gd name="T38" fmla="*/ 348 w 363"/>
                <a:gd name="T39" fmla="*/ 99 h 341"/>
                <a:gd name="T40" fmla="*/ 314 w 363"/>
                <a:gd name="T41" fmla="*/ 37 h 341"/>
                <a:gd name="T42" fmla="*/ 237 w 363"/>
                <a:gd name="T43" fmla="*/ 14 h 341"/>
                <a:gd name="T44" fmla="*/ 155 w 363"/>
                <a:gd name="T45" fmla="*/ 48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341">
                  <a:moveTo>
                    <a:pt x="61" y="2"/>
                  </a:moveTo>
                  <a:cubicBezTo>
                    <a:pt x="78" y="0"/>
                    <a:pt x="95" y="1"/>
                    <a:pt x="112" y="1"/>
                  </a:cubicBezTo>
                  <a:cubicBezTo>
                    <a:pt x="94" y="23"/>
                    <a:pt x="79" y="47"/>
                    <a:pt x="77" y="75"/>
                  </a:cubicBezTo>
                  <a:cubicBezTo>
                    <a:pt x="72" y="118"/>
                    <a:pt x="94" y="161"/>
                    <a:pt x="128" y="187"/>
                  </a:cubicBezTo>
                  <a:cubicBezTo>
                    <a:pt x="136" y="192"/>
                    <a:pt x="133" y="203"/>
                    <a:pt x="133" y="211"/>
                  </a:cubicBezTo>
                  <a:cubicBezTo>
                    <a:pt x="131" y="232"/>
                    <a:pt x="128" y="252"/>
                    <a:pt x="126" y="273"/>
                  </a:cubicBezTo>
                  <a:cubicBezTo>
                    <a:pt x="152" y="258"/>
                    <a:pt x="176" y="238"/>
                    <a:pt x="202" y="224"/>
                  </a:cubicBezTo>
                  <a:cubicBezTo>
                    <a:pt x="256" y="235"/>
                    <a:pt x="315" y="228"/>
                    <a:pt x="362" y="198"/>
                  </a:cubicBezTo>
                  <a:cubicBezTo>
                    <a:pt x="362" y="222"/>
                    <a:pt x="362" y="246"/>
                    <a:pt x="362" y="270"/>
                  </a:cubicBezTo>
                  <a:cubicBezTo>
                    <a:pt x="363" y="297"/>
                    <a:pt x="346" y="323"/>
                    <a:pt x="321" y="334"/>
                  </a:cubicBezTo>
                  <a:cubicBezTo>
                    <a:pt x="310" y="340"/>
                    <a:pt x="296" y="341"/>
                    <a:pt x="284" y="341"/>
                  </a:cubicBezTo>
                  <a:cubicBezTo>
                    <a:pt x="212" y="341"/>
                    <a:pt x="141" y="341"/>
                    <a:pt x="69" y="341"/>
                  </a:cubicBezTo>
                  <a:cubicBezTo>
                    <a:pt x="34" y="341"/>
                    <a:pt x="2" y="308"/>
                    <a:pt x="2" y="273"/>
                  </a:cubicBezTo>
                  <a:cubicBezTo>
                    <a:pt x="2" y="207"/>
                    <a:pt x="2" y="141"/>
                    <a:pt x="2" y="75"/>
                  </a:cubicBezTo>
                  <a:cubicBezTo>
                    <a:pt x="0" y="41"/>
                    <a:pt x="27" y="8"/>
                    <a:pt x="61" y="2"/>
                  </a:cubicBezTo>
                  <a:close/>
                  <a:moveTo>
                    <a:pt x="155" y="48"/>
                  </a:moveTo>
                  <a:cubicBezTo>
                    <a:pt x="143" y="61"/>
                    <a:pt x="134" y="77"/>
                    <a:pt x="134" y="95"/>
                  </a:cubicBezTo>
                  <a:cubicBezTo>
                    <a:pt x="133" y="119"/>
                    <a:pt x="146" y="142"/>
                    <a:pt x="165" y="156"/>
                  </a:cubicBezTo>
                  <a:cubicBezTo>
                    <a:pt x="204" y="186"/>
                    <a:pt x="262" y="188"/>
                    <a:pt x="304" y="164"/>
                  </a:cubicBezTo>
                  <a:cubicBezTo>
                    <a:pt x="328" y="151"/>
                    <a:pt x="347" y="127"/>
                    <a:pt x="348" y="99"/>
                  </a:cubicBezTo>
                  <a:cubicBezTo>
                    <a:pt x="349" y="74"/>
                    <a:pt x="334" y="51"/>
                    <a:pt x="314" y="37"/>
                  </a:cubicBezTo>
                  <a:cubicBezTo>
                    <a:pt x="292" y="20"/>
                    <a:pt x="264" y="13"/>
                    <a:pt x="237" y="14"/>
                  </a:cubicBezTo>
                  <a:cubicBezTo>
                    <a:pt x="207" y="15"/>
                    <a:pt x="176" y="26"/>
                    <a:pt x="155" y="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cxnSp>
        <p:nvCxnSpPr>
          <p:cNvPr id="411" name="Straight Connector 268"/>
          <p:cNvCxnSpPr/>
          <p:nvPr/>
        </p:nvCxnSpPr>
        <p:spPr>
          <a:xfrm flipV="1">
            <a:off x="3563888" y="2355726"/>
            <a:ext cx="0" cy="8640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3" name="Группа 512"/>
          <p:cNvGrpSpPr/>
          <p:nvPr/>
        </p:nvGrpSpPr>
        <p:grpSpPr>
          <a:xfrm>
            <a:off x="5399773" y="1635646"/>
            <a:ext cx="468371" cy="752604"/>
            <a:chOff x="5399773" y="1635646"/>
            <a:chExt cx="468371" cy="752604"/>
          </a:xfrm>
        </p:grpSpPr>
        <p:sp>
          <p:nvSpPr>
            <p:cNvPr id="417" name="Oval 163"/>
            <p:cNvSpPr/>
            <p:nvPr/>
          </p:nvSpPr>
          <p:spPr>
            <a:xfrm>
              <a:off x="5399773" y="1919879"/>
              <a:ext cx="468371" cy="468371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18" name="Freeform 164"/>
            <p:cNvSpPr/>
            <p:nvPr/>
          </p:nvSpPr>
          <p:spPr>
            <a:xfrm flipV="1">
              <a:off x="5502836" y="1635646"/>
              <a:ext cx="262243" cy="350910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19" name="Freeform 26"/>
            <p:cNvSpPr>
              <a:spLocks noEditPoints="1"/>
            </p:cNvSpPr>
            <p:nvPr/>
          </p:nvSpPr>
          <p:spPr bwMode="auto">
            <a:xfrm flipH="1">
              <a:off x="5493896" y="1993339"/>
              <a:ext cx="280125" cy="328777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20" name="Freeform 70"/>
            <p:cNvSpPr>
              <a:spLocks noEditPoints="1"/>
            </p:cNvSpPr>
            <p:nvPr/>
          </p:nvSpPr>
          <p:spPr bwMode="auto">
            <a:xfrm>
              <a:off x="5567280" y="1737608"/>
              <a:ext cx="133358" cy="80309"/>
            </a:xfrm>
            <a:custGeom>
              <a:avLst/>
              <a:gdLst>
                <a:gd name="T0" fmla="*/ 290 w 360"/>
                <a:gd name="T1" fmla="*/ 53 h 216"/>
                <a:gd name="T2" fmla="*/ 195 w 360"/>
                <a:gd name="T3" fmla="*/ 134 h 216"/>
                <a:gd name="T4" fmla="*/ 197 w 360"/>
                <a:gd name="T5" fmla="*/ 198 h 216"/>
                <a:gd name="T6" fmla="*/ 247 w 360"/>
                <a:gd name="T7" fmla="*/ 199 h 216"/>
                <a:gd name="T8" fmla="*/ 247 w 360"/>
                <a:gd name="T9" fmla="*/ 215 h 216"/>
                <a:gd name="T10" fmla="*/ 163 w 360"/>
                <a:gd name="T11" fmla="*/ 215 h 216"/>
                <a:gd name="T12" fmla="*/ 90 w 360"/>
                <a:gd name="T13" fmla="*/ 216 h 216"/>
                <a:gd name="T14" fmla="*/ 92 w 360"/>
                <a:gd name="T15" fmla="*/ 201 h 216"/>
                <a:gd name="T16" fmla="*/ 139 w 360"/>
                <a:gd name="T17" fmla="*/ 195 h 216"/>
                <a:gd name="T18" fmla="*/ 140 w 360"/>
                <a:gd name="T19" fmla="*/ 134 h 216"/>
                <a:gd name="T20" fmla="*/ 48 w 360"/>
                <a:gd name="T21" fmla="*/ 22 h 216"/>
                <a:gd name="T22" fmla="*/ 0 w 360"/>
                <a:gd name="T23" fmla="*/ 22 h 216"/>
                <a:gd name="T24" fmla="*/ 0 w 360"/>
                <a:gd name="T25" fmla="*/ 0 h 216"/>
                <a:gd name="T26" fmla="*/ 161 w 360"/>
                <a:gd name="T27" fmla="*/ 0 h 216"/>
                <a:gd name="T28" fmla="*/ 161 w 360"/>
                <a:gd name="T29" fmla="*/ 2 h 216"/>
                <a:gd name="T30" fmla="*/ 161 w 360"/>
                <a:gd name="T31" fmla="*/ 2 h 216"/>
                <a:gd name="T32" fmla="*/ 161 w 360"/>
                <a:gd name="T33" fmla="*/ 5 h 216"/>
                <a:gd name="T34" fmla="*/ 161 w 360"/>
                <a:gd name="T35" fmla="*/ 22 h 216"/>
                <a:gd name="T36" fmla="*/ 112 w 360"/>
                <a:gd name="T37" fmla="*/ 22 h 216"/>
                <a:gd name="T38" fmla="*/ 178 w 360"/>
                <a:gd name="T39" fmla="*/ 110 h 216"/>
                <a:gd name="T40" fmla="*/ 242 w 360"/>
                <a:gd name="T41" fmla="*/ 52 h 216"/>
                <a:gd name="T42" fmla="*/ 204 w 360"/>
                <a:gd name="T43" fmla="*/ 52 h 216"/>
                <a:gd name="T44" fmla="*/ 199 w 360"/>
                <a:gd name="T45" fmla="*/ 29 h 216"/>
                <a:gd name="T46" fmla="*/ 339 w 360"/>
                <a:gd name="T47" fmla="*/ 29 h 216"/>
                <a:gd name="T48" fmla="*/ 338 w 360"/>
                <a:gd name="T49" fmla="*/ 31 h 216"/>
                <a:gd name="T50" fmla="*/ 339 w 360"/>
                <a:gd name="T51" fmla="*/ 31 h 216"/>
                <a:gd name="T52" fmla="*/ 329 w 360"/>
                <a:gd name="T53" fmla="*/ 46 h 216"/>
                <a:gd name="T54" fmla="*/ 328 w 360"/>
                <a:gd name="T55" fmla="*/ 46 h 216"/>
                <a:gd name="T56" fmla="*/ 324 w 360"/>
                <a:gd name="T57" fmla="*/ 52 h 216"/>
                <a:gd name="T58" fmla="*/ 298 w 360"/>
                <a:gd name="T59" fmla="*/ 52 h 216"/>
                <a:gd name="T60" fmla="*/ 290 w 360"/>
                <a:gd name="T61" fmla="*/ 53 h 216"/>
                <a:gd name="T62" fmla="*/ 336 w 360"/>
                <a:gd name="T63" fmla="*/ 193 h 216"/>
                <a:gd name="T64" fmla="*/ 324 w 360"/>
                <a:gd name="T65" fmla="*/ 192 h 216"/>
                <a:gd name="T66" fmla="*/ 310 w 360"/>
                <a:gd name="T67" fmla="*/ 190 h 216"/>
                <a:gd name="T68" fmla="*/ 310 w 360"/>
                <a:gd name="T69" fmla="*/ 214 h 216"/>
                <a:gd name="T70" fmla="*/ 321 w 360"/>
                <a:gd name="T71" fmla="*/ 215 h 216"/>
                <a:gd name="T72" fmla="*/ 333 w 360"/>
                <a:gd name="T73" fmla="*/ 216 h 216"/>
                <a:gd name="T74" fmla="*/ 336 w 360"/>
                <a:gd name="T75" fmla="*/ 193 h 216"/>
                <a:gd name="T76" fmla="*/ 360 w 360"/>
                <a:gd name="T77" fmla="*/ 79 h 216"/>
                <a:gd name="T78" fmla="*/ 313 w 360"/>
                <a:gd name="T79" fmla="*/ 74 h 216"/>
                <a:gd name="T80" fmla="*/ 313 w 360"/>
                <a:gd name="T81" fmla="*/ 175 h 216"/>
                <a:gd name="T82" fmla="*/ 335 w 360"/>
                <a:gd name="T83" fmla="*/ 177 h 216"/>
                <a:gd name="T84" fmla="*/ 360 w 360"/>
                <a:gd name="T8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216">
                  <a:moveTo>
                    <a:pt x="290" y="53"/>
                  </a:moveTo>
                  <a:cubicBezTo>
                    <a:pt x="281" y="56"/>
                    <a:pt x="201" y="118"/>
                    <a:pt x="195" y="134"/>
                  </a:cubicBezTo>
                  <a:cubicBezTo>
                    <a:pt x="194" y="139"/>
                    <a:pt x="195" y="190"/>
                    <a:pt x="197" y="198"/>
                  </a:cubicBezTo>
                  <a:cubicBezTo>
                    <a:pt x="202" y="199"/>
                    <a:pt x="240" y="198"/>
                    <a:pt x="247" y="199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0" y="215"/>
                    <a:pt x="191" y="215"/>
                    <a:pt x="163" y="215"/>
                  </a:cubicBezTo>
                  <a:cubicBezTo>
                    <a:pt x="149" y="215"/>
                    <a:pt x="104" y="216"/>
                    <a:pt x="90" y="216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100" y="200"/>
                    <a:pt x="132" y="202"/>
                    <a:pt x="139" y="195"/>
                  </a:cubicBezTo>
                  <a:cubicBezTo>
                    <a:pt x="142" y="191"/>
                    <a:pt x="141" y="142"/>
                    <a:pt x="140" y="134"/>
                  </a:cubicBezTo>
                  <a:cubicBezTo>
                    <a:pt x="137" y="125"/>
                    <a:pt x="66" y="37"/>
                    <a:pt x="4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34" y="54"/>
                    <a:pt x="165" y="92"/>
                    <a:pt x="178" y="110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339" y="29"/>
                    <a:pt x="339" y="29"/>
                    <a:pt x="339" y="29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38" y="31"/>
                    <a:pt x="339" y="31"/>
                    <a:pt x="339" y="3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9" y="46"/>
                    <a:pt x="328" y="46"/>
                    <a:pt x="328" y="46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298" y="52"/>
                    <a:pt x="298" y="52"/>
                    <a:pt x="298" y="52"/>
                  </a:cubicBezTo>
                  <a:cubicBezTo>
                    <a:pt x="295" y="52"/>
                    <a:pt x="292" y="53"/>
                    <a:pt x="290" y="53"/>
                  </a:cubicBezTo>
                  <a:close/>
                  <a:moveTo>
                    <a:pt x="336" y="193"/>
                  </a:moveTo>
                  <a:cubicBezTo>
                    <a:pt x="324" y="192"/>
                    <a:pt x="324" y="192"/>
                    <a:pt x="324" y="192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21" y="215"/>
                    <a:pt x="321" y="215"/>
                    <a:pt x="321" y="215"/>
                  </a:cubicBezTo>
                  <a:cubicBezTo>
                    <a:pt x="333" y="216"/>
                    <a:pt x="333" y="216"/>
                    <a:pt x="333" y="216"/>
                  </a:cubicBezTo>
                  <a:lnTo>
                    <a:pt x="336" y="193"/>
                  </a:lnTo>
                  <a:close/>
                  <a:moveTo>
                    <a:pt x="360" y="79"/>
                  </a:moveTo>
                  <a:cubicBezTo>
                    <a:pt x="356" y="79"/>
                    <a:pt x="318" y="75"/>
                    <a:pt x="313" y="74"/>
                  </a:cubicBezTo>
                  <a:cubicBezTo>
                    <a:pt x="313" y="175"/>
                    <a:pt x="313" y="175"/>
                    <a:pt x="313" y="175"/>
                  </a:cubicBezTo>
                  <a:cubicBezTo>
                    <a:pt x="335" y="177"/>
                    <a:pt x="335" y="177"/>
                    <a:pt x="335" y="177"/>
                  </a:cubicBezTo>
                  <a:lnTo>
                    <a:pt x="360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sp>
        <p:nvSpPr>
          <p:cNvPr id="431" name="Oval 175"/>
          <p:cNvSpPr/>
          <p:nvPr/>
        </p:nvSpPr>
        <p:spPr>
          <a:xfrm>
            <a:off x="3923928" y="1199798"/>
            <a:ext cx="468372" cy="468372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2" name="Freeform 176"/>
          <p:cNvSpPr/>
          <p:nvPr/>
        </p:nvSpPr>
        <p:spPr>
          <a:xfrm flipV="1">
            <a:off x="4026992" y="915566"/>
            <a:ext cx="262244" cy="350911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3" name="Freeform 18"/>
          <p:cNvSpPr>
            <a:spLocks noEditPoints="1"/>
          </p:cNvSpPr>
          <p:nvPr/>
        </p:nvSpPr>
        <p:spPr bwMode="auto">
          <a:xfrm flipH="1">
            <a:off x="4011575" y="1283345"/>
            <a:ext cx="289324" cy="310113"/>
          </a:xfrm>
          <a:custGeom>
            <a:avLst/>
            <a:gdLst>
              <a:gd name="T0" fmla="*/ 453 w 633"/>
              <a:gd name="T1" fmla="*/ 483 h 679"/>
              <a:gd name="T2" fmla="*/ 408 w 633"/>
              <a:gd name="T3" fmla="*/ 435 h 679"/>
              <a:gd name="T4" fmla="*/ 440 w 633"/>
              <a:gd name="T5" fmla="*/ 461 h 679"/>
              <a:gd name="T6" fmla="*/ 401 w 633"/>
              <a:gd name="T7" fmla="*/ 34 h 679"/>
              <a:gd name="T8" fmla="*/ 319 w 633"/>
              <a:gd name="T9" fmla="*/ 3 h 679"/>
              <a:gd name="T10" fmla="*/ 112 w 633"/>
              <a:gd name="T11" fmla="*/ 244 h 679"/>
              <a:gd name="T12" fmla="*/ 190 w 633"/>
              <a:gd name="T13" fmla="*/ 459 h 679"/>
              <a:gd name="T14" fmla="*/ 226 w 633"/>
              <a:gd name="T15" fmla="*/ 430 h 679"/>
              <a:gd name="T16" fmla="*/ 180 w 633"/>
              <a:gd name="T17" fmla="*/ 483 h 679"/>
              <a:gd name="T18" fmla="*/ 3 w 633"/>
              <a:gd name="T19" fmla="*/ 616 h 679"/>
              <a:gd name="T20" fmla="*/ 24 w 633"/>
              <a:gd name="T21" fmla="*/ 679 h 679"/>
              <a:gd name="T22" fmla="*/ 319 w 633"/>
              <a:gd name="T23" fmla="*/ 679 h 679"/>
              <a:gd name="T24" fmla="*/ 610 w 633"/>
              <a:gd name="T25" fmla="*/ 679 h 679"/>
              <a:gd name="T26" fmla="*/ 631 w 633"/>
              <a:gd name="T27" fmla="*/ 616 h 679"/>
              <a:gd name="T28" fmla="*/ 453 w 633"/>
              <a:gd name="T29" fmla="*/ 483 h 679"/>
              <a:gd name="T30" fmla="*/ 189 w 633"/>
              <a:gd name="T31" fmla="*/ 332 h 679"/>
              <a:gd name="T32" fmla="*/ 173 w 633"/>
              <a:gd name="T33" fmla="*/ 325 h 679"/>
              <a:gd name="T34" fmla="*/ 319 w 633"/>
              <a:gd name="T35" fmla="*/ 191 h 679"/>
              <a:gd name="T36" fmla="*/ 354 w 633"/>
              <a:gd name="T37" fmla="*/ 159 h 679"/>
              <a:gd name="T38" fmla="*/ 319 w 633"/>
              <a:gd name="T39" fmla="*/ 211 h 679"/>
              <a:gd name="T40" fmla="*/ 219 w 633"/>
              <a:gd name="T41" fmla="*/ 314 h 679"/>
              <a:gd name="T42" fmla="*/ 319 w 633"/>
              <a:gd name="T43" fmla="*/ 279 h 679"/>
              <a:gd name="T44" fmla="*/ 413 w 633"/>
              <a:gd name="T45" fmla="*/ 192 h 679"/>
              <a:gd name="T46" fmla="*/ 464 w 633"/>
              <a:gd name="T47" fmla="*/ 321 h 679"/>
              <a:gd name="T48" fmla="*/ 444 w 633"/>
              <a:gd name="T49" fmla="*/ 332 h 679"/>
              <a:gd name="T50" fmla="*/ 319 w 633"/>
              <a:gd name="T51" fmla="*/ 431 h 679"/>
              <a:gd name="T52" fmla="*/ 317 w 633"/>
              <a:gd name="T53" fmla="*/ 431 h 679"/>
              <a:gd name="T54" fmla="*/ 189 w 633"/>
              <a:gd name="T55" fmla="*/ 332 h 679"/>
              <a:gd name="T56" fmla="*/ 319 w 633"/>
              <a:gd name="T57" fmla="*/ 640 h 679"/>
              <a:gd name="T58" fmla="*/ 83 w 633"/>
              <a:gd name="T59" fmla="*/ 540 h 679"/>
              <a:gd name="T60" fmla="*/ 197 w 633"/>
              <a:gd name="T61" fmla="*/ 501 h 679"/>
              <a:gd name="T62" fmla="*/ 248 w 633"/>
              <a:gd name="T63" fmla="*/ 433 h 679"/>
              <a:gd name="T64" fmla="*/ 317 w 633"/>
              <a:gd name="T65" fmla="*/ 451 h 679"/>
              <a:gd name="T66" fmla="*/ 319 w 633"/>
              <a:gd name="T67" fmla="*/ 451 h 679"/>
              <a:gd name="T68" fmla="*/ 385 w 633"/>
              <a:gd name="T69" fmla="*/ 433 h 679"/>
              <a:gd name="T70" fmla="*/ 432 w 633"/>
              <a:gd name="T71" fmla="*/ 501 h 679"/>
              <a:gd name="T72" fmla="*/ 555 w 633"/>
              <a:gd name="T73" fmla="*/ 543 h 679"/>
              <a:gd name="T74" fmla="*/ 319 w 633"/>
              <a:gd name="T75" fmla="*/ 64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" h="679">
                <a:moveTo>
                  <a:pt x="453" y="483"/>
                </a:moveTo>
                <a:cubicBezTo>
                  <a:pt x="427" y="472"/>
                  <a:pt x="414" y="455"/>
                  <a:pt x="408" y="435"/>
                </a:cubicBezTo>
                <a:cubicBezTo>
                  <a:pt x="419" y="442"/>
                  <a:pt x="429" y="451"/>
                  <a:pt x="440" y="461"/>
                </a:cubicBezTo>
                <a:cubicBezTo>
                  <a:pt x="540" y="369"/>
                  <a:pt x="587" y="34"/>
                  <a:pt x="401" y="34"/>
                </a:cubicBezTo>
                <a:cubicBezTo>
                  <a:pt x="380" y="15"/>
                  <a:pt x="351" y="4"/>
                  <a:pt x="319" y="3"/>
                </a:cubicBezTo>
                <a:cubicBezTo>
                  <a:pt x="226" y="0"/>
                  <a:pt x="110" y="75"/>
                  <a:pt x="112" y="244"/>
                </a:cubicBezTo>
                <a:cubicBezTo>
                  <a:pt x="113" y="347"/>
                  <a:pt x="141" y="397"/>
                  <a:pt x="190" y="459"/>
                </a:cubicBezTo>
                <a:cubicBezTo>
                  <a:pt x="202" y="448"/>
                  <a:pt x="214" y="439"/>
                  <a:pt x="226" y="430"/>
                </a:cubicBezTo>
                <a:cubicBezTo>
                  <a:pt x="221" y="453"/>
                  <a:pt x="209" y="471"/>
                  <a:pt x="180" y="483"/>
                </a:cubicBezTo>
                <a:cubicBezTo>
                  <a:pt x="106" y="514"/>
                  <a:pt x="0" y="522"/>
                  <a:pt x="3" y="616"/>
                </a:cubicBezTo>
                <a:cubicBezTo>
                  <a:pt x="3" y="637"/>
                  <a:pt x="11" y="658"/>
                  <a:pt x="24" y="679"/>
                </a:cubicBezTo>
                <a:cubicBezTo>
                  <a:pt x="319" y="679"/>
                  <a:pt x="319" y="679"/>
                  <a:pt x="319" y="679"/>
                </a:cubicBezTo>
                <a:cubicBezTo>
                  <a:pt x="610" y="679"/>
                  <a:pt x="610" y="679"/>
                  <a:pt x="610" y="679"/>
                </a:cubicBezTo>
                <a:cubicBezTo>
                  <a:pt x="622" y="658"/>
                  <a:pt x="630" y="637"/>
                  <a:pt x="631" y="616"/>
                </a:cubicBezTo>
                <a:cubicBezTo>
                  <a:pt x="633" y="522"/>
                  <a:pt x="528" y="514"/>
                  <a:pt x="453" y="483"/>
                </a:cubicBezTo>
                <a:close/>
                <a:moveTo>
                  <a:pt x="189" y="332"/>
                </a:moveTo>
                <a:cubicBezTo>
                  <a:pt x="183" y="331"/>
                  <a:pt x="178" y="329"/>
                  <a:pt x="173" y="325"/>
                </a:cubicBezTo>
                <a:cubicBezTo>
                  <a:pt x="212" y="302"/>
                  <a:pt x="247" y="258"/>
                  <a:pt x="319" y="191"/>
                </a:cubicBezTo>
                <a:cubicBezTo>
                  <a:pt x="330" y="181"/>
                  <a:pt x="341" y="170"/>
                  <a:pt x="354" y="159"/>
                </a:cubicBezTo>
                <a:cubicBezTo>
                  <a:pt x="347" y="171"/>
                  <a:pt x="337" y="188"/>
                  <a:pt x="319" y="211"/>
                </a:cubicBezTo>
                <a:cubicBezTo>
                  <a:pt x="299" y="237"/>
                  <a:pt x="268" y="270"/>
                  <a:pt x="219" y="314"/>
                </a:cubicBezTo>
                <a:cubicBezTo>
                  <a:pt x="245" y="318"/>
                  <a:pt x="282" y="303"/>
                  <a:pt x="319" y="279"/>
                </a:cubicBezTo>
                <a:cubicBezTo>
                  <a:pt x="354" y="256"/>
                  <a:pt x="388" y="225"/>
                  <a:pt x="413" y="192"/>
                </a:cubicBezTo>
                <a:cubicBezTo>
                  <a:pt x="425" y="239"/>
                  <a:pt x="442" y="291"/>
                  <a:pt x="464" y="321"/>
                </a:cubicBezTo>
                <a:cubicBezTo>
                  <a:pt x="458" y="327"/>
                  <a:pt x="452" y="331"/>
                  <a:pt x="444" y="332"/>
                </a:cubicBezTo>
                <a:cubicBezTo>
                  <a:pt x="421" y="388"/>
                  <a:pt x="378" y="430"/>
                  <a:pt x="319" y="431"/>
                </a:cubicBezTo>
                <a:cubicBezTo>
                  <a:pt x="317" y="431"/>
                  <a:pt x="317" y="431"/>
                  <a:pt x="317" y="431"/>
                </a:cubicBezTo>
                <a:cubicBezTo>
                  <a:pt x="257" y="431"/>
                  <a:pt x="213" y="389"/>
                  <a:pt x="189" y="332"/>
                </a:cubicBezTo>
                <a:close/>
                <a:moveTo>
                  <a:pt x="319" y="640"/>
                </a:moveTo>
                <a:cubicBezTo>
                  <a:pt x="229" y="642"/>
                  <a:pt x="142" y="608"/>
                  <a:pt x="83" y="540"/>
                </a:cubicBezTo>
                <a:cubicBezTo>
                  <a:pt x="115" y="525"/>
                  <a:pt x="157" y="515"/>
                  <a:pt x="197" y="501"/>
                </a:cubicBezTo>
                <a:cubicBezTo>
                  <a:pt x="224" y="490"/>
                  <a:pt x="239" y="464"/>
                  <a:pt x="248" y="433"/>
                </a:cubicBezTo>
                <a:cubicBezTo>
                  <a:pt x="268" y="444"/>
                  <a:pt x="291" y="451"/>
                  <a:pt x="317" y="451"/>
                </a:cubicBezTo>
                <a:cubicBezTo>
                  <a:pt x="319" y="451"/>
                  <a:pt x="319" y="451"/>
                  <a:pt x="319" y="451"/>
                </a:cubicBezTo>
                <a:cubicBezTo>
                  <a:pt x="343" y="451"/>
                  <a:pt x="365" y="444"/>
                  <a:pt x="385" y="433"/>
                </a:cubicBezTo>
                <a:cubicBezTo>
                  <a:pt x="393" y="463"/>
                  <a:pt x="407" y="490"/>
                  <a:pt x="432" y="501"/>
                </a:cubicBezTo>
                <a:cubicBezTo>
                  <a:pt x="466" y="515"/>
                  <a:pt x="518" y="525"/>
                  <a:pt x="555" y="543"/>
                </a:cubicBezTo>
                <a:cubicBezTo>
                  <a:pt x="488" y="607"/>
                  <a:pt x="402" y="639"/>
                  <a:pt x="319" y="64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4" name="Freeform 66"/>
          <p:cNvSpPr>
            <a:spLocks noEditPoints="1"/>
          </p:cNvSpPr>
          <p:nvPr/>
        </p:nvSpPr>
        <p:spPr bwMode="auto">
          <a:xfrm>
            <a:off x="4095563" y="977056"/>
            <a:ext cx="132621" cy="133357"/>
          </a:xfrm>
          <a:custGeom>
            <a:avLst/>
            <a:gdLst>
              <a:gd name="T0" fmla="*/ 333 w 360"/>
              <a:gd name="T1" fmla="*/ 0 h 360"/>
              <a:gd name="T2" fmla="*/ 26 w 360"/>
              <a:gd name="T3" fmla="*/ 0 h 360"/>
              <a:gd name="T4" fmla="*/ 0 w 360"/>
              <a:gd name="T5" fmla="*/ 25 h 360"/>
              <a:gd name="T6" fmla="*/ 0 w 360"/>
              <a:gd name="T7" fmla="*/ 334 h 360"/>
              <a:gd name="T8" fmla="*/ 26 w 360"/>
              <a:gd name="T9" fmla="*/ 360 h 360"/>
              <a:gd name="T10" fmla="*/ 333 w 360"/>
              <a:gd name="T11" fmla="*/ 360 h 360"/>
              <a:gd name="T12" fmla="*/ 360 w 360"/>
              <a:gd name="T13" fmla="*/ 334 h 360"/>
              <a:gd name="T14" fmla="*/ 360 w 360"/>
              <a:gd name="T15" fmla="*/ 25 h 360"/>
              <a:gd name="T16" fmla="*/ 333 w 360"/>
              <a:gd name="T17" fmla="*/ 0 h 360"/>
              <a:gd name="T18" fmla="*/ 109 w 360"/>
              <a:gd name="T19" fmla="*/ 301 h 360"/>
              <a:gd name="T20" fmla="*/ 54 w 360"/>
              <a:gd name="T21" fmla="*/ 301 h 360"/>
              <a:gd name="T22" fmla="*/ 54 w 360"/>
              <a:gd name="T23" fmla="*/ 138 h 360"/>
              <a:gd name="T24" fmla="*/ 109 w 360"/>
              <a:gd name="T25" fmla="*/ 138 h 360"/>
              <a:gd name="T26" fmla="*/ 109 w 360"/>
              <a:gd name="T27" fmla="*/ 301 h 360"/>
              <a:gd name="T28" fmla="*/ 82 w 360"/>
              <a:gd name="T29" fmla="*/ 116 h 360"/>
              <a:gd name="T30" fmla="*/ 81 w 360"/>
              <a:gd name="T31" fmla="*/ 116 h 360"/>
              <a:gd name="T32" fmla="*/ 51 w 360"/>
              <a:gd name="T33" fmla="*/ 88 h 360"/>
              <a:gd name="T34" fmla="*/ 82 w 360"/>
              <a:gd name="T35" fmla="*/ 60 h 360"/>
              <a:gd name="T36" fmla="*/ 112 w 360"/>
              <a:gd name="T37" fmla="*/ 88 h 360"/>
              <a:gd name="T38" fmla="*/ 82 w 360"/>
              <a:gd name="T39" fmla="*/ 116 h 360"/>
              <a:gd name="T40" fmla="*/ 305 w 360"/>
              <a:gd name="T41" fmla="*/ 301 h 360"/>
              <a:gd name="T42" fmla="*/ 251 w 360"/>
              <a:gd name="T43" fmla="*/ 301 h 360"/>
              <a:gd name="T44" fmla="*/ 251 w 360"/>
              <a:gd name="T45" fmla="*/ 214 h 360"/>
              <a:gd name="T46" fmla="*/ 223 w 360"/>
              <a:gd name="T47" fmla="*/ 177 h 360"/>
              <a:gd name="T48" fmla="*/ 195 w 360"/>
              <a:gd name="T49" fmla="*/ 197 h 360"/>
              <a:gd name="T50" fmla="*/ 193 w 360"/>
              <a:gd name="T51" fmla="*/ 210 h 360"/>
              <a:gd name="T52" fmla="*/ 193 w 360"/>
              <a:gd name="T53" fmla="*/ 301 h 360"/>
              <a:gd name="T54" fmla="*/ 139 w 360"/>
              <a:gd name="T55" fmla="*/ 301 h 360"/>
              <a:gd name="T56" fmla="*/ 139 w 360"/>
              <a:gd name="T57" fmla="*/ 138 h 360"/>
              <a:gd name="T58" fmla="*/ 193 w 360"/>
              <a:gd name="T59" fmla="*/ 138 h 360"/>
              <a:gd name="T60" fmla="*/ 193 w 360"/>
              <a:gd name="T61" fmla="*/ 161 h 360"/>
              <a:gd name="T62" fmla="*/ 242 w 360"/>
              <a:gd name="T63" fmla="*/ 135 h 360"/>
              <a:gd name="T64" fmla="*/ 305 w 360"/>
              <a:gd name="T65" fmla="*/ 208 h 360"/>
              <a:gd name="T66" fmla="*/ 305 w 360"/>
              <a:gd name="T67" fmla="*/ 301 h 360"/>
              <a:gd name="T68" fmla="*/ 193 w 360"/>
              <a:gd name="T69" fmla="*/ 162 h 360"/>
              <a:gd name="T70" fmla="*/ 193 w 360"/>
              <a:gd name="T71" fmla="*/ 161 h 360"/>
              <a:gd name="T72" fmla="*/ 193 w 360"/>
              <a:gd name="T73" fmla="*/ 162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360" h="360">
                <a:moveTo>
                  <a:pt x="333" y="0"/>
                </a:moveTo>
                <a:cubicBezTo>
                  <a:pt x="26" y="0"/>
                  <a:pt x="26" y="0"/>
                  <a:pt x="26" y="0"/>
                </a:cubicBezTo>
                <a:cubicBezTo>
                  <a:pt x="12" y="0"/>
                  <a:pt x="0" y="11"/>
                  <a:pt x="0" y="25"/>
                </a:cubicBezTo>
                <a:cubicBezTo>
                  <a:pt x="0" y="334"/>
                  <a:pt x="0" y="334"/>
                  <a:pt x="0" y="334"/>
                </a:cubicBezTo>
                <a:cubicBezTo>
                  <a:pt x="0" y="348"/>
                  <a:pt x="12" y="360"/>
                  <a:pt x="26" y="360"/>
                </a:cubicBezTo>
                <a:cubicBezTo>
                  <a:pt x="333" y="360"/>
                  <a:pt x="333" y="360"/>
                  <a:pt x="333" y="360"/>
                </a:cubicBezTo>
                <a:cubicBezTo>
                  <a:pt x="348" y="360"/>
                  <a:pt x="360" y="348"/>
                  <a:pt x="360" y="334"/>
                </a:cubicBezTo>
                <a:cubicBezTo>
                  <a:pt x="360" y="25"/>
                  <a:pt x="360" y="25"/>
                  <a:pt x="360" y="25"/>
                </a:cubicBezTo>
                <a:cubicBezTo>
                  <a:pt x="360" y="11"/>
                  <a:pt x="348" y="0"/>
                  <a:pt x="333" y="0"/>
                </a:cubicBezTo>
                <a:close/>
                <a:moveTo>
                  <a:pt x="109" y="301"/>
                </a:moveTo>
                <a:cubicBezTo>
                  <a:pt x="54" y="301"/>
                  <a:pt x="54" y="301"/>
                  <a:pt x="54" y="301"/>
                </a:cubicBezTo>
                <a:cubicBezTo>
                  <a:pt x="54" y="138"/>
                  <a:pt x="54" y="138"/>
                  <a:pt x="54" y="138"/>
                </a:cubicBezTo>
                <a:cubicBezTo>
                  <a:pt x="109" y="138"/>
                  <a:pt x="109" y="138"/>
                  <a:pt x="109" y="138"/>
                </a:cubicBezTo>
                <a:lnTo>
                  <a:pt x="109" y="301"/>
                </a:lnTo>
                <a:close/>
                <a:moveTo>
                  <a:pt x="82" y="116"/>
                </a:moveTo>
                <a:cubicBezTo>
                  <a:pt x="81" y="116"/>
                  <a:pt x="81" y="116"/>
                  <a:pt x="81" y="116"/>
                </a:cubicBezTo>
                <a:cubicBezTo>
                  <a:pt x="63" y="116"/>
                  <a:pt x="51" y="104"/>
                  <a:pt x="51" y="88"/>
                </a:cubicBezTo>
                <a:cubicBezTo>
                  <a:pt x="51" y="72"/>
                  <a:pt x="63" y="60"/>
                  <a:pt x="82" y="60"/>
                </a:cubicBezTo>
                <a:cubicBezTo>
                  <a:pt x="101" y="60"/>
                  <a:pt x="112" y="72"/>
                  <a:pt x="112" y="88"/>
                </a:cubicBezTo>
                <a:cubicBezTo>
                  <a:pt x="112" y="104"/>
                  <a:pt x="101" y="116"/>
                  <a:pt x="82" y="116"/>
                </a:cubicBezTo>
                <a:close/>
                <a:moveTo>
                  <a:pt x="305" y="301"/>
                </a:moveTo>
                <a:cubicBezTo>
                  <a:pt x="251" y="301"/>
                  <a:pt x="251" y="301"/>
                  <a:pt x="251" y="301"/>
                </a:cubicBezTo>
                <a:cubicBezTo>
                  <a:pt x="251" y="214"/>
                  <a:pt x="251" y="214"/>
                  <a:pt x="251" y="214"/>
                </a:cubicBezTo>
                <a:cubicBezTo>
                  <a:pt x="251" y="192"/>
                  <a:pt x="243" y="177"/>
                  <a:pt x="223" y="177"/>
                </a:cubicBezTo>
                <a:cubicBezTo>
                  <a:pt x="208" y="177"/>
                  <a:pt x="199" y="187"/>
                  <a:pt x="195" y="197"/>
                </a:cubicBezTo>
                <a:cubicBezTo>
                  <a:pt x="194" y="200"/>
                  <a:pt x="193" y="205"/>
                  <a:pt x="193" y="210"/>
                </a:cubicBezTo>
                <a:cubicBezTo>
                  <a:pt x="193" y="301"/>
                  <a:pt x="193" y="301"/>
                  <a:pt x="193" y="301"/>
                </a:cubicBezTo>
                <a:cubicBezTo>
                  <a:pt x="139" y="301"/>
                  <a:pt x="139" y="301"/>
                  <a:pt x="139" y="301"/>
                </a:cubicBezTo>
                <a:cubicBezTo>
                  <a:pt x="139" y="301"/>
                  <a:pt x="140" y="154"/>
                  <a:pt x="139" y="138"/>
                </a:cubicBezTo>
                <a:cubicBezTo>
                  <a:pt x="193" y="138"/>
                  <a:pt x="193" y="138"/>
                  <a:pt x="193" y="138"/>
                </a:cubicBezTo>
                <a:cubicBezTo>
                  <a:pt x="193" y="161"/>
                  <a:pt x="193" y="161"/>
                  <a:pt x="193" y="161"/>
                </a:cubicBezTo>
                <a:cubicBezTo>
                  <a:pt x="201" y="150"/>
                  <a:pt x="213" y="135"/>
                  <a:pt x="242" y="135"/>
                </a:cubicBezTo>
                <a:cubicBezTo>
                  <a:pt x="278" y="135"/>
                  <a:pt x="305" y="158"/>
                  <a:pt x="305" y="208"/>
                </a:cubicBezTo>
                <a:lnTo>
                  <a:pt x="305" y="301"/>
                </a:lnTo>
                <a:close/>
                <a:moveTo>
                  <a:pt x="193" y="162"/>
                </a:moveTo>
                <a:cubicBezTo>
                  <a:pt x="193" y="162"/>
                  <a:pt x="193" y="162"/>
                  <a:pt x="193" y="161"/>
                </a:cubicBezTo>
                <a:cubicBezTo>
                  <a:pt x="193" y="162"/>
                  <a:pt x="193" y="162"/>
                  <a:pt x="193" y="16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35" name="Oval 169"/>
          <p:cNvSpPr/>
          <p:nvPr/>
        </p:nvSpPr>
        <p:spPr>
          <a:xfrm>
            <a:off x="4644008" y="1199799"/>
            <a:ext cx="468371" cy="468371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6" name="Freeform 170"/>
          <p:cNvSpPr/>
          <p:nvPr/>
        </p:nvSpPr>
        <p:spPr>
          <a:xfrm flipV="1">
            <a:off x="4747071" y="915566"/>
            <a:ext cx="262243" cy="350910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37" name="Freeform 18"/>
          <p:cNvSpPr>
            <a:spLocks noEditPoints="1"/>
          </p:cNvSpPr>
          <p:nvPr/>
        </p:nvSpPr>
        <p:spPr bwMode="auto">
          <a:xfrm flipH="1">
            <a:off x="4738043" y="1274928"/>
            <a:ext cx="289323" cy="310112"/>
          </a:xfrm>
          <a:custGeom>
            <a:avLst/>
            <a:gdLst>
              <a:gd name="T0" fmla="*/ 453 w 633"/>
              <a:gd name="T1" fmla="*/ 483 h 679"/>
              <a:gd name="T2" fmla="*/ 408 w 633"/>
              <a:gd name="T3" fmla="*/ 435 h 679"/>
              <a:gd name="T4" fmla="*/ 440 w 633"/>
              <a:gd name="T5" fmla="*/ 461 h 679"/>
              <a:gd name="T6" fmla="*/ 401 w 633"/>
              <a:gd name="T7" fmla="*/ 34 h 679"/>
              <a:gd name="T8" fmla="*/ 319 w 633"/>
              <a:gd name="T9" fmla="*/ 3 h 679"/>
              <a:gd name="T10" fmla="*/ 112 w 633"/>
              <a:gd name="T11" fmla="*/ 244 h 679"/>
              <a:gd name="T12" fmla="*/ 190 w 633"/>
              <a:gd name="T13" fmla="*/ 459 h 679"/>
              <a:gd name="T14" fmla="*/ 226 w 633"/>
              <a:gd name="T15" fmla="*/ 430 h 679"/>
              <a:gd name="T16" fmla="*/ 180 w 633"/>
              <a:gd name="T17" fmla="*/ 483 h 679"/>
              <a:gd name="T18" fmla="*/ 3 w 633"/>
              <a:gd name="T19" fmla="*/ 616 h 679"/>
              <a:gd name="T20" fmla="*/ 24 w 633"/>
              <a:gd name="T21" fmla="*/ 679 h 679"/>
              <a:gd name="T22" fmla="*/ 319 w 633"/>
              <a:gd name="T23" fmla="*/ 679 h 679"/>
              <a:gd name="T24" fmla="*/ 610 w 633"/>
              <a:gd name="T25" fmla="*/ 679 h 679"/>
              <a:gd name="T26" fmla="*/ 631 w 633"/>
              <a:gd name="T27" fmla="*/ 616 h 679"/>
              <a:gd name="T28" fmla="*/ 453 w 633"/>
              <a:gd name="T29" fmla="*/ 483 h 679"/>
              <a:gd name="T30" fmla="*/ 189 w 633"/>
              <a:gd name="T31" fmla="*/ 332 h 679"/>
              <a:gd name="T32" fmla="*/ 173 w 633"/>
              <a:gd name="T33" fmla="*/ 325 h 679"/>
              <a:gd name="T34" fmla="*/ 319 w 633"/>
              <a:gd name="T35" fmla="*/ 191 h 679"/>
              <a:gd name="T36" fmla="*/ 354 w 633"/>
              <a:gd name="T37" fmla="*/ 159 h 679"/>
              <a:gd name="T38" fmla="*/ 319 w 633"/>
              <a:gd name="T39" fmla="*/ 211 h 679"/>
              <a:gd name="T40" fmla="*/ 219 w 633"/>
              <a:gd name="T41" fmla="*/ 314 h 679"/>
              <a:gd name="T42" fmla="*/ 319 w 633"/>
              <a:gd name="T43" fmla="*/ 279 h 679"/>
              <a:gd name="T44" fmla="*/ 413 w 633"/>
              <a:gd name="T45" fmla="*/ 192 h 679"/>
              <a:gd name="T46" fmla="*/ 464 w 633"/>
              <a:gd name="T47" fmla="*/ 321 h 679"/>
              <a:gd name="T48" fmla="*/ 444 w 633"/>
              <a:gd name="T49" fmla="*/ 332 h 679"/>
              <a:gd name="T50" fmla="*/ 319 w 633"/>
              <a:gd name="T51" fmla="*/ 431 h 679"/>
              <a:gd name="T52" fmla="*/ 317 w 633"/>
              <a:gd name="T53" fmla="*/ 431 h 679"/>
              <a:gd name="T54" fmla="*/ 189 w 633"/>
              <a:gd name="T55" fmla="*/ 332 h 679"/>
              <a:gd name="T56" fmla="*/ 319 w 633"/>
              <a:gd name="T57" fmla="*/ 640 h 679"/>
              <a:gd name="T58" fmla="*/ 83 w 633"/>
              <a:gd name="T59" fmla="*/ 540 h 679"/>
              <a:gd name="T60" fmla="*/ 197 w 633"/>
              <a:gd name="T61" fmla="*/ 501 h 679"/>
              <a:gd name="T62" fmla="*/ 248 w 633"/>
              <a:gd name="T63" fmla="*/ 433 h 679"/>
              <a:gd name="T64" fmla="*/ 317 w 633"/>
              <a:gd name="T65" fmla="*/ 451 h 679"/>
              <a:gd name="T66" fmla="*/ 319 w 633"/>
              <a:gd name="T67" fmla="*/ 451 h 679"/>
              <a:gd name="T68" fmla="*/ 385 w 633"/>
              <a:gd name="T69" fmla="*/ 433 h 679"/>
              <a:gd name="T70" fmla="*/ 432 w 633"/>
              <a:gd name="T71" fmla="*/ 501 h 679"/>
              <a:gd name="T72" fmla="*/ 555 w 633"/>
              <a:gd name="T73" fmla="*/ 543 h 679"/>
              <a:gd name="T74" fmla="*/ 319 w 633"/>
              <a:gd name="T75" fmla="*/ 640 h 6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33" h="679">
                <a:moveTo>
                  <a:pt x="453" y="483"/>
                </a:moveTo>
                <a:cubicBezTo>
                  <a:pt x="427" y="472"/>
                  <a:pt x="414" y="455"/>
                  <a:pt x="408" y="435"/>
                </a:cubicBezTo>
                <a:cubicBezTo>
                  <a:pt x="419" y="442"/>
                  <a:pt x="429" y="451"/>
                  <a:pt x="440" y="461"/>
                </a:cubicBezTo>
                <a:cubicBezTo>
                  <a:pt x="540" y="369"/>
                  <a:pt x="587" y="34"/>
                  <a:pt x="401" y="34"/>
                </a:cubicBezTo>
                <a:cubicBezTo>
                  <a:pt x="380" y="15"/>
                  <a:pt x="351" y="4"/>
                  <a:pt x="319" y="3"/>
                </a:cubicBezTo>
                <a:cubicBezTo>
                  <a:pt x="226" y="0"/>
                  <a:pt x="110" y="75"/>
                  <a:pt x="112" y="244"/>
                </a:cubicBezTo>
                <a:cubicBezTo>
                  <a:pt x="113" y="347"/>
                  <a:pt x="141" y="397"/>
                  <a:pt x="190" y="459"/>
                </a:cubicBezTo>
                <a:cubicBezTo>
                  <a:pt x="202" y="448"/>
                  <a:pt x="214" y="439"/>
                  <a:pt x="226" y="430"/>
                </a:cubicBezTo>
                <a:cubicBezTo>
                  <a:pt x="221" y="453"/>
                  <a:pt x="209" y="471"/>
                  <a:pt x="180" y="483"/>
                </a:cubicBezTo>
                <a:cubicBezTo>
                  <a:pt x="106" y="514"/>
                  <a:pt x="0" y="522"/>
                  <a:pt x="3" y="616"/>
                </a:cubicBezTo>
                <a:cubicBezTo>
                  <a:pt x="3" y="637"/>
                  <a:pt x="11" y="658"/>
                  <a:pt x="24" y="679"/>
                </a:cubicBezTo>
                <a:cubicBezTo>
                  <a:pt x="319" y="679"/>
                  <a:pt x="319" y="679"/>
                  <a:pt x="319" y="679"/>
                </a:cubicBezTo>
                <a:cubicBezTo>
                  <a:pt x="610" y="679"/>
                  <a:pt x="610" y="679"/>
                  <a:pt x="610" y="679"/>
                </a:cubicBezTo>
                <a:cubicBezTo>
                  <a:pt x="622" y="658"/>
                  <a:pt x="630" y="637"/>
                  <a:pt x="631" y="616"/>
                </a:cubicBezTo>
                <a:cubicBezTo>
                  <a:pt x="633" y="522"/>
                  <a:pt x="528" y="514"/>
                  <a:pt x="453" y="483"/>
                </a:cubicBezTo>
                <a:close/>
                <a:moveTo>
                  <a:pt x="189" y="332"/>
                </a:moveTo>
                <a:cubicBezTo>
                  <a:pt x="183" y="331"/>
                  <a:pt x="178" y="329"/>
                  <a:pt x="173" y="325"/>
                </a:cubicBezTo>
                <a:cubicBezTo>
                  <a:pt x="212" y="302"/>
                  <a:pt x="247" y="258"/>
                  <a:pt x="319" y="191"/>
                </a:cubicBezTo>
                <a:cubicBezTo>
                  <a:pt x="330" y="181"/>
                  <a:pt x="341" y="170"/>
                  <a:pt x="354" y="159"/>
                </a:cubicBezTo>
                <a:cubicBezTo>
                  <a:pt x="347" y="171"/>
                  <a:pt x="337" y="188"/>
                  <a:pt x="319" y="211"/>
                </a:cubicBezTo>
                <a:cubicBezTo>
                  <a:pt x="299" y="237"/>
                  <a:pt x="268" y="270"/>
                  <a:pt x="219" y="314"/>
                </a:cubicBezTo>
                <a:cubicBezTo>
                  <a:pt x="245" y="318"/>
                  <a:pt x="282" y="303"/>
                  <a:pt x="319" y="279"/>
                </a:cubicBezTo>
                <a:cubicBezTo>
                  <a:pt x="354" y="256"/>
                  <a:pt x="388" y="225"/>
                  <a:pt x="413" y="192"/>
                </a:cubicBezTo>
                <a:cubicBezTo>
                  <a:pt x="425" y="239"/>
                  <a:pt x="442" y="291"/>
                  <a:pt x="464" y="321"/>
                </a:cubicBezTo>
                <a:cubicBezTo>
                  <a:pt x="458" y="327"/>
                  <a:pt x="452" y="331"/>
                  <a:pt x="444" y="332"/>
                </a:cubicBezTo>
                <a:cubicBezTo>
                  <a:pt x="421" y="388"/>
                  <a:pt x="378" y="430"/>
                  <a:pt x="319" y="431"/>
                </a:cubicBezTo>
                <a:cubicBezTo>
                  <a:pt x="317" y="431"/>
                  <a:pt x="317" y="431"/>
                  <a:pt x="317" y="431"/>
                </a:cubicBezTo>
                <a:cubicBezTo>
                  <a:pt x="257" y="431"/>
                  <a:pt x="213" y="389"/>
                  <a:pt x="189" y="332"/>
                </a:cubicBezTo>
                <a:close/>
                <a:moveTo>
                  <a:pt x="319" y="640"/>
                </a:moveTo>
                <a:cubicBezTo>
                  <a:pt x="229" y="642"/>
                  <a:pt x="142" y="608"/>
                  <a:pt x="83" y="540"/>
                </a:cubicBezTo>
                <a:cubicBezTo>
                  <a:pt x="115" y="525"/>
                  <a:pt x="157" y="515"/>
                  <a:pt x="197" y="501"/>
                </a:cubicBezTo>
                <a:cubicBezTo>
                  <a:pt x="224" y="490"/>
                  <a:pt x="239" y="464"/>
                  <a:pt x="248" y="433"/>
                </a:cubicBezTo>
                <a:cubicBezTo>
                  <a:pt x="268" y="444"/>
                  <a:pt x="291" y="451"/>
                  <a:pt x="317" y="451"/>
                </a:cubicBezTo>
                <a:cubicBezTo>
                  <a:pt x="319" y="451"/>
                  <a:pt x="319" y="451"/>
                  <a:pt x="319" y="451"/>
                </a:cubicBezTo>
                <a:cubicBezTo>
                  <a:pt x="343" y="451"/>
                  <a:pt x="365" y="444"/>
                  <a:pt x="385" y="433"/>
                </a:cubicBezTo>
                <a:cubicBezTo>
                  <a:pt x="393" y="463"/>
                  <a:pt x="407" y="490"/>
                  <a:pt x="432" y="501"/>
                </a:cubicBezTo>
                <a:cubicBezTo>
                  <a:pt x="466" y="515"/>
                  <a:pt x="518" y="525"/>
                  <a:pt x="555" y="543"/>
                </a:cubicBezTo>
                <a:cubicBezTo>
                  <a:pt x="488" y="607"/>
                  <a:pt x="402" y="639"/>
                  <a:pt x="319" y="640"/>
                </a:cubicBez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38" name="Freeform 82"/>
          <p:cNvSpPr>
            <a:spLocks/>
          </p:cNvSpPr>
          <p:nvPr/>
        </p:nvSpPr>
        <p:spPr bwMode="auto">
          <a:xfrm>
            <a:off x="4793409" y="984211"/>
            <a:ext cx="183208" cy="152843"/>
          </a:xfrm>
          <a:custGeom>
            <a:avLst/>
            <a:gdLst>
              <a:gd name="T0" fmla="*/ 320 w 360"/>
              <a:gd name="T1" fmla="*/ 110 h 300"/>
              <a:gd name="T2" fmla="*/ 359 w 360"/>
              <a:gd name="T3" fmla="*/ 87 h 300"/>
              <a:gd name="T4" fmla="*/ 316 w 360"/>
              <a:gd name="T5" fmla="*/ 92 h 300"/>
              <a:gd name="T6" fmla="*/ 314 w 360"/>
              <a:gd name="T7" fmla="*/ 83 h 300"/>
              <a:gd name="T8" fmla="*/ 238 w 360"/>
              <a:gd name="T9" fmla="*/ 24 h 300"/>
              <a:gd name="T10" fmla="*/ 247 w 360"/>
              <a:gd name="T11" fmla="*/ 21 h 300"/>
              <a:gd name="T12" fmla="*/ 269 w 360"/>
              <a:gd name="T13" fmla="*/ 8 h 300"/>
              <a:gd name="T14" fmla="*/ 234 w 360"/>
              <a:gd name="T15" fmla="*/ 15 h 300"/>
              <a:gd name="T16" fmla="*/ 253 w 360"/>
              <a:gd name="T17" fmla="*/ 0 h 300"/>
              <a:gd name="T18" fmla="*/ 225 w 360"/>
              <a:gd name="T19" fmla="*/ 13 h 300"/>
              <a:gd name="T20" fmla="*/ 230 w 360"/>
              <a:gd name="T21" fmla="*/ 3 h 300"/>
              <a:gd name="T22" fmla="*/ 174 w 360"/>
              <a:gd name="T23" fmla="*/ 90 h 300"/>
              <a:gd name="T24" fmla="*/ 147 w 360"/>
              <a:gd name="T25" fmla="*/ 68 h 300"/>
              <a:gd name="T26" fmla="*/ 54 w 360"/>
              <a:gd name="T27" fmla="*/ 27 h 300"/>
              <a:gd name="T28" fmla="*/ 85 w 360"/>
              <a:gd name="T29" fmla="*/ 72 h 300"/>
              <a:gd name="T30" fmla="*/ 63 w 360"/>
              <a:gd name="T31" fmla="*/ 75 h 300"/>
              <a:gd name="T32" fmla="*/ 103 w 360"/>
              <a:gd name="T33" fmla="*/ 111 h 300"/>
              <a:gd name="T34" fmla="*/ 78 w 360"/>
              <a:gd name="T35" fmla="*/ 121 h 300"/>
              <a:gd name="T36" fmla="*/ 123 w 360"/>
              <a:gd name="T37" fmla="*/ 142 h 300"/>
              <a:gd name="T38" fmla="*/ 134 w 360"/>
              <a:gd name="T39" fmla="*/ 173 h 300"/>
              <a:gd name="T40" fmla="*/ 0 w 360"/>
              <a:gd name="T41" fmla="*/ 177 h 300"/>
              <a:gd name="T42" fmla="*/ 317 w 360"/>
              <a:gd name="T43" fmla="*/ 131 h 300"/>
              <a:gd name="T44" fmla="*/ 360 w 360"/>
              <a:gd name="T45" fmla="*/ 114 h 300"/>
              <a:gd name="T46" fmla="*/ 320 w 360"/>
              <a:gd name="T47" fmla="*/ 110 h 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360" h="300">
                <a:moveTo>
                  <a:pt x="320" y="110"/>
                </a:moveTo>
                <a:cubicBezTo>
                  <a:pt x="340" y="109"/>
                  <a:pt x="354" y="99"/>
                  <a:pt x="359" y="87"/>
                </a:cubicBezTo>
                <a:cubicBezTo>
                  <a:pt x="352" y="91"/>
                  <a:pt x="329" y="96"/>
                  <a:pt x="316" y="92"/>
                </a:cubicBezTo>
                <a:cubicBezTo>
                  <a:pt x="316" y="89"/>
                  <a:pt x="315" y="86"/>
                  <a:pt x="314" y="83"/>
                </a:cubicBezTo>
                <a:cubicBezTo>
                  <a:pt x="305" y="48"/>
                  <a:pt x="272" y="20"/>
                  <a:pt x="238" y="24"/>
                </a:cubicBezTo>
                <a:cubicBezTo>
                  <a:pt x="241" y="23"/>
                  <a:pt x="244" y="21"/>
                  <a:pt x="247" y="21"/>
                </a:cubicBezTo>
                <a:cubicBezTo>
                  <a:pt x="250" y="19"/>
                  <a:pt x="272" y="16"/>
                  <a:pt x="269" y="8"/>
                </a:cubicBezTo>
                <a:cubicBezTo>
                  <a:pt x="266" y="1"/>
                  <a:pt x="239" y="13"/>
                  <a:pt x="234" y="15"/>
                </a:cubicBezTo>
                <a:cubicBezTo>
                  <a:pt x="241" y="12"/>
                  <a:pt x="252" y="8"/>
                  <a:pt x="253" y="0"/>
                </a:cubicBezTo>
                <a:cubicBezTo>
                  <a:pt x="243" y="1"/>
                  <a:pt x="233" y="6"/>
                  <a:pt x="225" y="13"/>
                </a:cubicBezTo>
                <a:cubicBezTo>
                  <a:pt x="228" y="10"/>
                  <a:pt x="230" y="7"/>
                  <a:pt x="230" y="3"/>
                </a:cubicBezTo>
                <a:cubicBezTo>
                  <a:pt x="203" y="20"/>
                  <a:pt x="187" y="55"/>
                  <a:pt x="174" y="90"/>
                </a:cubicBezTo>
                <a:cubicBezTo>
                  <a:pt x="164" y="80"/>
                  <a:pt x="155" y="72"/>
                  <a:pt x="147" y="68"/>
                </a:cubicBezTo>
                <a:cubicBezTo>
                  <a:pt x="124" y="56"/>
                  <a:pt x="97" y="43"/>
                  <a:pt x="54" y="27"/>
                </a:cubicBezTo>
                <a:cubicBezTo>
                  <a:pt x="53" y="41"/>
                  <a:pt x="61" y="60"/>
                  <a:pt x="85" y="72"/>
                </a:cubicBezTo>
                <a:cubicBezTo>
                  <a:pt x="80" y="72"/>
                  <a:pt x="70" y="73"/>
                  <a:pt x="63" y="75"/>
                </a:cubicBezTo>
                <a:cubicBezTo>
                  <a:pt x="66" y="91"/>
                  <a:pt x="76" y="104"/>
                  <a:pt x="103" y="111"/>
                </a:cubicBezTo>
                <a:cubicBezTo>
                  <a:pt x="91" y="112"/>
                  <a:pt x="84" y="114"/>
                  <a:pt x="78" y="121"/>
                </a:cubicBezTo>
                <a:cubicBezTo>
                  <a:pt x="84" y="132"/>
                  <a:pt x="98" y="145"/>
                  <a:pt x="123" y="142"/>
                </a:cubicBezTo>
                <a:cubicBezTo>
                  <a:pt x="95" y="154"/>
                  <a:pt x="111" y="176"/>
                  <a:pt x="134" y="173"/>
                </a:cubicBezTo>
                <a:cubicBezTo>
                  <a:pt x="96" y="213"/>
                  <a:pt x="35" y="210"/>
                  <a:pt x="0" y="177"/>
                </a:cubicBezTo>
                <a:cubicBezTo>
                  <a:pt x="91" y="300"/>
                  <a:pt x="288" y="250"/>
                  <a:pt x="317" y="131"/>
                </a:cubicBezTo>
                <a:cubicBezTo>
                  <a:pt x="339" y="131"/>
                  <a:pt x="352" y="123"/>
                  <a:pt x="360" y="114"/>
                </a:cubicBezTo>
                <a:cubicBezTo>
                  <a:pt x="348" y="117"/>
                  <a:pt x="329" y="114"/>
                  <a:pt x="320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sp>
        <p:nvSpPr>
          <p:cNvPr id="425" name="Oval 151"/>
          <p:cNvSpPr/>
          <p:nvPr/>
        </p:nvSpPr>
        <p:spPr>
          <a:xfrm>
            <a:off x="4283968" y="1199798"/>
            <a:ext cx="468372" cy="468372"/>
          </a:xfrm>
          <a:prstGeom prst="ellipse">
            <a:avLst/>
          </a:prstGeom>
          <a:solidFill>
            <a:schemeClr val="bg1">
              <a:alpha val="95000"/>
            </a:schemeClr>
          </a:solidFill>
          <a:ln w="25400">
            <a:solidFill>
              <a:srgbClr val="3B5D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26" name="Freeform 152"/>
          <p:cNvSpPr/>
          <p:nvPr/>
        </p:nvSpPr>
        <p:spPr>
          <a:xfrm flipV="1">
            <a:off x="4387032" y="915566"/>
            <a:ext cx="262244" cy="350911"/>
          </a:xfrm>
          <a:custGeom>
            <a:avLst/>
            <a:gdLst>
              <a:gd name="connsiteX0" fmla="*/ 228449 w 456898"/>
              <a:gd name="connsiteY0" fmla="*/ 611379 h 611379"/>
              <a:gd name="connsiteX1" fmla="*/ 456898 w 456898"/>
              <a:gd name="connsiteY1" fmla="*/ 382930 h 611379"/>
              <a:gd name="connsiteX2" fmla="*/ 317372 w 456898"/>
              <a:gd name="connsiteY2" fmla="*/ 172434 h 611379"/>
              <a:gd name="connsiteX3" fmla="*/ 299993 w 456898"/>
              <a:gd name="connsiteY3" fmla="*/ 168925 h 611379"/>
              <a:gd name="connsiteX4" fmla="*/ 228448 w 456898"/>
              <a:gd name="connsiteY4" fmla="*/ 0 h 611379"/>
              <a:gd name="connsiteX5" fmla="*/ 156903 w 456898"/>
              <a:gd name="connsiteY5" fmla="*/ 168926 h 611379"/>
              <a:gd name="connsiteX6" fmla="*/ 139526 w 456898"/>
              <a:gd name="connsiteY6" fmla="*/ 172434 h 611379"/>
              <a:gd name="connsiteX7" fmla="*/ 0 w 456898"/>
              <a:gd name="connsiteY7" fmla="*/ 382930 h 611379"/>
              <a:gd name="connsiteX8" fmla="*/ 228449 w 456898"/>
              <a:gd name="connsiteY8" fmla="*/ 611379 h 611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6898" h="611379">
                <a:moveTo>
                  <a:pt x="228449" y="611379"/>
                </a:moveTo>
                <a:cubicBezTo>
                  <a:pt x="354618" y="611379"/>
                  <a:pt x="456898" y="509099"/>
                  <a:pt x="456898" y="382930"/>
                </a:cubicBezTo>
                <a:cubicBezTo>
                  <a:pt x="456898" y="288303"/>
                  <a:pt x="399366" y="207114"/>
                  <a:pt x="317372" y="172434"/>
                </a:cubicBezTo>
                <a:lnTo>
                  <a:pt x="299993" y="168925"/>
                </a:lnTo>
                <a:lnTo>
                  <a:pt x="228448" y="0"/>
                </a:lnTo>
                <a:lnTo>
                  <a:pt x="156903" y="168926"/>
                </a:lnTo>
                <a:lnTo>
                  <a:pt x="139526" y="172434"/>
                </a:lnTo>
                <a:cubicBezTo>
                  <a:pt x="57532" y="207114"/>
                  <a:pt x="0" y="288303"/>
                  <a:pt x="0" y="382930"/>
                </a:cubicBezTo>
                <a:cubicBezTo>
                  <a:pt x="0" y="509099"/>
                  <a:pt x="102280" y="611379"/>
                  <a:pt x="228449" y="611379"/>
                </a:cubicBezTo>
                <a:close/>
              </a:path>
            </a:pathLst>
          </a:cu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350"/>
          </a:p>
        </p:txBody>
      </p:sp>
      <p:sp>
        <p:nvSpPr>
          <p:cNvPr id="427" name="Freeform 6"/>
          <p:cNvSpPr>
            <a:spLocks noEditPoints="1"/>
          </p:cNvSpPr>
          <p:nvPr/>
        </p:nvSpPr>
        <p:spPr bwMode="auto">
          <a:xfrm flipH="1">
            <a:off x="4379617" y="1285241"/>
            <a:ext cx="295928" cy="315378"/>
          </a:xfrm>
          <a:custGeom>
            <a:avLst/>
            <a:gdLst>
              <a:gd name="T0" fmla="*/ 743 w 957"/>
              <a:gd name="T1" fmla="*/ 313 h 1020"/>
              <a:gd name="T2" fmla="*/ 756 w 957"/>
              <a:gd name="T3" fmla="*/ 428 h 1020"/>
              <a:gd name="T4" fmla="*/ 704 w 957"/>
              <a:gd name="T5" fmla="*/ 513 h 1020"/>
              <a:gd name="T6" fmla="*/ 724 w 957"/>
              <a:gd name="T7" fmla="*/ 341 h 1020"/>
              <a:gd name="T8" fmla="*/ 704 w 957"/>
              <a:gd name="T9" fmla="*/ 152 h 1020"/>
              <a:gd name="T10" fmla="*/ 953 w 957"/>
              <a:gd name="T11" fmla="*/ 925 h 1020"/>
              <a:gd name="T12" fmla="*/ 704 w 957"/>
              <a:gd name="T13" fmla="*/ 1020 h 1020"/>
              <a:gd name="T14" fmla="*/ 478 w 957"/>
              <a:gd name="T15" fmla="*/ 16 h 1020"/>
              <a:gd name="T16" fmla="*/ 704 w 957"/>
              <a:gd name="T17" fmla="*/ 308 h 1020"/>
              <a:gd name="T18" fmla="*/ 679 w 957"/>
              <a:gd name="T19" fmla="*/ 494 h 1020"/>
              <a:gd name="T20" fmla="*/ 704 w 957"/>
              <a:gd name="T21" fmla="*/ 513 h 1020"/>
              <a:gd name="T22" fmla="*/ 665 w 957"/>
              <a:gd name="T23" fmla="*/ 566 h 1020"/>
              <a:gd name="T24" fmla="*/ 684 w 957"/>
              <a:gd name="T25" fmla="*/ 723 h 1020"/>
              <a:gd name="T26" fmla="*/ 704 w 957"/>
              <a:gd name="T27" fmla="*/ 1020 h 1020"/>
              <a:gd name="T28" fmla="*/ 478 w 957"/>
              <a:gd name="T29" fmla="*/ 984 h 1020"/>
              <a:gd name="T30" fmla="*/ 493 w 957"/>
              <a:gd name="T31" fmla="*/ 969 h 1020"/>
              <a:gd name="T32" fmla="*/ 478 w 957"/>
              <a:gd name="T33" fmla="*/ 955 h 1020"/>
              <a:gd name="T34" fmla="*/ 480 w 957"/>
              <a:gd name="T35" fmla="*/ 945 h 1020"/>
              <a:gd name="T36" fmla="*/ 480 w 957"/>
              <a:gd name="T37" fmla="*/ 916 h 1020"/>
              <a:gd name="T38" fmla="*/ 478 w 957"/>
              <a:gd name="T39" fmla="*/ 901 h 1020"/>
              <a:gd name="T40" fmla="*/ 589 w 957"/>
              <a:gd name="T41" fmla="*/ 663 h 1020"/>
              <a:gd name="T42" fmla="*/ 479 w 957"/>
              <a:gd name="T43" fmla="*/ 709 h 1020"/>
              <a:gd name="T44" fmla="*/ 478 w 957"/>
              <a:gd name="T45" fmla="*/ 613 h 1020"/>
              <a:gd name="T46" fmla="*/ 519 w 957"/>
              <a:gd name="T47" fmla="*/ 628 h 1020"/>
              <a:gd name="T48" fmla="*/ 478 w 957"/>
              <a:gd name="T49" fmla="*/ 512 h 1020"/>
              <a:gd name="T50" fmla="*/ 587 w 957"/>
              <a:gd name="T51" fmla="*/ 502 h 1020"/>
              <a:gd name="T52" fmla="*/ 664 w 957"/>
              <a:gd name="T53" fmla="*/ 319 h 1020"/>
              <a:gd name="T54" fmla="*/ 478 w 957"/>
              <a:gd name="T55" fmla="*/ 16 h 1020"/>
              <a:gd name="T56" fmla="*/ 395 w 957"/>
              <a:gd name="T57" fmla="*/ 35 h 1020"/>
              <a:gd name="T58" fmla="*/ 478 w 957"/>
              <a:gd name="T59" fmla="*/ 16 h 1020"/>
              <a:gd name="T60" fmla="*/ 425 w 957"/>
              <a:gd name="T61" fmla="*/ 204 h 1020"/>
              <a:gd name="T62" fmla="*/ 294 w 957"/>
              <a:gd name="T63" fmla="*/ 284 h 1020"/>
              <a:gd name="T64" fmla="*/ 362 w 957"/>
              <a:gd name="T65" fmla="*/ 506 h 1020"/>
              <a:gd name="T66" fmla="*/ 477 w 957"/>
              <a:gd name="T67" fmla="*/ 478 h 1020"/>
              <a:gd name="T68" fmla="*/ 478 w 957"/>
              <a:gd name="T69" fmla="*/ 512 h 1020"/>
              <a:gd name="T70" fmla="*/ 438 w 957"/>
              <a:gd name="T71" fmla="*/ 628 h 1020"/>
              <a:gd name="T72" fmla="*/ 478 w 957"/>
              <a:gd name="T73" fmla="*/ 709 h 1020"/>
              <a:gd name="T74" fmla="*/ 370 w 957"/>
              <a:gd name="T75" fmla="*/ 665 h 1020"/>
              <a:gd name="T76" fmla="*/ 478 w 957"/>
              <a:gd name="T77" fmla="*/ 901 h 1020"/>
              <a:gd name="T78" fmla="*/ 478 w 957"/>
              <a:gd name="T79" fmla="*/ 916 h 1020"/>
              <a:gd name="T80" fmla="*/ 478 w 957"/>
              <a:gd name="T81" fmla="*/ 945 h 1020"/>
              <a:gd name="T82" fmla="*/ 466 w 957"/>
              <a:gd name="T83" fmla="*/ 969 h 1020"/>
              <a:gd name="T84" fmla="*/ 478 w 957"/>
              <a:gd name="T85" fmla="*/ 1020 h 1020"/>
              <a:gd name="T86" fmla="*/ 253 w 957"/>
              <a:gd name="T87" fmla="*/ 730 h 1020"/>
              <a:gd name="T88" fmla="*/ 342 w 957"/>
              <a:gd name="T89" fmla="*/ 640 h 1020"/>
              <a:gd name="T90" fmla="*/ 265 w 957"/>
              <a:gd name="T91" fmla="*/ 519 h 1020"/>
              <a:gd name="T92" fmla="*/ 253 w 957"/>
              <a:gd name="T93" fmla="*/ 477 h 1020"/>
              <a:gd name="T94" fmla="*/ 276 w 957"/>
              <a:gd name="T95" fmla="*/ 341 h 1020"/>
              <a:gd name="T96" fmla="*/ 253 w 957"/>
              <a:gd name="T97" fmla="*/ 143 h 1020"/>
              <a:gd name="T98" fmla="*/ 214 w 957"/>
              <a:gd name="T99" fmla="*/ 313 h 1020"/>
              <a:gd name="T100" fmla="*/ 253 w 957"/>
              <a:gd name="T101" fmla="*/ 310 h 1020"/>
              <a:gd name="T102" fmla="*/ 253 w 957"/>
              <a:gd name="T103" fmla="*/ 477 h 1020"/>
              <a:gd name="T104" fmla="*/ 227 w 957"/>
              <a:gd name="T105" fmla="*/ 490 h 1020"/>
              <a:gd name="T106" fmla="*/ 199 w 957"/>
              <a:gd name="T107" fmla="*/ 359 h 1020"/>
              <a:gd name="T108" fmla="*/ 253 w 957"/>
              <a:gd name="T109" fmla="*/ 1020 h 1020"/>
              <a:gd name="T110" fmla="*/ 3 w 957"/>
              <a:gd name="T111" fmla="*/ 925 h 1020"/>
              <a:gd name="T112" fmla="*/ 253 w 957"/>
              <a:gd name="T113" fmla="*/ 1020 h 10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rgbClr val="2D486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/>
          </a:p>
        </p:txBody>
      </p:sp>
      <p:sp>
        <p:nvSpPr>
          <p:cNvPr id="428" name="Freeform 50"/>
          <p:cNvSpPr>
            <a:spLocks noEditPoints="1"/>
          </p:cNvSpPr>
          <p:nvPr/>
        </p:nvSpPr>
        <p:spPr bwMode="auto">
          <a:xfrm>
            <a:off x="4467935" y="985910"/>
            <a:ext cx="111254" cy="132621"/>
          </a:xfrm>
          <a:custGeom>
            <a:avLst/>
            <a:gdLst>
              <a:gd name="T0" fmla="*/ 234 w 300"/>
              <a:gd name="T1" fmla="*/ 263 h 360"/>
              <a:gd name="T2" fmla="*/ 243 w 300"/>
              <a:gd name="T3" fmla="*/ 243 h 360"/>
              <a:gd name="T4" fmla="*/ 254 w 300"/>
              <a:gd name="T5" fmla="*/ 252 h 360"/>
              <a:gd name="T6" fmla="*/ 180 w 300"/>
              <a:gd name="T7" fmla="*/ 239 h 360"/>
              <a:gd name="T8" fmla="*/ 171 w 300"/>
              <a:gd name="T9" fmla="*/ 302 h 360"/>
              <a:gd name="T10" fmla="*/ 189 w 300"/>
              <a:gd name="T11" fmla="*/ 302 h 360"/>
              <a:gd name="T12" fmla="*/ 180 w 300"/>
              <a:gd name="T13" fmla="*/ 239 h 360"/>
              <a:gd name="T14" fmla="*/ 300 w 300"/>
              <a:gd name="T15" fmla="*/ 314 h 360"/>
              <a:gd name="T16" fmla="*/ 49 w 300"/>
              <a:gd name="T17" fmla="*/ 360 h 360"/>
              <a:gd name="T18" fmla="*/ 0 w 300"/>
              <a:gd name="T19" fmla="*/ 208 h 360"/>
              <a:gd name="T20" fmla="*/ 251 w 300"/>
              <a:gd name="T21" fmla="*/ 161 h 360"/>
              <a:gd name="T22" fmla="*/ 63 w 300"/>
              <a:gd name="T23" fmla="*/ 325 h 360"/>
              <a:gd name="T24" fmla="*/ 88 w 300"/>
              <a:gd name="T25" fmla="*/ 213 h 360"/>
              <a:gd name="T26" fmla="*/ 21 w 300"/>
              <a:gd name="T27" fmla="*/ 197 h 360"/>
              <a:gd name="T28" fmla="*/ 42 w 300"/>
              <a:gd name="T29" fmla="*/ 213 h 360"/>
              <a:gd name="T30" fmla="*/ 63 w 300"/>
              <a:gd name="T31" fmla="*/ 325 h 360"/>
              <a:gd name="T32" fmla="*/ 117 w 300"/>
              <a:gd name="T33" fmla="*/ 230 h 360"/>
              <a:gd name="T34" fmla="*/ 117 w 300"/>
              <a:gd name="T35" fmla="*/ 304 h 360"/>
              <a:gd name="T36" fmla="*/ 104 w 300"/>
              <a:gd name="T37" fmla="*/ 290 h 360"/>
              <a:gd name="T38" fmla="*/ 83 w 300"/>
              <a:gd name="T39" fmla="*/ 230 h 360"/>
              <a:gd name="T40" fmla="*/ 84 w 300"/>
              <a:gd name="T41" fmla="*/ 308 h 360"/>
              <a:gd name="T42" fmla="*/ 121 w 300"/>
              <a:gd name="T43" fmla="*/ 313 h 360"/>
              <a:gd name="T44" fmla="*/ 138 w 300"/>
              <a:gd name="T45" fmla="*/ 325 h 360"/>
              <a:gd name="T46" fmla="*/ 204 w 300"/>
              <a:gd name="T47" fmla="*/ 298 h 360"/>
              <a:gd name="T48" fmla="*/ 171 w 300"/>
              <a:gd name="T49" fmla="*/ 234 h 360"/>
              <a:gd name="T50" fmla="*/ 150 w 300"/>
              <a:gd name="T51" fmla="*/ 197 h 360"/>
              <a:gd name="T52" fmla="*/ 167 w 300"/>
              <a:gd name="T53" fmla="*/ 324 h 360"/>
              <a:gd name="T54" fmla="*/ 204 w 300"/>
              <a:gd name="T55" fmla="*/ 298 h 360"/>
              <a:gd name="T56" fmla="*/ 254 w 300"/>
              <a:gd name="T57" fmla="*/ 292 h 360"/>
              <a:gd name="T58" fmla="*/ 254 w 300"/>
              <a:gd name="T59" fmla="*/ 303 h 360"/>
              <a:gd name="T60" fmla="*/ 242 w 300"/>
              <a:gd name="T61" fmla="*/ 311 h 360"/>
              <a:gd name="T62" fmla="*/ 234 w 300"/>
              <a:gd name="T63" fmla="*/ 302 h 360"/>
              <a:gd name="T64" fmla="*/ 234 w 300"/>
              <a:gd name="T65" fmla="*/ 280 h 360"/>
              <a:gd name="T66" fmla="*/ 270 w 300"/>
              <a:gd name="T67" fmla="*/ 266 h 360"/>
              <a:gd name="T68" fmla="*/ 228 w 300"/>
              <a:gd name="T69" fmla="*/ 229 h 360"/>
              <a:gd name="T70" fmla="*/ 217 w 300"/>
              <a:gd name="T71" fmla="*/ 262 h 360"/>
              <a:gd name="T72" fmla="*/ 270 w 300"/>
              <a:gd name="T73" fmla="*/ 292 h 360"/>
              <a:gd name="T74" fmla="*/ 194 w 300"/>
              <a:gd name="T75" fmla="*/ 137 h 360"/>
              <a:gd name="T76" fmla="*/ 211 w 300"/>
              <a:gd name="T77" fmla="*/ 137 h 360"/>
              <a:gd name="T78" fmla="*/ 216 w 300"/>
              <a:gd name="T79" fmla="*/ 138 h 360"/>
              <a:gd name="T80" fmla="*/ 240 w 300"/>
              <a:gd name="T81" fmla="*/ 39 h 360"/>
              <a:gd name="T82" fmla="*/ 221 w 300"/>
              <a:gd name="T83" fmla="*/ 116 h 360"/>
              <a:gd name="T84" fmla="*/ 206 w 300"/>
              <a:gd name="T85" fmla="*/ 116 h 360"/>
              <a:gd name="T86" fmla="*/ 187 w 300"/>
              <a:gd name="T87" fmla="*/ 39 h 360"/>
              <a:gd name="T88" fmla="*/ 187 w 300"/>
              <a:gd name="T89" fmla="*/ 123 h 360"/>
              <a:gd name="T90" fmla="*/ 119 w 300"/>
              <a:gd name="T91" fmla="*/ 75 h 360"/>
              <a:gd name="T92" fmla="*/ 130 w 300"/>
              <a:gd name="T93" fmla="*/ 40 h 360"/>
              <a:gd name="T94" fmla="*/ 159 w 300"/>
              <a:gd name="T95" fmla="*/ 38 h 360"/>
              <a:gd name="T96" fmla="*/ 173 w 300"/>
              <a:gd name="T97" fmla="*/ 57 h 360"/>
              <a:gd name="T98" fmla="*/ 174 w 300"/>
              <a:gd name="T99" fmla="*/ 98 h 360"/>
              <a:gd name="T100" fmla="*/ 168 w 300"/>
              <a:gd name="T101" fmla="*/ 130 h 360"/>
              <a:gd name="T102" fmla="*/ 147 w 300"/>
              <a:gd name="T103" fmla="*/ 141 h 360"/>
              <a:gd name="T104" fmla="*/ 125 w 300"/>
              <a:gd name="T105" fmla="*/ 132 h 360"/>
              <a:gd name="T106" fmla="*/ 119 w 300"/>
              <a:gd name="T107" fmla="*/ 101 h 360"/>
              <a:gd name="T108" fmla="*/ 137 w 300"/>
              <a:gd name="T109" fmla="*/ 114 h 360"/>
              <a:gd name="T110" fmla="*/ 156 w 300"/>
              <a:gd name="T111" fmla="*/ 114 h 360"/>
              <a:gd name="T112" fmla="*/ 146 w 300"/>
              <a:gd name="T113" fmla="*/ 52 h 360"/>
              <a:gd name="T114" fmla="*/ 137 w 300"/>
              <a:gd name="T115" fmla="*/ 114 h 360"/>
              <a:gd name="T116" fmla="*/ 95 w 300"/>
              <a:gd name="T117" fmla="*/ 141 h 360"/>
              <a:gd name="T118" fmla="*/ 121 w 300"/>
              <a:gd name="T119" fmla="*/ 0 h 360"/>
              <a:gd name="T120" fmla="*/ 83 w 300"/>
              <a:gd name="T121" fmla="*/ 48 h 360"/>
              <a:gd name="T122" fmla="*/ 45 w 300"/>
              <a:gd name="T123" fmla="*/ 0 h 360"/>
              <a:gd name="T124" fmla="*/ 73 w 300"/>
              <a:gd name="T125" fmla="*/ 141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0" h="360">
                <a:moveTo>
                  <a:pt x="254" y="263"/>
                </a:moveTo>
                <a:cubicBezTo>
                  <a:pt x="234" y="263"/>
                  <a:pt x="234" y="263"/>
                  <a:pt x="234" y="263"/>
                </a:cubicBezTo>
                <a:cubicBezTo>
                  <a:pt x="234" y="252"/>
                  <a:pt x="234" y="252"/>
                  <a:pt x="234" y="252"/>
                </a:cubicBezTo>
                <a:cubicBezTo>
                  <a:pt x="234" y="247"/>
                  <a:pt x="238" y="243"/>
                  <a:pt x="243" y="243"/>
                </a:cubicBezTo>
                <a:cubicBezTo>
                  <a:pt x="245" y="243"/>
                  <a:pt x="245" y="243"/>
                  <a:pt x="245" y="243"/>
                </a:cubicBezTo>
                <a:cubicBezTo>
                  <a:pt x="250" y="243"/>
                  <a:pt x="254" y="247"/>
                  <a:pt x="254" y="252"/>
                </a:cubicBezTo>
                <a:lnTo>
                  <a:pt x="254" y="263"/>
                </a:lnTo>
                <a:close/>
                <a:moveTo>
                  <a:pt x="180" y="239"/>
                </a:moveTo>
                <a:cubicBezTo>
                  <a:pt x="175" y="239"/>
                  <a:pt x="171" y="242"/>
                  <a:pt x="171" y="246"/>
                </a:cubicBezTo>
                <a:cubicBezTo>
                  <a:pt x="171" y="302"/>
                  <a:pt x="171" y="302"/>
                  <a:pt x="171" y="302"/>
                </a:cubicBezTo>
                <a:cubicBezTo>
                  <a:pt x="171" y="306"/>
                  <a:pt x="175" y="310"/>
                  <a:pt x="180" y="310"/>
                </a:cubicBezTo>
                <a:cubicBezTo>
                  <a:pt x="185" y="310"/>
                  <a:pt x="189" y="306"/>
                  <a:pt x="189" y="302"/>
                </a:cubicBezTo>
                <a:cubicBezTo>
                  <a:pt x="189" y="246"/>
                  <a:pt x="189" y="246"/>
                  <a:pt x="189" y="246"/>
                </a:cubicBezTo>
                <a:cubicBezTo>
                  <a:pt x="189" y="242"/>
                  <a:pt x="185" y="239"/>
                  <a:pt x="180" y="239"/>
                </a:cubicBezTo>
                <a:close/>
                <a:moveTo>
                  <a:pt x="300" y="208"/>
                </a:moveTo>
                <a:cubicBezTo>
                  <a:pt x="300" y="314"/>
                  <a:pt x="300" y="314"/>
                  <a:pt x="300" y="314"/>
                </a:cubicBezTo>
                <a:cubicBezTo>
                  <a:pt x="300" y="339"/>
                  <a:pt x="278" y="360"/>
                  <a:pt x="251" y="360"/>
                </a:cubicBezTo>
                <a:cubicBezTo>
                  <a:pt x="49" y="360"/>
                  <a:pt x="49" y="360"/>
                  <a:pt x="49" y="360"/>
                </a:cubicBezTo>
                <a:cubicBezTo>
                  <a:pt x="22" y="360"/>
                  <a:pt x="0" y="339"/>
                  <a:pt x="0" y="314"/>
                </a:cubicBezTo>
                <a:cubicBezTo>
                  <a:pt x="0" y="208"/>
                  <a:pt x="0" y="208"/>
                  <a:pt x="0" y="208"/>
                </a:cubicBezTo>
                <a:cubicBezTo>
                  <a:pt x="0" y="182"/>
                  <a:pt x="22" y="161"/>
                  <a:pt x="49" y="161"/>
                </a:cubicBezTo>
                <a:cubicBezTo>
                  <a:pt x="251" y="161"/>
                  <a:pt x="251" y="161"/>
                  <a:pt x="251" y="161"/>
                </a:cubicBezTo>
                <a:cubicBezTo>
                  <a:pt x="278" y="161"/>
                  <a:pt x="300" y="182"/>
                  <a:pt x="300" y="208"/>
                </a:cubicBezTo>
                <a:close/>
                <a:moveTo>
                  <a:pt x="63" y="325"/>
                </a:moveTo>
                <a:cubicBezTo>
                  <a:pt x="63" y="213"/>
                  <a:pt x="63" y="213"/>
                  <a:pt x="63" y="213"/>
                </a:cubicBezTo>
                <a:cubicBezTo>
                  <a:pt x="88" y="213"/>
                  <a:pt x="88" y="213"/>
                  <a:pt x="88" y="213"/>
                </a:cubicBezTo>
                <a:cubicBezTo>
                  <a:pt x="88" y="197"/>
                  <a:pt x="88" y="197"/>
                  <a:pt x="88" y="197"/>
                </a:cubicBezTo>
                <a:cubicBezTo>
                  <a:pt x="21" y="197"/>
                  <a:pt x="21" y="197"/>
                  <a:pt x="21" y="197"/>
                </a:cubicBezTo>
                <a:cubicBezTo>
                  <a:pt x="21" y="213"/>
                  <a:pt x="21" y="213"/>
                  <a:pt x="21" y="213"/>
                </a:cubicBezTo>
                <a:cubicBezTo>
                  <a:pt x="42" y="213"/>
                  <a:pt x="42" y="213"/>
                  <a:pt x="42" y="213"/>
                </a:cubicBezTo>
                <a:cubicBezTo>
                  <a:pt x="42" y="325"/>
                  <a:pt x="42" y="325"/>
                  <a:pt x="42" y="325"/>
                </a:cubicBezTo>
                <a:lnTo>
                  <a:pt x="63" y="325"/>
                </a:lnTo>
                <a:close/>
                <a:moveTo>
                  <a:pt x="138" y="230"/>
                </a:moveTo>
                <a:cubicBezTo>
                  <a:pt x="117" y="230"/>
                  <a:pt x="117" y="230"/>
                  <a:pt x="117" y="230"/>
                </a:cubicBezTo>
                <a:cubicBezTo>
                  <a:pt x="117" y="290"/>
                  <a:pt x="117" y="290"/>
                  <a:pt x="117" y="290"/>
                </a:cubicBezTo>
                <a:cubicBezTo>
                  <a:pt x="117" y="298"/>
                  <a:pt x="117" y="303"/>
                  <a:pt x="117" y="304"/>
                </a:cubicBezTo>
                <a:cubicBezTo>
                  <a:pt x="115" y="309"/>
                  <a:pt x="107" y="314"/>
                  <a:pt x="104" y="305"/>
                </a:cubicBezTo>
                <a:cubicBezTo>
                  <a:pt x="104" y="303"/>
                  <a:pt x="104" y="298"/>
                  <a:pt x="104" y="290"/>
                </a:cubicBezTo>
                <a:cubicBezTo>
                  <a:pt x="104" y="230"/>
                  <a:pt x="104" y="230"/>
                  <a:pt x="104" y="230"/>
                </a:cubicBezTo>
                <a:cubicBezTo>
                  <a:pt x="83" y="230"/>
                  <a:pt x="83" y="230"/>
                  <a:pt x="83" y="230"/>
                </a:cubicBezTo>
                <a:cubicBezTo>
                  <a:pt x="84" y="289"/>
                  <a:pt x="84" y="289"/>
                  <a:pt x="84" y="289"/>
                </a:cubicBezTo>
                <a:cubicBezTo>
                  <a:pt x="84" y="298"/>
                  <a:pt x="83" y="305"/>
                  <a:pt x="84" y="308"/>
                </a:cubicBezTo>
                <a:cubicBezTo>
                  <a:pt x="84" y="314"/>
                  <a:pt x="84" y="320"/>
                  <a:pt x="89" y="324"/>
                </a:cubicBezTo>
                <a:cubicBezTo>
                  <a:pt x="98" y="330"/>
                  <a:pt x="116" y="323"/>
                  <a:pt x="121" y="313"/>
                </a:cubicBezTo>
                <a:cubicBezTo>
                  <a:pt x="121" y="325"/>
                  <a:pt x="121" y="325"/>
                  <a:pt x="121" y="325"/>
                </a:cubicBezTo>
                <a:cubicBezTo>
                  <a:pt x="138" y="325"/>
                  <a:pt x="138" y="325"/>
                  <a:pt x="138" y="325"/>
                </a:cubicBezTo>
                <a:lnTo>
                  <a:pt x="138" y="230"/>
                </a:lnTo>
                <a:close/>
                <a:moveTo>
                  <a:pt x="204" y="298"/>
                </a:moveTo>
                <a:cubicBezTo>
                  <a:pt x="204" y="249"/>
                  <a:pt x="204" y="249"/>
                  <a:pt x="204" y="249"/>
                </a:cubicBezTo>
                <a:cubicBezTo>
                  <a:pt x="204" y="230"/>
                  <a:pt x="190" y="218"/>
                  <a:pt x="171" y="234"/>
                </a:cubicBezTo>
                <a:cubicBezTo>
                  <a:pt x="171" y="197"/>
                  <a:pt x="171" y="197"/>
                  <a:pt x="171" y="197"/>
                </a:cubicBezTo>
                <a:cubicBezTo>
                  <a:pt x="150" y="197"/>
                  <a:pt x="150" y="197"/>
                  <a:pt x="150" y="197"/>
                </a:cubicBezTo>
                <a:cubicBezTo>
                  <a:pt x="150" y="324"/>
                  <a:pt x="150" y="324"/>
                  <a:pt x="150" y="324"/>
                </a:cubicBezTo>
                <a:cubicBezTo>
                  <a:pt x="167" y="324"/>
                  <a:pt x="167" y="324"/>
                  <a:pt x="167" y="324"/>
                </a:cubicBezTo>
                <a:cubicBezTo>
                  <a:pt x="169" y="316"/>
                  <a:pt x="169" y="316"/>
                  <a:pt x="169" y="316"/>
                </a:cubicBezTo>
                <a:cubicBezTo>
                  <a:pt x="191" y="336"/>
                  <a:pt x="204" y="323"/>
                  <a:pt x="204" y="298"/>
                </a:cubicBezTo>
                <a:close/>
                <a:moveTo>
                  <a:pt x="270" y="292"/>
                </a:moveTo>
                <a:cubicBezTo>
                  <a:pt x="254" y="292"/>
                  <a:pt x="254" y="292"/>
                  <a:pt x="254" y="292"/>
                </a:cubicBezTo>
                <a:cubicBezTo>
                  <a:pt x="254" y="293"/>
                  <a:pt x="254" y="293"/>
                  <a:pt x="254" y="294"/>
                </a:cubicBezTo>
                <a:cubicBezTo>
                  <a:pt x="254" y="303"/>
                  <a:pt x="254" y="303"/>
                  <a:pt x="254" y="303"/>
                </a:cubicBezTo>
                <a:cubicBezTo>
                  <a:pt x="254" y="307"/>
                  <a:pt x="250" y="311"/>
                  <a:pt x="245" y="311"/>
                </a:cubicBezTo>
                <a:cubicBezTo>
                  <a:pt x="242" y="311"/>
                  <a:pt x="242" y="311"/>
                  <a:pt x="242" y="311"/>
                </a:cubicBezTo>
                <a:cubicBezTo>
                  <a:pt x="238" y="311"/>
                  <a:pt x="234" y="307"/>
                  <a:pt x="234" y="303"/>
                </a:cubicBezTo>
                <a:cubicBezTo>
                  <a:pt x="234" y="302"/>
                  <a:pt x="234" y="302"/>
                  <a:pt x="234" y="302"/>
                </a:cubicBezTo>
                <a:cubicBezTo>
                  <a:pt x="234" y="292"/>
                  <a:pt x="234" y="292"/>
                  <a:pt x="234" y="292"/>
                </a:cubicBezTo>
                <a:cubicBezTo>
                  <a:pt x="234" y="280"/>
                  <a:pt x="234" y="280"/>
                  <a:pt x="234" y="280"/>
                </a:cubicBezTo>
                <a:cubicBezTo>
                  <a:pt x="270" y="280"/>
                  <a:pt x="270" y="280"/>
                  <a:pt x="270" y="280"/>
                </a:cubicBezTo>
                <a:cubicBezTo>
                  <a:pt x="270" y="266"/>
                  <a:pt x="270" y="266"/>
                  <a:pt x="270" y="266"/>
                </a:cubicBezTo>
                <a:cubicBezTo>
                  <a:pt x="270" y="256"/>
                  <a:pt x="269" y="247"/>
                  <a:pt x="268" y="241"/>
                </a:cubicBezTo>
                <a:cubicBezTo>
                  <a:pt x="266" y="223"/>
                  <a:pt x="241" y="220"/>
                  <a:pt x="228" y="229"/>
                </a:cubicBezTo>
                <a:cubicBezTo>
                  <a:pt x="224" y="232"/>
                  <a:pt x="221" y="236"/>
                  <a:pt x="220" y="241"/>
                </a:cubicBezTo>
                <a:cubicBezTo>
                  <a:pt x="218" y="246"/>
                  <a:pt x="217" y="253"/>
                  <a:pt x="217" y="262"/>
                </a:cubicBezTo>
                <a:cubicBezTo>
                  <a:pt x="217" y="292"/>
                  <a:pt x="217" y="292"/>
                  <a:pt x="217" y="292"/>
                </a:cubicBezTo>
                <a:cubicBezTo>
                  <a:pt x="217" y="341"/>
                  <a:pt x="277" y="334"/>
                  <a:pt x="270" y="292"/>
                </a:cubicBezTo>
                <a:close/>
                <a:moveTo>
                  <a:pt x="189" y="131"/>
                </a:moveTo>
                <a:cubicBezTo>
                  <a:pt x="190" y="134"/>
                  <a:pt x="192" y="136"/>
                  <a:pt x="194" y="137"/>
                </a:cubicBezTo>
                <a:cubicBezTo>
                  <a:pt x="197" y="139"/>
                  <a:pt x="199" y="140"/>
                  <a:pt x="203" y="140"/>
                </a:cubicBezTo>
                <a:cubicBezTo>
                  <a:pt x="206" y="140"/>
                  <a:pt x="209" y="139"/>
                  <a:pt x="211" y="137"/>
                </a:cubicBezTo>
                <a:cubicBezTo>
                  <a:pt x="213" y="135"/>
                  <a:pt x="215" y="133"/>
                  <a:pt x="217" y="130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40" y="138"/>
                  <a:pt x="240" y="138"/>
                  <a:pt x="240" y="138"/>
                </a:cubicBezTo>
                <a:cubicBezTo>
                  <a:pt x="240" y="39"/>
                  <a:pt x="240" y="39"/>
                  <a:pt x="240" y="39"/>
                </a:cubicBezTo>
                <a:cubicBezTo>
                  <a:pt x="221" y="39"/>
                  <a:pt x="221" y="39"/>
                  <a:pt x="221" y="39"/>
                </a:cubicBezTo>
                <a:cubicBezTo>
                  <a:pt x="221" y="116"/>
                  <a:pt x="221" y="116"/>
                  <a:pt x="221" y="116"/>
                </a:cubicBezTo>
                <a:cubicBezTo>
                  <a:pt x="221" y="120"/>
                  <a:pt x="218" y="124"/>
                  <a:pt x="214" y="124"/>
                </a:cubicBezTo>
                <a:cubicBezTo>
                  <a:pt x="209" y="124"/>
                  <a:pt x="206" y="120"/>
                  <a:pt x="206" y="116"/>
                </a:cubicBezTo>
                <a:cubicBezTo>
                  <a:pt x="206" y="39"/>
                  <a:pt x="206" y="39"/>
                  <a:pt x="206" y="39"/>
                </a:cubicBezTo>
                <a:cubicBezTo>
                  <a:pt x="187" y="39"/>
                  <a:pt x="187" y="39"/>
                  <a:pt x="187" y="39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7" y="114"/>
                  <a:pt x="187" y="120"/>
                  <a:pt x="187" y="123"/>
                </a:cubicBezTo>
                <a:cubicBezTo>
                  <a:pt x="188" y="126"/>
                  <a:pt x="188" y="128"/>
                  <a:pt x="189" y="131"/>
                </a:cubicBezTo>
                <a:close/>
                <a:moveTo>
                  <a:pt x="119" y="75"/>
                </a:moveTo>
                <a:cubicBezTo>
                  <a:pt x="119" y="66"/>
                  <a:pt x="120" y="58"/>
                  <a:pt x="121" y="53"/>
                </a:cubicBezTo>
                <a:cubicBezTo>
                  <a:pt x="123" y="48"/>
                  <a:pt x="126" y="43"/>
                  <a:pt x="130" y="40"/>
                </a:cubicBezTo>
                <a:cubicBezTo>
                  <a:pt x="134" y="37"/>
                  <a:pt x="139" y="35"/>
                  <a:pt x="146" y="35"/>
                </a:cubicBezTo>
                <a:cubicBezTo>
                  <a:pt x="151" y="35"/>
                  <a:pt x="156" y="36"/>
                  <a:pt x="159" y="38"/>
                </a:cubicBezTo>
                <a:cubicBezTo>
                  <a:pt x="163" y="40"/>
                  <a:pt x="166" y="43"/>
                  <a:pt x="168" y="46"/>
                </a:cubicBezTo>
                <a:cubicBezTo>
                  <a:pt x="170" y="50"/>
                  <a:pt x="172" y="53"/>
                  <a:pt x="173" y="57"/>
                </a:cubicBezTo>
                <a:cubicBezTo>
                  <a:pt x="173" y="60"/>
                  <a:pt x="174" y="66"/>
                  <a:pt x="174" y="73"/>
                </a:cubicBezTo>
                <a:cubicBezTo>
                  <a:pt x="174" y="98"/>
                  <a:pt x="174" y="98"/>
                  <a:pt x="174" y="98"/>
                </a:cubicBezTo>
                <a:cubicBezTo>
                  <a:pt x="174" y="107"/>
                  <a:pt x="173" y="114"/>
                  <a:pt x="173" y="118"/>
                </a:cubicBezTo>
                <a:cubicBezTo>
                  <a:pt x="172" y="122"/>
                  <a:pt x="170" y="126"/>
                  <a:pt x="168" y="130"/>
                </a:cubicBezTo>
                <a:cubicBezTo>
                  <a:pt x="166" y="134"/>
                  <a:pt x="163" y="137"/>
                  <a:pt x="159" y="138"/>
                </a:cubicBezTo>
                <a:cubicBezTo>
                  <a:pt x="155" y="140"/>
                  <a:pt x="151" y="141"/>
                  <a:pt x="147" y="141"/>
                </a:cubicBezTo>
                <a:cubicBezTo>
                  <a:pt x="141" y="141"/>
                  <a:pt x="137" y="140"/>
                  <a:pt x="133" y="139"/>
                </a:cubicBezTo>
                <a:cubicBezTo>
                  <a:pt x="129" y="137"/>
                  <a:pt x="127" y="135"/>
                  <a:pt x="125" y="132"/>
                </a:cubicBezTo>
                <a:cubicBezTo>
                  <a:pt x="122" y="129"/>
                  <a:pt x="121" y="125"/>
                  <a:pt x="120" y="121"/>
                </a:cubicBezTo>
                <a:cubicBezTo>
                  <a:pt x="119" y="116"/>
                  <a:pt x="119" y="110"/>
                  <a:pt x="119" y="101"/>
                </a:cubicBezTo>
                <a:lnTo>
                  <a:pt x="119" y="75"/>
                </a:lnTo>
                <a:close/>
                <a:moveTo>
                  <a:pt x="137" y="114"/>
                </a:moveTo>
                <a:cubicBezTo>
                  <a:pt x="137" y="120"/>
                  <a:pt x="141" y="125"/>
                  <a:pt x="146" y="125"/>
                </a:cubicBezTo>
                <a:cubicBezTo>
                  <a:pt x="151" y="125"/>
                  <a:pt x="156" y="120"/>
                  <a:pt x="156" y="114"/>
                </a:cubicBezTo>
                <a:cubicBezTo>
                  <a:pt x="156" y="62"/>
                  <a:pt x="156" y="62"/>
                  <a:pt x="156" y="62"/>
                </a:cubicBezTo>
                <a:cubicBezTo>
                  <a:pt x="156" y="56"/>
                  <a:pt x="151" y="52"/>
                  <a:pt x="146" y="52"/>
                </a:cubicBezTo>
                <a:cubicBezTo>
                  <a:pt x="141" y="52"/>
                  <a:pt x="137" y="56"/>
                  <a:pt x="137" y="62"/>
                </a:cubicBezTo>
                <a:lnTo>
                  <a:pt x="137" y="114"/>
                </a:lnTo>
                <a:close/>
                <a:moveTo>
                  <a:pt x="73" y="141"/>
                </a:moveTo>
                <a:cubicBezTo>
                  <a:pt x="95" y="141"/>
                  <a:pt x="95" y="141"/>
                  <a:pt x="95" y="141"/>
                </a:cubicBezTo>
                <a:cubicBezTo>
                  <a:pt x="95" y="65"/>
                  <a:pt x="95" y="65"/>
                  <a:pt x="95" y="65"/>
                </a:cubicBezTo>
                <a:cubicBezTo>
                  <a:pt x="121" y="0"/>
                  <a:pt x="121" y="0"/>
                  <a:pt x="121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83" y="48"/>
                  <a:pt x="83" y="48"/>
                  <a:pt x="83" y="48"/>
                </a:cubicBezTo>
                <a:cubicBezTo>
                  <a:pt x="69" y="0"/>
                  <a:pt x="69" y="0"/>
                  <a:pt x="69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73" y="65"/>
                  <a:pt x="73" y="65"/>
                  <a:pt x="73" y="65"/>
                </a:cubicBezTo>
                <a:lnTo>
                  <a:pt x="73" y="1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 sz="1350"/>
          </a:p>
        </p:txBody>
      </p:sp>
      <p:grpSp>
        <p:nvGrpSpPr>
          <p:cNvPr id="514" name="Группа 513"/>
          <p:cNvGrpSpPr/>
          <p:nvPr/>
        </p:nvGrpSpPr>
        <p:grpSpPr>
          <a:xfrm>
            <a:off x="5759813" y="1635646"/>
            <a:ext cx="468371" cy="752604"/>
            <a:chOff x="5759813" y="1635646"/>
            <a:chExt cx="468371" cy="752604"/>
          </a:xfrm>
        </p:grpSpPr>
        <p:sp>
          <p:nvSpPr>
            <p:cNvPr id="463" name="Oval 163"/>
            <p:cNvSpPr/>
            <p:nvPr/>
          </p:nvSpPr>
          <p:spPr>
            <a:xfrm>
              <a:off x="5759813" y="1919879"/>
              <a:ext cx="468371" cy="468371"/>
            </a:xfrm>
            <a:prstGeom prst="ellipse">
              <a:avLst/>
            </a:prstGeom>
            <a:solidFill>
              <a:schemeClr val="bg1">
                <a:alpha val="95000"/>
              </a:schemeClr>
            </a:solidFill>
            <a:ln w="25400">
              <a:solidFill>
                <a:srgbClr val="3B5D7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64" name="Freeform 164"/>
            <p:cNvSpPr/>
            <p:nvPr/>
          </p:nvSpPr>
          <p:spPr>
            <a:xfrm flipV="1">
              <a:off x="5862876" y="1635646"/>
              <a:ext cx="262243" cy="350910"/>
            </a:xfrm>
            <a:custGeom>
              <a:avLst/>
              <a:gdLst>
                <a:gd name="connsiteX0" fmla="*/ 228449 w 456898"/>
                <a:gd name="connsiteY0" fmla="*/ 611379 h 611379"/>
                <a:gd name="connsiteX1" fmla="*/ 456898 w 456898"/>
                <a:gd name="connsiteY1" fmla="*/ 382930 h 611379"/>
                <a:gd name="connsiteX2" fmla="*/ 317372 w 456898"/>
                <a:gd name="connsiteY2" fmla="*/ 172434 h 611379"/>
                <a:gd name="connsiteX3" fmla="*/ 299993 w 456898"/>
                <a:gd name="connsiteY3" fmla="*/ 168925 h 611379"/>
                <a:gd name="connsiteX4" fmla="*/ 228448 w 456898"/>
                <a:gd name="connsiteY4" fmla="*/ 0 h 611379"/>
                <a:gd name="connsiteX5" fmla="*/ 156903 w 456898"/>
                <a:gd name="connsiteY5" fmla="*/ 168926 h 611379"/>
                <a:gd name="connsiteX6" fmla="*/ 139526 w 456898"/>
                <a:gd name="connsiteY6" fmla="*/ 172434 h 611379"/>
                <a:gd name="connsiteX7" fmla="*/ 0 w 456898"/>
                <a:gd name="connsiteY7" fmla="*/ 382930 h 611379"/>
                <a:gd name="connsiteX8" fmla="*/ 228449 w 456898"/>
                <a:gd name="connsiteY8" fmla="*/ 611379 h 611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6898" h="611379">
                  <a:moveTo>
                    <a:pt x="228449" y="611379"/>
                  </a:moveTo>
                  <a:cubicBezTo>
                    <a:pt x="354618" y="611379"/>
                    <a:pt x="456898" y="509099"/>
                    <a:pt x="456898" y="382930"/>
                  </a:cubicBezTo>
                  <a:cubicBezTo>
                    <a:pt x="456898" y="288303"/>
                    <a:pt x="399366" y="207114"/>
                    <a:pt x="317372" y="172434"/>
                  </a:cubicBezTo>
                  <a:lnTo>
                    <a:pt x="299993" y="168925"/>
                  </a:lnTo>
                  <a:lnTo>
                    <a:pt x="228448" y="0"/>
                  </a:lnTo>
                  <a:lnTo>
                    <a:pt x="156903" y="168926"/>
                  </a:lnTo>
                  <a:lnTo>
                    <a:pt x="139526" y="172434"/>
                  </a:lnTo>
                  <a:cubicBezTo>
                    <a:pt x="57532" y="207114"/>
                    <a:pt x="0" y="288303"/>
                    <a:pt x="0" y="382930"/>
                  </a:cubicBezTo>
                  <a:cubicBezTo>
                    <a:pt x="0" y="509099"/>
                    <a:pt x="102280" y="611379"/>
                    <a:pt x="228449" y="611379"/>
                  </a:cubicBezTo>
                  <a:close/>
                </a:path>
              </a:pathLst>
            </a:custGeom>
            <a:solidFill>
              <a:srgbClr val="E11E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1350"/>
            </a:p>
          </p:txBody>
        </p:sp>
        <p:sp>
          <p:nvSpPr>
            <p:cNvPr id="465" name="Freeform 26"/>
            <p:cNvSpPr>
              <a:spLocks noEditPoints="1"/>
            </p:cNvSpPr>
            <p:nvPr/>
          </p:nvSpPr>
          <p:spPr bwMode="auto">
            <a:xfrm flipH="1">
              <a:off x="5853936" y="1993339"/>
              <a:ext cx="280125" cy="328777"/>
            </a:xfrm>
            <a:custGeom>
              <a:avLst/>
              <a:gdLst>
                <a:gd name="T0" fmla="*/ 565 w 631"/>
                <a:gd name="T1" fmla="*/ 585 h 741"/>
                <a:gd name="T2" fmla="*/ 545 w 631"/>
                <a:gd name="T3" fmla="*/ 531 h 741"/>
                <a:gd name="T4" fmla="*/ 567 w 631"/>
                <a:gd name="T5" fmla="*/ 470 h 741"/>
                <a:gd name="T6" fmla="*/ 568 w 631"/>
                <a:gd name="T7" fmla="*/ 407 h 741"/>
                <a:gd name="T8" fmla="*/ 568 w 631"/>
                <a:gd name="T9" fmla="*/ 345 h 741"/>
                <a:gd name="T10" fmla="*/ 535 w 631"/>
                <a:gd name="T11" fmla="*/ 208 h 741"/>
                <a:gd name="T12" fmla="*/ 476 w 631"/>
                <a:gd name="T13" fmla="*/ 107 h 741"/>
                <a:gd name="T14" fmla="*/ 270 w 631"/>
                <a:gd name="T15" fmla="*/ 60 h 741"/>
                <a:gd name="T16" fmla="*/ 146 w 631"/>
                <a:gd name="T17" fmla="*/ 128 h 741"/>
                <a:gd name="T18" fmla="*/ 102 w 631"/>
                <a:gd name="T19" fmla="*/ 207 h 741"/>
                <a:gd name="T20" fmla="*/ 63 w 631"/>
                <a:gd name="T21" fmla="*/ 310 h 741"/>
                <a:gd name="T22" fmla="*/ 64 w 631"/>
                <a:gd name="T23" fmla="*/ 390 h 741"/>
                <a:gd name="T24" fmla="*/ 69 w 631"/>
                <a:gd name="T25" fmla="*/ 482 h 741"/>
                <a:gd name="T26" fmla="*/ 83 w 631"/>
                <a:gd name="T27" fmla="*/ 539 h 741"/>
                <a:gd name="T28" fmla="*/ 67 w 631"/>
                <a:gd name="T29" fmla="*/ 585 h 741"/>
                <a:gd name="T30" fmla="*/ 2 w 631"/>
                <a:gd name="T31" fmla="*/ 678 h 741"/>
                <a:gd name="T32" fmla="*/ 23 w 631"/>
                <a:gd name="T33" fmla="*/ 741 h 741"/>
                <a:gd name="T34" fmla="*/ 609 w 631"/>
                <a:gd name="T35" fmla="*/ 741 h 741"/>
                <a:gd name="T36" fmla="*/ 630 w 631"/>
                <a:gd name="T37" fmla="*/ 678 h 741"/>
                <a:gd name="T38" fmla="*/ 565 w 631"/>
                <a:gd name="T39" fmla="*/ 585 h 741"/>
                <a:gd name="T40" fmla="*/ 454 w 631"/>
                <a:gd name="T41" fmla="*/ 282 h 741"/>
                <a:gd name="T42" fmla="*/ 452 w 631"/>
                <a:gd name="T43" fmla="*/ 281 h 741"/>
                <a:gd name="T44" fmla="*/ 482 w 631"/>
                <a:gd name="T45" fmla="*/ 305 h 741"/>
                <a:gd name="T46" fmla="*/ 470 w 631"/>
                <a:gd name="T47" fmla="*/ 374 h 741"/>
                <a:gd name="T48" fmla="*/ 460 w 631"/>
                <a:gd name="T49" fmla="*/ 373 h 741"/>
                <a:gd name="T50" fmla="*/ 454 w 631"/>
                <a:gd name="T51" fmla="*/ 282 h 741"/>
                <a:gd name="T52" fmla="*/ 150 w 631"/>
                <a:gd name="T53" fmla="*/ 302 h 741"/>
                <a:gd name="T54" fmla="*/ 184 w 631"/>
                <a:gd name="T55" fmla="*/ 292 h 741"/>
                <a:gd name="T56" fmla="*/ 194 w 631"/>
                <a:gd name="T57" fmla="*/ 284 h 741"/>
                <a:gd name="T58" fmla="*/ 211 w 631"/>
                <a:gd name="T59" fmla="*/ 198 h 741"/>
                <a:gd name="T60" fmla="*/ 213 w 631"/>
                <a:gd name="T61" fmla="*/ 195 h 741"/>
                <a:gd name="T62" fmla="*/ 316 w 631"/>
                <a:gd name="T63" fmla="*/ 252 h 741"/>
                <a:gd name="T64" fmla="*/ 329 w 631"/>
                <a:gd name="T65" fmla="*/ 253 h 741"/>
                <a:gd name="T66" fmla="*/ 394 w 631"/>
                <a:gd name="T67" fmla="*/ 315 h 741"/>
                <a:gd name="T68" fmla="*/ 410 w 631"/>
                <a:gd name="T69" fmla="*/ 360 h 741"/>
                <a:gd name="T70" fmla="*/ 435 w 631"/>
                <a:gd name="T71" fmla="*/ 412 h 741"/>
                <a:gd name="T72" fmla="*/ 316 w 631"/>
                <a:gd name="T73" fmla="*/ 493 h 741"/>
                <a:gd name="T74" fmla="*/ 316 w 631"/>
                <a:gd name="T75" fmla="*/ 493 h 741"/>
                <a:gd name="T76" fmla="*/ 188 w 631"/>
                <a:gd name="T77" fmla="*/ 394 h 741"/>
                <a:gd name="T78" fmla="*/ 150 w 631"/>
                <a:gd name="T79" fmla="*/ 302 h 741"/>
                <a:gd name="T80" fmla="*/ 114 w 631"/>
                <a:gd name="T81" fmla="*/ 589 h 741"/>
                <a:gd name="T82" fmla="*/ 200 w 631"/>
                <a:gd name="T83" fmla="*/ 563 h 741"/>
                <a:gd name="T84" fmla="*/ 240 w 631"/>
                <a:gd name="T85" fmla="*/ 493 h 741"/>
                <a:gd name="T86" fmla="*/ 316 w 631"/>
                <a:gd name="T87" fmla="*/ 515 h 741"/>
                <a:gd name="T88" fmla="*/ 316 w 631"/>
                <a:gd name="T89" fmla="*/ 515 h 741"/>
                <a:gd name="T90" fmla="*/ 391 w 631"/>
                <a:gd name="T91" fmla="*/ 493 h 741"/>
                <a:gd name="T92" fmla="*/ 431 w 631"/>
                <a:gd name="T93" fmla="*/ 563 h 741"/>
                <a:gd name="T94" fmla="*/ 519 w 631"/>
                <a:gd name="T95" fmla="*/ 590 h 741"/>
                <a:gd name="T96" fmla="*/ 316 w 631"/>
                <a:gd name="T97" fmla="*/ 661 h 741"/>
                <a:gd name="T98" fmla="*/ 114 w 631"/>
                <a:gd name="T99" fmla="*/ 589 h 741"/>
                <a:gd name="T100" fmla="*/ 318 w 631"/>
                <a:gd name="T101" fmla="*/ 722 h 741"/>
                <a:gd name="T102" fmla="*/ 316 w 631"/>
                <a:gd name="T103" fmla="*/ 722 h 741"/>
                <a:gd name="T104" fmla="*/ 46 w 631"/>
                <a:gd name="T105" fmla="*/ 621 h 741"/>
                <a:gd name="T106" fmla="*/ 67 w 631"/>
                <a:gd name="T107" fmla="*/ 606 h 741"/>
                <a:gd name="T108" fmla="*/ 316 w 631"/>
                <a:gd name="T109" fmla="*/ 697 h 741"/>
                <a:gd name="T110" fmla="*/ 318 w 631"/>
                <a:gd name="T111" fmla="*/ 697 h 741"/>
                <a:gd name="T112" fmla="*/ 564 w 631"/>
                <a:gd name="T113" fmla="*/ 608 h 741"/>
                <a:gd name="T114" fmla="*/ 585 w 631"/>
                <a:gd name="T115" fmla="*/ 624 h 741"/>
                <a:gd name="T116" fmla="*/ 318 w 631"/>
                <a:gd name="T117" fmla="*/ 722 h 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1" h="741">
                  <a:moveTo>
                    <a:pt x="565" y="585"/>
                  </a:moveTo>
                  <a:cubicBezTo>
                    <a:pt x="577" y="562"/>
                    <a:pt x="566" y="543"/>
                    <a:pt x="545" y="531"/>
                  </a:cubicBezTo>
                  <a:cubicBezTo>
                    <a:pt x="517" y="515"/>
                    <a:pt x="536" y="486"/>
                    <a:pt x="567" y="470"/>
                  </a:cubicBezTo>
                  <a:cubicBezTo>
                    <a:pt x="597" y="454"/>
                    <a:pt x="607" y="426"/>
                    <a:pt x="568" y="407"/>
                  </a:cubicBezTo>
                  <a:cubicBezTo>
                    <a:pt x="530" y="387"/>
                    <a:pt x="532" y="381"/>
                    <a:pt x="568" y="345"/>
                  </a:cubicBezTo>
                  <a:cubicBezTo>
                    <a:pt x="604" y="308"/>
                    <a:pt x="586" y="222"/>
                    <a:pt x="535" y="208"/>
                  </a:cubicBezTo>
                  <a:cubicBezTo>
                    <a:pt x="484" y="194"/>
                    <a:pt x="497" y="166"/>
                    <a:pt x="476" y="107"/>
                  </a:cubicBezTo>
                  <a:cubicBezTo>
                    <a:pt x="456" y="51"/>
                    <a:pt x="319" y="0"/>
                    <a:pt x="270" y="60"/>
                  </a:cubicBezTo>
                  <a:cubicBezTo>
                    <a:pt x="236" y="23"/>
                    <a:pt x="161" y="73"/>
                    <a:pt x="146" y="128"/>
                  </a:cubicBezTo>
                  <a:cubicBezTo>
                    <a:pt x="131" y="184"/>
                    <a:pt x="142" y="199"/>
                    <a:pt x="102" y="207"/>
                  </a:cubicBezTo>
                  <a:cubicBezTo>
                    <a:pt x="62" y="215"/>
                    <a:pt x="37" y="273"/>
                    <a:pt x="63" y="310"/>
                  </a:cubicBezTo>
                  <a:cubicBezTo>
                    <a:pt x="89" y="346"/>
                    <a:pt x="101" y="363"/>
                    <a:pt x="64" y="390"/>
                  </a:cubicBezTo>
                  <a:cubicBezTo>
                    <a:pt x="27" y="417"/>
                    <a:pt x="34" y="465"/>
                    <a:pt x="69" y="482"/>
                  </a:cubicBezTo>
                  <a:cubicBezTo>
                    <a:pt x="104" y="498"/>
                    <a:pt x="111" y="523"/>
                    <a:pt x="83" y="539"/>
                  </a:cubicBezTo>
                  <a:cubicBezTo>
                    <a:pt x="63" y="551"/>
                    <a:pt x="53" y="568"/>
                    <a:pt x="67" y="585"/>
                  </a:cubicBezTo>
                  <a:cubicBezTo>
                    <a:pt x="29" y="603"/>
                    <a:pt x="0" y="629"/>
                    <a:pt x="2" y="678"/>
                  </a:cubicBezTo>
                  <a:cubicBezTo>
                    <a:pt x="2" y="699"/>
                    <a:pt x="10" y="720"/>
                    <a:pt x="23" y="741"/>
                  </a:cubicBezTo>
                  <a:cubicBezTo>
                    <a:pt x="609" y="741"/>
                    <a:pt x="609" y="741"/>
                    <a:pt x="609" y="741"/>
                  </a:cubicBezTo>
                  <a:cubicBezTo>
                    <a:pt x="621" y="720"/>
                    <a:pt x="629" y="699"/>
                    <a:pt x="630" y="678"/>
                  </a:cubicBezTo>
                  <a:cubicBezTo>
                    <a:pt x="631" y="629"/>
                    <a:pt x="603" y="603"/>
                    <a:pt x="565" y="585"/>
                  </a:cubicBezTo>
                  <a:close/>
                  <a:moveTo>
                    <a:pt x="454" y="282"/>
                  </a:moveTo>
                  <a:cubicBezTo>
                    <a:pt x="453" y="281"/>
                    <a:pt x="452" y="281"/>
                    <a:pt x="452" y="281"/>
                  </a:cubicBezTo>
                  <a:cubicBezTo>
                    <a:pt x="467" y="252"/>
                    <a:pt x="479" y="289"/>
                    <a:pt x="482" y="305"/>
                  </a:cubicBezTo>
                  <a:cubicBezTo>
                    <a:pt x="486" y="328"/>
                    <a:pt x="481" y="355"/>
                    <a:pt x="470" y="374"/>
                  </a:cubicBezTo>
                  <a:cubicBezTo>
                    <a:pt x="467" y="373"/>
                    <a:pt x="464" y="373"/>
                    <a:pt x="460" y="373"/>
                  </a:cubicBezTo>
                  <a:cubicBezTo>
                    <a:pt x="411" y="378"/>
                    <a:pt x="527" y="312"/>
                    <a:pt x="454" y="282"/>
                  </a:cubicBezTo>
                  <a:close/>
                  <a:moveTo>
                    <a:pt x="150" y="302"/>
                  </a:moveTo>
                  <a:cubicBezTo>
                    <a:pt x="156" y="273"/>
                    <a:pt x="172" y="265"/>
                    <a:pt x="184" y="292"/>
                  </a:cubicBezTo>
                  <a:cubicBezTo>
                    <a:pt x="194" y="314"/>
                    <a:pt x="196" y="325"/>
                    <a:pt x="194" y="284"/>
                  </a:cubicBezTo>
                  <a:cubicBezTo>
                    <a:pt x="193" y="256"/>
                    <a:pt x="199" y="226"/>
                    <a:pt x="211" y="198"/>
                  </a:cubicBezTo>
                  <a:cubicBezTo>
                    <a:pt x="212" y="197"/>
                    <a:pt x="212" y="196"/>
                    <a:pt x="213" y="195"/>
                  </a:cubicBezTo>
                  <a:cubicBezTo>
                    <a:pt x="232" y="223"/>
                    <a:pt x="270" y="249"/>
                    <a:pt x="316" y="252"/>
                  </a:cubicBezTo>
                  <a:cubicBezTo>
                    <a:pt x="321" y="252"/>
                    <a:pt x="325" y="253"/>
                    <a:pt x="329" y="253"/>
                  </a:cubicBezTo>
                  <a:cubicBezTo>
                    <a:pt x="417" y="251"/>
                    <a:pt x="322" y="306"/>
                    <a:pt x="394" y="315"/>
                  </a:cubicBezTo>
                  <a:cubicBezTo>
                    <a:pt x="446" y="322"/>
                    <a:pt x="436" y="331"/>
                    <a:pt x="410" y="360"/>
                  </a:cubicBezTo>
                  <a:cubicBezTo>
                    <a:pt x="392" y="380"/>
                    <a:pt x="397" y="406"/>
                    <a:pt x="435" y="412"/>
                  </a:cubicBezTo>
                  <a:cubicBezTo>
                    <a:pt x="410" y="459"/>
                    <a:pt x="370" y="493"/>
                    <a:pt x="316" y="493"/>
                  </a:cubicBezTo>
                  <a:cubicBezTo>
                    <a:pt x="316" y="493"/>
                    <a:pt x="316" y="493"/>
                    <a:pt x="316" y="493"/>
                  </a:cubicBezTo>
                  <a:cubicBezTo>
                    <a:pt x="256" y="493"/>
                    <a:pt x="212" y="451"/>
                    <a:pt x="188" y="394"/>
                  </a:cubicBezTo>
                  <a:cubicBezTo>
                    <a:pt x="157" y="389"/>
                    <a:pt x="143" y="339"/>
                    <a:pt x="150" y="302"/>
                  </a:cubicBezTo>
                  <a:close/>
                  <a:moveTo>
                    <a:pt x="114" y="589"/>
                  </a:moveTo>
                  <a:cubicBezTo>
                    <a:pt x="141" y="580"/>
                    <a:pt x="171" y="573"/>
                    <a:pt x="200" y="563"/>
                  </a:cubicBezTo>
                  <a:cubicBezTo>
                    <a:pt x="234" y="550"/>
                    <a:pt x="241" y="524"/>
                    <a:pt x="240" y="493"/>
                  </a:cubicBezTo>
                  <a:cubicBezTo>
                    <a:pt x="262" y="507"/>
                    <a:pt x="287" y="515"/>
                    <a:pt x="316" y="515"/>
                  </a:cubicBezTo>
                  <a:cubicBezTo>
                    <a:pt x="316" y="515"/>
                    <a:pt x="316" y="515"/>
                    <a:pt x="316" y="515"/>
                  </a:cubicBezTo>
                  <a:cubicBezTo>
                    <a:pt x="344" y="515"/>
                    <a:pt x="369" y="507"/>
                    <a:pt x="391" y="493"/>
                  </a:cubicBezTo>
                  <a:cubicBezTo>
                    <a:pt x="390" y="524"/>
                    <a:pt x="397" y="550"/>
                    <a:pt x="431" y="563"/>
                  </a:cubicBezTo>
                  <a:cubicBezTo>
                    <a:pt x="461" y="574"/>
                    <a:pt x="492" y="581"/>
                    <a:pt x="519" y="590"/>
                  </a:cubicBezTo>
                  <a:cubicBezTo>
                    <a:pt x="501" y="642"/>
                    <a:pt x="408" y="662"/>
                    <a:pt x="316" y="661"/>
                  </a:cubicBezTo>
                  <a:cubicBezTo>
                    <a:pt x="210" y="660"/>
                    <a:pt x="105" y="630"/>
                    <a:pt x="114" y="589"/>
                  </a:cubicBezTo>
                  <a:close/>
                  <a:moveTo>
                    <a:pt x="318" y="722"/>
                  </a:moveTo>
                  <a:cubicBezTo>
                    <a:pt x="316" y="722"/>
                    <a:pt x="316" y="722"/>
                    <a:pt x="316" y="722"/>
                  </a:cubicBezTo>
                  <a:cubicBezTo>
                    <a:pt x="184" y="722"/>
                    <a:pt x="70" y="685"/>
                    <a:pt x="46" y="621"/>
                  </a:cubicBezTo>
                  <a:cubicBezTo>
                    <a:pt x="52" y="616"/>
                    <a:pt x="59" y="611"/>
                    <a:pt x="67" y="606"/>
                  </a:cubicBezTo>
                  <a:cubicBezTo>
                    <a:pt x="78" y="664"/>
                    <a:pt x="187" y="697"/>
                    <a:pt x="316" y="697"/>
                  </a:cubicBezTo>
                  <a:cubicBezTo>
                    <a:pt x="318" y="697"/>
                    <a:pt x="318" y="697"/>
                    <a:pt x="318" y="697"/>
                  </a:cubicBezTo>
                  <a:cubicBezTo>
                    <a:pt x="448" y="697"/>
                    <a:pt x="551" y="665"/>
                    <a:pt x="564" y="608"/>
                  </a:cubicBezTo>
                  <a:cubicBezTo>
                    <a:pt x="572" y="613"/>
                    <a:pt x="578" y="618"/>
                    <a:pt x="585" y="624"/>
                  </a:cubicBezTo>
                  <a:cubicBezTo>
                    <a:pt x="559" y="687"/>
                    <a:pt x="451" y="722"/>
                    <a:pt x="318" y="722"/>
                  </a:cubicBezTo>
                  <a:close/>
                </a:path>
              </a:pathLst>
            </a:custGeom>
            <a:solidFill>
              <a:srgbClr val="2D48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66" name="Freeform 70"/>
            <p:cNvSpPr>
              <a:spLocks noEditPoints="1"/>
            </p:cNvSpPr>
            <p:nvPr/>
          </p:nvSpPr>
          <p:spPr bwMode="auto">
            <a:xfrm>
              <a:off x="5927320" y="1737608"/>
              <a:ext cx="133358" cy="80309"/>
            </a:xfrm>
            <a:custGeom>
              <a:avLst/>
              <a:gdLst>
                <a:gd name="T0" fmla="*/ 290 w 360"/>
                <a:gd name="T1" fmla="*/ 53 h 216"/>
                <a:gd name="T2" fmla="*/ 195 w 360"/>
                <a:gd name="T3" fmla="*/ 134 h 216"/>
                <a:gd name="T4" fmla="*/ 197 w 360"/>
                <a:gd name="T5" fmla="*/ 198 h 216"/>
                <a:gd name="T6" fmla="*/ 247 w 360"/>
                <a:gd name="T7" fmla="*/ 199 h 216"/>
                <a:gd name="T8" fmla="*/ 247 w 360"/>
                <a:gd name="T9" fmla="*/ 215 h 216"/>
                <a:gd name="T10" fmla="*/ 163 w 360"/>
                <a:gd name="T11" fmla="*/ 215 h 216"/>
                <a:gd name="T12" fmla="*/ 90 w 360"/>
                <a:gd name="T13" fmla="*/ 216 h 216"/>
                <a:gd name="T14" fmla="*/ 92 w 360"/>
                <a:gd name="T15" fmla="*/ 201 h 216"/>
                <a:gd name="T16" fmla="*/ 139 w 360"/>
                <a:gd name="T17" fmla="*/ 195 h 216"/>
                <a:gd name="T18" fmla="*/ 140 w 360"/>
                <a:gd name="T19" fmla="*/ 134 h 216"/>
                <a:gd name="T20" fmla="*/ 48 w 360"/>
                <a:gd name="T21" fmla="*/ 22 h 216"/>
                <a:gd name="T22" fmla="*/ 0 w 360"/>
                <a:gd name="T23" fmla="*/ 22 h 216"/>
                <a:gd name="T24" fmla="*/ 0 w 360"/>
                <a:gd name="T25" fmla="*/ 0 h 216"/>
                <a:gd name="T26" fmla="*/ 161 w 360"/>
                <a:gd name="T27" fmla="*/ 0 h 216"/>
                <a:gd name="T28" fmla="*/ 161 w 360"/>
                <a:gd name="T29" fmla="*/ 2 h 216"/>
                <a:gd name="T30" fmla="*/ 161 w 360"/>
                <a:gd name="T31" fmla="*/ 2 h 216"/>
                <a:gd name="T32" fmla="*/ 161 w 360"/>
                <a:gd name="T33" fmla="*/ 5 h 216"/>
                <a:gd name="T34" fmla="*/ 161 w 360"/>
                <a:gd name="T35" fmla="*/ 22 h 216"/>
                <a:gd name="T36" fmla="*/ 112 w 360"/>
                <a:gd name="T37" fmla="*/ 22 h 216"/>
                <a:gd name="T38" fmla="*/ 178 w 360"/>
                <a:gd name="T39" fmla="*/ 110 h 216"/>
                <a:gd name="T40" fmla="*/ 242 w 360"/>
                <a:gd name="T41" fmla="*/ 52 h 216"/>
                <a:gd name="T42" fmla="*/ 204 w 360"/>
                <a:gd name="T43" fmla="*/ 52 h 216"/>
                <a:gd name="T44" fmla="*/ 199 w 360"/>
                <a:gd name="T45" fmla="*/ 29 h 216"/>
                <a:gd name="T46" fmla="*/ 339 w 360"/>
                <a:gd name="T47" fmla="*/ 29 h 216"/>
                <a:gd name="T48" fmla="*/ 338 w 360"/>
                <a:gd name="T49" fmla="*/ 31 h 216"/>
                <a:gd name="T50" fmla="*/ 339 w 360"/>
                <a:gd name="T51" fmla="*/ 31 h 216"/>
                <a:gd name="T52" fmla="*/ 329 w 360"/>
                <a:gd name="T53" fmla="*/ 46 h 216"/>
                <a:gd name="T54" fmla="*/ 328 w 360"/>
                <a:gd name="T55" fmla="*/ 46 h 216"/>
                <a:gd name="T56" fmla="*/ 324 w 360"/>
                <a:gd name="T57" fmla="*/ 52 h 216"/>
                <a:gd name="T58" fmla="*/ 298 w 360"/>
                <a:gd name="T59" fmla="*/ 52 h 216"/>
                <a:gd name="T60" fmla="*/ 290 w 360"/>
                <a:gd name="T61" fmla="*/ 53 h 216"/>
                <a:gd name="T62" fmla="*/ 336 w 360"/>
                <a:gd name="T63" fmla="*/ 193 h 216"/>
                <a:gd name="T64" fmla="*/ 324 w 360"/>
                <a:gd name="T65" fmla="*/ 192 h 216"/>
                <a:gd name="T66" fmla="*/ 310 w 360"/>
                <a:gd name="T67" fmla="*/ 190 h 216"/>
                <a:gd name="T68" fmla="*/ 310 w 360"/>
                <a:gd name="T69" fmla="*/ 214 h 216"/>
                <a:gd name="T70" fmla="*/ 321 w 360"/>
                <a:gd name="T71" fmla="*/ 215 h 216"/>
                <a:gd name="T72" fmla="*/ 333 w 360"/>
                <a:gd name="T73" fmla="*/ 216 h 216"/>
                <a:gd name="T74" fmla="*/ 336 w 360"/>
                <a:gd name="T75" fmla="*/ 193 h 216"/>
                <a:gd name="T76" fmla="*/ 360 w 360"/>
                <a:gd name="T77" fmla="*/ 79 h 216"/>
                <a:gd name="T78" fmla="*/ 313 w 360"/>
                <a:gd name="T79" fmla="*/ 74 h 216"/>
                <a:gd name="T80" fmla="*/ 313 w 360"/>
                <a:gd name="T81" fmla="*/ 175 h 216"/>
                <a:gd name="T82" fmla="*/ 335 w 360"/>
                <a:gd name="T83" fmla="*/ 177 h 216"/>
                <a:gd name="T84" fmla="*/ 360 w 360"/>
                <a:gd name="T85" fmla="*/ 79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0" h="216">
                  <a:moveTo>
                    <a:pt x="290" y="53"/>
                  </a:moveTo>
                  <a:cubicBezTo>
                    <a:pt x="281" y="56"/>
                    <a:pt x="201" y="118"/>
                    <a:pt x="195" y="134"/>
                  </a:cubicBezTo>
                  <a:cubicBezTo>
                    <a:pt x="194" y="139"/>
                    <a:pt x="195" y="190"/>
                    <a:pt x="197" y="198"/>
                  </a:cubicBezTo>
                  <a:cubicBezTo>
                    <a:pt x="202" y="199"/>
                    <a:pt x="240" y="198"/>
                    <a:pt x="247" y="199"/>
                  </a:cubicBezTo>
                  <a:cubicBezTo>
                    <a:pt x="247" y="215"/>
                    <a:pt x="247" y="215"/>
                    <a:pt x="247" y="215"/>
                  </a:cubicBezTo>
                  <a:cubicBezTo>
                    <a:pt x="240" y="215"/>
                    <a:pt x="191" y="215"/>
                    <a:pt x="163" y="215"/>
                  </a:cubicBezTo>
                  <a:cubicBezTo>
                    <a:pt x="149" y="215"/>
                    <a:pt x="104" y="216"/>
                    <a:pt x="90" y="216"/>
                  </a:cubicBezTo>
                  <a:cubicBezTo>
                    <a:pt x="92" y="201"/>
                    <a:pt x="92" y="201"/>
                    <a:pt x="92" y="201"/>
                  </a:cubicBezTo>
                  <a:cubicBezTo>
                    <a:pt x="100" y="200"/>
                    <a:pt x="132" y="202"/>
                    <a:pt x="139" y="195"/>
                  </a:cubicBezTo>
                  <a:cubicBezTo>
                    <a:pt x="142" y="191"/>
                    <a:pt x="141" y="142"/>
                    <a:pt x="140" y="134"/>
                  </a:cubicBezTo>
                  <a:cubicBezTo>
                    <a:pt x="137" y="125"/>
                    <a:pt x="66" y="37"/>
                    <a:pt x="48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61" y="0"/>
                    <a:pt x="161" y="0"/>
                    <a:pt x="161" y="0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2"/>
                    <a:pt x="161" y="2"/>
                    <a:pt x="161" y="2"/>
                  </a:cubicBezTo>
                  <a:cubicBezTo>
                    <a:pt x="161" y="5"/>
                    <a:pt x="161" y="5"/>
                    <a:pt x="161" y="5"/>
                  </a:cubicBezTo>
                  <a:cubicBezTo>
                    <a:pt x="161" y="22"/>
                    <a:pt x="161" y="22"/>
                    <a:pt x="161" y="22"/>
                  </a:cubicBezTo>
                  <a:cubicBezTo>
                    <a:pt x="112" y="22"/>
                    <a:pt x="112" y="22"/>
                    <a:pt x="112" y="22"/>
                  </a:cubicBezTo>
                  <a:cubicBezTo>
                    <a:pt x="134" y="54"/>
                    <a:pt x="165" y="92"/>
                    <a:pt x="178" y="110"/>
                  </a:cubicBezTo>
                  <a:cubicBezTo>
                    <a:pt x="242" y="52"/>
                    <a:pt x="242" y="52"/>
                    <a:pt x="242" y="52"/>
                  </a:cubicBezTo>
                  <a:cubicBezTo>
                    <a:pt x="204" y="52"/>
                    <a:pt x="204" y="52"/>
                    <a:pt x="204" y="52"/>
                  </a:cubicBezTo>
                  <a:cubicBezTo>
                    <a:pt x="199" y="29"/>
                    <a:pt x="199" y="29"/>
                    <a:pt x="199" y="29"/>
                  </a:cubicBezTo>
                  <a:cubicBezTo>
                    <a:pt x="339" y="29"/>
                    <a:pt x="339" y="29"/>
                    <a:pt x="339" y="29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38" y="31"/>
                    <a:pt x="339" y="31"/>
                    <a:pt x="339" y="31"/>
                  </a:cubicBezTo>
                  <a:cubicBezTo>
                    <a:pt x="329" y="46"/>
                    <a:pt x="329" y="46"/>
                    <a:pt x="329" y="46"/>
                  </a:cubicBezTo>
                  <a:cubicBezTo>
                    <a:pt x="329" y="46"/>
                    <a:pt x="328" y="46"/>
                    <a:pt x="328" y="46"/>
                  </a:cubicBezTo>
                  <a:cubicBezTo>
                    <a:pt x="324" y="52"/>
                    <a:pt x="324" y="52"/>
                    <a:pt x="324" y="52"/>
                  </a:cubicBezTo>
                  <a:cubicBezTo>
                    <a:pt x="298" y="52"/>
                    <a:pt x="298" y="52"/>
                    <a:pt x="298" y="52"/>
                  </a:cubicBezTo>
                  <a:cubicBezTo>
                    <a:pt x="295" y="52"/>
                    <a:pt x="292" y="53"/>
                    <a:pt x="290" y="53"/>
                  </a:cubicBezTo>
                  <a:close/>
                  <a:moveTo>
                    <a:pt x="336" y="193"/>
                  </a:moveTo>
                  <a:cubicBezTo>
                    <a:pt x="324" y="192"/>
                    <a:pt x="324" y="192"/>
                    <a:pt x="324" y="192"/>
                  </a:cubicBezTo>
                  <a:cubicBezTo>
                    <a:pt x="310" y="190"/>
                    <a:pt x="310" y="190"/>
                    <a:pt x="310" y="190"/>
                  </a:cubicBezTo>
                  <a:cubicBezTo>
                    <a:pt x="310" y="214"/>
                    <a:pt x="310" y="214"/>
                    <a:pt x="310" y="214"/>
                  </a:cubicBezTo>
                  <a:cubicBezTo>
                    <a:pt x="321" y="215"/>
                    <a:pt x="321" y="215"/>
                    <a:pt x="321" y="215"/>
                  </a:cubicBezTo>
                  <a:cubicBezTo>
                    <a:pt x="333" y="216"/>
                    <a:pt x="333" y="216"/>
                    <a:pt x="333" y="216"/>
                  </a:cubicBezTo>
                  <a:lnTo>
                    <a:pt x="336" y="193"/>
                  </a:lnTo>
                  <a:close/>
                  <a:moveTo>
                    <a:pt x="360" y="79"/>
                  </a:moveTo>
                  <a:cubicBezTo>
                    <a:pt x="356" y="79"/>
                    <a:pt x="318" y="75"/>
                    <a:pt x="313" y="74"/>
                  </a:cubicBezTo>
                  <a:cubicBezTo>
                    <a:pt x="313" y="175"/>
                    <a:pt x="313" y="175"/>
                    <a:pt x="313" y="175"/>
                  </a:cubicBezTo>
                  <a:cubicBezTo>
                    <a:pt x="335" y="177"/>
                    <a:pt x="335" y="177"/>
                    <a:pt x="335" y="177"/>
                  </a:cubicBezTo>
                  <a:lnTo>
                    <a:pt x="360" y="7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id-ID" sz="1350"/>
            </a:p>
          </p:txBody>
        </p:sp>
      </p:grpSp>
      <p:cxnSp>
        <p:nvCxnSpPr>
          <p:cNvPr id="491" name="Straight Connector 206"/>
          <p:cNvCxnSpPr>
            <a:stCxn id="295" idx="1"/>
            <a:endCxn id="431" idx="4"/>
          </p:cNvCxnSpPr>
          <p:nvPr/>
        </p:nvCxnSpPr>
        <p:spPr>
          <a:xfrm flipH="1" flipV="1">
            <a:off x="4158114" y="1668170"/>
            <a:ext cx="220693" cy="7433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4" name="Straight Connector 206"/>
          <p:cNvCxnSpPr>
            <a:stCxn id="295" idx="7"/>
            <a:endCxn id="435" idx="4"/>
          </p:cNvCxnSpPr>
          <p:nvPr/>
        </p:nvCxnSpPr>
        <p:spPr>
          <a:xfrm flipV="1">
            <a:off x="4836733" y="1668170"/>
            <a:ext cx="41461" cy="74334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1" name="Группа 500"/>
          <p:cNvGrpSpPr/>
          <p:nvPr/>
        </p:nvGrpSpPr>
        <p:grpSpPr>
          <a:xfrm>
            <a:off x="1547664" y="3904033"/>
            <a:ext cx="1459928" cy="1187997"/>
            <a:chOff x="1547664" y="3904033"/>
            <a:chExt cx="1459928" cy="1187997"/>
          </a:xfrm>
        </p:grpSpPr>
        <p:grpSp>
          <p:nvGrpSpPr>
            <p:cNvPr id="282" name="Group 65"/>
            <p:cNvGrpSpPr>
              <a:grpSpLocks noChangeAspect="1"/>
            </p:cNvGrpSpPr>
            <p:nvPr/>
          </p:nvGrpSpPr>
          <p:grpSpPr>
            <a:xfrm>
              <a:off x="1547664" y="3904033"/>
              <a:ext cx="1459928" cy="1187997"/>
              <a:chOff x="5499100" y="144463"/>
              <a:chExt cx="3213100" cy="2614612"/>
            </a:xfrm>
            <a:effectLst>
              <a:outerShdw blurRad="127000" dir="13500000" sy="23000" kx="1200000" algn="br" rotWithShape="0">
                <a:prstClr val="black">
                  <a:alpha val="10000"/>
                </a:prstClr>
              </a:outerShdw>
            </a:effectLst>
          </p:grpSpPr>
          <p:sp>
            <p:nvSpPr>
              <p:cNvPr id="348" name="Freeform 28"/>
              <p:cNvSpPr>
                <a:spLocks/>
              </p:cNvSpPr>
              <p:nvPr/>
            </p:nvSpPr>
            <p:spPr bwMode="auto">
              <a:xfrm>
                <a:off x="5499100" y="144463"/>
                <a:ext cx="3213100" cy="1944687"/>
              </a:xfrm>
              <a:custGeom>
                <a:avLst/>
                <a:gdLst>
                  <a:gd name="T0" fmla="*/ 0 w 854"/>
                  <a:gd name="T1" fmla="*/ 516 h 516"/>
                  <a:gd name="T2" fmla="*/ 0 w 854"/>
                  <a:gd name="T3" fmla="*/ 19 h 516"/>
                  <a:gd name="T4" fmla="*/ 20 w 854"/>
                  <a:gd name="T5" fmla="*/ 0 h 516"/>
                  <a:gd name="T6" fmla="*/ 835 w 854"/>
                  <a:gd name="T7" fmla="*/ 0 h 516"/>
                  <a:gd name="T8" fmla="*/ 854 w 854"/>
                  <a:gd name="T9" fmla="*/ 19 h 516"/>
                  <a:gd name="T10" fmla="*/ 854 w 854"/>
                  <a:gd name="T11" fmla="*/ 516 h 516"/>
                  <a:gd name="T12" fmla="*/ 0 w 854"/>
                  <a:gd name="T13" fmla="*/ 516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516">
                    <a:moveTo>
                      <a:pt x="0" y="516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8"/>
                      <a:pt x="9" y="0"/>
                      <a:pt x="20" y="0"/>
                    </a:cubicBezTo>
                    <a:cubicBezTo>
                      <a:pt x="835" y="0"/>
                      <a:pt x="835" y="0"/>
                      <a:pt x="835" y="0"/>
                    </a:cubicBezTo>
                    <a:cubicBezTo>
                      <a:pt x="845" y="0"/>
                      <a:pt x="854" y="8"/>
                      <a:pt x="854" y="19"/>
                    </a:cubicBezTo>
                    <a:cubicBezTo>
                      <a:pt x="854" y="516"/>
                      <a:pt x="854" y="516"/>
                      <a:pt x="854" y="516"/>
                    </a:cubicBezTo>
                    <a:lnTo>
                      <a:pt x="0" y="51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49" name="Freeform 29"/>
              <p:cNvSpPr>
                <a:spLocks/>
              </p:cNvSpPr>
              <p:nvPr/>
            </p:nvSpPr>
            <p:spPr bwMode="auto">
              <a:xfrm>
                <a:off x="5499100" y="2089150"/>
                <a:ext cx="3213100" cy="290512"/>
              </a:xfrm>
              <a:custGeom>
                <a:avLst/>
                <a:gdLst>
                  <a:gd name="T0" fmla="*/ 835 w 854"/>
                  <a:gd name="T1" fmla="*/ 77 h 77"/>
                  <a:gd name="T2" fmla="*/ 20 w 854"/>
                  <a:gd name="T3" fmla="*/ 77 h 77"/>
                  <a:gd name="T4" fmla="*/ 0 w 854"/>
                  <a:gd name="T5" fmla="*/ 58 h 77"/>
                  <a:gd name="T6" fmla="*/ 0 w 854"/>
                  <a:gd name="T7" fmla="*/ 0 h 77"/>
                  <a:gd name="T8" fmla="*/ 854 w 854"/>
                  <a:gd name="T9" fmla="*/ 0 h 77"/>
                  <a:gd name="T10" fmla="*/ 854 w 854"/>
                  <a:gd name="T11" fmla="*/ 58 h 77"/>
                  <a:gd name="T12" fmla="*/ 835 w 854"/>
                  <a:gd name="T1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4" h="77">
                    <a:moveTo>
                      <a:pt x="835" y="77"/>
                    </a:moveTo>
                    <a:cubicBezTo>
                      <a:pt x="20" y="77"/>
                      <a:pt x="20" y="77"/>
                      <a:pt x="20" y="77"/>
                    </a:cubicBezTo>
                    <a:cubicBezTo>
                      <a:pt x="9" y="77"/>
                      <a:pt x="0" y="69"/>
                      <a:pt x="0" y="5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54" y="0"/>
                      <a:pt x="854" y="0"/>
                      <a:pt x="854" y="0"/>
                    </a:cubicBezTo>
                    <a:cubicBezTo>
                      <a:pt x="854" y="58"/>
                      <a:pt x="854" y="58"/>
                      <a:pt x="854" y="58"/>
                    </a:cubicBezTo>
                    <a:cubicBezTo>
                      <a:pt x="854" y="69"/>
                      <a:pt x="845" y="77"/>
                      <a:pt x="835" y="77"/>
                    </a:cubicBezTo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0" name="Freeform 30"/>
              <p:cNvSpPr>
                <a:spLocks/>
              </p:cNvSpPr>
              <p:nvPr/>
            </p:nvSpPr>
            <p:spPr bwMode="auto">
              <a:xfrm>
                <a:off x="6594475" y="2371725"/>
                <a:ext cx="1076325" cy="387350"/>
              </a:xfrm>
              <a:custGeom>
                <a:avLst/>
                <a:gdLst>
                  <a:gd name="T0" fmla="*/ 0 w 678"/>
                  <a:gd name="T1" fmla="*/ 244 h 244"/>
                  <a:gd name="T2" fmla="*/ 0 w 678"/>
                  <a:gd name="T3" fmla="*/ 218 h 244"/>
                  <a:gd name="T4" fmla="*/ 80 w 678"/>
                  <a:gd name="T5" fmla="*/ 209 h 244"/>
                  <a:gd name="T6" fmla="*/ 135 w 678"/>
                  <a:gd name="T7" fmla="*/ 0 h 244"/>
                  <a:gd name="T8" fmla="*/ 543 w 678"/>
                  <a:gd name="T9" fmla="*/ 0 h 244"/>
                  <a:gd name="T10" fmla="*/ 599 w 678"/>
                  <a:gd name="T11" fmla="*/ 209 h 244"/>
                  <a:gd name="T12" fmla="*/ 678 w 678"/>
                  <a:gd name="T13" fmla="*/ 218 h 244"/>
                  <a:gd name="T14" fmla="*/ 678 w 678"/>
                  <a:gd name="T15" fmla="*/ 244 h 244"/>
                  <a:gd name="T16" fmla="*/ 0 w 678"/>
                  <a:gd name="T1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8" h="244">
                    <a:moveTo>
                      <a:pt x="0" y="244"/>
                    </a:moveTo>
                    <a:lnTo>
                      <a:pt x="0" y="218"/>
                    </a:lnTo>
                    <a:lnTo>
                      <a:pt x="80" y="209"/>
                    </a:lnTo>
                    <a:lnTo>
                      <a:pt x="135" y="0"/>
                    </a:lnTo>
                    <a:lnTo>
                      <a:pt x="543" y="0"/>
                    </a:lnTo>
                    <a:lnTo>
                      <a:pt x="599" y="209"/>
                    </a:lnTo>
                    <a:lnTo>
                      <a:pt x="678" y="218"/>
                    </a:lnTo>
                    <a:lnTo>
                      <a:pt x="678" y="244"/>
                    </a:lnTo>
                    <a:lnTo>
                      <a:pt x="0" y="24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1" name="Freeform 31"/>
              <p:cNvSpPr>
                <a:spLocks/>
              </p:cNvSpPr>
              <p:nvPr/>
            </p:nvSpPr>
            <p:spPr bwMode="auto">
              <a:xfrm>
                <a:off x="6594475" y="2371725"/>
                <a:ext cx="1076325" cy="387350"/>
              </a:xfrm>
              <a:custGeom>
                <a:avLst/>
                <a:gdLst>
                  <a:gd name="T0" fmla="*/ 0 w 678"/>
                  <a:gd name="T1" fmla="*/ 244 h 244"/>
                  <a:gd name="T2" fmla="*/ 0 w 678"/>
                  <a:gd name="T3" fmla="*/ 218 h 244"/>
                  <a:gd name="T4" fmla="*/ 80 w 678"/>
                  <a:gd name="T5" fmla="*/ 209 h 244"/>
                  <a:gd name="T6" fmla="*/ 135 w 678"/>
                  <a:gd name="T7" fmla="*/ 0 h 244"/>
                  <a:gd name="T8" fmla="*/ 543 w 678"/>
                  <a:gd name="T9" fmla="*/ 0 h 244"/>
                  <a:gd name="T10" fmla="*/ 599 w 678"/>
                  <a:gd name="T11" fmla="*/ 209 h 244"/>
                  <a:gd name="T12" fmla="*/ 678 w 678"/>
                  <a:gd name="T13" fmla="*/ 218 h 244"/>
                  <a:gd name="T14" fmla="*/ 678 w 678"/>
                  <a:gd name="T15" fmla="*/ 244 h 244"/>
                  <a:gd name="T16" fmla="*/ 0 w 678"/>
                  <a:gd name="T17" fmla="*/ 244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78" h="244">
                    <a:moveTo>
                      <a:pt x="0" y="244"/>
                    </a:moveTo>
                    <a:lnTo>
                      <a:pt x="0" y="218"/>
                    </a:lnTo>
                    <a:lnTo>
                      <a:pt x="80" y="209"/>
                    </a:lnTo>
                    <a:lnTo>
                      <a:pt x="135" y="0"/>
                    </a:lnTo>
                    <a:lnTo>
                      <a:pt x="543" y="0"/>
                    </a:lnTo>
                    <a:lnTo>
                      <a:pt x="599" y="209"/>
                    </a:lnTo>
                    <a:lnTo>
                      <a:pt x="678" y="218"/>
                    </a:lnTo>
                    <a:lnTo>
                      <a:pt x="678" y="244"/>
                    </a:lnTo>
                    <a:lnTo>
                      <a:pt x="0" y="24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2" name="Rectangle 32"/>
              <p:cNvSpPr>
                <a:spLocks noChangeArrowheads="1"/>
              </p:cNvSpPr>
              <p:nvPr/>
            </p:nvSpPr>
            <p:spPr bwMode="auto">
              <a:xfrm>
                <a:off x="5600700" y="268288"/>
                <a:ext cx="3009900" cy="1695450"/>
              </a:xfrm>
              <a:prstGeom prst="rect">
                <a:avLst/>
              </a:prstGeom>
              <a:solidFill>
                <a:srgbClr val="2D486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3" name="Freeform 33"/>
              <p:cNvSpPr>
                <a:spLocks/>
              </p:cNvSpPr>
              <p:nvPr/>
            </p:nvSpPr>
            <p:spPr bwMode="auto">
              <a:xfrm>
                <a:off x="6797675" y="2371725"/>
                <a:ext cx="673100" cy="60325"/>
              </a:xfrm>
              <a:custGeom>
                <a:avLst/>
                <a:gdLst>
                  <a:gd name="T0" fmla="*/ 415 w 424"/>
                  <a:gd name="T1" fmla="*/ 0 h 38"/>
                  <a:gd name="T2" fmla="*/ 7 w 424"/>
                  <a:gd name="T3" fmla="*/ 0 h 38"/>
                  <a:gd name="T4" fmla="*/ 0 w 424"/>
                  <a:gd name="T5" fmla="*/ 38 h 38"/>
                  <a:gd name="T6" fmla="*/ 424 w 424"/>
                  <a:gd name="T7" fmla="*/ 38 h 38"/>
                  <a:gd name="T8" fmla="*/ 415 w 42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38">
                    <a:moveTo>
                      <a:pt x="415" y="0"/>
                    </a:moveTo>
                    <a:lnTo>
                      <a:pt x="7" y="0"/>
                    </a:lnTo>
                    <a:lnTo>
                      <a:pt x="0" y="38"/>
                    </a:lnTo>
                    <a:lnTo>
                      <a:pt x="424" y="38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chemeClr val="tx1">
                  <a:alpha val="5000"/>
                </a:schemeClr>
              </a:solidFill>
              <a:ln>
                <a:noFill/>
              </a:ln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  <p:sp>
            <p:nvSpPr>
              <p:cNvPr id="354" name="Freeform 34"/>
              <p:cNvSpPr>
                <a:spLocks/>
              </p:cNvSpPr>
              <p:nvPr/>
            </p:nvSpPr>
            <p:spPr bwMode="auto">
              <a:xfrm>
                <a:off x="6797675" y="2371725"/>
                <a:ext cx="673100" cy="60325"/>
              </a:xfrm>
              <a:custGeom>
                <a:avLst/>
                <a:gdLst>
                  <a:gd name="T0" fmla="*/ 415 w 424"/>
                  <a:gd name="T1" fmla="*/ 0 h 38"/>
                  <a:gd name="T2" fmla="*/ 7 w 424"/>
                  <a:gd name="T3" fmla="*/ 0 h 38"/>
                  <a:gd name="T4" fmla="*/ 0 w 424"/>
                  <a:gd name="T5" fmla="*/ 38 h 38"/>
                  <a:gd name="T6" fmla="*/ 424 w 424"/>
                  <a:gd name="T7" fmla="*/ 38 h 38"/>
                  <a:gd name="T8" fmla="*/ 415 w 424"/>
                  <a:gd name="T9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4" h="38">
                    <a:moveTo>
                      <a:pt x="415" y="0"/>
                    </a:moveTo>
                    <a:lnTo>
                      <a:pt x="7" y="0"/>
                    </a:lnTo>
                    <a:lnTo>
                      <a:pt x="0" y="38"/>
                    </a:lnTo>
                    <a:lnTo>
                      <a:pt x="424" y="38"/>
                    </a:lnTo>
                    <a:lnTo>
                      <a:pt x="415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id-ID" sz="1350"/>
              </a:p>
            </p:txBody>
          </p:sp>
        </p:grpSp>
        <p:pic>
          <p:nvPicPr>
            <p:cNvPr id="500" name="Изображение 499" descr="uh_logo_horбел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9672" y="4120057"/>
              <a:ext cx="1355306" cy="3959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415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9000">
        <p:push dir="u"/>
      </p:transition>
    </mc:Choice>
    <mc:Fallback xmlns="">
      <p:transition xmlns:p14="http://schemas.microsoft.com/office/powerpoint/2010/main" spd="slow" advClick="0" advTm="29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20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2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400"/>
                            </p:stCondLst>
                            <p:childTnLst>
                              <p:par>
                                <p:cTn id="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600"/>
                            </p:stCondLst>
                            <p:childTnLst>
                              <p:par>
                                <p:cTn id="3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8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2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4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600"/>
                            </p:stCondLst>
                            <p:childTnLst>
                              <p:par>
                                <p:cTn id="5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800"/>
                            </p:stCondLst>
                            <p:childTnLst>
                              <p:par>
                                <p:cTn id="6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200"/>
                            </p:stCondLst>
                            <p:childTnLst>
                              <p:par>
                                <p:cTn id="7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4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2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6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8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2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2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2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4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600"/>
                            </p:stCondLst>
                            <p:childTnLst>
                              <p:par>
                                <p:cTn id="10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2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800"/>
                            </p:stCondLst>
                            <p:childTnLst>
                              <p:par>
                                <p:cTn id="1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1200"/>
                            </p:stCondLst>
                            <p:childTnLst>
                              <p:par>
                                <p:cTn id="1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1400"/>
                            </p:stCondLst>
                            <p:childTnLst>
                              <p:par>
                                <p:cTn id="1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600"/>
                            </p:stCondLst>
                            <p:childTnLst>
                              <p:par>
                                <p:cTn id="1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fill="hold"/>
                                        <p:tgtEl>
                                          <p:spTgt spid="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2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2200"/>
                            </p:stCondLst>
                            <p:childTnLst>
                              <p:par>
                                <p:cTn id="1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2400"/>
                            </p:stCondLst>
                            <p:childTnLst>
                              <p:par>
                                <p:cTn id="1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2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2600"/>
                            </p:stCondLst>
                            <p:childTnLst>
                              <p:par>
                                <p:cTn id="1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2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2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2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2800"/>
                            </p:stCondLst>
                            <p:childTnLst>
                              <p:par>
                                <p:cTn id="1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2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200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2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3200"/>
                            </p:stCondLst>
                            <p:childTnLst>
                              <p:par>
                                <p:cTn id="1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2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3400"/>
                            </p:stCondLst>
                            <p:childTnLst>
                              <p:par>
                                <p:cTn id="17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6" dur="2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3600"/>
                            </p:stCondLst>
                            <p:childTnLst>
                              <p:par>
                                <p:cTn id="17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3800"/>
                            </p:stCondLst>
                            <p:childTnLst>
                              <p:par>
                                <p:cTn id="1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4" dur="2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2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4200"/>
                            </p:stCondLst>
                            <p:childTnLst>
                              <p:par>
                                <p:cTn id="1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2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4400"/>
                            </p:stCondLst>
                            <p:childTnLst>
                              <p:par>
                                <p:cTn id="1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2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2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2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4600"/>
                            </p:stCondLst>
                            <p:childTnLst>
                              <p:par>
                                <p:cTn id="20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2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2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2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4800"/>
                            </p:stCondLst>
                            <p:childTnLst>
                              <p:par>
                                <p:cTn id="20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2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2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2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2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2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5200"/>
                            </p:stCondLst>
                            <p:childTnLst>
                              <p:par>
                                <p:cTn id="2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2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15400"/>
                            </p:stCondLst>
                            <p:childTnLst>
                              <p:par>
                                <p:cTn id="2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5600"/>
                            </p:stCondLst>
                            <p:childTnLst>
                              <p:par>
                                <p:cTn id="22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2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5800"/>
                            </p:stCondLst>
                            <p:childTnLst>
                              <p:par>
                                <p:cTn id="2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200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2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2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0" dur="2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"/>
                            </p:stCondLst>
                            <p:childTnLst>
                              <p:par>
                                <p:cTn id="2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2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16400"/>
                            </p:stCondLst>
                            <p:childTnLst>
                              <p:par>
                                <p:cTn id="2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2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2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16600"/>
                            </p:stCondLst>
                            <p:childTnLst>
                              <p:par>
                                <p:cTn id="2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4" dur="2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16800"/>
                            </p:stCondLst>
                            <p:childTnLst>
                              <p:par>
                                <p:cTn id="2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8" dur="2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6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2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2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7200"/>
                            </p:stCondLst>
                            <p:childTnLst>
                              <p:par>
                                <p:cTn id="2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2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17400"/>
                            </p:stCondLst>
                            <p:childTnLst>
                              <p:par>
                                <p:cTn id="27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2" dur="2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17600"/>
                            </p:stCondLst>
                            <p:childTnLst>
                              <p:par>
                                <p:cTn id="2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2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200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2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17800"/>
                            </p:stCondLst>
                            <p:childTnLst>
                              <p:par>
                                <p:cTn id="28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2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2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2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2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200"/>
                            </p:stCondLst>
                            <p:childTnLst>
                              <p:par>
                                <p:cTn id="2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2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18400"/>
                            </p:stCondLst>
                            <p:childTnLst>
                              <p:par>
                                <p:cTn id="2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6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8" dur="2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18600"/>
                            </p:stCondLst>
                            <p:childTnLst>
                              <p:par>
                                <p:cTn id="30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2" dur="2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8800"/>
                            </p:stCondLst>
                            <p:childTnLst>
                              <p:par>
                                <p:cTn id="30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6" dur="2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0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0" dur="2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2" dur="2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"/>
                            </p:stCondLst>
                            <p:childTnLst>
                              <p:par>
                                <p:cTn id="3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6" dur="2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9400"/>
                            </p:stCondLst>
                            <p:childTnLst>
                              <p:par>
                                <p:cTn id="3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0" dur="2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9600"/>
                            </p:stCondLst>
                            <p:childTnLst>
                              <p:par>
                                <p:cTn id="3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2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9800"/>
                            </p:stCondLst>
                            <p:childTnLst>
                              <p:par>
                                <p:cTn id="3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2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200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0" dur="2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20000"/>
                            </p:stCondLst>
                            <p:childTnLst>
                              <p:par>
                                <p:cTn id="3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2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5" dur="2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2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20200"/>
                            </p:stCondLst>
                            <p:childTnLst>
                              <p:par>
                                <p:cTn id="3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2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20400"/>
                            </p:stCondLst>
                            <p:childTnLst>
                              <p:par>
                                <p:cTn id="3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5" dur="2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20600"/>
                            </p:stCondLst>
                            <p:childTnLst>
                              <p:par>
                                <p:cTn id="3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2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20800"/>
                            </p:stCondLst>
                            <p:childTnLst>
                              <p:par>
                                <p:cTn id="3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3" dur="2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2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5" dur="2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6" fill="hold">
                            <p:stCondLst>
                              <p:cond delay="21000"/>
                            </p:stCondLst>
                            <p:childTnLst>
                              <p:par>
                                <p:cTn id="3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2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0" dur="2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2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21200"/>
                            </p:stCondLst>
                            <p:childTnLst>
                              <p:par>
                                <p:cTn id="36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2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2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7" fill="hold">
                            <p:stCondLst>
                              <p:cond delay="21400"/>
                            </p:stCondLst>
                            <p:childTnLst>
                              <p:par>
                                <p:cTn id="3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0" dur="2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1" fill="hold">
                            <p:stCondLst>
                              <p:cond delay="21600"/>
                            </p:stCondLst>
                            <p:childTnLst>
                              <p:par>
                                <p:cTn id="3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2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1800"/>
                            </p:stCondLst>
                            <p:childTnLst>
                              <p:par>
                                <p:cTn id="3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8" dur="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2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0" dur="2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2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2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22200"/>
                            </p:stCondLst>
                            <p:childTnLst>
                              <p:par>
                                <p:cTn id="38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2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2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22400"/>
                            </p:stCondLst>
                            <p:childTnLst>
                              <p:par>
                                <p:cTn id="39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2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22600"/>
                            </p:stCondLst>
                            <p:childTnLst>
                              <p:par>
                                <p:cTn id="3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9" dur="2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22800"/>
                            </p:stCondLst>
                            <p:childTnLst>
                              <p:par>
                                <p:cTn id="40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2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2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2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23000"/>
                            </p:stCondLst>
                            <p:childTnLst>
                              <p:par>
                                <p:cTn id="4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2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2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2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23200"/>
                            </p:stCondLst>
                            <p:childTnLst>
                              <p:par>
                                <p:cTn id="41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5" dur="2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23400"/>
                            </p:stCondLst>
                            <p:childTnLst>
                              <p:par>
                                <p:cTn id="418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1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22" grpId="0"/>
      <p:bldP spid="285" grpId="0" animBg="1"/>
      <p:bldP spid="286" grpId="0" animBg="1"/>
      <p:bldP spid="297" grpId="0" animBg="1"/>
      <p:bldP spid="298" grpId="0" animBg="1"/>
      <p:bldP spid="299" grpId="0" animBg="1"/>
      <p:bldP spid="300" grpId="0" animBg="1"/>
      <p:bldP spid="334" grpId="0" animBg="1"/>
      <p:bldP spid="335" grpId="0" animBg="1"/>
      <p:bldP spid="336" grpId="0" animBg="1"/>
      <p:bldP spid="287" grpId="0" animBg="1"/>
      <p:bldP spid="288" grpId="0" animBg="1"/>
      <p:bldP spid="330" grpId="0" animBg="1"/>
      <p:bldP spid="338" grpId="0" animBg="1"/>
      <p:bldP spid="339" grpId="0" animBg="1"/>
      <p:bldP spid="283" grpId="0" animBg="1"/>
      <p:bldP spid="284" grpId="0" animBg="1"/>
      <p:bldP spid="332" grpId="0" animBg="1"/>
      <p:bldP spid="340" grpId="0" animBg="1"/>
      <p:bldP spid="295" grpId="0" animBg="1"/>
      <p:bldP spid="296" grpId="0" animBg="1"/>
      <p:bldP spid="328" grpId="0" animBg="1"/>
      <p:bldP spid="341" grpId="0" animBg="1"/>
      <p:bldP spid="289" grpId="0" animBg="1"/>
      <p:bldP spid="290" grpId="0" animBg="1"/>
      <p:bldP spid="333" grpId="0" animBg="1"/>
      <p:bldP spid="342" grpId="0" animBg="1"/>
      <p:bldP spid="345" grpId="0" animBg="1"/>
      <p:bldP spid="347" grpId="0" animBg="1"/>
      <p:bldP spid="431" grpId="0" animBg="1"/>
      <p:bldP spid="432" grpId="0" animBg="1"/>
      <p:bldP spid="433" grpId="0" animBg="1"/>
      <p:bldP spid="434" grpId="0" animBg="1"/>
      <p:bldP spid="435" grpId="0" animBg="1"/>
      <p:bldP spid="436" grpId="0" animBg="1"/>
      <p:bldP spid="437" grpId="0" animBg="1"/>
      <p:bldP spid="438" grpId="0" animBg="1"/>
      <p:bldP spid="425" grpId="0" animBg="1"/>
      <p:bldP spid="426" grpId="0" animBg="1"/>
      <p:bldP spid="427" grpId="0" animBg="1"/>
      <p:bldP spid="4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622"/>
            <a:ext cx="9144000" cy="2592288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pic>
        <p:nvPicPr>
          <p:cNvPr id="3" name="Изображение 2" descr="2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5486"/>
            <a:ext cx="7335000" cy="586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2267744" y="681796"/>
            <a:ext cx="827998" cy="809834"/>
            <a:chOff x="2267744" y="681796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2267744" y="681796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411760" y="753804"/>
              <a:ext cx="6006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10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7504" y="1570603"/>
            <a:ext cx="2736304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Вам необходимо быстро и качественно перевести всю имеющуюся информацию по отелю на любой из языков мира? </a:t>
            </a:r>
            <a:r>
              <a:rPr lang="ru-RU" dirty="0">
                <a:solidFill>
                  <a:srgbClr val="E11E4F"/>
                </a:solidFill>
              </a:rPr>
              <a:t>Из своего Личного Кабинета закажите нам </a:t>
            </a:r>
            <a:r>
              <a:rPr lang="ru-RU" sz="2400" b="1" dirty="0" smtClean="0">
                <a:solidFill>
                  <a:srgbClr val="E11E4F"/>
                </a:solidFill>
              </a:rPr>
              <a:t>ПЕРЕВОДЫ</a:t>
            </a:r>
          </a:p>
        </p:txBody>
      </p:sp>
    </p:spTree>
    <p:extLst>
      <p:ext uri="{BB962C8B-B14F-4D97-AF65-F5344CB8AC3E}">
        <p14:creationId xmlns:p14="http://schemas.microsoft.com/office/powerpoint/2010/main" val="258105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ll/>
      </p:transition>
    </mc:Choice>
    <mc:Fallback xmlns="">
      <p:transition xmlns:p14="http://schemas.microsoft.com/office/powerpoint/2010/main" spd="slow" advClick="0" advTm="10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800" decel="500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otto.net.ua-38001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7920466" y="249748"/>
            <a:ext cx="827998" cy="809834"/>
            <a:chOff x="6696330" y="1545892"/>
            <a:chExt cx="827998" cy="809834"/>
          </a:xfrm>
        </p:grpSpPr>
        <p:sp>
          <p:nvSpPr>
            <p:cNvPr id="17" name="Овал 16"/>
            <p:cNvSpPr>
              <a:spLocks noChangeAspect="1"/>
            </p:cNvSpPr>
            <p:nvPr/>
          </p:nvSpPr>
          <p:spPr>
            <a:xfrm>
              <a:off x="6696330" y="1545892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32085" y="1617900"/>
              <a:ext cx="6006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rgbClr val="FFFFFF"/>
                  </a:solidFill>
                </a:rPr>
                <a:t>1</a:t>
              </a:r>
              <a:r>
                <a:rPr lang="ru-RU" sz="3200" b="1" dirty="0" smtClean="0">
                  <a:solidFill>
                    <a:srgbClr val="FFFFFF"/>
                  </a:solidFill>
                </a:rPr>
                <a:t>1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9" name="Прямоугольник 8"/>
          <p:cNvSpPr/>
          <p:nvPr/>
        </p:nvSpPr>
        <p:spPr>
          <a:xfrm>
            <a:off x="395536" y="3885604"/>
            <a:ext cx="8568952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solidFill>
                  <a:srgbClr val="FFFFFF"/>
                </a:solidFill>
                <a:latin typeface="EuropeC"/>
                <a:cs typeface="EuropeC"/>
              </a:rPr>
              <a:t>Работайте </a:t>
            </a:r>
            <a:r>
              <a:rPr lang="ru-RU" sz="1500" dirty="0">
                <a:solidFill>
                  <a:srgbClr val="FFFFFF"/>
                </a:solidFill>
                <a:latin typeface="EuropeC"/>
                <a:cs typeface="EuropeC"/>
              </a:rPr>
              <a:t>легко и просто с календарями выделенных </a:t>
            </a:r>
            <a:r>
              <a:rPr lang="ru-RU" sz="1500" dirty="0" err="1">
                <a:solidFill>
                  <a:srgbClr val="FFFFFF"/>
                </a:solidFill>
                <a:latin typeface="EuropeC"/>
                <a:cs typeface="EuropeC"/>
              </a:rPr>
              <a:t>элотментов</a:t>
            </a:r>
            <a:r>
              <a:rPr lang="ru-RU" sz="1500" dirty="0">
                <a:solidFill>
                  <a:srgbClr val="FFFFFF"/>
                </a:solidFill>
                <a:latin typeface="EuropeC"/>
                <a:cs typeface="EuropeC"/>
              </a:rPr>
              <a:t> и остановки </a:t>
            </a:r>
            <a:r>
              <a:rPr lang="ru-RU" sz="1500" dirty="0" smtClean="0">
                <a:solidFill>
                  <a:srgbClr val="FFFFFF"/>
                </a:solidFill>
                <a:latin typeface="EuropeC"/>
                <a:cs typeface="EuropeC"/>
              </a:rPr>
              <a:t>продаж </a:t>
            </a:r>
          </a:p>
          <a:p>
            <a:pPr algn="ctr"/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 </a:t>
            </a:r>
            <a:r>
              <a:rPr lang="ru-RU" sz="1600" dirty="0" smtClean="0">
                <a:solidFill>
                  <a:srgbClr val="23ACAB"/>
                </a:solidFill>
                <a:latin typeface="EuropeC"/>
                <a:cs typeface="EuropeC"/>
              </a:rPr>
              <a:t>ОТКРЫВАЙТЕ ЭТУ ИНФОРМАЦИЮ ВАШИМ АГЕНТАМ ИЛИ ПРЯМЫМ КЛИЕНТАМ</a:t>
            </a:r>
            <a:endParaRPr lang="ru-RU" sz="16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pic>
        <p:nvPicPr>
          <p:cNvPr id="7" name="Изображение 6" descr="Безымянный-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9582"/>
            <a:ext cx="1180366" cy="115199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691680" y="1275476"/>
            <a:ext cx="71825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D32961"/>
                </a:solidFill>
                <a:latin typeface="EuropeC"/>
                <a:cs typeface="EuropeC"/>
              </a:rPr>
              <a:t>Создавайте выделенные </a:t>
            </a:r>
            <a:r>
              <a:rPr lang="ru-RU" dirty="0">
                <a:solidFill>
                  <a:srgbClr val="D32961"/>
                </a:solidFill>
                <a:latin typeface="EuropeC"/>
                <a:cs typeface="EuropeC"/>
              </a:rPr>
              <a:t>квоты мест </a:t>
            </a:r>
            <a:r>
              <a:rPr lang="ru-RU" dirty="0">
                <a:solidFill>
                  <a:srgbClr val="FFFFFF"/>
                </a:solidFill>
                <a:latin typeface="EuropeC"/>
                <a:cs typeface="EuropeC"/>
              </a:rPr>
              <a:t>для каждого вашего рынка или </a:t>
            </a:r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партнера, публикуйте их в системе, если необходимо-показывайте на публичной странице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63688" y="2778482"/>
            <a:ext cx="61744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D32961"/>
                </a:solidFill>
                <a:latin typeface="EuropeC"/>
                <a:cs typeface="EuropeC"/>
              </a:rPr>
              <a:t>Вносите </a:t>
            </a:r>
            <a:r>
              <a:rPr lang="ru-RU" dirty="0">
                <a:solidFill>
                  <a:srgbClr val="D32961"/>
                </a:solidFill>
                <a:latin typeface="EuropeC"/>
                <a:cs typeface="EuropeC"/>
              </a:rPr>
              <a:t>остановки продаж </a:t>
            </a:r>
            <a:r>
              <a:rPr lang="ru-RU" dirty="0">
                <a:solidFill>
                  <a:srgbClr val="FFFFFF"/>
                </a:solidFill>
                <a:latin typeface="EuropeC"/>
                <a:cs typeface="EuropeC"/>
              </a:rPr>
              <a:t>в вашем </a:t>
            </a:r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отеле, это обеспечит максимальное удобство вашим партнерам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8" name="Изображение 7" descr="Безымянный-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355726"/>
            <a:ext cx="1180374" cy="11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93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14:reveal/>
      </p:transition>
    </mc:Choice>
    <mc:Fallback xmlns="">
      <p:transition xmlns:p14="http://schemas.microsoft.com/office/powerpoint/2010/main"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8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12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9622"/>
            <a:ext cx="9144000" cy="2592288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pic>
        <p:nvPicPr>
          <p:cNvPr id="9" name="Изображение 8" descr="Tablet-Mock-Ups--(16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812626"/>
            <a:ext cx="8186864" cy="61919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6228184" y="987574"/>
            <a:ext cx="827998" cy="809834"/>
            <a:chOff x="6228184" y="987574"/>
            <a:chExt cx="827998" cy="809834"/>
          </a:xfrm>
        </p:grpSpPr>
        <p:sp>
          <p:nvSpPr>
            <p:cNvPr id="7" name="Овал 6"/>
            <p:cNvSpPr>
              <a:spLocks noChangeAspect="1"/>
            </p:cNvSpPr>
            <p:nvPr/>
          </p:nvSpPr>
          <p:spPr>
            <a:xfrm>
              <a:off x="6228184" y="987574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2200" y="1059582"/>
              <a:ext cx="6006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12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6444208" y="1995686"/>
            <a:ext cx="27363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Расскажите всем агентам в системе про ваши доступные сервисы или пакеты сервисов</a:t>
            </a:r>
          </a:p>
        </p:txBody>
      </p:sp>
    </p:spTree>
    <p:extLst>
      <p:ext uri="{BB962C8B-B14F-4D97-AF65-F5344CB8AC3E}">
        <p14:creationId xmlns:p14="http://schemas.microsoft.com/office/powerpoint/2010/main" val="12553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>
        <p:pull/>
      </p:transition>
    </mc:Choice>
    <mc:Fallback xmlns="">
      <p:transition xmlns:p14="http://schemas.microsoft.com/office/powerpoint/2010/main" spd="slow" advClick="0" advTm="5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motto.net.ua-38001.jpg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85800" y="666750"/>
            <a:ext cx="76942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EuropeC"/>
                <a:cs typeface="EuropeC"/>
              </a:rPr>
              <a:t>ОБЛАЧНАЯ </a:t>
            </a:r>
            <a:r>
              <a:rPr lang="ru-RU" sz="3200" smtClean="0">
                <a:solidFill>
                  <a:schemeClr val="bg1"/>
                </a:solidFill>
                <a:latin typeface="EuropeC"/>
                <a:cs typeface="EuropeC"/>
              </a:rPr>
              <a:t>ПЛАТФОРМА для </a:t>
            </a:r>
            <a:r>
              <a:rPr lang="ru-RU" sz="3200" dirty="0">
                <a:solidFill>
                  <a:schemeClr val="bg1"/>
                </a:solidFill>
                <a:latin typeface="EuropeC"/>
                <a:cs typeface="EuropeC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EuropeC"/>
                <a:cs typeface="EuropeC"/>
              </a:rPr>
            </a:br>
            <a:r>
              <a:rPr lang="ru-RU" sz="3200" dirty="0">
                <a:solidFill>
                  <a:schemeClr val="bg1"/>
                </a:solidFill>
                <a:latin typeface="EuropeC"/>
                <a:cs typeface="EuropeC"/>
              </a:rPr>
              <a:t>ОБМЕНА ИНФОРМАЦИЕЙ </a:t>
            </a:r>
          </a:p>
          <a:p>
            <a:r>
              <a:rPr lang="en-US" sz="3200" dirty="0" smtClean="0">
                <a:solidFill>
                  <a:srgbClr val="12A6AB"/>
                </a:solidFill>
                <a:latin typeface="EuropeC"/>
                <a:ea typeface="Roboto Lt" pitchFamily="2" charset="0"/>
                <a:cs typeface="EuropeC"/>
              </a:rPr>
              <a:t>UNIHOTEL.ORG</a:t>
            </a:r>
            <a:endParaRPr lang="en-US" sz="3200" dirty="0">
              <a:solidFill>
                <a:srgbClr val="12A6AB"/>
              </a:solidFill>
              <a:latin typeface="EuropeC"/>
              <a:ea typeface="Roboto Lt" pitchFamily="2" charset="0"/>
              <a:cs typeface="EuropeC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755576" y="2283718"/>
            <a:ext cx="381642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83568" y="2427734"/>
            <a:ext cx="4498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FFFF"/>
                </a:solidFill>
                <a:latin typeface="DINCyr-Light"/>
                <a:cs typeface="DINCyr-Light"/>
              </a:rPr>
              <a:t>Для отелей и их агентов по </a:t>
            </a:r>
            <a:r>
              <a:rPr lang="ru-RU" sz="1600" dirty="0">
                <a:solidFill>
                  <a:srgbClr val="FFFFFF"/>
                </a:solidFill>
                <a:latin typeface="DINCyr-Light"/>
                <a:cs typeface="DINCyr-Light"/>
              </a:rPr>
              <a:t>всему миру</a:t>
            </a:r>
          </a:p>
        </p:txBody>
      </p:sp>
      <p:cxnSp>
        <p:nvCxnSpPr>
          <p:cNvPr id="25" name="Straight Connector 186"/>
          <p:cNvCxnSpPr>
            <a:stCxn id="22" idx="6"/>
            <a:endCxn id="23" idx="6"/>
          </p:cNvCxnSpPr>
          <p:nvPr/>
        </p:nvCxnSpPr>
        <p:spPr>
          <a:xfrm>
            <a:off x="1694973" y="3533537"/>
            <a:ext cx="1029654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192"/>
          <p:cNvCxnSpPr>
            <a:stCxn id="23" idx="2"/>
            <a:endCxn id="24" idx="2"/>
          </p:cNvCxnSpPr>
          <p:nvPr/>
        </p:nvCxnSpPr>
        <p:spPr>
          <a:xfrm>
            <a:off x="3733800" y="3533537"/>
            <a:ext cx="972027" cy="0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89"/>
          <p:cNvSpPr/>
          <p:nvPr/>
        </p:nvSpPr>
        <p:spPr>
          <a:xfrm>
            <a:off x="685800" y="3028950"/>
            <a:ext cx="1009173" cy="1009173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3" name="Oval 151"/>
          <p:cNvSpPr/>
          <p:nvPr/>
        </p:nvSpPr>
        <p:spPr>
          <a:xfrm flipH="1">
            <a:off x="2724627" y="3028950"/>
            <a:ext cx="1009173" cy="1009173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24" name="Oval 172"/>
          <p:cNvSpPr/>
          <p:nvPr/>
        </p:nvSpPr>
        <p:spPr>
          <a:xfrm>
            <a:off x="4705827" y="3028950"/>
            <a:ext cx="1009173" cy="1009173"/>
          </a:xfrm>
          <a:prstGeom prst="ellipse">
            <a:avLst/>
          </a:prstGeom>
          <a:noFill/>
          <a:ln w="254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34" name="Изображение 33" descr="Безымянный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14979"/>
            <a:ext cx="661719" cy="575971"/>
          </a:xfrm>
          <a:prstGeom prst="rect">
            <a:avLst/>
          </a:prstGeom>
        </p:spPr>
      </p:pic>
      <p:pic>
        <p:nvPicPr>
          <p:cNvPr id="35" name="Изображение 34" descr="Безымянный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847" y="3214950"/>
            <a:ext cx="661753" cy="576000"/>
          </a:xfrm>
          <a:prstGeom prst="rect">
            <a:avLst/>
          </a:prstGeom>
        </p:spPr>
      </p:pic>
      <p:pic>
        <p:nvPicPr>
          <p:cNvPr id="36" name="Изображение 35" descr="Безымянный-1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214950"/>
            <a:ext cx="661753" cy="576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89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pull/>
      </p:transition>
    </mc:Choice>
    <mc:Fallback xmlns="">
      <p:transition xmlns:p14="http://schemas.microsoft.com/office/powerpoint/2010/main" spd="slow" advClick="0" advTm="4000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22" grpId="0" animBg="1"/>
      <p:bldP spid="23" grpId="0" animBg="1"/>
      <p:bldP spid="2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14"/>
          <p:cNvSpPr/>
          <p:nvPr/>
        </p:nvSpPr>
        <p:spPr>
          <a:xfrm>
            <a:off x="-14263" y="9647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609"/>
          <p:cNvSpPr>
            <a:spLocks noChangeAspect="1" noEditPoints="1"/>
          </p:cNvSpPr>
          <p:nvPr/>
        </p:nvSpPr>
        <p:spPr bwMode="auto">
          <a:xfrm>
            <a:off x="539552" y="195486"/>
            <a:ext cx="8340034" cy="4948014"/>
          </a:xfrm>
          <a:custGeom>
            <a:avLst/>
            <a:gdLst>
              <a:gd name="T0" fmla="*/ 42 w 1779"/>
              <a:gd name="T1" fmla="*/ 140 h 895"/>
              <a:gd name="T2" fmla="*/ 155 w 1779"/>
              <a:gd name="T3" fmla="*/ 148 h 895"/>
              <a:gd name="T4" fmla="*/ 327 w 1779"/>
              <a:gd name="T5" fmla="*/ 46 h 895"/>
              <a:gd name="T6" fmla="*/ 337 w 1779"/>
              <a:gd name="T7" fmla="*/ 74 h 895"/>
              <a:gd name="T8" fmla="*/ 382 w 1779"/>
              <a:gd name="T9" fmla="*/ 79 h 895"/>
              <a:gd name="T10" fmla="*/ 161 w 1779"/>
              <a:gd name="T11" fmla="*/ 328 h 895"/>
              <a:gd name="T12" fmla="*/ 431 w 1779"/>
              <a:gd name="T13" fmla="*/ 71 h 895"/>
              <a:gd name="T14" fmla="*/ 414 w 1779"/>
              <a:gd name="T15" fmla="*/ 103 h 895"/>
              <a:gd name="T16" fmla="*/ 488 w 1779"/>
              <a:gd name="T17" fmla="*/ 57 h 895"/>
              <a:gd name="T18" fmla="*/ 433 w 1779"/>
              <a:gd name="T19" fmla="*/ 121 h 895"/>
              <a:gd name="T20" fmla="*/ 466 w 1779"/>
              <a:gd name="T21" fmla="*/ 106 h 895"/>
              <a:gd name="T22" fmla="*/ 287 w 1779"/>
              <a:gd name="T23" fmla="*/ 329 h 895"/>
              <a:gd name="T24" fmla="*/ 507 w 1779"/>
              <a:gd name="T25" fmla="*/ 132 h 895"/>
              <a:gd name="T26" fmla="*/ 476 w 1779"/>
              <a:gd name="T27" fmla="*/ 193 h 895"/>
              <a:gd name="T28" fmla="*/ 468 w 1779"/>
              <a:gd name="T29" fmla="*/ 231 h 895"/>
              <a:gd name="T30" fmla="*/ 583 w 1779"/>
              <a:gd name="T31" fmla="*/ 125 h 895"/>
              <a:gd name="T32" fmla="*/ 643 w 1779"/>
              <a:gd name="T33" fmla="*/ 97 h 895"/>
              <a:gd name="T34" fmla="*/ 305 w 1779"/>
              <a:gd name="T35" fmla="*/ 463 h 895"/>
              <a:gd name="T36" fmla="*/ 333 w 1779"/>
              <a:gd name="T37" fmla="*/ 478 h 895"/>
              <a:gd name="T38" fmla="*/ 324 w 1779"/>
              <a:gd name="T39" fmla="*/ 552 h 895"/>
              <a:gd name="T40" fmla="*/ 751 w 1779"/>
              <a:gd name="T41" fmla="*/ 184 h 895"/>
              <a:gd name="T42" fmla="*/ 797 w 1779"/>
              <a:gd name="T43" fmla="*/ 160 h 895"/>
              <a:gd name="T44" fmla="*/ 851 w 1779"/>
              <a:gd name="T45" fmla="*/ 147 h 895"/>
              <a:gd name="T46" fmla="*/ 380 w 1779"/>
              <a:gd name="T47" fmla="*/ 639 h 895"/>
              <a:gd name="T48" fmla="*/ 911 w 1779"/>
              <a:gd name="T49" fmla="*/ 138 h 895"/>
              <a:gd name="T50" fmla="*/ 941 w 1779"/>
              <a:gd name="T51" fmla="*/ 127 h 895"/>
              <a:gd name="T52" fmla="*/ 1002 w 1779"/>
              <a:gd name="T53" fmla="*/ 80 h 895"/>
              <a:gd name="T54" fmla="*/ 708 w 1779"/>
              <a:gd name="T55" fmla="*/ 410 h 895"/>
              <a:gd name="T56" fmla="*/ 399 w 1779"/>
              <a:gd name="T57" fmla="*/ 743 h 895"/>
              <a:gd name="T58" fmla="*/ 1157 w 1779"/>
              <a:gd name="T59" fmla="*/ 18 h 895"/>
              <a:gd name="T60" fmla="*/ 591 w 1779"/>
              <a:gd name="T61" fmla="*/ 592 h 895"/>
              <a:gd name="T62" fmla="*/ 1152 w 1779"/>
              <a:gd name="T63" fmla="*/ 50 h 895"/>
              <a:gd name="T64" fmla="*/ 980 w 1779"/>
              <a:gd name="T65" fmla="*/ 242 h 895"/>
              <a:gd name="T66" fmla="*/ 928 w 1779"/>
              <a:gd name="T67" fmla="*/ 308 h 895"/>
              <a:gd name="T68" fmla="*/ 1246 w 1779"/>
              <a:gd name="T69" fmla="*/ 41 h 895"/>
              <a:gd name="T70" fmla="*/ 1065 w 1779"/>
              <a:gd name="T71" fmla="*/ 245 h 895"/>
              <a:gd name="T72" fmla="*/ 1087 w 1779"/>
              <a:gd name="T73" fmla="*/ 265 h 895"/>
              <a:gd name="T74" fmla="*/ 1337 w 1779"/>
              <a:gd name="T75" fmla="*/ 38 h 895"/>
              <a:gd name="T76" fmla="*/ 865 w 1779"/>
              <a:gd name="T77" fmla="*/ 557 h 895"/>
              <a:gd name="T78" fmla="*/ 1027 w 1779"/>
              <a:gd name="T79" fmla="*/ 418 h 895"/>
              <a:gd name="T80" fmla="*/ 1057 w 1779"/>
              <a:gd name="T81" fmla="*/ 449 h 895"/>
              <a:gd name="T82" fmla="*/ 1191 w 1779"/>
              <a:gd name="T83" fmla="*/ 371 h 895"/>
              <a:gd name="T84" fmla="*/ 890 w 1779"/>
              <a:gd name="T85" fmla="*/ 717 h 895"/>
              <a:gd name="T86" fmla="*/ 1001 w 1779"/>
              <a:gd name="T87" fmla="*/ 659 h 895"/>
              <a:gd name="T88" fmla="*/ 1597 w 1779"/>
              <a:gd name="T89" fmla="*/ 91 h 895"/>
              <a:gd name="T90" fmla="*/ 1457 w 1779"/>
              <a:gd name="T91" fmla="*/ 277 h 895"/>
              <a:gd name="T92" fmla="*/ 1342 w 1779"/>
              <a:gd name="T93" fmla="*/ 397 h 895"/>
              <a:gd name="T94" fmla="*/ 1546 w 1779"/>
              <a:gd name="T95" fmla="*/ 221 h 895"/>
              <a:gd name="T96" fmla="*/ 1576 w 1779"/>
              <a:gd name="T97" fmla="*/ 242 h 895"/>
              <a:gd name="T98" fmla="*/ 1348 w 1779"/>
              <a:gd name="T99" fmla="*/ 482 h 895"/>
              <a:gd name="T100" fmla="*/ 1535 w 1779"/>
              <a:gd name="T101" fmla="*/ 317 h 895"/>
              <a:gd name="T102" fmla="*/ 1380 w 1779"/>
              <a:gd name="T103" fmla="*/ 520 h 895"/>
              <a:gd name="T104" fmla="*/ 1393 w 1779"/>
              <a:gd name="T105" fmla="*/ 547 h 895"/>
              <a:gd name="T106" fmla="*/ 1532 w 1779"/>
              <a:gd name="T107" fmla="*/ 459 h 895"/>
              <a:gd name="T108" fmla="*/ 1482 w 1779"/>
              <a:gd name="T109" fmla="*/ 537 h 895"/>
              <a:gd name="T110" fmla="*/ 1500 w 1779"/>
              <a:gd name="T111" fmla="*/ 561 h 895"/>
              <a:gd name="T112" fmla="*/ 1590 w 1779"/>
              <a:gd name="T113" fmla="*/ 535 h 895"/>
              <a:gd name="T114" fmla="*/ 1578 w 1779"/>
              <a:gd name="T115" fmla="*/ 599 h 895"/>
              <a:gd name="T116" fmla="*/ 1597 w 1779"/>
              <a:gd name="T117" fmla="*/ 632 h 895"/>
              <a:gd name="T118" fmla="*/ 1680 w 1779"/>
              <a:gd name="T119" fmla="*/ 599 h 895"/>
              <a:gd name="T120" fmla="*/ 1739 w 1779"/>
              <a:gd name="T121" fmla="*/ 588 h 895"/>
              <a:gd name="T122" fmla="*/ 1692 w 1779"/>
              <a:gd name="T123" fmla="*/ 817 h 895"/>
              <a:gd name="T124" fmla="*/ 997 w 1779"/>
              <a:gd name="T125" fmla="*/ 690 h 8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779" h="895">
                <a:moveTo>
                  <a:pt x="33" y="74"/>
                </a:moveTo>
                <a:cubicBezTo>
                  <a:pt x="32" y="73"/>
                  <a:pt x="30" y="73"/>
                  <a:pt x="29" y="74"/>
                </a:cubicBezTo>
                <a:cubicBezTo>
                  <a:pt x="8" y="95"/>
                  <a:pt x="8" y="95"/>
                  <a:pt x="8" y="95"/>
                </a:cubicBezTo>
                <a:cubicBezTo>
                  <a:pt x="7" y="96"/>
                  <a:pt x="7" y="98"/>
                  <a:pt x="8" y="99"/>
                </a:cubicBezTo>
                <a:cubicBezTo>
                  <a:pt x="9" y="100"/>
                  <a:pt x="10" y="100"/>
                  <a:pt x="11" y="100"/>
                </a:cubicBezTo>
                <a:cubicBezTo>
                  <a:pt x="11" y="100"/>
                  <a:pt x="12" y="100"/>
                  <a:pt x="13" y="99"/>
                </a:cubicBezTo>
                <a:cubicBezTo>
                  <a:pt x="33" y="78"/>
                  <a:pt x="33" y="78"/>
                  <a:pt x="33" y="78"/>
                </a:cubicBezTo>
                <a:cubicBezTo>
                  <a:pt x="35" y="77"/>
                  <a:pt x="35" y="75"/>
                  <a:pt x="33" y="74"/>
                </a:cubicBezTo>
                <a:close/>
                <a:moveTo>
                  <a:pt x="55" y="70"/>
                </a:moveTo>
                <a:cubicBezTo>
                  <a:pt x="55" y="70"/>
                  <a:pt x="56" y="70"/>
                  <a:pt x="57" y="69"/>
                </a:cubicBezTo>
                <a:cubicBezTo>
                  <a:pt x="62" y="64"/>
                  <a:pt x="62" y="64"/>
                  <a:pt x="62" y="64"/>
                </a:cubicBezTo>
                <a:cubicBezTo>
                  <a:pt x="63" y="63"/>
                  <a:pt x="63" y="61"/>
                  <a:pt x="62" y="59"/>
                </a:cubicBezTo>
                <a:cubicBezTo>
                  <a:pt x="61" y="58"/>
                  <a:pt x="59" y="58"/>
                  <a:pt x="58" y="59"/>
                </a:cubicBezTo>
                <a:cubicBezTo>
                  <a:pt x="52" y="65"/>
                  <a:pt x="52" y="65"/>
                  <a:pt x="52" y="65"/>
                </a:cubicBezTo>
                <a:cubicBezTo>
                  <a:pt x="51" y="66"/>
                  <a:pt x="51" y="68"/>
                  <a:pt x="52" y="69"/>
                </a:cubicBezTo>
                <a:cubicBezTo>
                  <a:pt x="53" y="70"/>
                  <a:pt x="54" y="70"/>
                  <a:pt x="55" y="70"/>
                </a:cubicBezTo>
                <a:close/>
                <a:moveTo>
                  <a:pt x="20" y="105"/>
                </a:moveTo>
                <a:cubicBezTo>
                  <a:pt x="21" y="105"/>
                  <a:pt x="21" y="104"/>
                  <a:pt x="22" y="104"/>
                </a:cubicBezTo>
                <a:cubicBezTo>
                  <a:pt x="42" y="84"/>
                  <a:pt x="42" y="84"/>
                  <a:pt x="42" y="84"/>
                </a:cubicBezTo>
                <a:cubicBezTo>
                  <a:pt x="43" y="83"/>
                  <a:pt x="43" y="81"/>
                  <a:pt x="42" y="80"/>
                </a:cubicBezTo>
                <a:cubicBezTo>
                  <a:pt x="41" y="78"/>
                  <a:pt x="39" y="78"/>
                  <a:pt x="38" y="80"/>
                </a:cubicBezTo>
                <a:cubicBezTo>
                  <a:pt x="18" y="100"/>
                  <a:pt x="18" y="100"/>
                  <a:pt x="18" y="100"/>
                </a:cubicBezTo>
                <a:cubicBezTo>
                  <a:pt x="16" y="101"/>
                  <a:pt x="16" y="103"/>
                  <a:pt x="18" y="104"/>
                </a:cubicBezTo>
                <a:cubicBezTo>
                  <a:pt x="18" y="104"/>
                  <a:pt x="19" y="105"/>
                  <a:pt x="20" y="105"/>
                </a:cubicBezTo>
                <a:close/>
                <a:moveTo>
                  <a:pt x="30" y="106"/>
                </a:moveTo>
                <a:cubicBezTo>
                  <a:pt x="29" y="105"/>
                  <a:pt x="27" y="105"/>
                  <a:pt x="25" y="106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3" y="108"/>
                  <a:pt x="23" y="110"/>
                  <a:pt x="24" y="112"/>
                </a:cubicBezTo>
                <a:cubicBezTo>
                  <a:pt x="24" y="112"/>
                  <a:pt x="25" y="112"/>
                  <a:pt x="26" y="112"/>
                </a:cubicBezTo>
                <a:cubicBezTo>
                  <a:pt x="27" y="112"/>
                  <a:pt x="28" y="112"/>
                  <a:pt x="28" y="112"/>
                </a:cubicBezTo>
                <a:cubicBezTo>
                  <a:pt x="30" y="110"/>
                  <a:pt x="30" y="110"/>
                  <a:pt x="30" y="110"/>
                </a:cubicBezTo>
                <a:cubicBezTo>
                  <a:pt x="31" y="109"/>
                  <a:pt x="31" y="107"/>
                  <a:pt x="30" y="106"/>
                </a:cubicBezTo>
                <a:close/>
                <a:moveTo>
                  <a:pt x="37" y="99"/>
                </a:moveTo>
                <a:cubicBezTo>
                  <a:pt x="37" y="99"/>
                  <a:pt x="38" y="100"/>
                  <a:pt x="39" y="100"/>
                </a:cubicBezTo>
                <a:cubicBezTo>
                  <a:pt x="40" y="100"/>
                  <a:pt x="41" y="99"/>
                  <a:pt x="41" y="99"/>
                </a:cubicBezTo>
                <a:cubicBezTo>
                  <a:pt x="50" y="90"/>
                  <a:pt x="50" y="90"/>
                  <a:pt x="50" y="90"/>
                </a:cubicBezTo>
                <a:cubicBezTo>
                  <a:pt x="51" y="89"/>
                  <a:pt x="51" y="87"/>
                  <a:pt x="50" y="86"/>
                </a:cubicBezTo>
                <a:cubicBezTo>
                  <a:pt x="48" y="85"/>
                  <a:pt x="46" y="85"/>
                  <a:pt x="45" y="86"/>
                </a:cubicBezTo>
                <a:cubicBezTo>
                  <a:pt x="37" y="94"/>
                  <a:pt x="37" y="94"/>
                  <a:pt x="37" y="94"/>
                </a:cubicBezTo>
                <a:cubicBezTo>
                  <a:pt x="36" y="95"/>
                  <a:pt x="36" y="97"/>
                  <a:pt x="37" y="99"/>
                </a:cubicBezTo>
                <a:close/>
                <a:moveTo>
                  <a:pt x="20" y="133"/>
                </a:moveTo>
                <a:cubicBezTo>
                  <a:pt x="21" y="133"/>
                  <a:pt x="21" y="132"/>
                  <a:pt x="22" y="132"/>
                </a:cubicBezTo>
                <a:cubicBezTo>
                  <a:pt x="25" y="129"/>
                  <a:pt x="25" y="129"/>
                  <a:pt x="25" y="129"/>
                </a:cubicBezTo>
                <a:cubicBezTo>
                  <a:pt x="26" y="128"/>
                  <a:pt x="26" y="126"/>
                  <a:pt x="25" y="125"/>
                </a:cubicBezTo>
                <a:cubicBezTo>
                  <a:pt x="24" y="123"/>
                  <a:pt x="22" y="123"/>
                  <a:pt x="20" y="125"/>
                </a:cubicBezTo>
                <a:cubicBezTo>
                  <a:pt x="18" y="127"/>
                  <a:pt x="18" y="127"/>
                  <a:pt x="18" y="127"/>
                </a:cubicBezTo>
                <a:cubicBezTo>
                  <a:pt x="16" y="129"/>
                  <a:pt x="16" y="131"/>
                  <a:pt x="18" y="132"/>
                </a:cubicBezTo>
                <a:cubicBezTo>
                  <a:pt x="18" y="132"/>
                  <a:pt x="19" y="133"/>
                  <a:pt x="20" y="133"/>
                </a:cubicBezTo>
                <a:close/>
                <a:moveTo>
                  <a:pt x="54" y="110"/>
                </a:moveTo>
                <a:cubicBezTo>
                  <a:pt x="52" y="109"/>
                  <a:pt x="50" y="109"/>
                  <a:pt x="49" y="110"/>
                </a:cubicBezTo>
                <a:cubicBezTo>
                  <a:pt x="31" y="128"/>
                  <a:pt x="31" y="128"/>
                  <a:pt x="31" y="128"/>
                </a:cubicBezTo>
                <a:cubicBezTo>
                  <a:pt x="30" y="130"/>
                  <a:pt x="30" y="131"/>
                  <a:pt x="31" y="133"/>
                </a:cubicBezTo>
                <a:cubicBezTo>
                  <a:pt x="31" y="133"/>
                  <a:pt x="32" y="134"/>
                  <a:pt x="33" y="134"/>
                </a:cubicBezTo>
                <a:cubicBezTo>
                  <a:pt x="34" y="134"/>
                  <a:pt x="35" y="133"/>
                  <a:pt x="35" y="133"/>
                </a:cubicBezTo>
                <a:cubicBezTo>
                  <a:pt x="54" y="114"/>
                  <a:pt x="54" y="114"/>
                  <a:pt x="54" y="114"/>
                </a:cubicBezTo>
                <a:cubicBezTo>
                  <a:pt x="55" y="113"/>
                  <a:pt x="55" y="111"/>
                  <a:pt x="54" y="110"/>
                </a:cubicBezTo>
                <a:close/>
                <a:moveTo>
                  <a:pt x="59" y="105"/>
                </a:moveTo>
                <a:cubicBezTo>
                  <a:pt x="59" y="105"/>
                  <a:pt x="60" y="106"/>
                  <a:pt x="61" y="106"/>
                </a:cubicBezTo>
                <a:cubicBezTo>
                  <a:pt x="62" y="106"/>
                  <a:pt x="62" y="105"/>
                  <a:pt x="63" y="105"/>
                </a:cubicBezTo>
                <a:cubicBezTo>
                  <a:pt x="72" y="96"/>
                  <a:pt x="72" y="96"/>
                  <a:pt x="72" y="96"/>
                </a:cubicBezTo>
                <a:cubicBezTo>
                  <a:pt x="73" y="94"/>
                  <a:pt x="73" y="92"/>
                  <a:pt x="72" y="91"/>
                </a:cubicBezTo>
                <a:cubicBezTo>
                  <a:pt x="71" y="90"/>
                  <a:pt x="69" y="90"/>
                  <a:pt x="68" y="91"/>
                </a:cubicBezTo>
                <a:cubicBezTo>
                  <a:pt x="59" y="100"/>
                  <a:pt x="59" y="100"/>
                  <a:pt x="59" y="100"/>
                </a:cubicBezTo>
                <a:cubicBezTo>
                  <a:pt x="57" y="102"/>
                  <a:pt x="57" y="104"/>
                  <a:pt x="59" y="105"/>
                </a:cubicBezTo>
                <a:close/>
                <a:moveTo>
                  <a:pt x="3" y="156"/>
                </a:moveTo>
                <a:cubicBezTo>
                  <a:pt x="1" y="158"/>
                  <a:pt x="1" y="158"/>
                  <a:pt x="1" y="158"/>
                </a:cubicBezTo>
                <a:cubicBezTo>
                  <a:pt x="0" y="159"/>
                  <a:pt x="0" y="161"/>
                  <a:pt x="1" y="162"/>
                </a:cubicBezTo>
                <a:cubicBezTo>
                  <a:pt x="2" y="163"/>
                  <a:pt x="2" y="163"/>
                  <a:pt x="3" y="163"/>
                </a:cubicBezTo>
                <a:cubicBezTo>
                  <a:pt x="4" y="163"/>
                  <a:pt x="5" y="163"/>
                  <a:pt x="5" y="162"/>
                </a:cubicBezTo>
                <a:cubicBezTo>
                  <a:pt x="8" y="160"/>
                  <a:pt x="8" y="160"/>
                  <a:pt x="8" y="160"/>
                </a:cubicBezTo>
                <a:cubicBezTo>
                  <a:pt x="9" y="159"/>
                  <a:pt x="9" y="157"/>
                  <a:pt x="8" y="156"/>
                </a:cubicBezTo>
                <a:cubicBezTo>
                  <a:pt x="6" y="155"/>
                  <a:pt x="4" y="155"/>
                  <a:pt x="3" y="156"/>
                </a:cubicBezTo>
                <a:close/>
                <a:moveTo>
                  <a:pt x="23" y="150"/>
                </a:moveTo>
                <a:cubicBezTo>
                  <a:pt x="18" y="155"/>
                  <a:pt x="18" y="155"/>
                  <a:pt x="18" y="155"/>
                </a:cubicBezTo>
                <a:cubicBezTo>
                  <a:pt x="16" y="157"/>
                  <a:pt x="16" y="159"/>
                  <a:pt x="18" y="160"/>
                </a:cubicBezTo>
                <a:cubicBezTo>
                  <a:pt x="18" y="160"/>
                  <a:pt x="19" y="161"/>
                  <a:pt x="20" y="161"/>
                </a:cubicBezTo>
                <a:cubicBezTo>
                  <a:pt x="21" y="161"/>
                  <a:pt x="21" y="160"/>
                  <a:pt x="22" y="160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9" y="153"/>
                  <a:pt x="29" y="151"/>
                  <a:pt x="28" y="150"/>
                </a:cubicBezTo>
                <a:cubicBezTo>
                  <a:pt x="27" y="148"/>
                  <a:pt x="25" y="148"/>
                  <a:pt x="23" y="150"/>
                </a:cubicBezTo>
                <a:close/>
                <a:moveTo>
                  <a:pt x="42" y="140"/>
                </a:moveTo>
                <a:cubicBezTo>
                  <a:pt x="79" y="103"/>
                  <a:pt x="79" y="103"/>
                  <a:pt x="79" y="103"/>
                </a:cubicBezTo>
                <a:cubicBezTo>
                  <a:pt x="85" y="96"/>
                  <a:pt x="85" y="96"/>
                  <a:pt x="85" y="96"/>
                </a:cubicBezTo>
                <a:cubicBezTo>
                  <a:pt x="87" y="95"/>
                  <a:pt x="87" y="93"/>
                  <a:pt x="85" y="92"/>
                </a:cubicBezTo>
                <a:cubicBezTo>
                  <a:pt x="84" y="91"/>
                  <a:pt x="82" y="91"/>
                  <a:pt x="81" y="92"/>
                </a:cubicBezTo>
                <a:cubicBezTo>
                  <a:pt x="77" y="96"/>
                  <a:pt x="77" y="96"/>
                  <a:pt x="77" y="96"/>
                </a:cubicBezTo>
                <a:cubicBezTo>
                  <a:pt x="38" y="135"/>
                  <a:pt x="38" y="135"/>
                  <a:pt x="38" y="135"/>
                </a:cubicBezTo>
                <a:cubicBezTo>
                  <a:pt x="37" y="137"/>
                  <a:pt x="37" y="139"/>
                  <a:pt x="38" y="140"/>
                </a:cubicBezTo>
                <a:cubicBezTo>
                  <a:pt x="38" y="140"/>
                  <a:pt x="39" y="141"/>
                  <a:pt x="40" y="141"/>
                </a:cubicBezTo>
                <a:cubicBezTo>
                  <a:pt x="41" y="141"/>
                  <a:pt x="41" y="140"/>
                  <a:pt x="42" y="140"/>
                </a:cubicBezTo>
                <a:close/>
                <a:moveTo>
                  <a:pt x="89" y="91"/>
                </a:moveTo>
                <a:cubicBezTo>
                  <a:pt x="90" y="91"/>
                  <a:pt x="91" y="91"/>
                  <a:pt x="92" y="90"/>
                </a:cubicBezTo>
                <a:cubicBezTo>
                  <a:pt x="102" y="79"/>
                  <a:pt x="102" y="79"/>
                  <a:pt x="102" y="79"/>
                </a:cubicBezTo>
                <a:cubicBezTo>
                  <a:pt x="104" y="78"/>
                  <a:pt x="104" y="76"/>
                  <a:pt x="102" y="75"/>
                </a:cubicBezTo>
                <a:cubicBezTo>
                  <a:pt x="101" y="74"/>
                  <a:pt x="99" y="74"/>
                  <a:pt x="98" y="75"/>
                </a:cubicBezTo>
                <a:cubicBezTo>
                  <a:pt x="87" y="86"/>
                  <a:pt x="87" y="86"/>
                  <a:pt x="87" y="86"/>
                </a:cubicBezTo>
                <a:cubicBezTo>
                  <a:pt x="86" y="87"/>
                  <a:pt x="86" y="89"/>
                  <a:pt x="87" y="90"/>
                </a:cubicBezTo>
                <a:cubicBezTo>
                  <a:pt x="88" y="91"/>
                  <a:pt x="89" y="91"/>
                  <a:pt x="89" y="91"/>
                </a:cubicBezTo>
                <a:close/>
                <a:moveTo>
                  <a:pt x="125" y="66"/>
                </a:moveTo>
                <a:cubicBezTo>
                  <a:pt x="124" y="65"/>
                  <a:pt x="122" y="65"/>
                  <a:pt x="121" y="66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46" y="141"/>
                  <a:pt x="46" y="141"/>
                  <a:pt x="46" y="141"/>
                </a:cubicBezTo>
                <a:cubicBezTo>
                  <a:pt x="46" y="141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39" y="148"/>
                  <a:pt x="39" y="148"/>
                  <a:pt x="39" y="148"/>
                </a:cubicBezTo>
                <a:cubicBezTo>
                  <a:pt x="38" y="149"/>
                  <a:pt x="38" y="151"/>
                  <a:pt x="39" y="152"/>
                </a:cubicBezTo>
                <a:cubicBezTo>
                  <a:pt x="40" y="153"/>
                  <a:pt x="40" y="153"/>
                  <a:pt x="41" y="153"/>
                </a:cubicBezTo>
                <a:cubicBezTo>
                  <a:pt x="42" y="153"/>
                  <a:pt x="43" y="153"/>
                  <a:pt x="43" y="152"/>
                </a:cubicBezTo>
                <a:cubicBezTo>
                  <a:pt x="49" y="147"/>
                  <a:pt x="49" y="147"/>
                  <a:pt x="49" y="147"/>
                </a:cubicBezTo>
                <a:cubicBezTo>
                  <a:pt x="49" y="147"/>
                  <a:pt x="49" y="146"/>
                  <a:pt x="49" y="146"/>
                </a:cubicBezTo>
                <a:cubicBezTo>
                  <a:pt x="50" y="146"/>
                  <a:pt x="50" y="146"/>
                  <a:pt x="50" y="146"/>
                </a:cubicBezTo>
                <a:cubicBezTo>
                  <a:pt x="56" y="140"/>
                  <a:pt x="56" y="140"/>
                  <a:pt x="56" y="140"/>
                </a:cubicBezTo>
                <a:cubicBezTo>
                  <a:pt x="125" y="71"/>
                  <a:pt x="125" y="71"/>
                  <a:pt x="125" y="71"/>
                </a:cubicBezTo>
                <a:cubicBezTo>
                  <a:pt x="126" y="69"/>
                  <a:pt x="126" y="67"/>
                  <a:pt x="125" y="66"/>
                </a:cubicBezTo>
                <a:close/>
                <a:moveTo>
                  <a:pt x="141" y="64"/>
                </a:moveTo>
                <a:cubicBezTo>
                  <a:pt x="140" y="63"/>
                  <a:pt x="138" y="63"/>
                  <a:pt x="137" y="64"/>
                </a:cubicBezTo>
                <a:cubicBezTo>
                  <a:pt x="62" y="139"/>
                  <a:pt x="62" y="139"/>
                  <a:pt x="62" y="139"/>
                </a:cubicBezTo>
                <a:cubicBezTo>
                  <a:pt x="61" y="140"/>
                  <a:pt x="61" y="142"/>
                  <a:pt x="62" y="143"/>
                </a:cubicBezTo>
                <a:cubicBezTo>
                  <a:pt x="63" y="144"/>
                  <a:pt x="63" y="144"/>
                  <a:pt x="64" y="144"/>
                </a:cubicBezTo>
                <a:cubicBezTo>
                  <a:pt x="65" y="144"/>
                  <a:pt x="66" y="144"/>
                  <a:pt x="66" y="143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2" y="67"/>
                  <a:pt x="142" y="65"/>
                  <a:pt x="141" y="64"/>
                </a:cubicBezTo>
                <a:close/>
                <a:moveTo>
                  <a:pt x="157" y="66"/>
                </a:moveTo>
                <a:cubicBezTo>
                  <a:pt x="159" y="65"/>
                  <a:pt x="159" y="63"/>
                  <a:pt x="157" y="62"/>
                </a:cubicBezTo>
                <a:cubicBezTo>
                  <a:pt x="156" y="61"/>
                  <a:pt x="154" y="61"/>
                  <a:pt x="153" y="62"/>
                </a:cubicBezTo>
                <a:cubicBezTo>
                  <a:pt x="98" y="117"/>
                  <a:pt x="98" y="117"/>
                  <a:pt x="98" y="117"/>
                </a:cubicBezTo>
                <a:cubicBezTo>
                  <a:pt x="92" y="123"/>
                  <a:pt x="92" y="123"/>
                  <a:pt x="92" y="123"/>
                </a:cubicBezTo>
                <a:cubicBezTo>
                  <a:pt x="83" y="132"/>
                  <a:pt x="83" y="132"/>
                  <a:pt x="83" y="132"/>
                </a:cubicBezTo>
                <a:cubicBezTo>
                  <a:pt x="82" y="133"/>
                  <a:pt x="82" y="135"/>
                  <a:pt x="83" y="137"/>
                </a:cubicBezTo>
                <a:cubicBezTo>
                  <a:pt x="83" y="137"/>
                  <a:pt x="84" y="137"/>
                  <a:pt x="85" y="137"/>
                </a:cubicBezTo>
                <a:cubicBezTo>
                  <a:pt x="86" y="137"/>
                  <a:pt x="87" y="137"/>
                  <a:pt x="87" y="137"/>
                </a:cubicBezTo>
                <a:cubicBezTo>
                  <a:pt x="102" y="122"/>
                  <a:pt x="102" y="122"/>
                  <a:pt x="102" y="122"/>
                </a:cubicBezTo>
                <a:lnTo>
                  <a:pt x="157" y="66"/>
                </a:lnTo>
                <a:close/>
                <a:moveTo>
                  <a:pt x="168" y="65"/>
                </a:moveTo>
                <a:cubicBezTo>
                  <a:pt x="167" y="64"/>
                  <a:pt x="165" y="64"/>
                  <a:pt x="164" y="65"/>
                </a:cubicBezTo>
                <a:cubicBezTo>
                  <a:pt x="101" y="127"/>
                  <a:pt x="101" y="127"/>
                  <a:pt x="101" y="127"/>
                </a:cubicBezTo>
                <a:cubicBezTo>
                  <a:pt x="100" y="129"/>
                  <a:pt x="100" y="131"/>
                  <a:pt x="101" y="132"/>
                </a:cubicBezTo>
                <a:cubicBezTo>
                  <a:pt x="102" y="132"/>
                  <a:pt x="103" y="133"/>
                  <a:pt x="104" y="133"/>
                </a:cubicBezTo>
                <a:cubicBezTo>
                  <a:pt x="104" y="133"/>
                  <a:pt x="105" y="132"/>
                  <a:pt x="106" y="132"/>
                </a:cubicBezTo>
                <a:cubicBezTo>
                  <a:pt x="168" y="70"/>
                  <a:pt x="168" y="70"/>
                  <a:pt x="168" y="70"/>
                </a:cubicBezTo>
                <a:cubicBezTo>
                  <a:pt x="169" y="68"/>
                  <a:pt x="169" y="67"/>
                  <a:pt x="168" y="65"/>
                </a:cubicBezTo>
                <a:close/>
                <a:moveTo>
                  <a:pt x="181" y="66"/>
                </a:moveTo>
                <a:cubicBezTo>
                  <a:pt x="180" y="65"/>
                  <a:pt x="178" y="65"/>
                  <a:pt x="177" y="66"/>
                </a:cubicBezTo>
                <a:cubicBezTo>
                  <a:pt x="119" y="124"/>
                  <a:pt x="119" y="124"/>
                  <a:pt x="119" y="124"/>
                </a:cubicBezTo>
                <a:cubicBezTo>
                  <a:pt x="117" y="125"/>
                  <a:pt x="117" y="127"/>
                  <a:pt x="119" y="129"/>
                </a:cubicBezTo>
                <a:cubicBezTo>
                  <a:pt x="119" y="129"/>
                  <a:pt x="120" y="130"/>
                  <a:pt x="121" y="130"/>
                </a:cubicBezTo>
                <a:cubicBezTo>
                  <a:pt x="122" y="130"/>
                  <a:pt x="122" y="129"/>
                  <a:pt x="123" y="129"/>
                </a:cubicBezTo>
                <a:cubicBezTo>
                  <a:pt x="181" y="71"/>
                  <a:pt x="181" y="71"/>
                  <a:pt x="181" y="71"/>
                </a:cubicBezTo>
                <a:cubicBezTo>
                  <a:pt x="182" y="70"/>
                  <a:pt x="182" y="68"/>
                  <a:pt x="181" y="66"/>
                </a:cubicBezTo>
                <a:close/>
                <a:moveTo>
                  <a:pt x="130" y="131"/>
                </a:moveTo>
                <a:cubicBezTo>
                  <a:pt x="131" y="132"/>
                  <a:pt x="132" y="132"/>
                  <a:pt x="132" y="132"/>
                </a:cubicBezTo>
                <a:cubicBezTo>
                  <a:pt x="133" y="132"/>
                  <a:pt x="134" y="132"/>
                  <a:pt x="135" y="131"/>
                </a:cubicBezTo>
                <a:cubicBezTo>
                  <a:pt x="193" y="73"/>
                  <a:pt x="193" y="73"/>
                  <a:pt x="193" y="73"/>
                </a:cubicBezTo>
                <a:cubicBezTo>
                  <a:pt x="194" y="72"/>
                  <a:pt x="194" y="70"/>
                  <a:pt x="193" y="69"/>
                </a:cubicBezTo>
                <a:cubicBezTo>
                  <a:pt x="192" y="67"/>
                  <a:pt x="190" y="67"/>
                  <a:pt x="188" y="69"/>
                </a:cubicBezTo>
                <a:cubicBezTo>
                  <a:pt x="130" y="127"/>
                  <a:pt x="130" y="127"/>
                  <a:pt x="130" y="127"/>
                </a:cubicBezTo>
                <a:cubicBezTo>
                  <a:pt x="129" y="128"/>
                  <a:pt x="129" y="130"/>
                  <a:pt x="130" y="131"/>
                </a:cubicBezTo>
                <a:close/>
                <a:moveTo>
                  <a:pt x="141" y="134"/>
                </a:moveTo>
                <a:cubicBezTo>
                  <a:pt x="142" y="135"/>
                  <a:pt x="142" y="135"/>
                  <a:pt x="143" y="135"/>
                </a:cubicBezTo>
                <a:cubicBezTo>
                  <a:pt x="144" y="135"/>
                  <a:pt x="145" y="135"/>
                  <a:pt x="145" y="134"/>
                </a:cubicBezTo>
                <a:cubicBezTo>
                  <a:pt x="205" y="75"/>
                  <a:pt x="205" y="75"/>
                  <a:pt x="205" y="75"/>
                </a:cubicBezTo>
                <a:cubicBezTo>
                  <a:pt x="206" y="73"/>
                  <a:pt x="206" y="71"/>
                  <a:pt x="205" y="70"/>
                </a:cubicBezTo>
                <a:cubicBezTo>
                  <a:pt x="204" y="69"/>
                  <a:pt x="202" y="69"/>
                  <a:pt x="201" y="70"/>
                </a:cubicBezTo>
                <a:cubicBezTo>
                  <a:pt x="141" y="130"/>
                  <a:pt x="141" y="130"/>
                  <a:pt x="141" y="130"/>
                </a:cubicBezTo>
                <a:cubicBezTo>
                  <a:pt x="140" y="131"/>
                  <a:pt x="140" y="133"/>
                  <a:pt x="141" y="134"/>
                </a:cubicBezTo>
                <a:close/>
                <a:moveTo>
                  <a:pt x="148" y="141"/>
                </a:moveTo>
                <a:cubicBezTo>
                  <a:pt x="149" y="142"/>
                  <a:pt x="149" y="142"/>
                  <a:pt x="150" y="142"/>
                </a:cubicBezTo>
                <a:cubicBezTo>
                  <a:pt x="151" y="142"/>
                  <a:pt x="152" y="142"/>
                  <a:pt x="152" y="141"/>
                </a:cubicBezTo>
                <a:cubicBezTo>
                  <a:pt x="216" y="78"/>
                  <a:pt x="216" y="78"/>
                  <a:pt x="216" y="78"/>
                </a:cubicBezTo>
                <a:cubicBezTo>
                  <a:pt x="217" y="76"/>
                  <a:pt x="217" y="74"/>
                  <a:pt x="216" y="73"/>
                </a:cubicBezTo>
                <a:cubicBezTo>
                  <a:pt x="215" y="72"/>
                  <a:pt x="213" y="72"/>
                  <a:pt x="212" y="73"/>
                </a:cubicBezTo>
                <a:cubicBezTo>
                  <a:pt x="148" y="137"/>
                  <a:pt x="148" y="137"/>
                  <a:pt x="148" y="137"/>
                </a:cubicBezTo>
                <a:cubicBezTo>
                  <a:pt x="147" y="138"/>
                  <a:pt x="147" y="140"/>
                  <a:pt x="148" y="141"/>
                </a:cubicBezTo>
                <a:close/>
                <a:moveTo>
                  <a:pt x="164" y="135"/>
                </a:moveTo>
                <a:cubicBezTo>
                  <a:pt x="164" y="135"/>
                  <a:pt x="164" y="135"/>
                  <a:pt x="164" y="135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8" y="141"/>
                  <a:pt x="158" y="141"/>
                </a:cubicBezTo>
                <a:cubicBezTo>
                  <a:pt x="158" y="141"/>
                  <a:pt x="157" y="141"/>
                  <a:pt x="157" y="142"/>
                </a:cubicBezTo>
                <a:cubicBezTo>
                  <a:pt x="155" y="144"/>
                  <a:pt x="155" y="144"/>
                  <a:pt x="155" y="144"/>
                </a:cubicBezTo>
                <a:cubicBezTo>
                  <a:pt x="154" y="145"/>
                  <a:pt x="154" y="147"/>
                  <a:pt x="155" y="148"/>
                </a:cubicBezTo>
                <a:cubicBezTo>
                  <a:pt x="156" y="149"/>
                  <a:pt x="156" y="149"/>
                  <a:pt x="157" y="149"/>
                </a:cubicBezTo>
                <a:cubicBezTo>
                  <a:pt x="158" y="149"/>
                  <a:pt x="159" y="149"/>
                  <a:pt x="159" y="148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6"/>
                  <a:pt x="162" y="146"/>
                  <a:pt x="162" y="146"/>
                </a:cubicBezTo>
                <a:cubicBezTo>
                  <a:pt x="162" y="145"/>
                  <a:pt x="162" y="145"/>
                  <a:pt x="162" y="145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168" y="139"/>
                  <a:pt x="168" y="139"/>
                  <a:pt x="168" y="139"/>
                </a:cubicBezTo>
                <a:cubicBezTo>
                  <a:pt x="232" y="75"/>
                  <a:pt x="232" y="75"/>
                  <a:pt x="232" y="75"/>
                </a:cubicBezTo>
                <a:cubicBezTo>
                  <a:pt x="233" y="74"/>
                  <a:pt x="233" y="72"/>
                  <a:pt x="232" y="71"/>
                </a:cubicBezTo>
                <a:cubicBezTo>
                  <a:pt x="231" y="70"/>
                  <a:pt x="229" y="70"/>
                  <a:pt x="228" y="71"/>
                </a:cubicBezTo>
                <a:cubicBezTo>
                  <a:pt x="164" y="135"/>
                  <a:pt x="164" y="135"/>
                  <a:pt x="164" y="135"/>
                </a:cubicBezTo>
                <a:close/>
                <a:moveTo>
                  <a:pt x="153" y="160"/>
                </a:moveTo>
                <a:cubicBezTo>
                  <a:pt x="152" y="161"/>
                  <a:pt x="152" y="161"/>
                  <a:pt x="152" y="161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4" y="169"/>
                  <a:pt x="144" y="169"/>
                  <a:pt x="144" y="169"/>
                </a:cubicBezTo>
                <a:cubicBezTo>
                  <a:pt x="143" y="170"/>
                  <a:pt x="143" y="170"/>
                  <a:pt x="143" y="170"/>
                </a:cubicBezTo>
                <a:cubicBezTo>
                  <a:pt x="141" y="172"/>
                  <a:pt x="141" y="172"/>
                  <a:pt x="141" y="172"/>
                </a:cubicBezTo>
                <a:cubicBezTo>
                  <a:pt x="140" y="173"/>
                  <a:pt x="140" y="175"/>
                  <a:pt x="141" y="176"/>
                </a:cubicBezTo>
                <a:cubicBezTo>
                  <a:pt x="141" y="177"/>
                  <a:pt x="142" y="177"/>
                  <a:pt x="143" y="177"/>
                </a:cubicBezTo>
                <a:cubicBezTo>
                  <a:pt x="144" y="177"/>
                  <a:pt x="145" y="177"/>
                  <a:pt x="145" y="176"/>
                </a:cubicBezTo>
                <a:cubicBezTo>
                  <a:pt x="147" y="174"/>
                  <a:pt x="147" y="174"/>
                  <a:pt x="147" y="174"/>
                </a:cubicBezTo>
                <a:cubicBezTo>
                  <a:pt x="148" y="174"/>
                  <a:pt x="148" y="174"/>
                  <a:pt x="148" y="174"/>
                </a:cubicBezTo>
                <a:cubicBezTo>
                  <a:pt x="148" y="174"/>
                  <a:pt x="148" y="173"/>
                  <a:pt x="148" y="173"/>
                </a:cubicBezTo>
                <a:cubicBezTo>
                  <a:pt x="156" y="165"/>
                  <a:pt x="156" y="165"/>
                  <a:pt x="156" y="165"/>
                </a:cubicBezTo>
                <a:cubicBezTo>
                  <a:pt x="157" y="165"/>
                  <a:pt x="157" y="165"/>
                  <a:pt x="157" y="164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8" y="154"/>
                  <a:pt x="168" y="154"/>
                  <a:pt x="168" y="154"/>
                </a:cubicBezTo>
                <a:cubicBezTo>
                  <a:pt x="169" y="153"/>
                  <a:pt x="169" y="153"/>
                  <a:pt x="169" y="153"/>
                </a:cubicBezTo>
                <a:cubicBezTo>
                  <a:pt x="250" y="72"/>
                  <a:pt x="250" y="72"/>
                  <a:pt x="250" y="72"/>
                </a:cubicBezTo>
                <a:cubicBezTo>
                  <a:pt x="251" y="71"/>
                  <a:pt x="251" y="69"/>
                  <a:pt x="250" y="68"/>
                </a:cubicBezTo>
                <a:cubicBezTo>
                  <a:pt x="248" y="67"/>
                  <a:pt x="246" y="67"/>
                  <a:pt x="245" y="68"/>
                </a:cubicBezTo>
                <a:cubicBezTo>
                  <a:pt x="242" y="71"/>
                  <a:pt x="242" y="71"/>
                  <a:pt x="242" y="71"/>
                </a:cubicBezTo>
                <a:cubicBezTo>
                  <a:pt x="163" y="150"/>
                  <a:pt x="163" y="150"/>
                  <a:pt x="163" y="150"/>
                </a:cubicBezTo>
                <a:lnTo>
                  <a:pt x="153" y="160"/>
                </a:lnTo>
                <a:close/>
                <a:moveTo>
                  <a:pt x="158" y="173"/>
                </a:moveTo>
                <a:cubicBezTo>
                  <a:pt x="159" y="173"/>
                  <a:pt x="160" y="174"/>
                  <a:pt x="161" y="174"/>
                </a:cubicBezTo>
                <a:cubicBezTo>
                  <a:pt x="161" y="174"/>
                  <a:pt x="162" y="173"/>
                  <a:pt x="163" y="173"/>
                </a:cubicBezTo>
                <a:cubicBezTo>
                  <a:pt x="262" y="74"/>
                  <a:pt x="262" y="74"/>
                  <a:pt x="262" y="74"/>
                </a:cubicBezTo>
                <a:cubicBezTo>
                  <a:pt x="263" y="72"/>
                  <a:pt x="263" y="70"/>
                  <a:pt x="262" y="69"/>
                </a:cubicBezTo>
                <a:cubicBezTo>
                  <a:pt x="261" y="68"/>
                  <a:pt x="259" y="68"/>
                  <a:pt x="258" y="69"/>
                </a:cubicBezTo>
                <a:cubicBezTo>
                  <a:pt x="158" y="168"/>
                  <a:pt x="158" y="168"/>
                  <a:pt x="158" y="168"/>
                </a:cubicBezTo>
                <a:cubicBezTo>
                  <a:pt x="157" y="170"/>
                  <a:pt x="157" y="172"/>
                  <a:pt x="158" y="173"/>
                </a:cubicBezTo>
                <a:close/>
                <a:moveTo>
                  <a:pt x="156" y="184"/>
                </a:moveTo>
                <a:cubicBezTo>
                  <a:pt x="151" y="190"/>
                  <a:pt x="151" y="190"/>
                  <a:pt x="151" y="190"/>
                </a:cubicBezTo>
                <a:cubicBezTo>
                  <a:pt x="150" y="191"/>
                  <a:pt x="150" y="193"/>
                  <a:pt x="151" y="194"/>
                </a:cubicBezTo>
                <a:cubicBezTo>
                  <a:pt x="152" y="195"/>
                  <a:pt x="152" y="195"/>
                  <a:pt x="153" y="195"/>
                </a:cubicBezTo>
                <a:cubicBezTo>
                  <a:pt x="154" y="195"/>
                  <a:pt x="155" y="195"/>
                  <a:pt x="155" y="194"/>
                </a:cubicBezTo>
                <a:cubicBezTo>
                  <a:pt x="161" y="189"/>
                  <a:pt x="161" y="189"/>
                  <a:pt x="161" y="189"/>
                </a:cubicBezTo>
                <a:cubicBezTo>
                  <a:pt x="166" y="184"/>
                  <a:pt x="166" y="184"/>
                  <a:pt x="166" y="184"/>
                </a:cubicBezTo>
                <a:cubicBezTo>
                  <a:pt x="277" y="72"/>
                  <a:pt x="277" y="72"/>
                  <a:pt x="277" y="72"/>
                </a:cubicBezTo>
                <a:cubicBezTo>
                  <a:pt x="278" y="71"/>
                  <a:pt x="278" y="69"/>
                  <a:pt x="277" y="68"/>
                </a:cubicBezTo>
                <a:cubicBezTo>
                  <a:pt x="276" y="67"/>
                  <a:pt x="274" y="67"/>
                  <a:pt x="273" y="68"/>
                </a:cubicBezTo>
                <a:cubicBezTo>
                  <a:pt x="161" y="179"/>
                  <a:pt x="161" y="179"/>
                  <a:pt x="161" y="179"/>
                </a:cubicBezTo>
                <a:lnTo>
                  <a:pt x="156" y="184"/>
                </a:lnTo>
                <a:close/>
                <a:moveTo>
                  <a:pt x="295" y="67"/>
                </a:moveTo>
                <a:cubicBezTo>
                  <a:pt x="296" y="67"/>
                  <a:pt x="297" y="67"/>
                  <a:pt x="298" y="66"/>
                </a:cubicBezTo>
                <a:cubicBezTo>
                  <a:pt x="316" y="48"/>
                  <a:pt x="316" y="48"/>
                  <a:pt x="316" y="48"/>
                </a:cubicBezTo>
                <a:cubicBezTo>
                  <a:pt x="317" y="47"/>
                  <a:pt x="317" y="45"/>
                  <a:pt x="316" y="44"/>
                </a:cubicBezTo>
                <a:cubicBezTo>
                  <a:pt x="314" y="42"/>
                  <a:pt x="312" y="42"/>
                  <a:pt x="311" y="44"/>
                </a:cubicBezTo>
                <a:cubicBezTo>
                  <a:pt x="293" y="62"/>
                  <a:pt x="293" y="62"/>
                  <a:pt x="293" y="62"/>
                </a:cubicBezTo>
                <a:cubicBezTo>
                  <a:pt x="292" y="63"/>
                  <a:pt x="292" y="65"/>
                  <a:pt x="293" y="66"/>
                </a:cubicBezTo>
                <a:cubicBezTo>
                  <a:pt x="294" y="67"/>
                  <a:pt x="295" y="67"/>
                  <a:pt x="295" y="67"/>
                </a:cubicBezTo>
                <a:close/>
                <a:moveTo>
                  <a:pt x="166" y="189"/>
                </a:moveTo>
                <a:cubicBezTo>
                  <a:pt x="157" y="198"/>
                  <a:pt x="157" y="198"/>
                  <a:pt x="157" y="198"/>
                </a:cubicBezTo>
                <a:cubicBezTo>
                  <a:pt x="156" y="199"/>
                  <a:pt x="156" y="201"/>
                  <a:pt x="157" y="202"/>
                </a:cubicBezTo>
                <a:cubicBezTo>
                  <a:pt x="158" y="203"/>
                  <a:pt x="158" y="203"/>
                  <a:pt x="159" y="203"/>
                </a:cubicBezTo>
                <a:cubicBezTo>
                  <a:pt x="160" y="203"/>
                  <a:pt x="161" y="203"/>
                  <a:pt x="162" y="202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290" y="74"/>
                  <a:pt x="290" y="74"/>
                  <a:pt x="290" y="74"/>
                </a:cubicBezTo>
                <a:cubicBezTo>
                  <a:pt x="292" y="72"/>
                  <a:pt x="291" y="71"/>
                  <a:pt x="290" y="69"/>
                </a:cubicBezTo>
                <a:cubicBezTo>
                  <a:pt x="289" y="68"/>
                  <a:pt x="287" y="68"/>
                  <a:pt x="286" y="69"/>
                </a:cubicBezTo>
                <a:cubicBezTo>
                  <a:pt x="166" y="189"/>
                  <a:pt x="166" y="189"/>
                  <a:pt x="166" y="189"/>
                </a:cubicBezTo>
                <a:close/>
                <a:moveTo>
                  <a:pt x="296" y="73"/>
                </a:moveTo>
                <a:cubicBezTo>
                  <a:pt x="169" y="199"/>
                  <a:pt x="169" y="199"/>
                  <a:pt x="169" y="199"/>
                </a:cubicBezTo>
                <a:cubicBezTo>
                  <a:pt x="169" y="199"/>
                  <a:pt x="169" y="199"/>
                  <a:pt x="169" y="199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150" y="219"/>
                  <a:pt x="150" y="221"/>
                  <a:pt x="151" y="222"/>
                </a:cubicBezTo>
                <a:cubicBezTo>
                  <a:pt x="152" y="222"/>
                  <a:pt x="153" y="223"/>
                  <a:pt x="154" y="223"/>
                </a:cubicBezTo>
                <a:cubicBezTo>
                  <a:pt x="154" y="223"/>
                  <a:pt x="155" y="222"/>
                  <a:pt x="155" y="222"/>
                </a:cubicBezTo>
                <a:cubicBezTo>
                  <a:pt x="178" y="198"/>
                  <a:pt x="178" y="198"/>
                  <a:pt x="178" y="198"/>
                </a:cubicBezTo>
                <a:cubicBezTo>
                  <a:pt x="300" y="77"/>
                  <a:pt x="300" y="77"/>
                  <a:pt x="300" y="77"/>
                </a:cubicBezTo>
                <a:cubicBezTo>
                  <a:pt x="301" y="76"/>
                  <a:pt x="301" y="74"/>
                  <a:pt x="300" y="73"/>
                </a:cubicBezTo>
                <a:cubicBezTo>
                  <a:pt x="299" y="72"/>
                  <a:pt x="297" y="72"/>
                  <a:pt x="296" y="73"/>
                </a:cubicBezTo>
                <a:close/>
                <a:moveTo>
                  <a:pt x="316" y="57"/>
                </a:moveTo>
                <a:cubicBezTo>
                  <a:pt x="317" y="58"/>
                  <a:pt x="317" y="58"/>
                  <a:pt x="318" y="58"/>
                </a:cubicBezTo>
                <a:cubicBezTo>
                  <a:pt x="319" y="58"/>
                  <a:pt x="320" y="58"/>
                  <a:pt x="320" y="57"/>
                </a:cubicBezTo>
                <a:cubicBezTo>
                  <a:pt x="327" y="50"/>
                  <a:pt x="327" y="50"/>
                  <a:pt x="327" y="50"/>
                </a:cubicBezTo>
                <a:cubicBezTo>
                  <a:pt x="328" y="49"/>
                  <a:pt x="328" y="47"/>
                  <a:pt x="327" y="46"/>
                </a:cubicBezTo>
                <a:cubicBezTo>
                  <a:pt x="326" y="45"/>
                  <a:pt x="324" y="45"/>
                  <a:pt x="323" y="46"/>
                </a:cubicBezTo>
                <a:cubicBezTo>
                  <a:pt x="316" y="53"/>
                  <a:pt x="316" y="53"/>
                  <a:pt x="316" y="53"/>
                </a:cubicBezTo>
                <a:cubicBezTo>
                  <a:pt x="315" y="54"/>
                  <a:pt x="315" y="56"/>
                  <a:pt x="316" y="57"/>
                </a:cubicBezTo>
                <a:close/>
                <a:moveTo>
                  <a:pt x="334" y="43"/>
                </a:moveTo>
                <a:cubicBezTo>
                  <a:pt x="334" y="43"/>
                  <a:pt x="335" y="42"/>
                  <a:pt x="336" y="42"/>
                </a:cubicBezTo>
                <a:cubicBezTo>
                  <a:pt x="342" y="36"/>
                  <a:pt x="342" y="36"/>
                  <a:pt x="342" y="36"/>
                </a:cubicBezTo>
                <a:cubicBezTo>
                  <a:pt x="343" y="34"/>
                  <a:pt x="343" y="32"/>
                  <a:pt x="342" y="31"/>
                </a:cubicBezTo>
                <a:cubicBezTo>
                  <a:pt x="341" y="30"/>
                  <a:pt x="339" y="30"/>
                  <a:pt x="338" y="31"/>
                </a:cubicBezTo>
                <a:cubicBezTo>
                  <a:pt x="331" y="37"/>
                  <a:pt x="331" y="37"/>
                  <a:pt x="331" y="37"/>
                </a:cubicBezTo>
                <a:cubicBezTo>
                  <a:pt x="330" y="39"/>
                  <a:pt x="330" y="41"/>
                  <a:pt x="331" y="42"/>
                </a:cubicBezTo>
                <a:cubicBezTo>
                  <a:pt x="332" y="42"/>
                  <a:pt x="333" y="43"/>
                  <a:pt x="334" y="43"/>
                </a:cubicBezTo>
                <a:close/>
                <a:moveTo>
                  <a:pt x="130" y="260"/>
                </a:moveTo>
                <a:cubicBezTo>
                  <a:pt x="131" y="260"/>
                  <a:pt x="132" y="260"/>
                  <a:pt x="132" y="259"/>
                </a:cubicBezTo>
                <a:cubicBezTo>
                  <a:pt x="308" y="84"/>
                  <a:pt x="308" y="84"/>
                  <a:pt x="308" y="84"/>
                </a:cubicBezTo>
                <a:cubicBezTo>
                  <a:pt x="308" y="83"/>
                  <a:pt x="308" y="83"/>
                  <a:pt x="308" y="83"/>
                </a:cubicBezTo>
                <a:cubicBezTo>
                  <a:pt x="309" y="83"/>
                  <a:pt x="309" y="83"/>
                  <a:pt x="309" y="83"/>
                </a:cubicBezTo>
                <a:cubicBezTo>
                  <a:pt x="315" y="76"/>
                  <a:pt x="315" y="76"/>
                  <a:pt x="315" y="76"/>
                </a:cubicBezTo>
                <a:cubicBezTo>
                  <a:pt x="319" y="72"/>
                  <a:pt x="319" y="72"/>
                  <a:pt x="319" y="72"/>
                </a:cubicBezTo>
                <a:cubicBezTo>
                  <a:pt x="322" y="70"/>
                  <a:pt x="322" y="70"/>
                  <a:pt x="322" y="70"/>
                </a:cubicBezTo>
                <a:cubicBezTo>
                  <a:pt x="335" y="57"/>
                  <a:pt x="335" y="57"/>
                  <a:pt x="335" y="57"/>
                </a:cubicBezTo>
                <a:cubicBezTo>
                  <a:pt x="338" y="54"/>
                  <a:pt x="338" y="54"/>
                  <a:pt x="338" y="54"/>
                </a:cubicBezTo>
                <a:cubicBezTo>
                  <a:pt x="339" y="52"/>
                  <a:pt x="339" y="52"/>
                  <a:pt x="339" y="52"/>
                </a:cubicBezTo>
                <a:cubicBezTo>
                  <a:pt x="341" y="51"/>
                  <a:pt x="341" y="49"/>
                  <a:pt x="339" y="48"/>
                </a:cubicBezTo>
                <a:cubicBezTo>
                  <a:pt x="338" y="47"/>
                  <a:pt x="336" y="47"/>
                  <a:pt x="335" y="48"/>
                </a:cubicBezTo>
                <a:cubicBezTo>
                  <a:pt x="333" y="50"/>
                  <a:pt x="333" y="50"/>
                  <a:pt x="333" y="50"/>
                </a:cubicBezTo>
                <a:cubicBezTo>
                  <a:pt x="330" y="53"/>
                  <a:pt x="330" y="53"/>
                  <a:pt x="330" y="53"/>
                </a:cubicBezTo>
                <a:cubicBezTo>
                  <a:pt x="305" y="78"/>
                  <a:pt x="305" y="78"/>
                  <a:pt x="305" y="78"/>
                </a:cubicBezTo>
                <a:cubicBezTo>
                  <a:pt x="304" y="78"/>
                  <a:pt x="304" y="79"/>
                  <a:pt x="304" y="79"/>
                </a:cubicBezTo>
                <a:cubicBezTo>
                  <a:pt x="304" y="79"/>
                  <a:pt x="304" y="79"/>
                  <a:pt x="303" y="79"/>
                </a:cubicBezTo>
                <a:cubicBezTo>
                  <a:pt x="128" y="255"/>
                  <a:pt x="128" y="255"/>
                  <a:pt x="128" y="255"/>
                </a:cubicBezTo>
                <a:cubicBezTo>
                  <a:pt x="127" y="256"/>
                  <a:pt x="127" y="258"/>
                  <a:pt x="128" y="259"/>
                </a:cubicBezTo>
                <a:cubicBezTo>
                  <a:pt x="129" y="260"/>
                  <a:pt x="129" y="260"/>
                  <a:pt x="130" y="260"/>
                </a:cubicBezTo>
                <a:close/>
                <a:moveTo>
                  <a:pt x="342" y="45"/>
                </a:moveTo>
                <a:cubicBezTo>
                  <a:pt x="342" y="46"/>
                  <a:pt x="343" y="46"/>
                  <a:pt x="344" y="46"/>
                </a:cubicBezTo>
                <a:cubicBezTo>
                  <a:pt x="345" y="46"/>
                  <a:pt x="346" y="46"/>
                  <a:pt x="346" y="45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2" y="40"/>
                  <a:pt x="352" y="40"/>
                  <a:pt x="352" y="40"/>
                </a:cubicBezTo>
                <a:cubicBezTo>
                  <a:pt x="358" y="33"/>
                  <a:pt x="358" y="33"/>
                  <a:pt x="358" y="33"/>
                </a:cubicBezTo>
                <a:cubicBezTo>
                  <a:pt x="360" y="32"/>
                  <a:pt x="360" y="30"/>
                  <a:pt x="358" y="29"/>
                </a:cubicBezTo>
                <a:cubicBezTo>
                  <a:pt x="357" y="28"/>
                  <a:pt x="355" y="28"/>
                  <a:pt x="354" y="29"/>
                </a:cubicBezTo>
                <a:cubicBezTo>
                  <a:pt x="352" y="30"/>
                  <a:pt x="352" y="30"/>
                  <a:pt x="352" y="30"/>
                </a:cubicBezTo>
                <a:cubicBezTo>
                  <a:pt x="352" y="30"/>
                  <a:pt x="352" y="30"/>
                  <a:pt x="352" y="31"/>
                </a:cubicBezTo>
                <a:cubicBezTo>
                  <a:pt x="342" y="41"/>
                  <a:pt x="342" y="41"/>
                  <a:pt x="342" y="41"/>
                </a:cubicBezTo>
                <a:cubicBezTo>
                  <a:pt x="341" y="42"/>
                  <a:pt x="341" y="44"/>
                  <a:pt x="342" y="45"/>
                </a:cubicBezTo>
                <a:close/>
                <a:moveTo>
                  <a:pt x="324" y="82"/>
                </a:moveTo>
                <a:cubicBezTo>
                  <a:pt x="333" y="73"/>
                  <a:pt x="333" y="73"/>
                  <a:pt x="333" y="73"/>
                </a:cubicBezTo>
                <a:cubicBezTo>
                  <a:pt x="333" y="73"/>
                  <a:pt x="333" y="72"/>
                  <a:pt x="333" y="72"/>
                </a:cubicBezTo>
                <a:cubicBezTo>
                  <a:pt x="334" y="72"/>
                  <a:pt x="334" y="72"/>
                  <a:pt x="334" y="71"/>
                </a:cubicBezTo>
                <a:cubicBezTo>
                  <a:pt x="349" y="57"/>
                  <a:pt x="349" y="57"/>
                  <a:pt x="349" y="57"/>
                </a:cubicBezTo>
                <a:cubicBezTo>
                  <a:pt x="350" y="56"/>
                  <a:pt x="350" y="54"/>
                  <a:pt x="349" y="53"/>
                </a:cubicBezTo>
                <a:cubicBezTo>
                  <a:pt x="347" y="51"/>
                  <a:pt x="345" y="51"/>
                  <a:pt x="344" y="53"/>
                </a:cubicBezTo>
                <a:cubicBezTo>
                  <a:pt x="330" y="67"/>
                  <a:pt x="330" y="67"/>
                  <a:pt x="330" y="67"/>
                </a:cubicBezTo>
                <a:cubicBezTo>
                  <a:pt x="329" y="67"/>
                  <a:pt x="329" y="68"/>
                  <a:pt x="329" y="68"/>
                </a:cubicBezTo>
                <a:cubicBezTo>
                  <a:pt x="329" y="68"/>
                  <a:pt x="329" y="68"/>
                  <a:pt x="328" y="68"/>
                </a:cubicBezTo>
                <a:cubicBezTo>
                  <a:pt x="320" y="77"/>
                  <a:pt x="320" y="77"/>
                  <a:pt x="320" y="77"/>
                </a:cubicBezTo>
                <a:cubicBezTo>
                  <a:pt x="319" y="78"/>
                  <a:pt x="318" y="79"/>
                  <a:pt x="319" y="81"/>
                </a:cubicBezTo>
                <a:cubicBezTo>
                  <a:pt x="318" y="80"/>
                  <a:pt x="316" y="80"/>
                  <a:pt x="316" y="81"/>
                </a:cubicBezTo>
                <a:cubicBezTo>
                  <a:pt x="130" y="267"/>
                  <a:pt x="130" y="267"/>
                  <a:pt x="130" y="267"/>
                </a:cubicBezTo>
                <a:cubicBezTo>
                  <a:pt x="128" y="268"/>
                  <a:pt x="128" y="270"/>
                  <a:pt x="130" y="272"/>
                </a:cubicBezTo>
                <a:cubicBezTo>
                  <a:pt x="130" y="272"/>
                  <a:pt x="131" y="273"/>
                  <a:pt x="132" y="273"/>
                </a:cubicBezTo>
                <a:cubicBezTo>
                  <a:pt x="133" y="273"/>
                  <a:pt x="133" y="272"/>
                  <a:pt x="134" y="272"/>
                </a:cubicBezTo>
                <a:cubicBezTo>
                  <a:pt x="320" y="86"/>
                  <a:pt x="320" y="86"/>
                  <a:pt x="320" y="86"/>
                </a:cubicBezTo>
                <a:cubicBezTo>
                  <a:pt x="321" y="85"/>
                  <a:pt x="321" y="83"/>
                  <a:pt x="321" y="82"/>
                </a:cubicBezTo>
                <a:cubicBezTo>
                  <a:pt x="321" y="82"/>
                  <a:pt x="321" y="83"/>
                  <a:pt x="322" y="83"/>
                </a:cubicBezTo>
                <a:cubicBezTo>
                  <a:pt x="323" y="83"/>
                  <a:pt x="323" y="82"/>
                  <a:pt x="324" y="82"/>
                </a:cubicBezTo>
                <a:close/>
                <a:moveTo>
                  <a:pt x="352" y="49"/>
                </a:moveTo>
                <a:cubicBezTo>
                  <a:pt x="353" y="50"/>
                  <a:pt x="354" y="50"/>
                  <a:pt x="354" y="50"/>
                </a:cubicBezTo>
                <a:cubicBezTo>
                  <a:pt x="355" y="50"/>
                  <a:pt x="356" y="50"/>
                  <a:pt x="357" y="49"/>
                </a:cubicBezTo>
                <a:cubicBezTo>
                  <a:pt x="367" y="39"/>
                  <a:pt x="367" y="39"/>
                  <a:pt x="367" y="39"/>
                </a:cubicBezTo>
                <a:cubicBezTo>
                  <a:pt x="368" y="38"/>
                  <a:pt x="368" y="36"/>
                  <a:pt x="367" y="35"/>
                </a:cubicBezTo>
                <a:cubicBezTo>
                  <a:pt x="365" y="33"/>
                  <a:pt x="363" y="33"/>
                  <a:pt x="362" y="35"/>
                </a:cubicBezTo>
                <a:cubicBezTo>
                  <a:pt x="352" y="45"/>
                  <a:pt x="352" y="45"/>
                  <a:pt x="352" y="45"/>
                </a:cubicBezTo>
                <a:cubicBezTo>
                  <a:pt x="351" y="46"/>
                  <a:pt x="351" y="48"/>
                  <a:pt x="352" y="49"/>
                </a:cubicBezTo>
                <a:close/>
                <a:moveTo>
                  <a:pt x="333" y="87"/>
                </a:moveTo>
                <a:cubicBezTo>
                  <a:pt x="334" y="86"/>
                  <a:pt x="334" y="84"/>
                  <a:pt x="333" y="82"/>
                </a:cubicBezTo>
                <a:cubicBezTo>
                  <a:pt x="332" y="81"/>
                  <a:pt x="330" y="81"/>
                  <a:pt x="328" y="82"/>
                </a:cubicBezTo>
                <a:cubicBezTo>
                  <a:pt x="129" y="282"/>
                  <a:pt x="129" y="282"/>
                  <a:pt x="129" y="282"/>
                </a:cubicBezTo>
                <a:cubicBezTo>
                  <a:pt x="127" y="283"/>
                  <a:pt x="127" y="285"/>
                  <a:pt x="129" y="287"/>
                </a:cubicBezTo>
                <a:cubicBezTo>
                  <a:pt x="129" y="287"/>
                  <a:pt x="130" y="287"/>
                  <a:pt x="131" y="287"/>
                </a:cubicBezTo>
                <a:cubicBezTo>
                  <a:pt x="132" y="287"/>
                  <a:pt x="132" y="287"/>
                  <a:pt x="133" y="287"/>
                </a:cubicBezTo>
                <a:lnTo>
                  <a:pt x="333" y="87"/>
                </a:lnTo>
                <a:close/>
                <a:moveTo>
                  <a:pt x="335" y="83"/>
                </a:moveTo>
                <a:cubicBezTo>
                  <a:pt x="336" y="83"/>
                  <a:pt x="337" y="83"/>
                  <a:pt x="337" y="82"/>
                </a:cubicBezTo>
                <a:cubicBezTo>
                  <a:pt x="341" y="78"/>
                  <a:pt x="341" y="78"/>
                  <a:pt x="341" y="78"/>
                </a:cubicBezTo>
                <a:cubicBezTo>
                  <a:pt x="344" y="76"/>
                  <a:pt x="344" y="76"/>
                  <a:pt x="344" y="76"/>
                </a:cubicBezTo>
                <a:cubicBezTo>
                  <a:pt x="361" y="58"/>
                  <a:pt x="361" y="58"/>
                  <a:pt x="361" y="58"/>
                </a:cubicBezTo>
                <a:cubicBezTo>
                  <a:pt x="362" y="57"/>
                  <a:pt x="362" y="55"/>
                  <a:pt x="361" y="54"/>
                </a:cubicBezTo>
                <a:cubicBezTo>
                  <a:pt x="360" y="53"/>
                  <a:pt x="358" y="53"/>
                  <a:pt x="357" y="54"/>
                </a:cubicBezTo>
                <a:cubicBezTo>
                  <a:pt x="339" y="71"/>
                  <a:pt x="339" y="71"/>
                  <a:pt x="339" y="71"/>
                </a:cubicBezTo>
                <a:cubicBezTo>
                  <a:pt x="337" y="74"/>
                  <a:pt x="337" y="74"/>
                  <a:pt x="337" y="74"/>
                </a:cubicBezTo>
                <a:cubicBezTo>
                  <a:pt x="333" y="78"/>
                  <a:pt x="333" y="78"/>
                  <a:pt x="333" y="78"/>
                </a:cubicBezTo>
                <a:cubicBezTo>
                  <a:pt x="332" y="79"/>
                  <a:pt x="332" y="81"/>
                  <a:pt x="333" y="82"/>
                </a:cubicBezTo>
                <a:cubicBezTo>
                  <a:pt x="333" y="83"/>
                  <a:pt x="334" y="83"/>
                  <a:pt x="335" y="83"/>
                </a:cubicBezTo>
                <a:close/>
                <a:moveTo>
                  <a:pt x="372" y="46"/>
                </a:moveTo>
                <a:cubicBezTo>
                  <a:pt x="373" y="46"/>
                  <a:pt x="374" y="46"/>
                  <a:pt x="374" y="45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6" y="34"/>
                  <a:pt x="386" y="34"/>
                  <a:pt x="386" y="34"/>
                </a:cubicBezTo>
                <a:cubicBezTo>
                  <a:pt x="388" y="32"/>
                  <a:pt x="388" y="32"/>
                  <a:pt x="388" y="32"/>
                </a:cubicBezTo>
                <a:cubicBezTo>
                  <a:pt x="391" y="29"/>
                  <a:pt x="391" y="29"/>
                  <a:pt x="391" y="29"/>
                </a:cubicBezTo>
                <a:cubicBezTo>
                  <a:pt x="394" y="26"/>
                  <a:pt x="394" y="26"/>
                  <a:pt x="394" y="26"/>
                </a:cubicBezTo>
                <a:cubicBezTo>
                  <a:pt x="395" y="24"/>
                  <a:pt x="395" y="22"/>
                  <a:pt x="394" y="21"/>
                </a:cubicBezTo>
                <a:cubicBezTo>
                  <a:pt x="394" y="21"/>
                  <a:pt x="393" y="21"/>
                  <a:pt x="393" y="20"/>
                </a:cubicBezTo>
                <a:cubicBezTo>
                  <a:pt x="392" y="20"/>
                  <a:pt x="391" y="20"/>
                  <a:pt x="391" y="21"/>
                </a:cubicBezTo>
                <a:cubicBezTo>
                  <a:pt x="390" y="21"/>
                  <a:pt x="390" y="21"/>
                  <a:pt x="390" y="21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7" y="24"/>
                  <a:pt x="387" y="24"/>
                  <a:pt x="387" y="24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5" y="26"/>
                  <a:pt x="385" y="26"/>
                  <a:pt x="385" y="26"/>
                </a:cubicBezTo>
                <a:cubicBezTo>
                  <a:pt x="382" y="29"/>
                  <a:pt x="382" y="29"/>
                  <a:pt x="382" y="29"/>
                </a:cubicBezTo>
                <a:cubicBezTo>
                  <a:pt x="379" y="32"/>
                  <a:pt x="379" y="32"/>
                  <a:pt x="379" y="32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6" y="36"/>
                  <a:pt x="376" y="36"/>
                  <a:pt x="376" y="36"/>
                </a:cubicBezTo>
                <a:cubicBezTo>
                  <a:pt x="370" y="41"/>
                  <a:pt x="370" y="41"/>
                  <a:pt x="370" y="41"/>
                </a:cubicBezTo>
                <a:cubicBezTo>
                  <a:pt x="369" y="42"/>
                  <a:pt x="369" y="44"/>
                  <a:pt x="370" y="45"/>
                </a:cubicBezTo>
                <a:cubicBezTo>
                  <a:pt x="371" y="46"/>
                  <a:pt x="371" y="46"/>
                  <a:pt x="372" y="46"/>
                </a:cubicBezTo>
                <a:close/>
                <a:moveTo>
                  <a:pt x="390" y="44"/>
                </a:moveTo>
                <a:cubicBezTo>
                  <a:pt x="393" y="40"/>
                  <a:pt x="393" y="40"/>
                  <a:pt x="393" y="40"/>
                </a:cubicBezTo>
                <a:cubicBezTo>
                  <a:pt x="394" y="39"/>
                  <a:pt x="394" y="37"/>
                  <a:pt x="393" y="36"/>
                </a:cubicBezTo>
                <a:cubicBezTo>
                  <a:pt x="392" y="35"/>
                  <a:pt x="390" y="35"/>
                  <a:pt x="389" y="36"/>
                </a:cubicBezTo>
                <a:cubicBezTo>
                  <a:pt x="385" y="40"/>
                  <a:pt x="385" y="40"/>
                  <a:pt x="385" y="40"/>
                </a:cubicBezTo>
                <a:cubicBezTo>
                  <a:pt x="384" y="41"/>
                  <a:pt x="384" y="43"/>
                  <a:pt x="385" y="44"/>
                </a:cubicBezTo>
                <a:cubicBezTo>
                  <a:pt x="386" y="45"/>
                  <a:pt x="387" y="45"/>
                  <a:pt x="387" y="45"/>
                </a:cubicBezTo>
                <a:cubicBezTo>
                  <a:pt x="388" y="45"/>
                  <a:pt x="389" y="45"/>
                  <a:pt x="390" y="44"/>
                </a:cubicBezTo>
                <a:close/>
                <a:moveTo>
                  <a:pt x="381" y="52"/>
                </a:moveTo>
                <a:cubicBezTo>
                  <a:pt x="383" y="51"/>
                  <a:pt x="383" y="49"/>
                  <a:pt x="381" y="48"/>
                </a:cubicBezTo>
                <a:cubicBezTo>
                  <a:pt x="380" y="46"/>
                  <a:pt x="378" y="46"/>
                  <a:pt x="377" y="48"/>
                </a:cubicBezTo>
                <a:cubicBezTo>
                  <a:pt x="370" y="54"/>
                  <a:pt x="370" y="54"/>
                  <a:pt x="370" y="54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51" y="73"/>
                  <a:pt x="351" y="73"/>
                  <a:pt x="351" y="73"/>
                </a:cubicBezTo>
                <a:cubicBezTo>
                  <a:pt x="348" y="77"/>
                  <a:pt x="348" y="77"/>
                  <a:pt x="348" y="77"/>
                </a:cubicBezTo>
                <a:cubicBezTo>
                  <a:pt x="132" y="292"/>
                  <a:pt x="132" y="292"/>
                  <a:pt x="132" y="292"/>
                </a:cubicBezTo>
                <a:cubicBezTo>
                  <a:pt x="131" y="294"/>
                  <a:pt x="131" y="295"/>
                  <a:pt x="132" y="297"/>
                </a:cubicBezTo>
                <a:cubicBezTo>
                  <a:pt x="133" y="297"/>
                  <a:pt x="134" y="298"/>
                  <a:pt x="135" y="298"/>
                </a:cubicBezTo>
                <a:cubicBezTo>
                  <a:pt x="135" y="298"/>
                  <a:pt x="136" y="297"/>
                  <a:pt x="137" y="297"/>
                </a:cubicBezTo>
                <a:cubicBezTo>
                  <a:pt x="353" y="81"/>
                  <a:pt x="353" y="81"/>
                  <a:pt x="353" y="81"/>
                </a:cubicBezTo>
                <a:lnTo>
                  <a:pt x="381" y="52"/>
                </a:lnTo>
                <a:close/>
                <a:moveTo>
                  <a:pt x="388" y="59"/>
                </a:moveTo>
                <a:cubicBezTo>
                  <a:pt x="391" y="56"/>
                  <a:pt x="391" y="56"/>
                  <a:pt x="391" y="56"/>
                </a:cubicBezTo>
                <a:cubicBezTo>
                  <a:pt x="392" y="55"/>
                  <a:pt x="392" y="53"/>
                  <a:pt x="391" y="52"/>
                </a:cubicBezTo>
                <a:cubicBezTo>
                  <a:pt x="390" y="51"/>
                  <a:pt x="388" y="51"/>
                  <a:pt x="387" y="52"/>
                </a:cubicBezTo>
                <a:cubicBezTo>
                  <a:pt x="384" y="55"/>
                  <a:pt x="384" y="55"/>
                  <a:pt x="384" y="55"/>
                </a:cubicBezTo>
                <a:cubicBezTo>
                  <a:pt x="383" y="56"/>
                  <a:pt x="383" y="58"/>
                  <a:pt x="384" y="59"/>
                </a:cubicBezTo>
                <a:cubicBezTo>
                  <a:pt x="385" y="60"/>
                  <a:pt x="385" y="60"/>
                  <a:pt x="386" y="60"/>
                </a:cubicBezTo>
                <a:cubicBezTo>
                  <a:pt x="387" y="60"/>
                  <a:pt x="388" y="60"/>
                  <a:pt x="388" y="59"/>
                </a:cubicBezTo>
                <a:close/>
                <a:moveTo>
                  <a:pt x="416" y="30"/>
                </a:moveTo>
                <a:cubicBezTo>
                  <a:pt x="417" y="30"/>
                  <a:pt x="417" y="30"/>
                  <a:pt x="418" y="30"/>
                </a:cubicBezTo>
                <a:cubicBezTo>
                  <a:pt x="424" y="24"/>
                  <a:pt x="424" y="24"/>
                  <a:pt x="424" y="24"/>
                </a:cubicBezTo>
                <a:cubicBezTo>
                  <a:pt x="425" y="23"/>
                  <a:pt x="425" y="21"/>
                  <a:pt x="424" y="20"/>
                </a:cubicBezTo>
                <a:cubicBezTo>
                  <a:pt x="422" y="18"/>
                  <a:pt x="420" y="18"/>
                  <a:pt x="419" y="20"/>
                </a:cubicBezTo>
                <a:cubicBezTo>
                  <a:pt x="414" y="25"/>
                  <a:pt x="414" y="25"/>
                  <a:pt x="414" y="25"/>
                </a:cubicBezTo>
                <a:cubicBezTo>
                  <a:pt x="412" y="26"/>
                  <a:pt x="412" y="28"/>
                  <a:pt x="414" y="30"/>
                </a:cubicBezTo>
                <a:cubicBezTo>
                  <a:pt x="414" y="30"/>
                  <a:pt x="415" y="30"/>
                  <a:pt x="416" y="30"/>
                </a:cubicBezTo>
                <a:close/>
                <a:moveTo>
                  <a:pt x="403" y="44"/>
                </a:moveTo>
                <a:cubicBezTo>
                  <a:pt x="403" y="44"/>
                  <a:pt x="404" y="43"/>
                  <a:pt x="405" y="43"/>
                </a:cubicBezTo>
                <a:cubicBezTo>
                  <a:pt x="407" y="41"/>
                  <a:pt x="407" y="41"/>
                  <a:pt x="407" y="41"/>
                </a:cubicBezTo>
                <a:cubicBezTo>
                  <a:pt x="408" y="40"/>
                  <a:pt x="408" y="38"/>
                  <a:pt x="407" y="36"/>
                </a:cubicBezTo>
                <a:cubicBezTo>
                  <a:pt x="406" y="35"/>
                  <a:pt x="404" y="35"/>
                  <a:pt x="402" y="36"/>
                </a:cubicBezTo>
                <a:cubicBezTo>
                  <a:pt x="400" y="38"/>
                  <a:pt x="400" y="38"/>
                  <a:pt x="400" y="38"/>
                </a:cubicBezTo>
                <a:cubicBezTo>
                  <a:pt x="399" y="40"/>
                  <a:pt x="399" y="42"/>
                  <a:pt x="400" y="43"/>
                </a:cubicBezTo>
                <a:cubicBezTo>
                  <a:pt x="401" y="43"/>
                  <a:pt x="402" y="44"/>
                  <a:pt x="403" y="44"/>
                </a:cubicBezTo>
                <a:close/>
                <a:moveTo>
                  <a:pt x="372" y="66"/>
                </a:moveTo>
                <a:cubicBezTo>
                  <a:pt x="369" y="69"/>
                  <a:pt x="369" y="69"/>
                  <a:pt x="369" y="69"/>
                </a:cubicBezTo>
                <a:cubicBezTo>
                  <a:pt x="365" y="74"/>
                  <a:pt x="365" y="74"/>
                  <a:pt x="365" y="74"/>
                </a:cubicBezTo>
                <a:cubicBezTo>
                  <a:pt x="364" y="75"/>
                  <a:pt x="364" y="77"/>
                  <a:pt x="365" y="78"/>
                </a:cubicBezTo>
                <a:cubicBezTo>
                  <a:pt x="366" y="79"/>
                  <a:pt x="366" y="79"/>
                  <a:pt x="367" y="79"/>
                </a:cubicBezTo>
                <a:cubicBezTo>
                  <a:pt x="368" y="79"/>
                  <a:pt x="369" y="79"/>
                  <a:pt x="369" y="78"/>
                </a:cubicBezTo>
                <a:cubicBezTo>
                  <a:pt x="374" y="74"/>
                  <a:pt x="374" y="74"/>
                  <a:pt x="374" y="74"/>
                </a:cubicBezTo>
                <a:cubicBezTo>
                  <a:pt x="377" y="71"/>
                  <a:pt x="377" y="71"/>
                  <a:pt x="377" y="71"/>
                </a:cubicBezTo>
                <a:cubicBezTo>
                  <a:pt x="378" y="70"/>
                  <a:pt x="378" y="68"/>
                  <a:pt x="377" y="66"/>
                </a:cubicBezTo>
                <a:cubicBezTo>
                  <a:pt x="375" y="65"/>
                  <a:pt x="374" y="65"/>
                  <a:pt x="372" y="66"/>
                </a:cubicBezTo>
                <a:close/>
                <a:moveTo>
                  <a:pt x="362" y="86"/>
                </a:moveTo>
                <a:cubicBezTo>
                  <a:pt x="363" y="84"/>
                  <a:pt x="363" y="82"/>
                  <a:pt x="362" y="81"/>
                </a:cubicBezTo>
                <a:cubicBezTo>
                  <a:pt x="361" y="80"/>
                  <a:pt x="359" y="80"/>
                  <a:pt x="358" y="81"/>
                </a:cubicBezTo>
                <a:cubicBezTo>
                  <a:pt x="142" y="297"/>
                  <a:pt x="142" y="297"/>
                  <a:pt x="142" y="297"/>
                </a:cubicBezTo>
                <a:cubicBezTo>
                  <a:pt x="141" y="298"/>
                  <a:pt x="141" y="300"/>
                  <a:pt x="142" y="301"/>
                </a:cubicBezTo>
                <a:cubicBezTo>
                  <a:pt x="143" y="302"/>
                  <a:pt x="143" y="302"/>
                  <a:pt x="144" y="302"/>
                </a:cubicBezTo>
                <a:cubicBezTo>
                  <a:pt x="145" y="302"/>
                  <a:pt x="146" y="302"/>
                  <a:pt x="146" y="301"/>
                </a:cubicBezTo>
                <a:lnTo>
                  <a:pt x="362" y="86"/>
                </a:lnTo>
                <a:close/>
                <a:moveTo>
                  <a:pt x="380" y="80"/>
                </a:moveTo>
                <a:cubicBezTo>
                  <a:pt x="381" y="80"/>
                  <a:pt x="381" y="80"/>
                  <a:pt x="382" y="79"/>
                </a:cubicBezTo>
                <a:cubicBezTo>
                  <a:pt x="384" y="77"/>
                  <a:pt x="384" y="77"/>
                  <a:pt x="384" y="77"/>
                </a:cubicBezTo>
                <a:cubicBezTo>
                  <a:pt x="386" y="76"/>
                  <a:pt x="386" y="74"/>
                  <a:pt x="384" y="73"/>
                </a:cubicBezTo>
                <a:cubicBezTo>
                  <a:pt x="383" y="72"/>
                  <a:pt x="381" y="72"/>
                  <a:pt x="380" y="73"/>
                </a:cubicBezTo>
                <a:cubicBezTo>
                  <a:pt x="378" y="75"/>
                  <a:pt x="378" y="75"/>
                  <a:pt x="378" y="75"/>
                </a:cubicBezTo>
                <a:cubicBezTo>
                  <a:pt x="376" y="76"/>
                  <a:pt x="376" y="78"/>
                  <a:pt x="378" y="79"/>
                </a:cubicBezTo>
                <a:cubicBezTo>
                  <a:pt x="378" y="80"/>
                  <a:pt x="379" y="80"/>
                  <a:pt x="380" y="80"/>
                </a:cubicBezTo>
                <a:close/>
                <a:moveTo>
                  <a:pt x="429" y="31"/>
                </a:moveTo>
                <a:cubicBezTo>
                  <a:pt x="430" y="31"/>
                  <a:pt x="430" y="31"/>
                  <a:pt x="431" y="30"/>
                </a:cubicBezTo>
                <a:cubicBezTo>
                  <a:pt x="433" y="29"/>
                  <a:pt x="433" y="29"/>
                  <a:pt x="433" y="29"/>
                </a:cubicBezTo>
                <a:cubicBezTo>
                  <a:pt x="434" y="27"/>
                  <a:pt x="434" y="25"/>
                  <a:pt x="433" y="24"/>
                </a:cubicBezTo>
                <a:cubicBezTo>
                  <a:pt x="432" y="23"/>
                  <a:pt x="430" y="23"/>
                  <a:pt x="429" y="24"/>
                </a:cubicBezTo>
                <a:cubicBezTo>
                  <a:pt x="427" y="26"/>
                  <a:pt x="427" y="26"/>
                  <a:pt x="427" y="26"/>
                </a:cubicBezTo>
                <a:cubicBezTo>
                  <a:pt x="426" y="27"/>
                  <a:pt x="426" y="29"/>
                  <a:pt x="427" y="30"/>
                </a:cubicBezTo>
                <a:cubicBezTo>
                  <a:pt x="427" y="31"/>
                  <a:pt x="428" y="31"/>
                  <a:pt x="429" y="31"/>
                </a:cubicBezTo>
                <a:close/>
                <a:moveTo>
                  <a:pt x="414" y="47"/>
                </a:moveTo>
                <a:cubicBezTo>
                  <a:pt x="414" y="47"/>
                  <a:pt x="415" y="46"/>
                  <a:pt x="416" y="46"/>
                </a:cubicBezTo>
                <a:cubicBezTo>
                  <a:pt x="423" y="38"/>
                  <a:pt x="423" y="38"/>
                  <a:pt x="423" y="38"/>
                </a:cubicBezTo>
                <a:cubicBezTo>
                  <a:pt x="424" y="37"/>
                  <a:pt x="424" y="35"/>
                  <a:pt x="423" y="34"/>
                </a:cubicBezTo>
                <a:cubicBezTo>
                  <a:pt x="422" y="33"/>
                  <a:pt x="420" y="33"/>
                  <a:pt x="419" y="34"/>
                </a:cubicBezTo>
                <a:cubicBezTo>
                  <a:pt x="411" y="41"/>
                  <a:pt x="411" y="41"/>
                  <a:pt x="411" y="41"/>
                </a:cubicBezTo>
                <a:cubicBezTo>
                  <a:pt x="410" y="43"/>
                  <a:pt x="410" y="45"/>
                  <a:pt x="411" y="46"/>
                </a:cubicBezTo>
                <a:cubicBezTo>
                  <a:pt x="412" y="46"/>
                  <a:pt x="413" y="47"/>
                  <a:pt x="414" y="47"/>
                </a:cubicBezTo>
                <a:close/>
                <a:moveTo>
                  <a:pt x="405" y="48"/>
                </a:moveTo>
                <a:cubicBezTo>
                  <a:pt x="392" y="61"/>
                  <a:pt x="392" y="61"/>
                  <a:pt x="392" y="61"/>
                </a:cubicBezTo>
                <a:cubicBezTo>
                  <a:pt x="391" y="62"/>
                  <a:pt x="391" y="64"/>
                  <a:pt x="392" y="65"/>
                </a:cubicBezTo>
                <a:cubicBezTo>
                  <a:pt x="392" y="66"/>
                  <a:pt x="393" y="66"/>
                  <a:pt x="394" y="66"/>
                </a:cubicBezTo>
                <a:cubicBezTo>
                  <a:pt x="395" y="66"/>
                  <a:pt x="396" y="66"/>
                  <a:pt x="396" y="65"/>
                </a:cubicBezTo>
                <a:cubicBezTo>
                  <a:pt x="409" y="52"/>
                  <a:pt x="409" y="52"/>
                  <a:pt x="409" y="52"/>
                </a:cubicBezTo>
                <a:cubicBezTo>
                  <a:pt x="410" y="51"/>
                  <a:pt x="410" y="49"/>
                  <a:pt x="409" y="48"/>
                </a:cubicBezTo>
                <a:cubicBezTo>
                  <a:pt x="408" y="47"/>
                  <a:pt x="406" y="47"/>
                  <a:pt x="405" y="48"/>
                </a:cubicBezTo>
                <a:close/>
                <a:moveTo>
                  <a:pt x="151" y="311"/>
                </a:moveTo>
                <a:cubicBezTo>
                  <a:pt x="375" y="86"/>
                  <a:pt x="375" y="86"/>
                  <a:pt x="375" y="86"/>
                </a:cubicBezTo>
                <a:cubicBezTo>
                  <a:pt x="377" y="85"/>
                  <a:pt x="377" y="83"/>
                  <a:pt x="375" y="82"/>
                </a:cubicBezTo>
                <a:cubicBezTo>
                  <a:pt x="374" y="80"/>
                  <a:pt x="372" y="80"/>
                  <a:pt x="371" y="82"/>
                </a:cubicBezTo>
                <a:cubicBezTo>
                  <a:pt x="146" y="307"/>
                  <a:pt x="146" y="307"/>
                  <a:pt x="146" y="307"/>
                </a:cubicBezTo>
                <a:cubicBezTo>
                  <a:pt x="145" y="308"/>
                  <a:pt x="145" y="310"/>
                  <a:pt x="146" y="311"/>
                </a:cubicBezTo>
                <a:cubicBezTo>
                  <a:pt x="147" y="311"/>
                  <a:pt x="148" y="312"/>
                  <a:pt x="148" y="312"/>
                </a:cubicBezTo>
                <a:cubicBezTo>
                  <a:pt x="149" y="312"/>
                  <a:pt x="150" y="311"/>
                  <a:pt x="151" y="311"/>
                </a:cubicBezTo>
                <a:close/>
                <a:moveTo>
                  <a:pt x="432" y="39"/>
                </a:moveTo>
                <a:cubicBezTo>
                  <a:pt x="433" y="39"/>
                  <a:pt x="434" y="40"/>
                  <a:pt x="434" y="40"/>
                </a:cubicBezTo>
                <a:cubicBezTo>
                  <a:pt x="435" y="40"/>
                  <a:pt x="436" y="39"/>
                  <a:pt x="437" y="39"/>
                </a:cubicBezTo>
                <a:cubicBezTo>
                  <a:pt x="445" y="31"/>
                  <a:pt x="445" y="31"/>
                  <a:pt x="445" y="31"/>
                </a:cubicBezTo>
                <a:cubicBezTo>
                  <a:pt x="448" y="27"/>
                  <a:pt x="448" y="27"/>
                  <a:pt x="448" y="27"/>
                </a:cubicBezTo>
                <a:cubicBezTo>
                  <a:pt x="449" y="26"/>
                  <a:pt x="449" y="24"/>
                  <a:pt x="448" y="23"/>
                </a:cubicBezTo>
                <a:cubicBezTo>
                  <a:pt x="447" y="22"/>
                  <a:pt x="445" y="22"/>
                  <a:pt x="444" y="23"/>
                </a:cubicBezTo>
                <a:cubicBezTo>
                  <a:pt x="440" y="26"/>
                  <a:pt x="440" y="26"/>
                  <a:pt x="440" y="26"/>
                </a:cubicBezTo>
                <a:cubicBezTo>
                  <a:pt x="439" y="28"/>
                  <a:pt x="439" y="28"/>
                  <a:pt x="439" y="28"/>
                </a:cubicBezTo>
                <a:cubicBezTo>
                  <a:pt x="438" y="29"/>
                  <a:pt x="438" y="29"/>
                  <a:pt x="438" y="29"/>
                </a:cubicBezTo>
                <a:cubicBezTo>
                  <a:pt x="432" y="35"/>
                  <a:pt x="432" y="35"/>
                  <a:pt x="432" y="35"/>
                </a:cubicBezTo>
                <a:cubicBezTo>
                  <a:pt x="431" y="36"/>
                  <a:pt x="431" y="38"/>
                  <a:pt x="432" y="39"/>
                </a:cubicBezTo>
                <a:close/>
                <a:moveTo>
                  <a:pt x="428" y="39"/>
                </a:moveTo>
                <a:cubicBezTo>
                  <a:pt x="423" y="43"/>
                  <a:pt x="423" y="43"/>
                  <a:pt x="423" y="43"/>
                </a:cubicBezTo>
                <a:cubicBezTo>
                  <a:pt x="422" y="44"/>
                  <a:pt x="422" y="46"/>
                  <a:pt x="423" y="48"/>
                </a:cubicBezTo>
                <a:cubicBezTo>
                  <a:pt x="424" y="48"/>
                  <a:pt x="425" y="49"/>
                  <a:pt x="426" y="49"/>
                </a:cubicBezTo>
                <a:cubicBezTo>
                  <a:pt x="426" y="49"/>
                  <a:pt x="427" y="48"/>
                  <a:pt x="428" y="48"/>
                </a:cubicBezTo>
                <a:cubicBezTo>
                  <a:pt x="432" y="43"/>
                  <a:pt x="432" y="43"/>
                  <a:pt x="432" y="43"/>
                </a:cubicBezTo>
                <a:cubicBezTo>
                  <a:pt x="433" y="42"/>
                  <a:pt x="433" y="40"/>
                  <a:pt x="432" y="39"/>
                </a:cubicBezTo>
                <a:cubicBezTo>
                  <a:pt x="431" y="38"/>
                  <a:pt x="429" y="38"/>
                  <a:pt x="428" y="39"/>
                </a:cubicBezTo>
                <a:close/>
                <a:moveTo>
                  <a:pt x="153" y="323"/>
                </a:moveTo>
                <a:cubicBezTo>
                  <a:pt x="388" y="88"/>
                  <a:pt x="388" y="88"/>
                  <a:pt x="388" y="88"/>
                </a:cubicBezTo>
                <a:cubicBezTo>
                  <a:pt x="389" y="87"/>
                  <a:pt x="389" y="85"/>
                  <a:pt x="388" y="83"/>
                </a:cubicBezTo>
                <a:cubicBezTo>
                  <a:pt x="386" y="82"/>
                  <a:pt x="384" y="82"/>
                  <a:pt x="383" y="83"/>
                </a:cubicBezTo>
                <a:cubicBezTo>
                  <a:pt x="148" y="318"/>
                  <a:pt x="148" y="318"/>
                  <a:pt x="148" y="318"/>
                </a:cubicBezTo>
                <a:cubicBezTo>
                  <a:pt x="147" y="319"/>
                  <a:pt x="147" y="321"/>
                  <a:pt x="148" y="323"/>
                </a:cubicBezTo>
                <a:cubicBezTo>
                  <a:pt x="149" y="323"/>
                  <a:pt x="150" y="323"/>
                  <a:pt x="151" y="323"/>
                </a:cubicBezTo>
                <a:cubicBezTo>
                  <a:pt x="151" y="323"/>
                  <a:pt x="152" y="323"/>
                  <a:pt x="153" y="323"/>
                </a:cubicBezTo>
                <a:close/>
                <a:moveTo>
                  <a:pt x="419" y="48"/>
                </a:moveTo>
                <a:cubicBezTo>
                  <a:pt x="411" y="56"/>
                  <a:pt x="411" y="56"/>
                  <a:pt x="411" y="56"/>
                </a:cubicBezTo>
                <a:cubicBezTo>
                  <a:pt x="397" y="69"/>
                  <a:pt x="397" y="69"/>
                  <a:pt x="397" y="69"/>
                </a:cubicBezTo>
                <a:cubicBezTo>
                  <a:pt x="396" y="71"/>
                  <a:pt x="396" y="73"/>
                  <a:pt x="397" y="74"/>
                </a:cubicBezTo>
                <a:cubicBezTo>
                  <a:pt x="398" y="74"/>
                  <a:pt x="399" y="75"/>
                  <a:pt x="399" y="75"/>
                </a:cubicBezTo>
                <a:cubicBezTo>
                  <a:pt x="400" y="75"/>
                  <a:pt x="401" y="74"/>
                  <a:pt x="402" y="74"/>
                </a:cubicBezTo>
                <a:cubicBezTo>
                  <a:pt x="415" y="60"/>
                  <a:pt x="415" y="60"/>
                  <a:pt x="415" y="60"/>
                </a:cubicBezTo>
                <a:cubicBezTo>
                  <a:pt x="423" y="52"/>
                  <a:pt x="423" y="52"/>
                  <a:pt x="423" y="52"/>
                </a:cubicBezTo>
                <a:cubicBezTo>
                  <a:pt x="424" y="51"/>
                  <a:pt x="424" y="49"/>
                  <a:pt x="423" y="48"/>
                </a:cubicBezTo>
                <a:cubicBezTo>
                  <a:pt x="422" y="47"/>
                  <a:pt x="420" y="47"/>
                  <a:pt x="419" y="48"/>
                </a:cubicBezTo>
                <a:close/>
                <a:moveTo>
                  <a:pt x="452" y="23"/>
                </a:moveTo>
                <a:cubicBezTo>
                  <a:pt x="452" y="23"/>
                  <a:pt x="453" y="22"/>
                  <a:pt x="454" y="22"/>
                </a:cubicBezTo>
                <a:cubicBezTo>
                  <a:pt x="456" y="20"/>
                  <a:pt x="456" y="20"/>
                  <a:pt x="456" y="20"/>
                </a:cubicBezTo>
                <a:cubicBezTo>
                  <a:pt x="457" y="18"/>
                  <a:pt x="457" y="16"/>
                  <a:pt x="456" y="15"/>
                </a:cubicBezTo>
                <a:cubicBezTo>
                  <a:pt x="455" y="14"/>
                  <a:pt x="453" y="14"/>
                  <a:pt x="451" y="15"/>
                </a:cubicBezTo>
                <a:cubicBezTo>
                  <a:pt x="449" y="17"/>
                  <a:pt x="449" y="17"/>
                  <a:pt x="449" y="17"/>
                </a:cubicBezTo>
                <a:cubicBezTo>
                  <a:pt x="448" y="19"/>
                  <a:pt x="448" y="21"/>
                  <a:pt x="449" y="22"/>
                </a:cubicBezTo>
                <a:cubicBezTo>
                  <a:pt x="450" y="22"/>
                  <a:pt x="451" y="23"/>
                  <a:pt x="452" y="23"/>
                </a:cubicBezTo>
                <a:close/>
                <a:moveTo>
                  <a:pt x="157" y="324"/>
                </a:moveTo>
                <a:cubicBezTo>
                  <a:pt x="152" y="328"/>
                  <a:pt x="152" y="328"/>
                  <a:pt x="152" y="328"/>
                </a:cubicBezTo>
                <a:cubicBezTo>
                  <a:pt x="151" y="330"/>
                  <a:pt x="151" y="331"/>
                  <a:pt x="152" y="333"/>
                </a:cubicBezTo>
                <a:cubicBezTo>
                  <a:pt x="153" y="333"/>
                  <a:pt x="154" y="334"/>
                  <a:pt x="155" y="334"/>
                </a:cubicBezTo>
                <a:cubicBezTo>
                  <a:pt x="155" y="334"/>
                  <a:pt x="156" y="333"/>
                  <a:pt x="157" y="333"/>
                </a:cubicBezTo>
                <a:cubicBezTo>
                  <a:pt x="161" y="328"/>
                  <a:pt x="161" y="328"/>
                  <a:pt x="161" y="328"/>
                </a:cubicBezTo>
                <a:cubicBezTo>
                  <a:pt x="162" y="327"/>
                  <a:pt x="162" y="325"/>
                  <a:pt x="161" y="324"/>
                </a:cubicBezTo>
                <a:cubicBezTo>
                  <a:pt x="160" y="323"/>
                  <a:pt x="158" y="323"/>
                  <a:pt x="157" y="324"/>
                </a:cubicBezTo>
                <a:close/>
                <a:moveTo>
                  <a:pt x="419" y="66"/>
                </a:moveTo>
                <a:cubicBezTo>
                  <a:pt x="418" y="65"/>
                  <a:pt x="416" y="65"/>
                  <a:pt x="415" y="66"/>
                </a:cubicBezTo>
                <a:cubicBezTo>
                  <a:pt x="413" y="68"/>
                  <a:pt x="413" y="68"/>
                  <a:pt x="413" y="68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4" y="316"/>
                  <a:pt x="164" y="318"/>
                  <a:pt x="166" y="320"/>
                </a:cubicBezTo>
                <a:cubicBezTo>
                  <a:pt x="166" y="320"/>
                  <a:pt x="167" y="320"/>
                  <a:pt x="168" y="320"/>
                </a:cubicBezTo>
                <a:cubicBezTo>
                  <a:pt x="169" y="320"/>
                  <a:pt x="169" y="320"/>
                  <a:pt x="170" y="320"/>
                </a:cubicBezTo>
                <a:cubicBezTo>
                  <a:pt x="419" y="70"/>
                  <a:pt x="419" y="70"/>
                  <a:pt x="419" y="70"/>
                </a:cubicBezTo>
                <a:cubicBezTo>
                  <a:pt x="421" y="69"/>
                  <a:pt x="421" y="67"/>
                  <a:pt x="419" y="66"/>
                </a:cubicBezTo>
                <a:close/>
                <a:moveTo>
                  <a:pt x="434" y="46"/>
                </a:moveTo>
                <a:cubicBezTo>
                  <a:pt x="427" y="53"/>
                  <a:pt x="427" y="53"/>
                  <a:pt x="427" y="53"/>
                </a:cubicBezTo>
                <a:cubicBezTo>
                  <a:pt x="426" y="55"/>
                  <a:pt x="426" y="57"/>
                  <a:pt x="427" y="58"/>
                </a:cubicBezTo>
                <a:cubicBezTo>
                  <a:pt x="428" y="58"/>
                  <a:pt x="429" y="59"/>
                  <a:pt x="429" y="59"/>
                </a:cubicBezTo>
                <a:cubicBezTo>
                  <a:pt x="430" y="59"/>
                  <a:pt x="431" y="58"/>
                  <a:pt x="432" y="58"/>
                </a:cubicBezTo>
                <a:cubicBezTo>
                  <a:pt x="439" y="51"/>
                  <a:pt x="439" y="51"/>
                  <a:pt x="439" y="51"/>
                </a:cubicBezTo>
                <a:cubicBezTo>
                  <a:pt x="440" y="50"/>
                  <a:pt x="440" y="48"/>
                  <a:pt x="439" y="47"/>
                </a:cubicBezTo>
                <a:cubicBezTo>
                  <a:pt x="440" y="47"/>
                  <a:pt x="440" y="48"/>
                  <a:pt x="441" y="48"/>
                </a:cubicBezTo>
                <a:cubicBezTo>
                  <a:pt x="441" y="48"/>
                  <a:pt x="442" y="47"/>
                  <a:pt x="443" y="47"/>
                </a:cubicBezTo>
                <a:cubicBezTo>
                  <a:pt x="453" y="37"/>
                  <a:pt x="453" y="37"/>
                  <a:pt x="453" y="37"/>
                </a:cubicBezTo>
                <a:cubicBezTo>
                  <a:pt x="454" y="36"/>
                  <a:pt x="454" y="34"/>
                  <a:pt x="453" y="32"/>
                </a:cubicBezTo>
                <a:cubicBezTo>
                  <a:pt x="451" y="31"/>
                  <a:pt x="449" y="31"/>
                  <a:pt x="448" y="32"/>
                </a:cubicBezTo>
                <a:cubicBezTo>
                  <a:pt x="438" y="42"/>
                  <a:pt x="438" y="42"/>
                  <a:pt x="438" y="42"/>
                </a:cubicBezTo>
                <a:cubicBezTo>
                  <a:pt x="437" y="43"/>
                  <a:pt x="437" y="45"/>
                  <a:pt x="438" y="46"/>
                </a:cubicBezTo>
                <a:cubicBezTo>
                  <a:pt x="437" y="45"/>
                  <a:pt x="435" y="45"/>
                  <a:pt x="434" y="46"/>
                </a:cubicBezTo>
                <a:close/>
                <a:moveTo>
                  <a:pt x="455" y="30"/>
                </a:moveTo>
                <a:cubicBezTo>
                  <a:pt x="456" y="30"/>
                  <a:pt x="457" y="31"/>
                  <a:pt x="458" y="31"/>
                </a:cubicBezTo>
                <a:cubicBezTo>
                  <a:pt x="458" y="31"/>
                  <a:pt x="459" y="30"/>
                  <a:pt x="460" y="30"/>
                </a:cubicBezTo>
                <a:cubicBezTo>
                  <a:pt x="465" y="24"/>
                  <a:pt x="465" y="24"/>
                  <a:pt x="465" y="24"/>
                </a:cubicBezTo>
                <a:cubicBezTo>
                  <a:pt x="475" y="15"/>
                  <a:pt x="475" y="15"/>
                  <a:pt x="475" y="15"/>
                </a:cubicBezTo>
                <a:cubicBezTo>
                  <a:pt x="476" y="13"/>
                  <a:pt x="476" y="11"/>
                  <a:pt x="475" y="10"/>
                </a:cubicBezTo>
                <a:cubicBezTo>
                  <a:pt x="474" y="9"/>
                  <a:pt x="472" y="9"/>
                  <a:pt x="470" y="10"/>
                </a:cubicBezTo>
                <a:cubicBezTo>
                  <a:pt x="455" y="25"/>
                  <a:pt x="455" y="25"/>
                  <a:pt x="455" y="25"/>
                </a:cubicBezTo>
                <a:cubicBezTo>
                  <a:pt x="454" y="26"/>
                  <a:pt x="454" y="28"/>
                  <a:pt x="455" y="30"/>
                </a:cubicBezTo>
                <a:close/>
                <a:moveTo>
                  <a:pt x="471" y="28"/>
                </a:moveTo>
                <a:cubicBezTo>
                  <a:pt x="472" y="28"/>
                  <a:pt x="473" y="29"/>
                  <a:pt x="474" y="29"/>
                </a:cubicBezTo>
                <a:cubicBezTo>
                  <a:pt x="474" y="29"/>
                  <a:pt x="475" y="28"/>
                  <a:pt x="476" y="28"/>
                </a:cubicBezTo>
                <a:cubicBezTo>
                  <a:pt x="484" y="20"/>
                  <a:pt x="484" y="20"/>
                  <a:pt x="484" y="20"/>
                </a:cubicBezTo>
                <a:cubicBezTo>
                  <a:pt x="484" y="20"/>
                  <a:pt x="484" y="19"/>
                  <a:pt x="484" y="19"/>
                </a:cubicBezTo>
                <a:cubicBezTo>
                  <a:pt x="485" y="19"/>
                  <a:pt x="485" y="18"/>
                  <a:pt x="485" y="18"/>
                </a:cubicBezTo>
                <a:cubicBezTo>
                  <a:pt x="490" y="13"/>
                  <a:pt x="490" y="13"/>
                  <a:pt x="490" y="13"/>
                </a:cubicBezTo>
                <a:cubicBezTo>
                  <a:pt x="491" y="12"/>
                  <a:pt x="491" y="10"/>
                  <a:pt x="490" y="9"/>
                </a:cubicBezTo>
                <a:cubicBezTo>
                  <a:pt x="489" y="8"/>
                  <a:pt x="487" y="8"/>
                  <a:pt x="486" y="9"/>
                </a:cubicBezTo>
                <a:cubicBezTo>
                  <a:pt x="481" y="14"/>
                  <a:pt x="481" y="14"/>
                  <a:pt x="481" y="14"/>
                </a:cubicBezTo>
                <a:cubicBezTo>
                  <a:pt x="481" y="14"/>
                  <a:pt x="480" y="14"/>
                  <a:pt x="480" y="15"/>
                </a:cubicBezTo>
                <a:cubicBezTo>
                  <a:pt x="480" y="15"/>
                  <a:pt x="480" y="15"/>
                  <a:pt x="479" y="15"/>
                </a:cubicBezTo>
                <a:cubicBezTo>
                  <a:pt x="471" y="23"/>
                  <a:pt x="471" y="23"/>
                  <a:pt x="471" y="23"/>
                </a:cubicBezTo>
                <a:cubicBezTo>
                  <a:pt x="470" y="25"/>
                  <a:pt x="470" y="26"/>
                  <a:pt x="471" y="28"/>
                </a:cubicBezTo>
                <a:close/>
                <a:moveTo>
                  <a:pt x="388" y="114"/>
                </a:moveTo>
                <a:cubicBezTo>
                  <a:pt x="389" y="114"/>
                  <a:pt x="390" y="114"/>
                  <a:pt x="390" y="113"/>
                </a:cubicBezTo>
                <a:cubicBezTo>
                  <a:pt x="393" y="111"/>
                  <a:pt x="393" y="111"/>
                  <a:pt x="393" y="111"/>
                </a:cubicBezTo>
                <a:cubicBezTo>
                  <a:pt x="393" y="110"/>
                  <a:pt x="393" y="110"/>
                  <a:pt x="393" y="110"/>
                </a:cubicBezTo>
                <a:cubicBezTo>
                  <a:pt x="394" y="110"/>
                  <a:pt x="394" y="109"/>
                  <a:pt x="394" y="109"/>
                </a:cubicBezTo>
                <a:cubicBezTo>
                  <a:pt x="427" y="77"/>
                  <a:pt x="427" y="77"/>
                  <a:pt x="427" y="77"/>
                </a:cubicBezTo>
                <a:cubicBezTo>
                  <a:pt x="428" y="76"/>
                  <a:pt x="428" y="74"/>
                  <a:pt x="427" y="72"/>
                </a:cubicBezTo>
                <a:cubicBezTo>
                  <a:pt x="425" y="71"/>
                  <a:pt x="423" y="71"/>
                  <a:pt x="422" y="72"/>
                </a:cubicBezTo>
                <a:cubicBezTo>
                  <a:pt x="390" y="105"/>
                  <a:pt x="390" y="105"/>
                  <a:pt x="390" y="105"/>
                </a:cubicBezTo>
                <a:cubicBezTo>
                  <a:pt x="390" y="105"/>
                  <a:pt x="389" y="105"/>
                  <a:pt x="389" y="106"/>
                </a:cubicBezTo>
                <a:cubicBezTo>
                  <a:pt x="389" y="106"/>
                  <a:pt x="389" y="106"/>
                  <a:pt x="388" y="106"/>
                </a:cubicBezTo>
                <a:cubicBezTo>
                  <a:pt x="386" y="109"/>
                  <a:pt x="386" y="109"/>
                  <a:pt x="386" y="109"/>
                </a:cubicBezTo>
                <a:cubicBezTo>
                  <a:pt x="385" y="110"/>
                  <a:pt x="385" y="112"/>
                  <a:pt x="386" y="113"/>
                </a:cubicBezTo>
                <a:cubicBezTo>
                  <a:pt x="387" y="114"/>
                  <a:pt x="387" y="114"/>
                  <a:pt x="388" y="114"/>
                </a:cubicBezTo>
                <a:close/>
                <a:moveTo>
                  <a:pt x="363" y="136"/>
                </a:moveTo>
                <a:cubicBezTo>
                  <a:pt x="362" y="135"/>
                  <a:pt x="360" y="135"/>
                  <a:pt x="358" y="136"/>
                </a:cubicBezTo>
                <a:cubicBezTo>
                  <a:pt x="167" y="328"/>
                  <a:pt x="167" y="328"/>
                  <a:pt x="167" y="328"/>
                </a:cubicBezTo>
                <a:cubicBezTo>
                  <a:pt x="166" y="329"/>
                  <a:pt x="166" y="331"/>
                  <a:pt x="167" y="332"/>
                </a:cubicBezTo>
                <a:cubicBezTo>
                  <a:pt x="168" y="333"/>
                  <a:pt x="168" y="333"/>
                  <a:pt x="169" y="333"/>
                </a:cubicBezTo>
                <a:cubicBezTo>
                  <a:pt x="170" y="333"/>
                  <a:pt x="171" y="333"/>
                  <a:pt x="171" y="332"/>
                </a:cubicBezTo>
                <a:cubicBezTo>
                  <a:pt x="363" y="141"/>
                  <a:pt x="363" y="141"/>
                  <a:pt x="363" y="141"/>
                </a:cubicBezTo>
                <a:cubicBezTo>
                  <a:pt x="364" y="139"/>
                  <a:pt x="364" y="137"/>
                  <a:pt x="363" y="136"/>
                </a:cubicBezTo>
                <a:close/>
                <a:moveTo>
                  <a:pt x="166" y="333"/>
                </a:moveTo>
                <a:cubicBezTo>
                  <a:pt x="165" y="332"/>
                  <a:pt x="163" y="332"/>
                  <a:pt x="161" y="333"/>
                </a:cubicBezTo>
                <a:cubicBezTo>
                  <a:pt x="151" y="343"/>
                  <a:pt x="151" y="343"/>
                  <a:pt x="151" y="343"/>
                </a:cubicBezTo>
                <a:cubicBezTo>
                  <a:pt x="150" y="344"/>
                  <a:pt x="150" y="346"/>
                  <a:pt x="151" y="348"/>
                </a:cubicBezTo>
                <a:cubicBezTo>
                  <a:pt x="152" y="348"/>
                  <a:pt x="153" y="349"/>
                  <a:pt x="154" y="349"/>
                </a:cubicBezTo>
                <a:cubicBezTo>
                  <a:pt x="154" y="349"/>
                  <a:pt x="155" y="348"/>
                  <a:pt x="156" y="348"/>
                </a:cubicBezTo>
                <a:cubicBezTo>
                  <a:pt x="166" y="338"/>
                  <a:pt x="166" y="338"/>
                  <a:pt x="166" y="338"/>
                </a:cubicBezTo>
                <a:cubicBezTo>
                  <a:pt x="167" y="336"/>
                  <a:pt x="167" y="334"/>
                  <a:pt x="166" y="333"/>
                </a:cubicBezTo>
                <a:close/>
                <a:moveTo>
                  <a:pt x="465" y="30"/>
                </a:moveTo>
                <a:cubicBezTo>
                  <a:pt x="459" y="35"/>
                  <a:pt x="459" y="35"/>
                  <a:pt x="459" y="35"/>
                </a:cubicBezTo>
                <a:cubicBezTo>
                  <a:pt x="459" y="35"/>
                  <a:pt x="459" y="35"/>
                  <a:pt x="459" y="35"/>
                </a:cubicBezTo>
                <a:cubicBezTo>
                  <a:pt x="449" y="45"/>
                  <a:pt x="449" y="45"/>
                  <a:pt x="449" y="45"/>
                </a:cubicBezTo>
                <a:cubicBezTo>
                  <a:pt x="448" y="46"/>
                  <a:pt x="448" y="48"/>
                  <a:pt x="449" y="49"/>
                </a:cubicBezTo>
                <a:cubicBezTo>
                  <a:pt x="448" y="48"/>
                  <a:pt x="446" y="48"/>
                  <a:pt x="445" y="49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34" y="61"/>
                  <a:pt x="434" y="61"/>
                  <a:pt x="434" y="61"/>
                </a:cubicBezTo>
                <a:cubicBezTo>
                  <a:pt x="429" y="66"/>
                  <a:pt x="429" y="66"/>
                  <a:pt x="429" y="66"/>
                </a:cubicBezTo>
                <a:cubicBezTo>
                  <a:pt x="428" y="67"/>
                  <a:pt x="428" y="69"/>
                  <a:pt x="429" y="70"/>
                </a:cubicBezTo>
                <a:cubicBezTo>
                  <a:pt x="430" y="71"/>
                  <a:pt x="430" y="71"/>
                  <a:pt x="431" y="71"/>
                </a:cubicBezTo>
                <a:cubicBezTo>
                  <a:pt x="432" y="71"/>
                  <a:pt x="433" y="71"/>
                  <a:pt x="433" y="70"/>
                </a:cubicBezTo>
                <a:cubicBezTo>
                  <a:pt x="449" y="54"/>
                  <a:pt x="449" y="54"/>
                  <a:pt x="449" y="54"/>
                </a:cubicBezTo>
                <a:cubicBezTo>
                  <a:pt x="450" y="54"/>
                  <a:pt x="450" y="54"/>
                  <a:pt x="450" y="54"/>
                </a:cubicBezTo>
                <a:cubicBezTo>
                  <a:pt x="451" y="52"/>
                  <a:pt x="451" y="51"/>
                  <a:pt x="450" y="49"/>
                </a:cubicBezTo>
                <a:cubicBezTo>
                  <a:pt x="451" y="50"/>
                  <a:pt x="451" y="50"/>
                  <a:pt x="452" y="50"/>
                </a:cubicBezTo>
                <a:cubicBezTo>
                  <a:pt x="453" y="50"/>
                  <a:pt x="454" y="50"/>
                  <a:pt x="454" y="49"/>
                </a:cubicBezTo>
                <a:cubicBezTo>
                  <a:pt x="469" y="34"/>
                  <a:pt x="469" y="34"/>
                  <a:pt x="469" y="34"/>
                </a:cubicBezTo>
                <a:cubicBezTo>
                  <a:pt x="470" y="33"/>
                  <a:pt x="470" y="33"/>
                  <a:pt x="470" y="32"/>
                </a:cubicBezTo>
                <a:cubicBezTo>
                  <a:pt x="470" y="31"/>
                  <a:pt x="470" y="30"/>
                  <a:pt x="469" y="30"/>
                </a:cubicBezTo>
                <a:cubicBezTo>
                  <a:pt x="468" y="28"/>
                  <a:pt x="466" y="28"/>
                  <a:pt x="465" y="30"/>
                </a:cubicBezTo>
                <a:close/>
                <a:moveTo>
                  <a:pt x="165" y="352"/>
                </a:moveTo>
                <a:cubicBezTo>
                  <a:pt x="169" y="348"/>
                  <a:pt x="169" y="348"/>
                  <a:pt x="169" y="348"/>
                </a:cubicBezTo>
                <a:cubicBezTo>
                  <a:pt x="170" y="347"/>
                  <a:pt x="170" y="345"/>
                  <a:pt x="169" y="344"/>
                </a:cubicBezTo>
                <a:cubicBezTo>
                  <a:pt x="168" y="343"/>
                  <a:pt x="166" y="343"/>
                  <a:pt x="165" y="344"/>
                </a:cubicBezTo>
                <a:cubicBezTo>
                  <a:pt x="161" y="348"/>
                  <a:pt x="161" y="348"/>
                  <a:pt x="161" y="348"/>
                </a:cubicBezTo>
                <a:cubicBezTo>
                  <a:pt x="160" y="349"/>
                  <a:pt x="160" y="351"/>
                  <a:pt x="161" y="352"/>
                </a:cubicBezTo>
                <a:cubicBezTo>
                  <a:pt x="161" y="353"/>
                  <a:pt x="162" y="353"/>
                  <a:pt x="163" y="353"/>
                </a:cubicBezTo>
                <a:cubicBezTo>
                  <a:pt x="164" y="353"/>
                  <a:pt x="164" y="353"/>
                  <a:pt x="165" y="352"/>
                </a:cubicBezTo>
                <a:close/>
                <a:moveTo>
                  <a:pt x="174" y="342"/>
                </a:moveTo>
                <a:cubicBezTo>
                  <a:pt x="175" y="342"/>
                  <a:pt x="176" y="342"/>
                  <a:pt x="176" y="341"/>
                </a:cubicBezTo>
                <a:cubicBezTo>
                  <a:pt x="370" y="148"/>
                  <a:pt x="370" y="148"/>
                  <a:pt x="370" y="148"/>
                </a:cubicBezTo>
                <a:cubicBezTo>
                  <a:pt x="371" y="147"/>
                  <a:pt x="371" y="145"/>
                  <a:pt x="370" y="143"/>
                </a:cubicBezTo>
                <a:cubicBezTo>
                  <a:pt x="368" y="142"/>
                  <a:pt x="366" y="142"/>
                  <a:pt x="365" y="143"/>
                </a:cubicBezTo>
                <a:cubicBezTo>
                  <a:pt x="172" y="337"/>
                  <a:pt x="172" y="337"/>
                  <a:pt x="172" y="337"/>
                </a:cubicBezTo>
                <a:cubicBezTo>
                  <a:pt x="171" y="338"/>
                  <a:pt x="171" y="340"/>
                  <a:pt x="172" y="341"/>
                </a:cubicBezTo>
                <a:cubicBezTo>
                  <a:pt x="172" y="342"/>
                  <a:pt x="173" y="342"/>
                  <a:pt x="174" y="342"/>
                </a:cubicBezTo>
                <a:close/>
                <a:moveTo>
                  <a:pt x="478" y="38"/>
                </a:moveTo>
                <a:cubicBezTo>
                  <a:pt x="479" y="38"/>
                  <a:pt x="479" y="38"/>
                  <a:pt x="480" y="37"/>
                </a:cubicBezTo>
                <a:cubicBezTo>
                  <a:pt x="490" y="28"/>
                  <a:pt x="490" y="28"/>
                  <a:pt x="490" y="28"/>
                </a:cubicBezTo>
                <a:cubicBezTo>
                  <a:pt x="491" y="26"/>
                  <a:pt x="491" y="24"/>
                  <a:pt x="490" y="23"/>
                </a:cubicBezTo>
                <a:cubicBezTo>
                  <a:pt x="489" y="22"/>
                  <a:pt x="487" y="22"/>
                  <a:pt x="485" y="23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4" y="34"/>
                  <a:pt x="474" y="36"/>
                  <a:pt x="476" y="37"/>
                </a:cubicBezTo>
                <a:cubicBezTo>
                  <a:pt x="476" y="38"/>
                  <a:pt x="477" y="38"/>
                  <a:pt x="478" y="38"/>
                </a:cubicBezTo>
                <a:close/>
                <a:moveTo>
                  <a:pt x="471" y="37"/>
                </a:moveTo>
                <a:cubicBezTo>
                  <a:pt x="466" y="43"/>
                  <a:pt x="466" y="43"/>
                  <a:pt x="466" y="43"/>
                </a:cubicBezTo>
                <a:cubicBezTo>
                  <a:pt x="465" y="44"/>
                  <a:pt x="465" y="46"/>
                  <a:pt x="466" y="47"/>
                </a:cubicBezTo>
                <a:cubicBezTo>
                  <a:pt x="466" y="48"/>
                  <a:pt x="467" y="48"/>
                  <a:pt x="468" y="48"/>
                </a:cubicBezTo>
                <a:cubicBezTo>
                  <a:pt x="469" y="48"/>
                  <a:pt x="470" y="48"/>
                  <a:pt x="470" y="47"/>
                </a:cubicBezTo>
                <a:cubicBezTo>
                  <a:pt x="476" y="42"/>
                  <a:pt x="476" y="42"/>
                  <a:pt x="476" y="42"/>
                </a:cubicBezTo>
                <a:cubicBezTo>
                  <a:pt x="477" y="41"/>
                  <a:pt x="477" y="39"/>
                  <a:pt x="476" y="37"/>
                </a:cubicBezTo>
                <a:cubicBezTo>
                  <a:pt x="474" y="36"/>
                  <a:pt x="472" y="36"/>
                  <a:pt x="471" y="37"/>
                </a:cubicBezTo>
                <a:close/>
                <a:moveTo>
                  <a:pt x="464" y="50"/>
                </a:moveTo>
                <a:cubicBezTo>
                  <a:pt x="464" y="50"/>
                  <a:pt x="464" y="50"/>
                  <a:pt x="464" y="50"/>
                </a:cubicBezTo>
                <a:cubicBezTo>
                  <a:pt x="464" y="50"/>
                  <a:pt x="464" y="50"/>
                  <a:pt x="463" y="50"/>
                </a:cubicBezTo>
                <a:cubicBezTo>
                  <a:pt x="463" y="50"/>
                  <a:pt x="463" y="50"/>
                  <a:pt x="463" y="50"/>
                </a:cubicBezTo>
                <a:cubicBezTo>
                  <a:pt x="463" y="50"/>
                  <a:pt x="463" y="50"/>
                  <a:pt x="463" y="49"/>
                </a:cubicBezTo>
                <a:cubicBezTo>
                  <a:pt x="463" y="49"/>
                  <a:pt x="463" y="49"/>
                  <a:pt x="463" y="49"/>
                </a:cubicBezTo>
                <a:cubicBezTo>
                  <a:pt x="462" y="49"/>
                  <a:pt x="462" y="49"/>
                  <a:pt x="462" y="49"/>
                </a:cubicBezTo>
                <a:cubicBezTo>
                  <a:pt x="462" y="49"/>
                  <a:pt x="462" y="49"/>
                  <a:pt x="461" y="49"/>
                </a:cubicBezTo>
                <a:cubicBezTo>
                  <a:pt x="461" y="49"/>
                  <a:pt x="461" y="49"/>
                  <a:pt x="461" y="49"/>
                </a:cubicBezTo>
                <a:cubicBezTo>
                  <a:pt x="461" y="49"/>
                  <a:pt x="460" y="49"/>
                  <a:pt x="460" y="49"/>
                </a:cubicBezTo>
                <a:cubicBezTo>
                  <a:pt x="460" y="49"/>
                  <a:pt x="460" y="49"/>
                  <a:pt x="460" y="49"/>
                </a:cubicBezTo>
                <a:cubicBezTo>
                  <a:pt x="460" y="49"/>
                  <a:pt x="459" y="49"/>
                  <a:pt x="459" y="49"/>
                </a:cubicBezTo>
                <a:cubicBezTo>
                  <a:pt x="459" y="49"/>
                  <a:pt x="459" y="49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9" y="50"/>
                  <a:pt x="459" y="50"/>
                  <a:pt x="459" y="50"/>
                </a:cubicBezTo>
                <a:cubicBezTo>
                  <a:pt x="457" y="52"/>
                  <a:pt x="457" y="52"/>
                  <a:pt x="457" y="52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50" y="59"/>
                  <a:pt x="450" y="59"/>
                  <a:pt x="450" y="59"/>
                </a:cubicBezTo>
                <a:cubicBezTo>
                  <a:pt x="441" y="68"/>
                  <a:pt x="441" y="68"/>
                  <a:pt x="441" y="68"/>
                </a:cubicBezTo>
                <a:cubicBezTo>
                  <a:pt x="439" y="69"/>
                  <a:pt x="439" y="71"/>
                  <a:pt x="441" y="72"/>
                </a:cubicBezTo>
                <a:cubicBezTo>
                  <a:pt x="441" y="73"/>
                  <a:pt x="442" y="73"/>
                  <a:pt x="443" y="73"/>
                </a:cubicBezTo>
                <a:cubicBezTo>
                  <a:pt x="444" y="73"/>
                  <a:pt x="444" y="73"/>
                  <a:pt x="445" y="72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3" y="54"/>
                </a:cubicBezTo>
                <a:cubicBezTo>
                  <a:pt x="463" y="54"/>
                  <a:pt x="463" y="54"/>
                  <a:pt x="464" y="54"/>
                </a:cubicBezTo>
                <a:cubicBezTo>
                  <a:pt x="464" y="54"/>
                  <a:pt x="464" y="53"/>
                  <a:pt x="464" y="53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2"/>
                  <a:pt x="464" y="52"/>
                  <a:pt x="464" y="52"/>
                </a:cubicBezTo>
                <a:cubicBezTo>
                  <a:pt x="464" y="51"/>
                  <a:pt x="464" y="51"/>
                  <a:pt x="464" y="51"/>
                </a:cubicBezTo>
                <a:cubicBezTo>
                  <a:pt x="464" y="51"/>
                  <a:pt x="464" y="51"/>
                  <a:pt x="464" y="50"/>
                </a:cubicBezTo>
                <a:close/>
                <a:moveTo>
                  <a:pt x="490" y="23"/>
                </a:moveTo>
                <a:cubicBezTo>
                  <a:pt x="491" y="23"/>
                  <a:pt x="492" y="24"/>
                  <a:pt x="492" y="24"/>
                </a:cubicBezTo>
                <a:cubicBezTo>
                  <a:pt x="493" y="24"/>
                  <a:pt x="494" y="23"/>
                  <a:pt x="495" y="23"/>
                </a:cubicBezTo>
                <a:cubicBezTo>
                  <a:pt x="502" y="15"/>
                  <a:pt x="502" y="15"/>
                  <a:pt x="502" y="15"/>
                </a:cubicBezTo>
                <a:cubicBezTo>
                  <a:pt x="506" y="11"/>
                  <a:pt x="506" y="11"/>
                  <a:pt x="506" y="11"/>
                </a:cubicBezTo>
                <a:cubicBezTo>
                  <a:pt x="508" y="10"/>
                  <a:pt x="508" y="8"/>
                  <a:pt x="506" y="7"/>
                </a:cubicBezTo>
                <a:cubicBezTo>
                  <a:pt x="505" y="5"/>
                  <a:pt x="503" y="5"/>
                  <a:pt x="502" y="7"/>
                </a:cubicBezTo>
                <a:cubicBezTo>
                  <a:pt x="495" y="14"/>
                  <a:pt x="495" y="14"/>
                  <a:pt x="495" y="14"/>
                </a:cubicBezTo>
                <a:cubicBezTo>
                  <a:pt x="490" y="18"/>
                  <a:pt x="490" y="18"/>
                  <a:pt x="490" y="18"/>
                </a:cubicBezTo>
                <a:cubicBezTo>
                  <a:pt x="489" y="20"/>
                  <a:pt x="489" y="22"/>
                  <a:pt x="490" y="23"/>
                </a:cubicBezTo>
                <a:close/>
                <a:moveTo>
                  <a:pt x="429" y="80"/>
                </a:moveTo>
                <a:cubicBezTo>
                  <a:pt x="415" y="93"/>
                  <a:pt x="415" y="93"/>
                  <a:pt x="415" y="93"/>
                </a:cubicBezTo>
                <a:cubicBezTo>
                  <a:pt x="415" y="93"/>
                  <a:pt x="415" y="94"/>
                  <a:pt x="415" y="94"/>
                </a:cubicBezTo>
                <a:cubicBezTo>
                  <a:pt x="414" y="94"/>
                  <a:pt x="414" y="95"/>
                  <a:pt x="414" y="95"/>
                </a:cubicBezTo>
                <a:cubicBezTo>
                  <a:pt x="411" y="97"/>
                  <a:pt x="411" y="97"/>
                  <a:pt x="411" y="97"/>
                </a:cubicBezTo>
                <a:cubicBezTo>
                  <a:pt x="410" y="99"/>
                  <a:pt x="410" y="100"/>
                  <a:pt x="411" y="102"/>
                </a:cubicBezTo>
                <a:cubicBezTo>
                  <a:pt x="412" y="102"/>
                  <a:pt x="413" y="103"/>
                  <a:pt x="414" y="103"/>
                </a:cubicBezTo>
                <a:cubicBezTo>
                  <a:pt x="414" y="103"/>
                  <a:pt x="415" y="102"/>
                  <a:pt x="416" y="102"/>
                </a:cubicBezTo>
                <a:cubicBezTo>
                  <a:pt x="418" y="99"/>
                  <a:pt x="418" y="99"/>
                  <a:pt x="418" y="99"/>
                </a:cubicBezTo>
                <a:cubicBezTo>
                  <a:pt x="418" y="99"/>
                  <a:pt x="419" y="99"/>
                  <a:pt x="419" y="98"/>
                </a:cubicBezTo>
                <a:cubicBezTo>
                  <a:pt x="419" y="98"/>
                  <a:pt x="420" y="98"/>
                  <a:pt x="420" y="98"/>
                </a:cubicBezTo>
                <a:cubicBezTo>
                  <a:pt x="433" y="84"/>
                  <a:pt x="433" y="84"/>
                  <a:pt x="433" y="84"/>
                </a:cubicBezTo>
                <a:cubicBezTo>
                  <a:pt x="434" y="83"/>
                  <a:pt x="434" y="81"/>
                  <a:pt x="433" y="80"/>
                </a:cubicBezTo>
                <a:cubicBezTo>
                  <a:pt x="432" y="79"/>
                  <a:pt x="430" y="79"/>
                  <a:pt x="429" y="80"/>
                </a:cubicBezTo>
                <a:close/>
                <a:moveTo>
                  <a:pt x="432" y="95"/>
                </a:moveTo>
                <a:cubicBezTo>
                  <a:pt x="431" y="94"/>
                  <a:pt x="429" y="94"/>
                  <a:pt x="428" y="95"/>
                </a:cubicBezTo>
                <a:cubicBezTo>
                  <a:pt x="415" y="108"/>
                  <a:pt x="415" y="108"/>
                  <a:pt x="415" y="108"/>
                </a:cubicBezTo>
                <a:cubicBezTo>
                  <a:pt x="413" y="109"/>
                  <a:pt x="413" y="111"/>
                  <a:pt x="415" y="112"/>
                </a:cubicBezTo>
                <a:cubicBezTo>
                  <a:pt x="415" y="113"/>
                  <a:pt x="416" y="113"/>
                  <a:pt x="417" y="113"/>
                </a:cubicBezTo>
                <a:cubicBezTo>
                  <a:pt x="418" y="113"/>
                  <a:pt x="418" y="113"/>
                  <a:pt x="419" y="112"/>
                </a:cubicBezTo>
                <a:cubicBezTo>
                  <a:pt x="432" y="99"/>
                  <a:pt x="432" y="99"/>
                  <a:pt x="432" y="99"/>
                </a:cubicBezTo>
                <a:cubicBezTo>
                  <a:pt x="433" y="98"/>
                  <a:pt x="433" y="96"/>
                  <a:pt x="432" y="95"/>
                </a:cubicBezTo>
                <a:close/>
                <a:moveTo>
                  <a:pt x="212" y="319"/>
                </a:moveTo>
                <a:cubicBezTo>
                  <a:pt x="212" y="319"/>
                  <a:pt x="212" y="319"/>
                  <a:pt x="212" y="319"/>
                </a:cubicBezTo>
                <a:cubicBezTo>
                  <a:pt x="379" y="152"/>
                  <a:pt x="379" y="152"/>
                  <a:pt x="379" y="152"/>
                </a:cubicBezTo>
                <a:cubicBezTo>
                  <a:pt x="380" y="151"/>
                  <a:pt x="380" y="149"/>
                  <a:pt x="379" y="148"/>
                </a:cubicBezTo>
                <a:cubicBezTo>
                  <a:pt x="378" y="147"/>
                  <a:pt x="376" y="147"/>
                  <a:pt x="375" y="148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208" y="315"/>
                  <a:pt x="208" y="315"/>
                  <a:pt x="208" y="315"/>
                </a:cubicBezTo>
                <a:cubicBezTo>
                  <a:pt x="178" y="345"/>
                  <a:pt x="178" y="345"/>
                  <a:pt x="178" y="345"/>
                </a:cubicBezTo>
                <a:cubicBezTo>
                  <a:pt x="176" y="346"/>
                  <a:pt x="176" y="348"/>
                  <a:pt x="178" y="349"/>
                </a:cubicBezTo>
                <a:cubicBezTo>
                  <a:pt x="178" y="350"/>
                  <a:pt x="179" y="350"/>
                  <a:pt x="180" y="350"/>
                </a:cubicBezTo>
                <a:cubicBezTo>
                  <a:pt x="181" y="350"/>
                  <a:pt x="181" y="350"/>
                  <a:pt x="182" y="349"/>
                </a:cubicBezTo>
                <a:lnTo>
                  <a:pt x="212" y="319"/>
                </a:lnTo>
                <a:close/>
                <a:moveTo>
                  <a:pt x="172" y="360"/>
                </a:moveTo>
                <a:cubicBezTo>
                  <a:pt x="173" y="358"/>
                  <a:pt x="173" y="357"/>
                  <a:pt x="172" y="355"/>
                </a:cubicBezTo>
                <a:cubicBezTo>
                  <a:pt x="171" y="354"/>
                  <a:pt x="169" y="354"/>
                  <a:pt x="167" y="355"/>
                </a:cubicBezTo>
                <a:cubicBezTo>
                  <a:pt x="163" y="360"/>
                  <a:pt x="163" y="360"/>
                  <a:pt x="163" y="360"/>
                </a:cubicBezTo>
                <a:cubicBezTo>
                  <a:pt x="161" y="361"/>
                  <a:pt x="161" y="363"/>
                  <a:pt x="163" y="364"/>
                </a:cubicBezTo>
                <a:cubicBezTo>
                  <a:pt x="163" y="365"/>
                  <a:pt x="164" y="365"/>
                  <a:pt x="165" y="365"/>
                </a:cubicBezTo>
                <a:cubicBezTo>
                  <a:pt x="166" y="365"/>
                  <a:pt x="166" y="365"/>
                  <a:pt x="167" y="364"/>
                </a:cubicBezTo>
                <a:lnTo>
                  <a:pt x="172" y="360"/>
                </a:lnTo>
                <a:close/>
                <a:moveTo>
                  <a:pt x="486" y="37"/>
                </a:moveTo>
                <a:cubicBezTo>
                  <a:pt x="486" y="37"/>
                  <a:pt x="486" y="37"/>
                  <a:pt x="486" y="37"/>
                </a:cubicBezTo>
                <a:cubicBezTo>
                  <a:pt x="478" y="45"/>
                  <a:pt x="478" y="45"/>
                  <a:pt x="478" y="45"/>
                </a:cubicBezTo>
                <a:cubicBezTo>
                  <a:pt x="477" y="46"/>
                  <a:pt x="477" y="47"/>
                  <a:pt x="477" y="48"/>
                </a:cubicBezTo>
                <a:cubicBezTo>
                  <a:pt x="476" y="48"/>
                  <a:pt x="475" y="48"/>
                  <a:pt x="474" y="49"/>
                </a:cubicBezTo>
                <a:cubicBezTo>
                  <a:pt x="464" y="58"/>
                  <a:pt x="464" y="58"/>
                  <a:pt x="464" y="58"/>
                </a:cubicBezTo>
                <a:cubicBezTo>
                  <a:pt x="435" y="87"/>
                  <a:pt x="435" y="87"/>
                  <a:pt x="435" y="87"/>
                </a:cubicBezTo>
                <a:cubicBezTo>
                  <a:pt x="434" y="89"/>
                  <a:pt x="434" y="90"/>
                  <a:pt x="435" y="92"/>
                </a:cubicBezTo>
                <a:cubicBezTo>
                  <a:pt x="436" y="92"/>
                  <a:pt x="437" y="93"/>
                  <a:pt x="438" y="93"/>
                </a:cubicBezTo>
                <a:cubicBezTo>
                  <a:pt x="438" y="93"/>
                  <a:pt x="439" y="92"/>
                  <a:pt x="440" y="92"/>
                </a:cubicBezTo>
                <a:cubicBezTo>
                  <a:pt x="458" y="74"/>
                  <a:pt x="458" y="74"/>
                  <a:pt x="458" y="74"/>
                </a:cubicBezTo>
                <a:cubicBezTo>
                  <a:pt x="469" y="63"/>
                  <a:pt x="469" y="63"/>
                  <a:pt x="469" y="63"/>
                </a:cubicBezTo>
                <a:cubicBezTo>
                  <a:pt x="478" y="53"/>
                  <a:pt x="478" y="53"/>
                  <a:pt x="478" y="53"/>
                </a:cubicBezTo>
                <a:cubicBezTo>
                  <a:pt x="479" y="52"/>
                  <a:pt x="479" y="51"/>
                  <a:pt x="479" y="50"/>
                </a:cubicBezTo>
                <a:cubicBezTo>
                  <a:pt x="479" y="50"/>
                  <a:pt x="480" y="50"/>
                  <a:pt x="480" y="50"/>
                </a:cubicBezTo>
                <a:cubicBezTo>
                  <a:pt x="481" y="50"/>
                  <a:pt x="481" y="50"/>
                  <a:pt x="482" y="49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0" y="41"/>
                </a:cubicBezTo>
                <a:cubicBezTo>
                  <a:pt x="490" y="41"/>
                  <a:pt x="490" y="41"/>
                  <a:pt x="491" y="41"/>
                </a:cubicBezTo>
                <a:cubicBezTo>
                  <a:pt x="523" y="9"/>
                  <a:pt x="523" y="9"/>
                  <a:pt x="523" y="9"/>
                </a:cubicBezTo>
                <a:cubicBezTo>
                  <a:pt x="524" y="8"/>
                  <a:pt x="524" y="6"/>
                  <a:pt x="523" y="4"/>
                </a:cubicBezTo>
                <a:cubicBezTo>
                  <a:pt x="521" y="3"/>
                  <a:pt x="519" y="3"/>
                  <a:pt x="518" y="4"/>
                </a:cubicBezTo>
                <a:cubicBezTo>
                  <a:pt x="486" y="36"/>
                  <a:pt x="486" y="36"/>
                  <a:pt x="486" y="36"/>
                </a:cubicBezTo>
                <a:cubicBezTo>
                  <a:pt x="486" y="37"/>
                  <a:pt x="486" y="37"/>
                  <a:pt x="486" y="37"/>
                </a:cubicBezTo>
                <a:close/>
                <a:moveTo>
                  <a:pt x="510" y="31"/>
                </a:moveTo>
                <a:cubicBezTo>
                  <a:pt x="511" y="31"/>
                  <a:pt x="512" y="31"/>
                  <a:pt x="513" y="31"/>
                </a:cubicBezTo>
                <a:cubicBezTo>
                  <a:pt x="513" y="31"/>
                  <a:pt x="514" y="31"/>
                  <a:pt x="515" y="31"/>
                </a:cubicBezTo>
                <a:cubicBezTo>
                  <a:pt x="537" y="8"/>
                  <a:pt x="537" y="8"/>
                  <a:pt x="537" y="8"/>
                </a:cubicBezTo>
                <a:cubicBezTo>
                  <a:pt x="539" y="7"/>
                  <a:pt x="539" y="5"/>
                  <a:pt x="537" y="4"/>
                </a:cubicBezTo>
                <a:cubicBezTo>
                  <a:pt x="536" y="2"/>
                  <a:pt x="534" y="2"/>
                  <a:pt x="533" y="4"/>
                </a:cubicBezTo>
                <a:cubicBezTo>
                  <a:pt x="510" y="26"/>
                  <a:pt x="510" y="26"/>
                  <a:pt x="510" y="26"/>
                </a:cubicBezTo>
                <a:cubicBezTo>
                  <a:pt x="509" y="27"/>
                  <a:pt x="509" y="29"/>
                  <a:pt x="510" y="31"/>
                </a:cubicBezTo>
                <a:close/>
                <a:moveTo>
                  <a:pt x="389" y="152"/>
                </a:moveTo>
                <a:cubicBezTo>
                  <a:pt x="388" y="151"/>
                  <a:pt x="386" y="151"/>
                  <a:pt x="384" y="152"/>
                </a:cubicBezTo>
                <a:cubicBezTo>
                  <a:pt x="181" y="356"/>
                  <a:pt x="181" y="356"/>
                  <a:pt x="181" y="356"/>
                </a:cubicBezTo>
                <a:cubicBezTo>
                  <a:pt x="179" y="357"/>
                  <a:pt x="179" y="359"/>
                  <a:pt x="181" y="360"/>
                </a:cubicBezTo>
                <a:cubicBezTo>
                  <a:pt x="181" y="361"/>
                  <a:pt x="182" y="361"/>
                  <a:pt x="183" y="361"/>
                </a:cubicBezTo>
                <a:cubicBezTo>
                  <a:pt x="184" y="361"/>
                  <a:pt x="184" y="361"/>
                  <a:pt x="185" y="360"/>
                </a:cubicBezTo>
                <a:cubicBezTo>
                  <a:pt x="389" y="157"/>
                  <a:pt x="389" y="157"/>
                  <a:pt x="389" y="157"/>
                </a:cubicBezTo>
                <a:cubicBezTo>
                  <a:pt x="390" y="155"/>
                  <a:pt x="390" y="153"/>
                  <a:pt x="389" y="152"/>
                </a:cubicBezTo>
                <a:close/>
                <a:moveTo>
                  <a:pt x="492" y="48"/>
                </a:moveTo>
                <a:cubicBezTo>
                  <a:pt x="491" y="47"/>
                  <a:pt x="491" y="47"/>
                  <a:pt x="490" y="47"/>
                </a:cubicBezTo>
                <a:cubicBezTo>
                  <a:pt x="489" y="48"/>
                  <a:pt x="489" y="48"/>
                  <a:pt x="488" y="48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85" y="51"/>
                  <a:pt x="485" y="51"/>
                  <a:pt x="485" y="51"/>
                </a:cubicBezTo>
                <a:cubicBezTo>
                  <a:pt x="468" y="68"/>
                  <a:pt x="468" y="68"/>
                  <a:pt x="468" y="68"/>
                </a:cubicBezTo>
                <a:cubicBezTo>
                  <a:pt x="467" y="69"/>
                  <a:pt x="467" y="71"/>
                  <a:pt x="468" y="73"/>
                </a:cubicBezTo>
                <a:cubicBezTo>
                  <a:pt x="469" y="73"/>
                  <a:pt x="470" y="73"/>
                  <a:pt x="471" y="73"/>
                </a:cubicBezTo>
                <a:cubicBezTo>
                  <a:pt x="471" y="73"/>
                  <a:pt x="472" y="73"/>
                  <a:pt x="473" y="73"/>
                </a:cubicBezTo>
                <a:cubicBezTo>
                  <a:pt x="475" y="70"/>
                  <a:pt x="475" y="70"/>
                  <a:pt x="475" y="7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5" y="60"/>
                  <a:pt x="485" y="60"/>
                </a:cubicBezTo>
                <a:cubicBezTo>
                  <a:pt x="485" y="60"/>
                  <a:pt x="486" y="60"/>
                  <a:pt x="486" y="60"/>
                </a:cubicBezTo>
                <a:cubicBezTo>
                  <a:pt x="486" y="60"/>
                  <a:pt x="486" y="59"/>
                  <a:pt x="486" y="59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88" y="57"/>
                  <a:pt x="488" y="57"/>
                  <a:pt x="488" y="57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0" y="56"/>
                  <a:pt x="490" y="56"/>
                  <a:pt x="490" y="56"/>
                </a:cubicBezTo>
                <a:cubicBezTo>
                  <a:pt x="493" y="53"/>
                  <a:pt x="493" y="53"/>
                  <a:pt x="493" y="53"/>
                </a:cubicBezTo>
                <a:cubicBezTo>
                  <a:pt x="494" y="51"/>
                  <a:pt x="494" y="49"/>
                  <a:pt x="493" y="48"/>
                </a:cubicBezTo>
                <a:cubicBezTo>
                  <a:pt x="493" y="48"/>
                  <a:pt x="492" y="48"/>
                  <a:pt x="492" y="48"/>
                </a:cubicBezTo>
                <a:close/>
                <a:moveTo>
                  <a:pt x="172" y="364"/>
                </a:moveTo>
                <a:cubicBezTo>
                  <a:pt x="168" y="369"/>
                  <a:pt x="168" y="369"/>
                  <a:pt x="168" y="369"/>
                </a:cubicBezTo>
                <a:cubicBezTo>
                  <a:pt x="166" y="370"/>
                  <a:pt x="166" y="372"/>
                  <a:pt x="168" y="373"/>
                </a:cubicBezTo>
                <a:cubicBezTo>
                  <a:pt x="168" y="374"/>
                  <a:pt x="169" y="374"/>
                  <a:pt x="170" y="374"/>
                </a:cubicBezTo>
                <a:cubicBezTo>
                  <a:pt x="171" y="374"/>
                  <a:pt x="171" y="374"/>
                  <a:pt x="172" y="373"/>
                </a:cubicBezTo>
                <a:cubicBezTo>
                  <a:pt x="177" y="369"/>
                  <a:pt x="177" y="369"/>
                  <a:pt x="177" y="369"/>
                </a:cubicBezTo>
                <a:cubicBezTo>
                  <a:pt x="178" y="367"/>
                  <a:pt x="178" y="365"/>
                  <a:pt x="177" y="364"/>
                </a:cubicBezTo>
                <a:cubicBezTo>
                  <a:pt x="176" y="363"/>
                  <a:pt x="174" y="363"/>
                  <a:pt x="172" y="364"/>
                </a:cubicBezTo>
                <a:close/>
                <a:moveTo>
                  <a:pt x="464" y="73"/>
                </a:moveTo>
                <a:cubicBezTo>
                  <a:pt x="462" y="75"/>
                  <a:pt x="462" y="75"/>
                  <a:pt x="462" y="75"/>
                </a:cubicBezTo>
                <a:cubicBezTo>
                  <a:pt x="461" y="76"/>
                  <a:pt x="461" y="78"/>
                  <a:pt x="462" y="79"/>
                </a:cubicBezTo>
                <a:cubicBezTo>
                  <a:pt x="463" y="79"/>
                  <a:pt x="464" y="80"/>
                  <a:pt x="464" y="80"/>
                </a:cubicBezTo>
                <a:cubicBezTo>
                  <a:pt x="465" y="80"/>
                  <a:pt x="466" y="79"/>
                  <a:pt x="466" y="79"/>
                </a:cubicBezTo>
                <a:cubicBezTo>
                  <a:pt x="468" y="77"/>
                  <a:pt x="468" y="77"/>
                  <a:pt x="468" y="77"/>
                </a:cubicBezTo>
                <a:cubicBezTo>
                  <a:pt x="470" y="76"/>
                  <a:pt x="470" y="74"/>
                  <a:pt x="468" y="73"/>
                </a:cubicBezTo>
                <a:cubicBezTo>
                  <a:pt x="467" y="71"/>
                  <a:pt x="465" y="71"/>
                  <a:pt x="464" y="73"/>
                </a:cubicBezTo>
                <a:close/>
                <a:moveTo>
                  <a:pt x="435" y="102"/>
                </a:moveTo>
                <a:cubicBezTo>
                  <a:pt x="431" y="106"/>
                  <a:pt x="431" y="106"/>
                  <a:pt x="431" y="106"/>
                </a:cubicBezTo>
                <a:cubicBezTo>
                  <a:pt x="424" y="112"/>
                  <a:pt x="424" y="112"/>
                  <a:pt x="424" y="112"/>
                </a:cubicBezTo>
                <a:cubicBezTo>
                  <a:pt x="423" y="114"/>
                  <a:pt x="423" y="115"/>
                  <a:pt x="424" y="117"/>
                </a:cubicBezTo>
                <a:cubicBezTo>
                  <a:pt x="425" y="117"/>
                  <a:pt x="426" y="118"/>
                  <a:pt x="426" y="118"/>
                </a:cubicBezTo>
                <a:cubicBezTo>
                  <a:pt x="427" y="118"/>
                  <a:pt x="428" y="117"/>
                  <a:pt x="429" y="117"/>
                </a:cubicBezTo>
                <a:cubicBezTo>
                  <a:pt x="435" y="110"/>
                  <a:pt x="435" y="110"/>
                  <a:pt x="435" y="110"/>
                </a:cubicBezTo>
                <a:cubicBezTo>
                  <a:pt x="439" y="106"/>
                  <a:pt x="439" y="106"/>
                  <a:pt x="439" y="106"/>
                </a:cubicBezTo>
                <a:cubicBezTo>
                  <a:pt x="441" y="105"/>
                  <a:pt x="441" y="103"/>
                  <a:pt x="439" y="102"/>
                </a:cubicBezTo>
                <a:cubicBezTo>
                  <a:pt x="438" y="100"/>
                  <a:pt x="436" y="100"/>
                  <a:pt x="435" y="102"/>
                </a:cubicBezTo>
                <a:close/>
                <a:moveTo>
                  <a:pt x="533" y="22"/>
                </a:moveTo>
                <a:cubicBezTo>
                  <a:pt x="534" y="22"/>
                  <a:pt x="535" y="23"/>
                  <a:pt x="535" y="23"/>
                </a:cubicBezTo>
                <a:cubicBezTo>
                  <a:pt x="536" y="23"/>
                  <a:pt x="537" y="22"/>
                  <a:pt x="538" y="22"/>
                </a:cubicBezTo>
                <a:cubicBezTo>
                  <a:pt x="551" y="8"/>
                  <a:pt x="551" y="8"/>
                  <a:pt x="551" y="8"/>
                </a:cubicBezTo>
                <a:cubicBezTo>
                  <a:pt x="552" y="7"/>
                  <a:pt x="552" y="5"/>
                  <a:pt x="551" y="4"/>
                </a:cubicBezTo>
                <a:cubicBezTo>
                  <a:pt x="550" y="3"/>
                  <a:pt x="548" y="3"/>
                  <a:pt x="547" y="4"/>
                </a:cubicBezTo>
                <a:cubicBezTo>
                  <a:pt x="533" y="17"/>
                  <a:pt x="533" y="17"/>
                  <a:pt x="533" y="17"/>
                </a:cubicBezTo>
                <a:cubicBezTo>
                  <a:pt x="532" y="19"/>
                  <a:pt x="532" y="21"/>
                  <a:pt x="533" y="22"/>
                </a:cubicBezTo>
                <a:close/>
                <a:moveTo>
                  <a:pt x="399" y="161"/>
                </a:moveTo>
                <a:cubicBezTo>
                  <a:pt x="400" y="159"/>
                  <a:pt x="400" y="157"/>
                  <a:pt x="399" y="156"/>
                </a:cubicBezTo>
                <a:cubicBezTo>
                  <a:pt x="398" y="155"/>
                  <a:pt x="396" y="155"/>
                  <a:pt x="394" y="156"/>
                </a:cubicBezTo>
                <a:cubicBezTo>
                  <a:pt x="188" y="363"/>
                  <a:pt x="188" y="363"/>
                  <a:pt x="188" y="363"/>
                </a:cubicBezTo>
                <a:cubicBezTo>
                  <a:pt x="187" y="364"/>
                  <a:pt x="187" y="366"/>
                  <a:pt x="188" y="367"/>
                </a:cubicBezTo>
                <a:cubicBezTo>
                  <a:pt x="188" y="368"/>
                  <a:pt x="189" y="368"/>
                  <a:pt x="190" y="368"/>
                </a:cubicBezTo>
                <a:cubicBezTo>
                  <a:pt x="191" y="368"/>
                  <a:pt x="192" y="368"/>
                  <a:pt x="192" y="367"/>
                </a:cubicBezTo>
                <a:lnTo>
                  <a:pt x="399" y="161"/>
                </a:lnTo>
                <a:close/>
                <a:moveTo>
                  <a:pt x="495" y="55"/>
                </a:moveTo>
                <a:cubicBezTo>
                  <a:pt x="479" y="72"/>
                  <a:pt x="479" y="72"/>
                  <a:pt x="479" y="72"/>
                </a:cubicBezTo>
                <a:cubicBezTo>
                  <a:pt x="479" y="72"/>
                  <a:pt x="479" y="72"/>
                  <a:pt x="478" y="72"/>
                </a:cubicBezTo>
                <a:cubicBezTo>
                  <a:pt x="478" y="72"/>
                  <a:pt x="478" y="73"/>
                  <a:pt x="478" y="73"/>
                </a:cubicBezTo>
                <a:cubicBezTo>
                  <a:pt x="474" y="77"/>
                  <a:pt x="474" y="77"/>
                  <a:pt x="474" y="77"/>
                </a:cubicBezTo>
                <a:cubicBezTo>
                  <a:pt x="474" y="77"/>
                  <a:pt x="474" y="77"/>
                  <a:pt x="473" y="77"/>
                </a:cubicBezTo>
                <a:cubicBezTo>
                  <a:pt x="473" y="77"/>
                  <a:pt x="473" y="78"/>
                  <a:pt x="473" y="78"/>
                </a:cubicBezTo>
                <a:cubicBezTo>
                  <a:pt x="467" y="84"/>
                  <a:pt x="467" y="84"/>
                  <a:pt x="467" y="84"/>
                </a:cubicBezTo>
                <a:cubicBezTo>
                  <a:pt x="466" y="85"/>
                  <a:pt x="466" y="87"/>
                  <a:pt x="467" y="88"/>
                </a:cubicBezTo>
                <a:cubicBezTo>
                  <a:pt x="468" y="89"/>
                  <a:pt x="468" y="89"/>
                  <a:pt x="469" y="89"/>
                </a:cubicBezTo>
                <a:cubicBezTo>
                  <a:pt x="470" y="89"/>
                  <a:pt x="471" y="89"/>
                  <a:pt x="471" y="88"/>
                </a:cubicBezTo>
                <a:cubicBezTo>
                  <a:pt x="477" y="82"/>
                  <a:pt x="477" y="82"/>
                  <a:pt x="477" y="82"/>
                </a:cubicBezTo>
                <a:cubicBezTo>
                  <a:pt x="477" y="82"/>
                  <a:pt x="478" y="82"/>
                  <a:pt x="478" y="81"/>
                </a:cubicBezTo>
                <a:cubicBezTo>
                  <a:pt x="478" y="81"/>
                  <a:pt x="478" y="81"/>
                  <a:pt x="478" y="81"/>
                </a:cubicBezTo>
                <a:cubicBezTo>
                  <a:pt x="482" y="77"/>
                  <a:pt x="482" y="77"/>
                  <a:pt x="482" y="77"/>
                </a:cubicBezTo>
                <a:cubicBezTo>
                  <a:pt x="482" y="77"/>
                  <a:pt x="482" y="77"/>
                  <a:pt x="483" y="77"/>
                </a:cubicBezTo>
                <a:cubicBezTo>
                  <a:pt x="483" y="76"/>
                  <a:pt x="483" y="76"/>
                  <a:pt x="483" y="76"/>
                </a:cubicBezTo>
                <a:cubicBezTo>
                  <a:pt x="500" y="60"/>
                  <a:pt x="500" y="60"/>
                  <a:pt x="500" y="60"/>
                </a:cubicBezTo>
                <a:cubicBezTo>
                  <a:pt x="501" y="58"/>
                  <a:pt x="501" y="56"/>
                  <a:pt x="500" y="55"/>
                </a:cubicBezTo>
                <a:cubicBezTo>
                  <a:pt x="499" y="54"/>
                  <a:pt x="497" y="54"/>
                  <a:pt x="495" y="55"/>
                </a:cubicBezTo>
                <a:close/>
                <a:moveTo>
                  <a:pt x="454" y="96"/>
                </a:moveTo>
                <a:cubicBezTo>
                  <a:pt x="452" y="99"/>
                  <a:pt x="452" y="99"/>
                  <a:pt x="452" y="99"/>
                </a:cubicBezTo>
                <a:cubicBezTo>
                  <a:pt x="451" y="100"/>
                  <a:pt x="451" y="102"/>
                  <a:pt x="452" y="103"/>
                </a:cubicBezTo>
                <a:cubicBezTo>
                  <a:pt x="453" y="103"/>
                  <a:pt x="453" y="104"/>
                  <a:pt x="454" y="104"/>
                </a:cubicBezTo>
                <a:cubicBezTo>
                  <a:pt x="455" y="104"/>
                  <a:pt x="456" y="103"/>
                  <a:pt x="456" y="103"/>
                </a:cubicBezTo>
                <a:cubicBezTo>
                  <a:pt x="459" y="101"/>
                  <a:pt x="459" y="101"/>
                  <a:pt x="459" y="101"/>
                </a:cubicBezTo>
                <a:cubicBezTo>
                  <a:pt x="460" y="100"/>
                  <a:pt x="460" y="98"/>
                  <a:pt x="459" y="96"/>
                </a:cubicBezTo>
                <a:cubicBezTo>
                  <a:pt x="457" y="95"/>
                  <a:pt x="455" y="95"/>
                  <a:pt x="454" y="96"/>
                </a:cubicBezTo>
                <a:close/>
                <a:moveTo>
                  <a:pt x="437" y="114"/>
                </a:moveTo>
                <a:cubicBezTo>
                  <a:pt x="435" y="116"/>
                  <a:pt x="435" y="116"/>
                  <a:pt x="435" y="116"/>
                </a:cubicBezTo>
                <a:cubicBezTo>
                  <a:pt x="435" y="116"/>
                  <a:pt x="434" y="116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4" y="117"/>
                  <a:pt x="434" y="117"/>
                  <a:pt x="434" y="117"/>
                </a:cubicBezTo>
                <a:cubicBezTo>
                  <a:pt x="433" y="117"/>
                  <a:pt x="433" y="117"/>
                  <a:pt x="433" y="117"/>
                </a:cubicBezTo>
                <a:cubicBezTo>
                  <a:pt x="433" y="117"/>
                  <a:pt x="433" y="117"/>
                  <a:pt x="433" y="118"/>
                </a:cubicBezTo>
                <a:cubicBezTo>
                  <a:pt x="433" y="118"/>
                  <a:pt x="433" y="118"/>
                  <a:pt x="433" y="118"/>
                </a:cubicBezTo>
                <a:cubicBezTo>
                  <a:pt x="433" y="118"/>
                  <a:pt x="433" y="118"/>
                  <a:pt x="433" y="119"/>
                </a:cubicBezTo>
                <a:cubicBezTo>
                  <a:pt x="433" y="119"/>
                  <a:pt x="433" y="119"/>
                  <a:pt x="433" y="119"/>
                </a:cubicBezTo>
                <a:cubicBezTo>
                  <a:pt x="433" y="119"/>
                  <a:pt x="433" y="120"/>
                  <a:pt x="433" y="120"/>
                </a:cubicBezTo>
                <a:cubicBezTo>
                  <a:pt x="433" y="120"/>
                  <a:pt x="433" y="120"/>
                  <a:pt x="433" y="120"/>
                </a:cubicBezTo>
                <a:cubicBezTo>
                  <a:pt x="433" y="120"/>
                  <a:pt x="433" y="121"/>
                  <a:pt x="433" y="121"/>
                </a:cubicBezTo>
                <a:cubicBezTo>
                  <a:pt x="433" y="121"/>
                  <a:pt x="433" y="121"/>
                  <a:pt x="433" y="121"/>
                </a:cubicBezTo>
                <a:cubicBezTo>
                  <a:pt x="433" y="121"/>
                  <a:pt x="433" y="121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3" y="122"/>
                  <a:pt x="433" y="122"/>
                  <a:pt x="433" y="122"/>
                </a:cubicBezTo>
                <a:cubicBezTo>
                  <a:pt x="434" y="122"/>
                  <a:pt x="434" y="122"/>
                  <a:pt x="434" y="122"/>
                </a:cubicBezTo>
                <a:cubicBezTo>
                  <a:pt x="434" y="122"/>
                  <a:pt x="434" y="123"/>
                  <a:pt x="435" y="123"/>
                </a:cubicBezTo>
                <a:cubicBezTo>
                  <a:pt x="435" y="123"/>
                  <a:pt x="435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3"/>
                  <a:pt x="436" y="123"/>
                </a:cubicBezTo>
                <a:cubicBezTo>
                  <a:pt x="436" y="123"/>
                  <a:pt x="436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7" y="122"/>
                  <a:pt x="437" y="122"/>
                  <a:pt x="437" y="122"/>
                </a:cubicBezTo>
                <a:cubicBezTo>
                  <a:pt x="438" y="122"/>
                  <a:pt x="438" y="121"/>
                  <a:pt x="438" y="121"/>
                </a:cubicBezTo>
                <a:cubicBezTo>
                  <a:pt x="438" y="121"/>
                  <a:pt x="438" y="121"/>
                  <a:pt x="438" y="121"/>
                </a:cubicBezTo>
                <a:cubicBezTo>
                  <a:pt x="439" y="121"/>
                  <a:pt x="439" y="120"/>
                  <a:pt x="439" y="120"/>
                </a:cubicBezTo>
                <a:cubicBezTo>
                  <a:pt x="441" y="118"/>
                  <a:pt x="441" y="118"/>
                  <a:pt x="441" y="118"/>
                </a:cubicBezTo>
                <a:cubicBezTo>
                  <a:pt x="443" y="117"/>
                  <a:pt x="443" y="115"/>
                  <a:pt x="441" y="114"/>
                </a:cubicBezTo>
                <a:cubicBezTo>
                  <a:pt x="440" y="112"/>
                  <a:pt x="438" y="112"/>
                  <a:pt x="437" y="114"/>
                </a:cubicBezTo>
                <a:close/>
                <a:moveTo>
                  <a:pt x="197" y="376"/>
                </a:moveTo>
                <a:cubicBezTo>
                  <a:pt x="397" y="177"/>
                  <a:pt x="397" y="177"/>
                  <a:pt x="397" y="177"/>
                </a:cubicBezTo>
                <a:cubicBezTo>
                  <a:pt x="397" y="176"/>
                  <a:pt x="397" y="176"/>
                  <a:pt x="397" y="176"/>
                </a:cubicBezTo>
                <a:cubicBezTo>
                  <a:pt x="398" y="176"/>
                  <a:pt x="398" y="175"/>
                  <a:pt x="398" y="175"/>
                </a:cubicBezTo>
                <a:cubicBezTo>
                  <a:pt x="400" y="173"/>
                  <a:pt x="400" y="173"/>
                  <a:pt x="400" y="173"/>
                </a:cubicBezTo>
                <a:cubicBezTo>
                  <a:pt x="402" y="172"/>
                  <a:pt x="402" y="170"/>
                  <a:pt x="400" y="169"/>
                </a:cubicBezTo>
                <a:cubicBezTo>
                  <a:pt x="399" y="167"/>
                  <a:pt x="397" y="167"/>
                  <a:pt x="396" y="169"/>
                </a:cubicBezTo>
                <a:cubicBezTo>
                  <a:pt x="394" y="171"/>
                  <a:pt x="394" y="171"/>
                  <a:pt x="394" y="171"/>
                </a:cubicBezTo>
                <a:cubicBezTo>
                  <a:pt x="393" y="171"/>
                  <a:pt x="393" y="171"/>
                  <a:pt x="393" y="172"/>
                </a:cubicBezTo>
                <a:cubicBezTo>
                  <a:pt x="393" y="172"/>
                  <a:pt x="393" y="172"/>
                  <a:pt x="392" y="172"/>
                </a:cubicBezTo>
                <a:cubicBezTo>
                  <a:pt x="193" y="372"/>
                  <a:pt x="193" y="372"/>
                  <a:pt x="193" y="372"/>
                </a:cubicBezTo>
                <a:cubicBezTo>
                  <a:pt x="192" y="373"/>
                  <a:pt x="192" y="375"/>
                  <a:pt x="193" y="376"/>
                </a:cubicBezTo>
                <a:cubicBezTo>
                  <a:pt x="194" y="377"/>
                  <a:pt x="194" y="377"/>
                  <a:pt x="195" y="377"/>
                </a:cubicBezTo>
                <a:cubicBezTo>
                  <a:pt x="196" y="377"/>
                  <a:pt x="197" y="377"/>
                  <a:pt x="197" y="376"/>
                </a:cubicBezTo>
                <a:close/>
                <a:moveTo>
                  <a:pt x="549" y="20"/>
                </a:moveTo>
                <a:cubicBezTo>
                  <a:pt x="550" y="20"/>
                  <a:pt x="551" y="21"/>
                  <a:pt x="551" y="21"/>
                </a:cubicBezTo>
                <a:cubicBezTo>
                  <a:pt x="552" y="21"/>
                  <a:pt x="553" y="20"/>
                  <a:pt x="553" y="20"/>
                </a:cubicBezTo>
                <a:cubicBezTo>
                  <a:pt x="565" y="8"/>
                  <a:pt x="565" y="8"/>
                  <a:pt x="565" y="8"/>
                </a:cubicBezTo>
                <a:cubicBezTo>
                  <a:pt x="566" y="7"/>
                  <a:pt x="566" y="5"/>
                  <a:pt x="565" y="4"/>
                </a:cubicBezTo>
                <a:cubicBezTo>
                  <a:pt x="564" y="3"/>
                  <a:pt x="562" y="3"/>
                  <a:pt x="561" y="4"/>
                </a:cubicBezTo>
                <a:cubicBezTo>
                  <a:pt x="549" y="15"/>
                  <a:pt x="549" y="15"/>
                  <a:pt x="549" y="15"/>
                </a:cubicBezTo>
                <a:cubicBezTo>
                  <a:pt x="548" y="17"/>
                  <a:pt x="548" y="19"/>
                  <a:pt x="549" y="20"/>
                </a:cubicBezTo>
                <a:close/>
                <a:moveTo>
                  <a:pt x="505" y="60"/>
                </a:moveTo>
                <a:cubicBezTo>
                  <a:pt x="503" y="61"/>
                  <a:pt x="503" y="61"/>
                  <a:pt x="503" y="61"/>
                </a:cubicBezTo>
                <a:cubicBezTo>
                  <a:pt x="482" y="82"/>
                  <a:pt x="482" y="82"/>
                  <a:pt x="482" y="82"/>
                </a:cubicBezTo>
                <a:cubicBezTo>
                  <a:pt x="481" y="84"/>
                  <a:pt x="481" y="85"/>
                  <a:pt x="482" y="87"/>
                </a:cubicBezTo>
                <a:cubicBezTo>
                  <a:pt x="483" y="87"/>
                  <a:pt x="484" y="88"/>
                  <a:pt x="484" y="88"/>
                </a:cubicBezTo>
                <a:cubicBezTo>
                  <a:pt x="485" y="88"/>
                  <a:pt x="486" y="88"/>
                  <a:pt x="487" y="87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491" y="83"/>
                  <a:pt x="491" y="83"/>
                  <a:pt x="491" y="83"/>
                </a:cubicBezTo>
                <a:cubicBezTo>
                  <a:pt x="509" y="64"/>
                  <a:pt x="509" y="64"/>
                  <a:pt x="509" y="64"/>
                </a:cubicBezTo>
                <a:cubicBezTo>
                  <a:pt x="511" y="63"/>
                  <a:pt x="511" y="61"/>
                  <a:pt x="509" y="60"/>
                </a:cubicBezTo>
                <a:cubicBezTo>
                  <a:pt x="508" y="58"/>
                  <a:pt x="506" y="58"/>
                  <a:pt x="505" y="60"/>
                </a:cubicBezTo>
                <a:close/>
                <a:moveTo>
                  <a:pt x="439" y="130"/>
                </a:moveTo>
                <a:cubicBezTo>
                  <a:pt x="440" y="130"/>
                  <a:pt x="441" y="131"/>
                  <a:pt x="441" y="131"/>
                </a:cubicBezTo>
                <a:cubicBezTo>
                  <a:pt x="442" y="131"/>
                  <a:pt x="443" y="130"/>
                  <a:pt x="444" y="130"/>
                </a:cubicBezTo>
                <a:cubicBezTo>
                  <a:pt x="456" y="117"/>
                  <a:pt x="456" y="117"/>
                  <a:pt x="456" y="117"/>
                </a:cubicBezTo>
                <a:cubicBezTo>
                  <a:pt x="457" y="116"/>
                  <a:pt x="457" y="114"/>
                  <a:pt x="456" y="113"/>
                </a:cubicBezTo>
                <a:cubicBezTo>
                  <a:pt x="455" y="112"/>
                  <a:pt x="453" y="112"/>
                  <a:pt x="452" y="113"/>
                </a:cubicBezTo>
                <a:cubicBezTo>
                  <a:pt x="439" y="125"/>
                  <a:pt x="439" y="125"/>
                  <a:pt x="439" y="125"/>
                </a:cubicBezTo>
                <a:cubicBezTo>
                  <a:pt x="438" y="127"/>
                  <a:pt x="438" y="129"/>
                  <a:pt x="439" y="130"/>
                </a:cubicBezTo>
                <a:close/>
                <a:moveTo>
                  <a:pt x="537" y="36"/>
                </a:moveTo>
                <a:cubicBezTo>
                  <a:pt x="542" y="30"/>
                  <a:pt x="542" y="30"/>
                  <a:pt x="542" y="30"/>
                </a:cubicBezTo>
                <a:cubicBezTo>
                  <a:pt x="542" y="30"/>
                  <a:pt x="542" y="30"/>
                  <a:pt x="542" y="30"/>
                </a:cubicBezTo>
                <a:cubicBezTo>
                  <a:pt x="548" y="25"/>
                  <a:pt x="548" y="25"/>
                  <a:pt x="548" y="25"/>
                </a:cubicBezTo>
                <a:cubicBezTo>
                  <a:pt x="549" y="24"/>
                  <a:pt x="549" y="22"/>
                  <a:pt x="548" y="21"/>
                </a:cubicBezTo>
                <a:cubicBezTo>
                  <a:pt x="546" y="20"/>
                  <a:pt x="544" y="20"/>
                  <a:pt x="543" y="21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42" y="23"/>
                  <a:pt x="542" y="23"/>
                  <a:pt x="542" y="23"/>
                </a:cubicBezTo>
                <a:cubicBezTo>
                  <a:pt x="533" y="32"/>
                  <a:pt x="533" y="32"/>
                  <a:pt x="533" y="32"/>
                </a:cubicBezTo>
                <a:cubicBezTo>
                  <a:pt x="531" y="33"/>
                  <a:pt x="531" y="35"/>
                  <a:pt x="533" y="36"/>
                </a:cubicBezTo>
                <a:cubicBezTo>
                  <a:pt x="533" y="37"/>
                  <a:pt x="534" y="37"/>
                  <a:pt x="535" y="37"/>
                </a:cubicBezTo>
                <a:cubicBezTo>
                  <a:pt x="536" y="37"/>
                  <a:pt x="536" y="36"/>
                  <a:pt x="537" y="36"/>
                </a:cubicBezTo>
                <a:close/>
                <a:moveTo>
                  <a:pt x="437" y="137"/>
                </a:moveTo>
                <a:cubicBezTo>
                  <a:pt x="438" y="136"/>
                  <a:pt x="438" y="134"/>
                  <a:pt x="437" y="132"/>
                </a:cubicBezTo>
                <a:cubicBezTo>
                  <a:pt x="435" y="131"/>
                  <a:pt x="433" y="131"/>
                  <a:pt x="432" y="132"/>
                </a:cubicBezTo>
                <a:cubicBezTo>
                  <a:pt x="429" y="135"/>
                  <a:pt x="429" y="135"/>
                  <a:pt x="429" y="135"/>
                </a:cubicBezTo>
                <a:cubicBezTo>
                  <a:pt x="428" y="137"/>
                  <a:pt x="428" y="139"/>
                  <a:pt x="429" y="140"/>
                </a:cubicBezTo>
                <a:cubicBezTo>
                  <a:pt x="430" y="140"/>
                  <a:pt x="431" y="141"/>
                  <a:pt x="431" y="141"/>
                </a:cubicBezTo>
                <a:cubicBezTo>
                  <a:pt x="432" y="141"/>
                  <a:pt x="433" y="140"/>
                  <a:pt x="434" y="140"/>
                </a:cubicBezTo>
                <a:lnTo>
                  <a:pt x="437" y="137"/>
                </a:lnTo>
                <a:close/>
                <a:moveTo>
                  <a:pt x="417" y="148"/>
                </a:moveTo>
                <a:cubicBezTo>
                  <a:pt x="416" y="149"/>
                  <a:pt x="416" y="149"/>
                  <a:pt x="416" y="149"/>
                </a:cubicBezTo>
                <a:cubicBezTo>
                  <a:pt x="414" y="150"/>
                  <a:pt x="414" y="152"/>
                  <a:pt x="416" y="153"/>
                </a:cubicBezTo>
                <a:cubicBezTo>
                  <a:pt x="416" y="154"/>
                  <a:pt x="417" y="154"/>
                  <a:pt x="418" y="154"/>
                </a:cubicBezTo>
                <a:cubicBezTo>
                  <a:pt x="419" y="154"/>
                  <a:pt x="419" y="154"/>
                  <a:pt x="420" y="153"/>
                </a:cubicBezTo>
                <a:cubicBezTo>
                  <a:pt x="421" y="152"/>
                  <a:pt x="421" y="152"/>
                  <a:pt x="421" y="152"/>
                </a:cubicBezTo>
                <a:cubicBezTo>
                  <a:pt x="423" y="151"/>
                  <a:pt x="423" y="149"/>
                  <a:pt x="421" y="148"/>
                </a:cubicBezTo>
                <a:cubicBezTo>
                  <a:pt x="420" y="146"/>
                  <a:pt x="418" y="146"/>
                  <a:pt x="417" y="148"/>
                </a:cubicBezTo>
                <a:close/>
                <a:moveTo>
                  <a:pt x="470" y="95"/>
                </a:moveTo>
                <a:cubicBezTo>
                  <a:pt x="464" y="100"/>
                  <a:pt x="464" y="100"/>
                  <a:pt x="464" y="100"/>
                </a:cubicBezTo>
                <a:cubicBezTo>
                  <a:pt x="463" y="102"/>
                  <a:pt x="463" y="104"/>
                  <a:pt x="464" y="105"/>
                </a:cubicBezTo>
                <a:cubicBezTo>
                  <a:pt x="465" y="105"/>
                  <a:pt x="466" y="106"/>
                  <a:pt x="466" y="106"/>
                </a:cubicBezTo>
                <a:cubicBezTo>
                  <a:pt x="467" y="106"/>
                  <a:pt x="468" y="105"/>
                  <a:pt x="469" y="105"/>
                </a:cubicBezTo>
                <a:cubicBezTo>
                  <a:pt x="474" y="99"/>
                  <a:pt x="474" y="99"/>
                  <a:pt x="474" y="99"/>
                </a:cubicBezTo>
                <a:cubicBezTo>
                  <a:pt x="475" y="98"/>
                  <a:pt x="475" y="96"/>
                  <a:pt x="474" y="95"/>
                </a:cubicBezTo>
                <a:cubicBezTo>
                  <a:pt x="473" y="94"/>
                  <a:pt x="471" y="94"/>
                  <a:pt x="470" y="95"/>
                </a:cubicBezTo>
                <a:close/>
                <a:moveTo>
                  <a:pt x="561" y="18"/>
                </a:moveTo>
                <a:cubicBezTo>
                  <a:pt x="561" y="18"/>
                  <a:pt x="561" y="18"/>
                  <a:pt x="561" y="18"/>
                </a:cubicBezTo>
                <a:cubicBezTo>
                  <a:pt x="545" y="34"/>
                  <a:pt x="545" y="34"/>
                  <a:pt x="545" y="34"/>
                </a:cubicBezTo>
                <a:cubicBezTo>
                  <a:pt x="543" y="35"/>
                  <a:pt x="543" y="37"/>
                  <a:pt x="545" y="38"/>
                </a:cubicBezTo>
                <a:cubicBezTo>
                  <a:pt x="545" y="39"/>
                  <a:pt x="546" y="39"/>
                  <a:pt x="547" y="39"/>
                </a:cubicBezTo>
                <a:cubicBezTo>
                  <a:pt x="548" y="39"/>
                  <a:pt x="548" y="39"/>
                  <a:pt x="549" y="38"/>
                </a:cubicBezTo>
                <a:cubicBezTo>
                  <a:pt x="569" y="18"/>
                  <a:pt x="569" y="18"/>
                  <a:pt x="569" y="18"/>
                </a:cubicBezTo>
                <a:cubicBezTo>
                  <a:pt x="570" y="17"/>
                  <a:pt x="570" y="17"/>
                  <a:pt x="570" y="17"/>
                </a:cubicBezTo>
                <a:cubicBezTo>
                  <a:pt x="574" y="14"/>
                  <a:pt x="574" y="14"/>
                  <a:pt x="574" y="14"/>
                </a:cubicBezTo>
                <a:cubicBezTo>
                  <a:pt x="578" y="10"/>
                  <a:pt x="578" y="10"/>
                  <a:pt x="578" y="10"/>
                </a:cubicBezTo>
                <a:cubicBezTo>
                  <a:pt x="579" y="8"/>
                  <a:pt x="579" y="6"/>
                  <a:pt x="578" y="5"/>
                </a:cubicBezTo>
                <a:cubicBezTo>
                  <a:pt x="576" y="4"/>
                  <a:pt x="575" y="4"/>
                  <a:pt x="573" y="5"/>
                </a:cubicBezTo>
                <a:cubicBezTo>
                  <a:pt x="565" y="14"/>
                  <a:pt x="565" y="14"/>
                  <a:pt x="565" y="14"/>
                </a:cubicBezTo>
                <a:lnTo>
                  <a:pt x="561" y="18"/>
                </a:lnTo>
                <a:close/>
                <a:moveTo>
                  <a:pt x="433" y="150"/>
                </a:moveTo>
                <a:cubicBezTo>
                  <a:pt x="434" y="150"/>
                  <a:pt x="435" y="151"/>
                  <a:pt x="435" y="151"/>
                </a:cubicBezTo>
                <a:cubicBezTo>
                  <a:pt x="436" y="151"/>
                  <a:pt x="437" y="150"/>
                  <a:pt x="438" y="150"/>
                </a:cubicBezTo>
                <a:cubicBezTo>
                  <a:pt x="470" y="117"/>
                  <a:pt x="470" y="117"/>
                  <a:pt x="470" y="117"/>
                </a:cubicBezTo>
                <a:cubicBezTo>
                  <a:pt x="471" y="116"/>
                  <a:pt x="471" y="114"/>
                  <a:pt x="470" y="113"/>
                </a:cubicBezTo>
                <a:cubicBezTo>
                  <a:pt x="469" y="112"/>
                  <a:pt x="467" y="112"/>
                  <a:pt x="466" y="113"/>
                </a:cubicBezTo>
                <a:cubicBezTo>
                  <a:pt x="433" y="145"/>
                  <a:pt x="433" y="145"/>
                  <a:pt x="433" y="145"/>
                </a:cubicBezTo>
                <a:cubicBezTo>
                  <a:pt x="432" y="147"/>
                  <a:pt x="432" y="148"/>
                  <a:pt x="433" y="150"/>
                </a:cubicBezTo>
                <a:close/>
                <a:moveTo>
                  <a:pt x="515" y="64"/>
                </a:moveTo>
                <a:cubicBezTo>
                  <a:pt x="475" y="104"/>
                  <a:pt x="475" y="104"/>
                  <a:pt x="475" y="104"/>
                </a:cubicBezTo>
                <a:cubicBezTo>
                  <a:pt x="474" y="105"/>
                  <a:pt x="474" y="107"/>
                  <a:pt x="475" y="108"/>
                </a:cubicBezTo>
                <a:cubicBezTo>
                  <a:pt x="476" y="109"/>
                  <a:pt x="476" y="109"/>
                  <a:pt x="477" y="109"/>
                </a:cubicBezTo>
                <a:cubicBezTo>
                  <a:pt x="478" y="109"/>
                  <a:pt x="479" y="109"/>
                  <a:pt x="479" y="108"/>
                </a:cubicBezTo>
                <a:cubicBezTo>
                  <a:pt x="519" y="68"/>
                  <a:pt x="519" y="68"/>
                  <a:pt x="519" y="68"/>
                </a:cubicBezTo>
                <a:cubicBezTo>
                  <a:pt x="520" y="67"/>
                  <a:pt x="520" y="65"/>
                  <a:pt x="519" y="64"/>
                </a:cubicBezTo>
                <a:cubicBezTo>
                  <a:pt x="518" y="63"/>
                  <a:pt x="516" y="63"/>
                  <a:pt x="515" y="64"/>
                </a:cubicBezTo>
                <a:close/>
                <a:moveTo>
                  <a:pt x="198" y="389"/>
                </a:moveTo>
                <a:cubicBezTo>
                  <a:pt x="401" y="186"/>
                  <a:pt x="401" y="186"/>
                  <a:pt x="401" y="186"/>
                </a:cubicBezTo>
                <a:cubicBezTo>
                  <a:pt x="402" y="185"/>
                  <a:pt x="402" y="183"/>
                  <a:pt x="401" y="182"/>
                </a:cubicBezTo>
                <a:cubicBezTo>
                  <a:pt x="400" y="181"/>
                  <a:pt x="398" y="181"/>
                  <a:pt x="397" y="182"/>
                </a:cubicBezTo>
                <a:cubicBezTo>
                  <a:pt x="194" y="385"/>
                  <a:pt x="194" y="385"/>
                  <a:pt x="194" y="385"/>
                </a:cubicBezTo>
                <a:cubicBezTo>
                  <a:pt x="193" y="386"/>
                  <a:pt x="193" y="388"/>
                  <a:pt x="194" y="389"/>
                </a:cubicBezTo>
                <a:cubicBezTo>
                  <a:pt x="195" y="390"/>
                  <a:pt x="195" y="390"/>
                  <a:pt x="196" y="390"/>
                </a:cubicBezTo>
                <a:cubicBezTo>
                  <a:pt x="197" y="390"/>
                  <a:pt x="198" y="390"/>
                  <a:pt x="198" y="389"/>
                </a:cubicBezTo>
                <a:close/>
                <a:moveTo>
                  <a:pt x="410" y="176"/>
                </a:moveTo>
                <a:cubicBezTo>
                  <a:pt x="411" y="176"/>
                  <a:pt x="412" y="176"/>
                  <a:pt x="412" y="175"/>
                </a:cubicBezTo>
                <a:cubicBezTo>
                  <a:pt x="428" y="159"/>
                  <a:pt x="428" y="159"/>
                  <a:pt x="428" y="159"/>
                </a:cubicBezTo>
                <a:cubicBezTo>
                  <a:pt x="430" y="158"/>
                  <a:pt x="430" y="156"/>
                  <a:pt x="428" y="155"/>
                </a:cubicBezTo>
                <a:cubicBezTo>
                  <a:pt x="427" y="153"/>
                  <a:pt x="425" y="153"/>
                  <a:pt x="424" y="155"/>
                </a:cubicBezTo>
                <a:cubicBezTo>
                  <a:pt x="408" y="171"/>
                  <a:pt x="408" y="171"/>
                  <a:pt x="408" y="171"/>
                </a:cubicBezTo>
                <a:cubicBezTo>
                  <a:pt x="407" y="172"/>
                  <a:pt x="407" y="174"/>
                  <a:pt x="408" y="175"/>
                </a:cubicBezTo>
                <a:cubicBezTo>
                  <a:pt x="408" y="176"/>
                  <a:pt x="409" y="176"/>
                  <a:pt x="410" y="176"/>
                </a:cubicBezTo>
                <a:close/>
                <a:moveTo>
                  <a:pt x="560" y="37"/>
                </a:moveTo>
                <a:cubicBezTo>
                  <a:pt x="560" y="38"/>
                  <a:pt x="561" y="38"/>
                  <a:pt x="562" y="38"/>
                </a:cubicBezTo>
                <a:cubicBezTo>
                  <a:pt x="563" y="38"/>
                  <a:pt x="564" y="38"/>
                  <a:pt x="564" y="37"/>
                </a:cubicBezTo>
                <a:cubicBezTo>
                  <a:pt x="584" y="17"/>
                  <a:pt x="584" y="17"/>
                  <a:pt x="584" y="17"/>
                </a:cubicBezTo>
                <a:cubicBezTo>
                  <a:pt x="586" y="16"/>
                  <a:pt x="586" y="14"/>
                  <a:pt x="584" y="13"/>
                </a:cubicBezTo>
                <a:cubicBezTo>
                  <a:pt x="583" y="11"/>
                  <a:pt x="581" y="11"/>
                  <a:pt x="580" y="13"/>
                </a:cubicBezTo>
                <a:cubicBezTo>
                  <a:pt x="560" y="33"/>
                  <a:pt x="560" y="33"/>
                  <a:pt x="560" y="33"/>
                </a:cubicBezTo>
                <a:cubicBezTo>
                  <a:pt x="559" y="34"/>
                  <a:pt x="559" y="36"/>
                  <a:pt x="560" y="37"/>
                </a:cubicBezTo>
                <a:close/>
                <a:moveTo>
                  <a:pt x="267" y="326"/>
                </a:moveTo>
                <a:cubicBezTo>
                  <a:pt x="267" y="326"/>
                  <a:pt x="266" y="326"/>
                  <a:pt x="266" y="326"/>
                </a:cubicBezTo>
                <a:cubicBezTo>
                  <a:pt x="265" y="327"/>
                  <a:pt x="265" y="327"/>
                  <a:pt x="265" y="327"/>
                </a:cubicBezTo>
                <a:cubicBezTo>
                  <a:pt x="264" y="329"/>
                  <a:pt x="264" y="331"/>
                  <a:pt x="265" y="332"/>
                </a:cubicBezTo>
                <a:cubicBezTo>
                  <a:pt x="266" y="332"/>
                  <a:pt x="267" y="333"/>
                  <a:pt x="267" y="333"/>
                </a:cubicBezTo>
                <a:cubicBezTo>
                  <a:pt x="268" y="333"/>
                  <a:pt x="269" y="332"/>
                  <a:pt x="270" y="332"/>
                </a:cubicBezTo>
                <a:cubicBezTo>
                  <a:pt x="271" y="331"/>
                  <a:pt x="271" y="331"/>
                  <a:pt x="271" y="331"/>
                </a:cubicBezTo>
                <a:cubicBezTo>
                  <a:pt x="271" y="330"/>
                  <a:pt x="271" y="330"/>
                  <a:pt x="271" y="330"/>
                </a:cubicBezTo>
                <a:cubicBezTo>
                  <a:pt x="271" y="330"/>
                  <a:pt x="272" y="330"/>
                  <a:pt x="272" y="330"/>
                </a:cubicBezTo>
                <a:cubicBezTo>
                  <a:pt x="478" y="123"/>
                  <a:pt x="478" y="123"/>
                  <a:pt x="478" y="123"/>
                </a:cubicBezTo>
                <a:cubicBezTo>
                  <a:pt x="479" y="122"/>
                  <a:pt x="479" y="120"/>
                  <a:pt x="478" y="119"/>
                </a:cubicBezTo>
                <a:cubicBezTo>
                  <a:pt x="477" y="118"/>
                  <a:pt x="475" y="118"/>
                  <a:pt x="474" y="119"/>
                </a:cubicBezTo>
                <a:cubicBezTo>
                  <a:pt x="267" y="325"/>
                  <a:pt x="267" y="325"/>
                  <a:pt x="267" y="325"/>
                </a:cubicBezTo>
                <a:cubicBezTo>
                  <a:pt x="267" y="325"/>
                  <a:pt x="267" y="326"/>
                  <a:pt x="267" y="326"/>
                </a:cubicBezTo>
                <a:close/>
                <a:moveTo>
                  <a:pt x="519" y="78"/>
                </a:moveTo>
                <a:cubicBezTo>
                  <a:pt x="518" y="77"/>
                  <a:pt x="516" y="77"/>
                  <a:pt x="515" y="78"/>
                </a:cubicBezTo>
                <a:cubicBezTo>
                  <a:pt x="483" y="110"/>
                  <a:pt x="483" y="110"/>
                  <a:pt x="483" y="110"/>
                </a:cubicBezTo>
                <a:cubicBezTo>
                  <a:pt x="482" y="111"/>
                  <a:pt x="482" y="113"/>
                  <a:pt x="483" y="114"/>
                </a:cubicBezTo>
                <a:cubicBezTo>
                  <a:pt x="483" y="115"/>
                  <a:pt x="484" y="115"/>
                  <a:pt x="485" y="115"/>
                </a:cubicBezTo>
                <a:cubicBezTo>
                  <a:pt x="486" y="115"/>
                  <a:pt x="487" y="115"/>
                  <a:pt x="487" y="114"/>
                </a:cubicBezTo>
                <a:cubicBezTo>
                  <a:pt x="519" y="82"/>
                  <a:pt x="519" y="82"/>
                  <a:pt x="519" y="82"/>
                </a:cubicBezTo>
                <a:cubicBezTo>
                  <a:pt x="520" y="81"/>
                  <a:pt x="520" y="79"/>
                  <a:pt x="519" y="78"/>
                </a:cubicBezTo>
                <a:close/>
                <a:moveTo>
                  <a:pt x="253" y="344"/>
                </a:moveTo>
                <a:cubicBezTo>
                  <a:pt x="252" y="343"/>
                  <a:pt x="250" y="343"/>
                  <a:pt x="248" y="344"/>
                </a:cubicBezTo>
                <a:cubicBezTo>
                  <a:pt x="196" y="396"/>
                  <a:pt x="196" y="396"/>
                  <a:pt x="196" y="396"/>
                </a:cubicBezTo>
                <a:cubicBezTo>
                  <a:pt x="195" y="398"/>
                  <a:pt x="195" y="400"/>
                  <a:pt x="196" y="401"/>
                </a:cubicBezTo>
                <a:cubicBezTo>
                  <a:pt x="197" y="401"/>
                  <a:pt x="198" y="402"/>
                  <a:pt x="198" y="402"/>
                </a:cubicBezTo>
                <a:cubicBezTo>
                  <a:pt x="199" y="402"/>
                  <a:pt x="200" y="401"/>
                  <a:pt x="200" y="401"/>
                </a:cubicBezTo>
                <a:cubicBezTo>
                  <a:pt x="253" y="348"/>
                  <a:pt x="253" y="348"/>
                  <a:pt x="253" y="348"/>
                </a:cubicBezTo>
                <a:cubicBezTo>
                  <a:pt x="254" y="347"/>
                  <a:pt x="254" y="345"/>
                  <a:pt x="253" y="344"/>
                </a:cubicBezTo>
                <a:close/>
                <a:moveTo>
                  <a:pt x="284" y="330"/>
                </a:moveTo>
                <a:cubicBezTo>
                  <a:pt x="285" y="330"/>
                  <a:pt x="286" y="329"/>
                  <a:pt x="287" y="329"/>
                </a:cubicBezTo>
                <a:cubicBezTo>
                  <a:pt x="478" y="137"/>
                  <a:pt x="478" y="137"/>
                  <a:pt x="478" y="137"/>
                </a:cubicBezTo>
                <a:cubicBezTo>
                  <a:pt x="480" y="136"/>
                  <a:pt x="480" y="134"/>
                  <a:pt x="478" y="132"/>
                </a:cubicBezTo>
                <a:cubicBezTo>
                  <a:pt x="477" y="131"/>
                  <a:pt x="475" y="131"/>
                  <a:pt x="474" y="132"/>
                </a:cubicBezTo>
                <a:cubicBezTo>
                  <a:pt x="282" y="324"/>
                  <a:pt x="282" y="324"/>
                  <a:pt x="282" y="324"/>
                </a:cubicBezTo>
                <a:cubicBezTo>
                  <a:pt x="281" y="325"/>
                  <a:pt x="281" y="327"/>
                  <a:pt x="282" y="329"/>
                </a:cubicBezTo>
                <a:cubicBezTo>
                  <a:pt x="283" y="329"/>
                  <a:pt x="284" y="330"/>
                  <a:pt x="284" y="330"/>
                </a:cubicBezTo>
                <a:close/>
                <a:moveTo>
                  <a:pt x="513" y="98"/>
                </a:moveTo>
                <a:cubicBezTo>
                  <a:pt x="512" y="97"/>
                  <a:pt x="510" y="97"/>
                  <a:pt x="509" y="98"/>
                </a:cubicBezTo>
                <a:cubicBezTo>
                  <a:pt x="506" y="100"/>
                  <a:pt x="506" y="100"/>
                  <a:pt x="506" y="100"/>
                </a:cubicBezTo>
                <a:cubicBezTo>
                  <a:pt x="493" y="114"/>
                  <a:pt x="493" y="114"/>
                  <a:pt x="493" y="114"/>
                </a:cubicBezTo>
                <a:cubicBezTo>
                  <a:pt x="492" y="115"/>
                  <a:pt x="492" y="117"/>
                  <a:pt x="493" y="118"/>
                </a:cubicBezTo>
                <a:cubicBezTo>
                  <a:pt x="493" y="119"/>
                  <a:pt x="494" y="119"/>
                  <a:pt x="495" y="119"/>
                </a:cubicBezTo>
                <a:cubicBezTo>
                  <a:pt x="496" y="119"/>
                  <a:pt x="497" y="119"/>
                  <a:pt x="497" y="118"/>
                </a:cubicBezTo>
                <a:cubicBezTo>
                  <a:pt x="503" y="112"/>
                  <a:pt x="503" y="112"/>
                  <a:pt x="503" y="112"/>
                </a:cubicBezTo>
                <a:cubicBezTo>
                  <a:pt x="513" y="102"/>
                  <a:pt x="513" y="102"/>
                  <a:pt x="513" y="102"/>
                </a:cubicBezTo>
                <a:cubicBezTo>
                  <a:pt x="514" y="101"/>
                  <a:pt x="514" y="99"/>
                  <a:pt x="513" y="98"/>
                </a:cubicBezTo>
                <a:close/>
                <a:moveTo>
                  <a:pt x="523" y="83"/>
                </a:moveTo>
                <a:cubicBezTo>
                  <a:pt x="513" y="94"/>
                  <a:pt x="513" y="94"/>
                  <a:pt x="513" y="94"/>
                </a:cubicBezTo>
                <a:cubicBezTo>
                  <a:pt x="512" y="95"/>
                  <a:pt x="512" y="97"/>
                  <a:pt x="513" y="98"/>
                </a:cubicBezTo>
                <a:cubicBezTo>
                  <a:pt x="514" y="98"/>
                  <a:pt x="514" y="99"/>
                  <a:pt x="515" y="99"/>
                </a:cubicBezTo>
                <a:cubicBezTo>
                  <a:pt x="516" y="99"/>
                  <a:pt x="517" y="98"/>
                  <a:pt x="517" y="98"/>
                </a:cubicBezTo>
                <a:cubicBezTo>
                  <a:pt x="528" y="88"/>
                  <a:pt x="528" y="88"/>
                  <a:pt x="528" y="88"/>
                </a:cubicBezTo>
                <a:cubicBezTo>
                  <a:pt x="529" y="86"/>
                  <a:pt x="529" y="84"/>
                  <a:pt x="528" y="83"/>
                </a:cubicBezTo>
                <a:cubicBezTo>
                  <a:pt x="527" y="82"/>
                  <a:pt x="525" y="82"/>
                  <a:pt x="523" y="83"/>
                </a:cubicBezTo>
                <a:close/>
                <a:moveTo>
                  <a:pt x="570" y="41"/>
                </a:moveTo>
                <a:cubicBezTo>
                  <a:pt x="571" y="41"/>
                  <a:pt x="571" y="42"/>
                  <a:pt x="572" y="42"/>
                </a:cubicBezTo>
                <a:cubicBezTo>
                  <a:pt x="573" y="42"/>
                  <a:pt x="574" y="41"/>
                  <a:pt x="574" y="41"/>
                </a:cubicBezTo>
                <a:cubicBezTo>
                  <a:pt x="604" y="11"/>
                  <a:pt x="604" y="11"/>
                  <a:pt x="604" y="11"/>
                </a:cubicBezTo>
                <a:cubicBezTo>
                  <a:pt x="605" y="10"/>
                  <a:pt x="605" y="8"/>
                  <a:pt x="604" y="7"/>
                </a:cubicBezTo>
                <a:cubicBezTo>
                  <a:pt x="603" y="6"/>
                  <a:pt x="601" y="6"/>
                  <a:pt x="599" y="7"/>
                </a:cubicBezTo>
                <a:cubicBezTo>
                  <a:pt x="570" y="36"/>
                  <a:pt x="570" y="36"/>
                  <a:pt x="570" y="36"/>
                </a:cubicBezTo>
                <a:cubicBezTo>
                  <a:pt x="569" y="38"/>
                  <a:pt x="569" y="40"/>
                  <a:pt x="570" y="41"/>
                </a:cubicBezTo>
                <a:close/>
                <a:moveTo>
                  <a:pt x="246" y="365"/>
                </a:moveTo>
                <a:cubicBezTo>
                  <a:pt x="245" y="363"/>
                  <a:pt x="243" y="363"/>
                  <a:pt x="242" y="365"/>
                </a:cubicBezTo>
                <a:cubicBezTo>
                  <a:pt x="205" y="402"/>
                  <a:pt x="205" y="402"/>
                  <a:pt x="205" y="402"/>
                </a:cubicBezTo>
                <a:cubicBezTo>
                  <a:pt x="203" y="403"/>
                  <a:pt x="203" y="405"/>
                  <a:pt x="205" y="406"/>
                </a:cubicBezTo>
                <a:cubicBezTo>
                  <a:pt x="205" y="407"/>
                  <a:pt x="206" y="407"/>
                  <a:pt x="207" y="407"/>
                </a:cubicBezTo>
                <a:cubicBezTo>
                  <a:pt x="207" y="407"/>
                  <a:pt x="208" y="407"/>
                  <a:pt x="209" y="406"/>
                </a:cubicBezTo>
                <a:cubicBezTo>
                  <a:pt x="246" y="369"/>
                  <a:pt x="246" y="369"/>
                  <a:pt x="246" y="369"/>
                </a:cubicBezTo>
                <a:cubicBezTo>
                  <a:pt x="248" y="368"/>
                  <a:pt x="248" y="366"/>
                  <a:pt x="246" y="365"/>
                </a:cubicBezTo>
                <a:close/>
                <a:moveTo>
                  <a:pt x="296" y="332"/>
                </a:moveTo>
                <a:cubicBezTo>
                  <a:pt x="296" y="332"/>
                  <a:pt x="297" y="332"/>
                  <a:pt x="298" y="332"/>
                </a:cubicBezTo>
                <a:cubicBezTo>
                  <a:pt x="305" y="324"/>
                  <a:pt x="305" y="324"/>
                  <a:pt x="305" y="324"/>
                </a:cubicBezTo>
                <a:cubicBezTo>
                  <a:pt x="491" y="138"/>
                  <a:pt x="491" y="138"/>
                  <a:pt x="491" y="138"/>
                </a:cubicBezTo>
                <a:cubicBezTo>
                  <a:pt x="493" y="137"/>
                  <a:pt x="493" y="135"/>
                  <a:pt x="491" y="133"/>
                </a:cubicBezTo>
                <a:cubicBezTo>
                  <a:pt x="490" y="132"/>
                  <a:pt x="488" y="132"/>
                  <a:pt x="487" y="133"/>
                </a:cubicBezTo>
                <a:cubicBezTo>
                  <a:pt x="302" y="318"/>
                  <a:pt x="302" y="318"/>
                  <a:pt x="302" y="318"/>
                </a:cubicBezTo>
                <a:cubicBezTo>
                  <a:pt x="293" y="327"/>
                  <a:pt x="293" y="327"/>
                  <a:pt x="293" y="327"/>
                </a:cubicBezTo>
                <a:cubicBezTo>
                  <a:pt x="292" y="328"/>
                  <a:pt x="292" y="330"/>
                  <a:pt x="293" y="332"/>
                </a:cubicBezTo>
                <a:cubicBezTo>
                  <a:pt x="294" y="332"/>
                  <a:pt x="295" y="332"/>
                  <a:pt x="296" y="332"/>
                </a:cubicBezTo>
                <a:close/>
                <a:moveTo>
                  <a:pt x="245" y="380"/>
                </a:moveTo>
                <a:cubicBezTo>
                  <a:pt x="244" y="379"/>
                  <a:pt x="242" y="379"/>
                  <a:pt x="241" y="380"/>
                </a:cubicBezTo>
                <a:cubicBezTo>
                  <a:pt x="214" y="406"/>
                  <a:pt x="214" y="406"/>
                  <a:pt x="214" y="406"/>
                </a:cubicBezTo>
                <a:cubicBezTo>
                  <a:pt x="213" y="407"/>
                  <a:pt x="213" y="409"/>
                  <a:pt x="214" y="411"/>
                </a:cubicBezTo>
                <a:cubicBezTo>
                  <a:pt x="215" y="411"/>
                  <a:pt x="216" y="412"/>
                  <a:pt x="216" y="412"/>
                </a:cubicBezTo>
                <a:cubicBezTo>
                  <a:pt x="217" y="412"/>
                  <a:pt x="218" y="411"/>
                  <a:pt x="219" y="411"/>
                </a:cubicBezTo>
                <a:cubicBezTo>
                  <a:pt x="245" y="384"/>
                  <a:pt x="245" y="384"/>
                  <a:pt x="245" y="384"/>
                </a:cubicBezTo>
                <a:cubicBezTo>
                  <a:pt x="246" y="383"/>
                  <a:pt x="246" y="381"/>
                  <a:pt x="245" y="380"/>
                </a:cubicBezTo>
                <a:close/>
                <a:moveTo>
                  <a:pt x="531" y="94"/>
                </a:moveTo>
                <a:cubicBezTo>
                  <a:pt x="532" y="95"/>
                  <a:pt x="532" y="95"/>
                  <a:pt x="533" y="95"/>
                </a:cubicBezTo>
                <a:cubicBezTo>
                  <a:pt x="534" y="95"/>
                  <a:pt x="535" y="95"/>
                  <a:pt x="535" y="94"/>
                </a:cubicBezTo>
                <a:cubicBezTo>
                  <a:pt x="538" y="91"/>
                  <a:pt x="538" y="91"/>
                  <a:pt x="538" y="91"/>
                </a:cubicBezTo>
                <a:cubicBezTo>
                  <a:pt x="539" y="90"/>
                  <a:pt x="539" y="88"/>
                  <a:pt x="538" y="87"/>
                </a:cubicBezTo>
                <a:cubicBezTo>
                  <a:pt x="537" y="85"/>
                  <a:pt x="535" y="85"/>
                  <a:pt x="534" y="87"/>
                </a:cubicBezTo>
                <a:cubicBezTo>
                  <a:pt x="531" y="90"/>
                  <a:pt x="531" y="90"/>
                  <a:pt x="531" y="90"/>
                </a:cubicBezTo>
                <a:cubicBezTo>
                  <a:pt x="530" y="91"/>
                  <a:pt x="530" y="93"/>
                  <a:pt x="531" y="94"/>
                </a:cubicBezTo>
                <a:close/>
                <a:moveTo>
                  <a:pt x="577" y="48"/>
                </a:moveTo>
                <a:cubicBezTo>
                  <a:pt x="577" y="49"/>
                  <a:pt x="578" y="49"/>
                  <a:pt x="579" y="49"/>
                </a:cubicBezTo>
                <a:cubicBezTo>
                  <a:pt x="580" y="49"/>
                  <a:pt x="581" y="49"/>
                  <a:pt x="581" y="48"/>
                </a:cubicBezTo>
                <a:cubicBezTo>
                  <a:pt x="618" y="12"/>
                  <a:pt x="618" y="12"/>
                  <a:pt x="618" y="12"/>
                </a:cubicBezTo>
                <a:cubicBezTo>
                  <a:pt x="619" y="10"/>
                  <a:pt x="619" y="8"/>
                  <a:pt x="618" y="7"/>
                </a:cubicBezTo>
                <a:cubicBezTo>
                  <a:pt x="616" y="6"/>
                  <a:pt x="615" y="6"/>
                  <a:pt x="613" y="7"/>
                </a:cubicBezTo>
                <a:cubicBezTo>
                  <a:pt x="577" y="44"/>
                  <a:pt x="577" y="44"/>
                  <a:pt x="577" y="44"/>
                </a:cubicBezTo>
                <a:cubicBezTo>
                  <a:pt x="576" y="45"/>
                  <a:pt x="576" y="47"/>
                  <a:pt x="577" y="48"/>
                </a:cubicBezTo>
                <a:close/>
                <a:moveTo>
                  <a:pt x="250" y="389"/>
                </a:moveTo>
                <a:cubicBezTo>
                  <a:pt x="248" y="388"/>
                  <a:pt x="247" y="388"/>
                  <a:pt x="245" y="389"/>
                </a:cubicBezTo>
                <a:cubicBezTo>
                  <a:pt x="223" y="412"/>
                  <a:pt x="223" y="412"/>
                  <a:pt x="223" y="412"/>
                </a:cubicBezTo>
                <a:cubicBezTo>
                  <a:pt x="222" y="413"/>
                  <a:pt x="222" y="415"/>
                  <a:pt x="223" y="416"/>
                </a:cubicBezTo>
                <a:cubicBezTo>
                  <a:pt x="223" y="417"/>
                  <a:pt x="224" y="417"/>
                  <a:pt x="225" y="417"/>
                </a:cubicBezTo>
                <a:cubicBezTo>
                  <a:pt x="226" y="417"/>
                  <a:pt x="227" y="417"/>
                  <a:pt x="227" y="416"/>
                </a:cubicBezTo>
                <a:cubicBezTo>
                  <a:pt x="250" y="394"/>
                  <a:pt x="250" y="394"/>
                  <a:pt x="250" y="394"/>
                </a:cubicBezTo>
                <a:cubicBezTo>
                  <a:pt x="251" y="392"/>
                  <a:pt x="251" y="390"/>
                  <a:pt x="250" y="389"/>
                </a:cubicBezTo>
                <a:close/>
                <a:moveTo>
                  <a:pt x="507" y="132"/>
                </a:moveTo>
                <a:cubicBezTo>
                  <a:pt x="506" y="131"/>
                  <a:pt x="504" y="131"/>
                  <a:pt x="502" y="132"/>
                </a:cubicBezTo>
                <a:cubicBezTo>
                  <a:pt x="314" y="320"/>
                  <a:pt x="314" y="320"/>
                  <a:pt x="314" y="320"/>
                </a:cubicBezTo>
                <a:cubicBezTo>
                  <a:pt x="313" y="321"/>
                  <a:pt x="313" y="323"/>
                  <a:pt x="314" y="324"/>
                </a:cubicBezTo>
                <a:cubicBezTo>
                  <a:pt x="315" y="325"/>
                  <a:pt x="316" y="325"/>
                  <a:pt x="317" y="325"/>
                </a:cubicBezTo>
                <a:cubicBezTo>
                  <a:pt x="317" y="325"/>
                  <a:pt x="318" y="325"/>
                  <a:pt x="319" y="324"/>
                </a:cubicBezTo>
                <a:cubicBezTo>
                  <a:pt x="507" y="136"/>
                  <a:pt x="507" y="136"/>
                  <a:pt x="507" y="136"/>
                </a:cubicBezTo>
                <a:cubicBezTo>
                  <a:pt x="508" y="135"/>
                  <a:pt x="508" y="133"/>
                  <a:pt x="507" y="132"/>
                </a:cubicBezTo>
                <a:close/>
                <a:moveTo>
                  <a:pt x="574" y="65"/>
                </a:moveTo>
                <a:cubicBezTo>
                  <a:pt x="574" y="66"/>
                  <a:pt x="575" y="66"/>
                  <a:pt x="576" y="66"/>
                </a:cubicBezTo>
                <a:cubicBezTo>
                  <a:pt x="577" y="66"/>
                  <a:pt x="577" y="66"/>
                  <a:pt x="578" y="65"/>
                </a:cubicBezTo>
                <a:cubicBezTo>
                  <a:pt x="633" y="10"/>
                  <a:pt x="633" y="10"/>
                  <a:pt x="633" y="10"/>
                </a:cubicBezTo>
                <a:cubicBezTo>
                  <a:pt x="634" y="9"/>
                  <a:pt x="634" y="7"/>
                  <a:pt x="633" y="6"/>
                </a:cubicBezTo>
                <a:cubicBezTo>
                  <a:pt x="632" y="5"/>
                  <a:pt x="630" y="5"/>
                  <a:pt x="628" y="6"/>
                </a:cubicBezTo>
                <a:cubicBezTo>
                  <a:pt x="574" y="61"/>
                  <a:pt x="574" y="61"/>
                  <a:pt x="574" y="61"/>
                </a:cubicBezTo>
                <a:cubicBezTo>
                  <a:pt x="572" y="62"/>
                  <a:pt x="572" y="64"/>
                  <a:pt x="574" y="65"/>
                </a:cubicBezTo>
                <a:close/>
                <a:moveTo>
                  <a:pt x="456" y="200"/>
                </a:moveTo>
                <a:cubicBezTo>
                  <a:pt x="456" y="200"/>
                  <a:pt x="457" y="200"/>
                  <a:pt x="458" y="200"/>
                </a:cubicBezTo>
                <a:cubicBezTo>
                  <a:pt x="506" y="151"/>
                  <a:pt x="506" y="151"/>
                  <a:pt x="506" y="151"/>
                </a:cubicBezTo>
                <a:cubicBezTo>
                  <a:pt x="506" y="151"/>
                  <a:pt x="507" y="150"/>
                  <a:pt x="507" y="150"/>
                </a:cubicBezTo>
                <a:cubicBezTo>
                  <a:pt x="507" y="150"/>
                  <a:pt x="507" y="150"/>
                  <a:pt x="508" y="150"/>
                </a:cubicBezTo>
                <a:cubicBezTo>
                  <a:pt x="510" y="147"/>
                  <a:pt x="510" y="147"/>
                  <a:pt x="510" y="147"/>
                </a:cubicBezTo>
                <a:cubicBezTo>
                  <a:pt x="511" y="146"/>
                  <a:pt x="511" y="144"/>
                  <a:pt x="510" y="143"/>
                </a:cubicBezTo>
                <a:cubicBezTo>
                  <a:pt x="509" y="142"/>
                  <a:pt x="507" y="142"/>
                  <a:pt x="506" y="143"/>
                </a:cubicBezTo>
                <a:cubicBezTo>
                  <a:pt x="503" y="145"/>
                  <a:pt x="503" y="145"/>
                  <a:pt x="503" y="145"/>
                </a:cubicBezTo>
                <a:cubicBezTo>
                  <a:pt x="503" y="145"/>
                  <a:pt x="503" y="146"/>
                  <a:pt x="503" y="146"/>
                </a:cubicBezTo>
                <a:cubicBezTo>
                  <a:pt x="502" y="146"/>
                  <a:pt x="502" y="146"/>
                  <a:pt x="502" y="147"/>
                </a:cubicBezTo>
                <a:cubicBezTo>
                  <a:pt x="453" y="195"/>
                  <a:pt x="453" y="195"/>
                  <a:pt x="453" y="195"/>
                </a:cubicBezTo>
                <a:cubicBezTo>
                  <a:pt x="452" y="196"/>
                  <a:pt x="452" y="198"/>
                  <a:pt x="453" y="200"/>
                </a:cubicBezTo>
                <a:cubicBezTo>
                  <a:pt x="454" y="200"/>
                  <a:pt x="455" y="200"/>
                  <a:pt x="456" y="200"/>
                </a:cubicBezTo>
                <a:close/>
                <a:moveTo>
                  <a:pt x="384" y="264"/>
                </a:moveTo>
                <a:cubicBezTo>
                  <a:pt x="326" y="322"/>
                  <a:pt x="326" y="322"/>
                  <a:pt x="326" y="322"/>
                </a:cubicBezTo>
                <a:cubicBezTo>
                  <a:pt x="325" y="323"/>
                  <a:pt x="325" y="325"/>
                  <a:pt x="326" y="326"/>
                </a:cubicBezTo>
                <a:cubicBezTo>
                  <a:pt x="327" y="327"/>
                  <a:pt x="328" y="327"/>
                  <a:pt x="329" y="327"/>
                </a:cubicBezTo>
                <a:cubicBezTo>
                  <a:pt x="329" y="327"/>
                  <a:pt x="330" y="327"/>
                  <a:pt x="331" y="326"/>
                </a:cubicBezTo>
                <a:cubicBezTo>
                  <a:pt x="388" y="269"/>
                  <a:pt x="388" y="269"/>
                  <a:pt x="388" y="269"/>
                </a:cubicBezTo>
                <a:cubicBezTo>
                  <a:pt x="390" y="268"/>
                  <a:pt x="390" y="266"/>
                  <a:pt x="388" y="264"/>
                </a:cubicBezTo>
                <a:cubicBezTo>
                  <a:pt x="387" y="263"/>
                  <a:pt x="385" y="263"/>
                  <a:pt x="384" y="264"/>
                </a:cubicBezTo>
                <a:close/>
                <a:moveTo>
                  <a:pt x="453" y="200"/>
                </a:moveTo>
                <a:cubicBezTo>
                  <a:pt x="452" y="199"/>
                  <a:pt x="450" y="199"/>
                  <a:pt x="448" y="200"/>
                </a:cubicBezTo>
                <a:cubicBezTo>
                  <a:pt x="389" y="260"/>
                  <a:pt x="389" y="260"/>
                  <a:pt x="389" y="260"/>
                </a:cubicBezTo>
                <a:cubicBezTo>
                  <a:pt x="387" y="261"/>
                  <a:pt x="387" y="263"/>
                  <a:pt x="389" y="264"/>
                </a:cubicBezTo>
                <a:cubicBezTo>
                  <a:pt x="389" y="265"/>
                  <a:pt x="390" y="265"/>
                  <a:pt x="391" y="265"/>
                </a:cubicBezTo>
                <a:cubicBezTo>
                  <a:pt x="392" y="265"/>
                  <a:pt x="392" y="265"/>
                  <a:pt x="393" y="264"/>
                </a:cubicBezTo>
                <a:cubicBezTo>
                  <a:pt x="453" y="204"/>
                  <a:pt x="453" y="204"/>
                  <a:pt x="453" y="204"/>
                </a:cubicBezTo>
                <a:cubicBezTo>
                  <a:pt x="454" y="203"/>
                  <a:pt x="454" y="201"/>
                  <a:pt x="453" y="200"/>
                </a:cubicBezTo>
                <a:close/>
                <a:moveTo>
                  <a:pt x="593" y="56"/>
                </a:moveTo>
                <a:cubicBezTo>
                  <a:pt x="586" y="62"/>
                  <a:pt x="586" y="62"/>
                  <a:pt x="586" y="62"/>
                </a:cubicBezTo>
                <a:cubicBezTo>
                  <a:pt x="586" y="62"/>
                  <a:pt x="586" y="62"/>
                  <a:pt x="586" y="62"/>
                </a:cubicBezTo>
                <a:cubicBezTo>
                  <a:pt x="581" y="67"/>
                  <a:pt x="581" y="67"/>
                  <a:pt x="581" y="67"/>
                </a:cubicBezTo>
                <a:cubicBezTo>
                  <a:pt x="581" y="67"/>
                  <a:pt x="581" y="68"/>
                  <a:pt x="581" y="68"/>
                </a:cubicBezTo>
                <a:cubicBezTo>
                  <a:pt x="581" y="68"/>
                  <a:pt x="580" y="68"/>
                  <a:pt x="580" y="68"/>
                </a:cubicBezTo>
                <a:cubicBezTo>
                  <a:pt x="577" y="72"/>
                  <a:pt x="577" y="72"/>
                  <a:pt x="577" y="72"/>
                </a:cubicBezTo>
                <a:cubicBezTo>
                  <a:pt x="576" y="73"/>
                  <a:pt x="576" y="75"/>
                  <a:pt x="577" y="76"/>
                </a:cubicBezTo>
                <a:cubicBezTo>
                  <a:pt x="578" y="77"/>
                  <a:pt x="578" y="77"/>
                  <a:pt x="579" y="77"/>
                </a:cubicBezTo>
                <a:cubicBezTo>
                  <a:pt x="580" y="77"/>
                  <a:pt x="581" y="77"/>
                  <a:pt x="581" y="76"/>
                </a:cubicBezTo>
                <a:cubicBezTo>
                  <a:pt x="584" y="73"/>
                  <a:pt x="584" y="73"/>
                  <a:pt x="584" y="73"/>
                </a:cubicBezTo>
                <a:cubicBezTo>
                  <a:pt x="585" y="73"/>
                  <a:pt x="585" y="72"/>
                  <a:pt x="585" y="72"/>
                </a:cubicBezTo>
                <a:cubicBezTo>
                  <a:pt x="585" y="72"/>
                  <a:pt x="585" y="72"/>
                  <a:pt x="586" y="72"/>
                </a:cubicBezTo>
                <a:cubicBezTo>
                  <a:pt x="597" y="60"/>
                  <a:pt x="597" y="60"/>
                  <a:pt x="597" y="60"/>
                </a:cubicBezTo>
                <a:cubicBezTo>
                  <a:pt x="647" y="10"/>
                  <a:pt x="647" y="10"/>
                  <a:pt x="647" y="10"/>
                </a:cubicBezTo>
                <a:cubicBezTo>
                  <a:pt x="648" y="9"/>
                  <a:pt x="648" y="7"/>
                  <a:pt x="647" y="6"/>
                </a:cubicBezTo>
                <a:cubicBezTo>
                  <a:pt x="646" y="5"/>
                  <a:pt x="644" y="5"/>
                  <a:pt x="643" y="6"/>
                </a:cubicBezTo>
                <a:cubicBezTo>
                  <a:pt x="594" y="54"/>
                  <a:pt x="594" y="54"/>
                  <a:pt x="594" y="54"/>
                </a:cubicBezTo>
                <a:lnTo>
                  <a:pt x="593" y="56"/>
                </a:lnTo>
                <a:close/>
                <a:moveTo>
                  <a:pt x="255" y="397"/>
                </a:moveTo>
                <a:cubicBezTo>
                  <a:pt x="254" y="396"/>
                  <a:pt x="252" y="396"/>
                  <a:pt x="251" y="397"/>
                </a:cubicBezTo>
                <a:cubicBezTo>
                  <a:pt x="232" y="416"/>
                  <a:pt x="232" y="416"/>
                  <a:pt x="232" y="416"/>
                </a:cubicBezTo>
                <a:cubicBezTo>
                  <a:pt x="231" y="418"/>
                  <a:pt x="231" y="420"/>
                  <a:pt x="232" y="421"/>
                </a:cubicBezTo>
                <a:cubicBezTo>
                  <a:pt x="233" y="421"/>
                  <a:pt x="234" y="422"/>
                  <a:pt x="234" y="422"/>
                </a:cubicBezTo>
                <a:cubicBezTo>
                  <a:pt x="235" y="422"/>
                  <a:pt x="236" y="421"/>
                  <a:pt x="237" y="421"/>
                </a:cubicBezTo>
                <a:cubicBezTo>
                  <a:pt x="255" y="402"/>
                  <a:pt x="255" y="402"/>
                  <a:pt x="255" y="402"/>
                </a:cubicBezTo>
                <a:cubicBezTo>
                  <a:pt x="257" y="401"/>
                  <a:pt x="257" y="399"/>
                  <a:pt x="255" y="397"/>
                </a:cubicBezTo>
                <a:close/>
                <a:moveTo>
                  <a:pt x="435" y="235"/>
                </a:moveTo>
                <a:cubicBezTo>
                  <a:pt x="436" y="235"/>
                  <a:pt x="436" y="235"/>
                  <a:pt x="437" y="234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7"/>
                  <a:pt x="465" y="207"/>
                </a:cubicBezTo>
                <a:cubicBezTo>
                  <a:pt x="465" y="207"/>
                  <a:pt x="465" y="206"/>
                  <a:pt x="465" y="206"/>
                </a:cubicBezTo>
                <a:cubicBezTo>
                  <a:pt x="465" y="206"/>
                  <a:pt x="465" y="206"/>
                  <a:pt x="465" y="206"/>
                </a:cubicBezTo>
                <a:cubicBezTo>
                  <a:pt x="473" y="198"/>
                  <a:pt x="473" y="198"/>
                  <a:pt x="473" y="198"/>
                </a:cubicBezTo>
                <a:cubicBezTo>
                  <a:pt x="474" y="197"/>
                  <a:pt x="474" y="195"/>
                  <a:pt x="473" y="194"/>
                </a:cubicBezTo>
                <a:cubicBezTo>
                  <a:pt x="472" y="192"/>
                  <a:pt x="470" y="192"/>
                  <a:pt x="469" y="194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60" y="202"/>
                  <a:pt x="460" y="202"/>
                  <a:pt x="460" y="202"/>
                </a:cubicBezTo>
                <a:cubicBezTo>
                  <a:pt x="433" y="230"/>
                  <a:pt x="433" y="230"/>
                  <a:pt x="433" y="230"/>
                </a:cubicBezTo>
                <a:cubicBezTo>
                  <a:pt x="431" y="231"/>
                  <a:pt x="431" y="233"/>
                  <a:pt x="433" y="234"/>
                </a:cubicBezTo>
                <a:cubicBezTo>
                  <a:pt x="433" y="235"/>
                  <a:pt x="434" y="235"/>
                  <a:pt x="435" y="235"/>
                </a:cubicBezTo>
                <a:close/>
                <a:moveTo>
                  <a:pt x="476" y="193"/>
                </a:moveTo>
                <a:cubicBezTo>
                  <a:pt x="477" y="193"/>
                  <a:pt x="478" y="193"/>
                  <a:pt x="479" y="193"/>
                </a:cubicBezTo>
                <a:cubicBezTo>
                  <a:pt x="513" y="159"/>
                  <a:pt x="513" y="159"/>
                  <a:pt x="513" y="159"/>
                </a:cubicBezTo>
                <a:cubicBezTo>
                  <a:pt x="514" y="157"/>
                  <a:pt x="514" y="155"/>
                  <a:pt x="513" y="154"/>
                </a:cubicBezTo>
                <a:cubicBezTo>
                  <a:pt x="511" y="153"/>
                  <a:pt x="509" y="153"/>
                  <a:pt x="508" y="154"/>
                </a:cubicBezTo>
                <a:cubicBezTo>
                  <a:pt x="474" y="188"/>
                  <a:pt x="474" y="188"/>
                  <a:pt x="474" y="188"/>
                </a:cubicBezTo>
                <a:cubicBezTo>
                  <a:pt x="473" y="189"/>
                  <a:pt x="473" y="191"/>
                  <a:pt x="474" y="193"/>
                </a:cubicBezTo>
                <a:cubicBezTo>
                  <a:pt x="475" y="193"/>
                  <a:pt x="476" y="193"/>
                  <a:pt x="476" y="193"/>
                </a:cubicBezTo>
                <a:close/>
                <a:moveTo>
                  <a:pt x="569" y="98"/>
                </a:moveTo>
                <a:cubicBezTo>
                  <a:pt x="569" y="99"/>
                  <a:pt x="570" y="99"/>
                  <a:pt x="571" y="99"/>
                </a:cubicBezTo>
                <a:cubicBezTo>
                  <a:pt x="572" y="99"/>
                  <a:pt x="573" y="99"/>
                  <a:pt x="573" y="98"/>
                </a:cubicBezTo>
                <a:cubicBezTo>
                  <a:pt x="663" y="8"/>
                  <a:pt x="663" y="8"/>
                  <a:pt x="663" y="8"/>
                </a:cubicBezTo>
                <a:cubicBezTo>
                  <a:pt x="664" y="7"/>
                  <a:pt x="664" y="5"/>
                  <a:pt x="663" y="4"/>
                </a:cubicBezTo>
                <a:cubicBezTo>
                  <a:pt x="662" y="2"/>
                  <a:pt x="660" y="2"/>
                  <a:pt x="659" y="4"/>
                </a:cubicBezTo>
                <a:cubicBezTo>
                  <a:pt x="569" y="94"/>
                  <a:pt x="569" y="94"/>
                  <a:pt x="569" y="94"/>
                </a:cubicBezTo>
                <a:cubicBezTo>
                  <a:pt x="568" y="95"/>
                  <a:pt x="568" y="97"/>
                  <a:pt x="569" y="98"/>
                </a:cubicBezTo>
                <a:close/>
                <a:moveTo>
                  <a:pt x="388" y="283"/>
                </a:moveTo>
                <a:cubicBezTo>
                  <a:pt x="389" y="282"/>
                  <a:pt x="389" y="280"/>
                  <a:pt x="388" y="279"/>
                </a:cubicBezTo>
                <a:cubicBezTo>
                  <a:pt x="387" y="278"/>
                  <a:pt x="385" y="278"/>
                  <a:pt x="384" y="279"/>
                </a:cubicBezTo>
                <a:cubicBezTo>
                  <a:pt x="367" y="295"/>
                  <a:pt x="367" y="295"/>
                  <a:pt x="367" y="295"/>
                </a:cubicBezTo>
                <a:cubicBezTo>
                  <a:pt x="366" y="297"/>
                  <a:pt x="366" y="299"/>
                  <a:pt x="367" y="300"/>
                </a:cubicBezTo>
                <a:cubicBezTo>
                  <a:pt x="368" y="300"/>
                  <a:pt x="368" y="301"/>
                  <a:pt x="369" y="301"/>
                </a:cubicBezTo>
                <a:cubicBezTo>
                  <a:pt x="370" y="301"/>
                  <a:pt x="371" y="300"/>
                  <a:pt x="371" y="300"/>
                </a:cubicBezTo>
                <a:lnTo>
                  <a:pt x="388" y="283"/>
                </a:lnTo>
                <a:close/>
                <a:moveTo>
                  <a:pt x="428" y="243"/>
                </a:moveTo>
                <a:cubicBezTo>
                  <a:pt x="428" y="243"/>
                  <a:pt x="428" y="243"/>
                  <a:pt x="428" y="243"/>
                </a:cubicBezTo>
                <a:cubicBezTo>
                  <a:pt x="429" y="242"/>
                  <a:pt x="429" y="242"/>
                  <a:pt x="429" y="242"/>
                </a:cubicBezTo>
                <a:cubicBezTo>
                  <a:pt x="430" y="241"/>
                  <a:pt x="430" y="239"/>
                  <a:pt x="429" y="238"/>
                </a:cubicBezTo>
                <a:cubicBezTo>
                  <a:pt x="428" y="237"/>
                  <a:pt x="426" y="237"/>
                  <a:pt x="425" y="238"/>
                </a:cubicBezTo>
                <a:cubicBezTo>
                  <a:pt x="424" y="239"/>
                  <a:pt x="424" y="239"/>
                  <a:pt x="424" y="239"/>
                </a:cubicBezTo>
                <a:cubicBezTo>
                  <a:pt x="424" y="239"/>
                  <a:pt x="424" y="239"/>
                  <a:pt x="423" y="239"/>
                </a:cubicBezTo>
                <a:cubicBezTo>
                  <a:pt x="423" y="239"/>
                  <a:pt x="423" y="239"/>
                  <a:pt x="423" y="240"/>
                </a:cubicBezTo>
                <a:cubicBezTo>
                  <a:pt x="418" y="245"/>
                  <a:pt x="418" y="245"/>
                  <a:pt x="418" y="245"/>
                </a:cubicBezTo>
                <a:cubicBezTo>
                  <a:pt x="417" y="246"/>
                  <a:pt x="417" y="248"/>
                  <a:pt x="418" y="249"/>
                </a:cubicBezTo>
                <a:cubicBezTo>
                  <a:pt x="418" y="250"/>
                  <a:pt x="419" y="250"/>
                  <a:pt x="420" y="250"/>
                </a:cubicBezTo>
                <a:cubicBezTo>
                  <a:pt x="421" y="250"/>
                  <a:pt x="422" y="250"/>
                  <a:pt x="422" y="249"/>
                </a:cubicBezTo>
                <a:cubicBezTo>
                  <a:pt x="427" y="244"/>
                  <a:pt x="427" y="244"/>
                  <a:pt x="427" y="244"/>
                </a:cubicBezTo>
                <a:cubicBezTo>
                  <a:pt x="427" y="244"/>
                  <a:pt x="427" y="244"/>
                  <a:pt x="428" y="243"/>
                </a:cubicBezTo>
                <a:close/>
                <a:moveTo>
                  <a:pt x="269" y="398"/>
                </a:moveTo>
                <a:cubicBezTo>
                  <a:pt x="268" y="397"/>
                  <a:pt x="266" y="397"/>
                  <a:pt x="265" y="398"/>
                </a:cubicBezTo>
                <a:cubicBezTo>
                  <a:pt x="244" y="418"/>
                  <a:pt x="244" y="418"/>
                  <a:pt x="244" y="418"/>
                </a:cubicBezTo>
                <a:cubicBezTo>
                  <a:pt x="243" y="419"/>
                  <a:pt x="243" y="421"/>
                  <a:pt x="244" y="423"/>
                </a:cubicBezTo>
                <a:cubicBezTo>
                  <a:pt x="245" y="423"/>
                  <a:pt x="246" y="424"/>
                  <a:pt x="246" y="424"/>
                </a:cubicBezTo>
                <a:cubicBezTo>
                  <a:pt x="247" y="424"/>
                  <a:pt x="248" y="423"/>
                  <a:pt x="249" y="423"/>
                </a:cubicBezTo>
                <a:cubicBezTo>
                  <a:pt x="269" y="402"/>
                  <a:pt x="269" y="402"/>
                  <a:pt x="269" y="402"/>
                </a:cubicBezTo>
                <a:cubicBezTo>
                  <a:pt x="270" y="401"/>
                  <a:pt x="270" y="399"/>
                  <a:pt x="269" y="398"/>
                </a:cubicBezTo>
                <a:close/>
                <a:moveTo>
                  <a:pt x="338" y="334"/>
                </a:moveTo>
                <a:cubicBezTo>
                  <a:pt x="348" y="324"/>
                  <a:pt x="348" y="324"/>
                  <a:pt x="348" y="324"/>
                </a:cubicBezTo>
                <a:cubicBezTo>
                  <a:pt x="349" y="322"/>
                  <a:pt x="349" y="320"/>
                  <a:pt x="348" y="319"/>
                </a:cubicBezTo>
                <a:cubicBezTo>
                  <a:pt x="346" y="318"/>
                  <a:pt x="345" y="318"/>
                  <a:pt x="343" y="319"/>
                </a:cubicBezTo>
                <a:cubicBezTo>
                  <a:pt x="333" y="329"/>
                  <a:pt x="333" y="329"/>
                  <a:pt x="333" y="329"/>
                </a:cubicBezTo>
                <a:cubicBezTo>
                  <a:pt x="332" y="330"/>
                  <a:pt x="332" y="332"/>
                  <a:pt x="333" y="334"/>
                </a:cubicBezTo>
                <a:cubicBezTo>
                  <a:pt x="334" y="334"/>
                  <a:pt x="335" y="335"/>
                  <a:pt x="335" y="335"/>
                </a:cubicBezTo>
                <a:cubicBezTo>
                  <a:pt x="336" y="335"/>
                  <a:pt x="337" y="334"/>
                  <a:pt x="338" y="334"/>
                </a:cubicBezTo>
                <a:close/>
                <a:moveTo>
                  <a:pt x="336" y="348"/>
                </a:moveTo>
                <a:cubicBezTo>
                  <a:pt x="336" y="348"/>
                  <a:pt x="337" y="348"/>
                  <a:pt x="338" y="347"/>
                </a:cubicBezTo>
                <a:cubicBezTo>
                  <a:pt x="350" y="336"/>
                  <a:pt x="350" y="336"/>
                  <a:pt x="350" y="336"/>
                </a:cubicBezTo>
                <a:cubicBezTo>
                  <a:pt x="351" y="334"/>
                  <a:pt x="351" y="332"/>
                  <a:pt x="350" y="331"/>
                </a:cubicBezTo>
                <a:cubicBezTo>
                  <a:pt x="348" y="330"/>
                  <a:pt x="346" y="330"/>
                  <a:pt x="345" y="331"/>
                </a:cubicBezTo>
                <a:cubicBezTo>
                  <a:pt x="333" y="343"/>
                  <a:pt x="333" y="343"/>
                  <a:pt x="333" y="343"/>
                </a:cubicBezTo>
                <a:cubicBezTo>
                  <a:pt x="332" y="344"/>
                  <a:pt x="332" y="346"/>
                  <a:pt x="333" y="347"/>
                </a:cubicBezTo>
                <a:cubicBezTo>
                  <a:pt x="334" y="348"/>
                  <a:pt x="335" y="348"/>
                  <a:pt x="336" y="348"/>
                </a:cubicBezTo>
                <a:close/>
                <a:moveTo>
                  <a:pt x="570" y="111"/>
                </a:moveTo>
                <a:cubicBezTo>
                  <a:pt x="571" y="111"/>
                  <a:pt x="572" y="112"/>
                  <a:pt x="572" y="112"/>
                </a:cubicBezTo>
                <a:cubicBezTo>
                  <a:pt x="573" y="112"/>
                  <a:pt x="574" y="111"/>
                  <a:pt x="575" y="111"/>
                </a:cubicBezTo>
                <a:cubicBezTo>
                  <a:pt x="678" y="7"/>
                  <a:pt x="678" y="7"/>
                  <a:pt x="678" y="7"/>
                </a:cubicBezTo>
                <a:cubicBezTo>
                  <a:pt x="679" y="6"/>
                  <a:pt x="679" y="4"/>
                  <a:pt x="678" y="3"/>
                </a:cubicBezTo>
                <a:cubicBezTo>
                  <a:pt x="677" y="1"/>
                  <a:pt x="675" y="1"/>
                  <a:pt x="674" y="3"/>
                </a:cubicBezTo>
                <a:cubicBezTo>
                  <a:pt x="570" y="106"/>
                  <a:pt x="570" y="106"/>
                  <a:pt x="570" y="106"/>
                </a:cubicBezTo>
                <a:cubicBezTo>
                  <a:pt x="569" y="108"/>
                  <a:pt x="569" y="109"/>
                  <a:pt x="570" y="111"/>
                </a:cubicBezTo>
                <a:close/>
                <a:moveTo>
                  <a:pt x="523" y="158"/>
                </a:moveTo>
                <a:cubicBezTo>
                  <a:pt x="522" y="157"/>
                  <a:pt x="520" y="157"/>
                  <a:pt x="518" y="158"/>
                </a:cubicBezTo>
                <a:cubicBezTo>
                  <a:pt x="491" y="185"/>
                  <a:pt x="491" y="185"/>
                  <a:pt x="491" y="185"/>
                </a:cubicBezTo>
                <a:cubicBezTo>
                  <a:pt x="488" y="189"/>
                  <a:pt x="488" y="189"/>
                  <a:pt x="488" y="189"/>
                </a:cubicBezTo>
                <a:cubicBezTo>
                  <a:pt x="481" y="196"/>
                  <a:pt x="481" y="196"/>
                  <a:pt x="481" y="196"/>
                </a:cubicBezTo>
                <a:cubicBezTo>
                  <a:pt x="479" y="197"/>
                  <a:pt x="479" y="199"/>
                  <a:pt x="481" y="200"/>
                </a:cubicBezTo>
                <a:cubicBezTo>
                  <a:pt x="481" y="201"/>
                  <a:pt x="482" y="201"/>
                  <a:pt x="483" y="201"/>
                </a:cubicBezTo>
                <a:cubicBezTo>
                  <a:pt x="484" y="201"/>
                  <a:pt x="484" y="201"/>
                  <a:pt x="485" y="200"/>
                </a:cubicBezTo>
                <a:cubicBezTo>
                  <a:pt x="523" y="162"/>
                  <a:pt x="523" y="162"/>
                  <a:pt x="523" y="162"/>
                </a:cubicBezTo>
                <a:cubicBezTo>
                  <a:pt x="524" y="161"/>
                  <a:pt x="524" y="159"/>
                  <a:pt x="523" y="158"/>
                </a:cubicBezTo>
                <a:close/>
                <a:moveTo>
                  <a:pt x="303" y="378"/>
                </a:moveTo>
                <a:cubicBezTo>
                  <a:pt x="302" y="377"/>
                  <a:pt x="300" y="377"/>
                  <a:pt x="298" y="378"/>
                </a:cubicBezTo>
                <a:cubicBezTo>
                  <a:pt x="258" y="419"/>
                  <a:pt x="258" y="419"/>
                  <a:pt x="258" y="419"/>
                </a:cubicBezTo>
                <a:cubicBezTo>
                  <a:pt x="256" y="420"/>
                  <a:pt x="256" y="422"/>
                  <a:pt x="258" y="423"/>
                </a:cubicBezTo>
                <a:cubicBezTo>
                  <a:pt x="258" y="424"/>
                  <a:pt x="259" y="424"/>
                  <a:pt x="260" y="424"/>
                </a:cubicBezTo>
                <a:cubicBezTo>
                  <a:pt x="261" y="424"/>
                  <a:pt x="261" y="424"/>
                  <a:pt x="262" y="423"/>
                </a:cubicBezTo>
                <a:cubicBezTo>
                  <a:pt x="303" y="382"/>
                  <a:pt x="303" y="382"/>
                  <a:pt x="303" y="382"/>
                </a:cubicBezTo>
                <a:cubicBezTo>
                  <a:pt x="304" y="381"/>
                  <a:pt x="304" y="379"/>
                  <a:pt x="303" y="378"/>
                </a:cubicBezTo>
                <a:close/>
                <a:moveTo>
                  <a:pt x="458" y="225"/>
                </a:moveTo>
                <a:cubicBezTo>
                  <a:pt x="459" y="225"/>
                  <a:pt x="460" y="225"/>
                  <a:pt x="461" y="225"/>
                </a:cubicBezTo>
                <a:cubicBezTo>
                  <a:pt x="469" y="216"/>
                  <a:pt x="469" y="216"/>
                  <a:pt x="469" y="216"/>
                </a:cubicBezTo>
                <a:cubicBezTo>
                  <a:pt x="470" y="215"/>
                  <a:pt x="470" y="213"/>
                  <a:pt x="469" y="212"/>
                </a:cubicBezTo>
                <a:cubicBezTo>
                  <a:pt x="468" y="211"/>
                  <a:pt x="466" y="211"/>
                  <a:pt x="465" y="212"/>
                </a:cubicBezTo>
                <a:cubicBezTo>
                  <a:pt x="456" y="220"/>
                  <a:pt x="456" y="220"/>
                  <a:pt x="456" y="220"/>
                </a:cubicBezTo>
                <a:cubicBezTo>
                  <a:pt x="455" y="221"/>
                  <a:pt x="455" y="223"/>
                  <a:pt x="456" y="225"/>
                </a:cubicBezTo>
                <a:cubicBezTo>
                  <a:pt x="457" y="225"/>
                  <a:pt x="458" y="225"/>
                  <a:pt x="458" y="225"/>
                </a:cubicBezTo>
                <a:close/>
                <a:moveTo>
                  <a:pt x="466" y="232"/>
                </a:moveTo>
                <a:cubicBezTo>
                  <a:pt x="467" y="232"/>
                  <a:pt x="468" y="231"/>
                  <a:pt x="468" y="23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8" y="221"/>
                  <a:pt x="478" y="221"/>
                </a:cubicBezTo>
                <a:cubicBezTo>
                  <a:pt x="478" y="221"/>
                  <a:pt x="479" y="221"/>
                  <a:pt x="479" y="221"/>
                </a:cubicBezTo>
                <a:cubicBezTo>
                  <a:pt x="483" y="216"/>
                  <a:pt x="483" y="216"/>
                  <a:pt x="483" y="216"/>
                </a:cubicBezTo>
                <a:cubicBezTo>
                  <a:pt x="484" y="215"/>
                  <a:pt x="484" y="213"/>
                  <a:pt x="483" y="212"/>
                </a:cubicBezTo>
                <a:cubicBezTo>
                  <a:pt x="482" y="211"/>
                  <a:pt x="480" y="211"/>
                  <a:pt x="478" y="212"/>
                </a:cubicBezTo>
                <a:cubicBezTo>
                  <a:pt x="474" y="216"/>
                  <a:pt x="474" y="216"/>
                  <a:pt x="474" y="216"/>
                </a:cubicBezTo>
                <a:cubicBezTo>
                  <a:pt x="474" y="216"/>
                  <a:pt x="474" y="216"/>
                  <a:pt x="474" y="217"/>
                </a:cubicBezTo>
                <a:cubicBezTo>
                  <a:pt x="474" y="217"/>
                  <a:pt x="474" y="217"/>
                  <a:pt x="474" y="217"/>
                </a:cubicBezTo>
                <a:cubicBezTo>
                  <a:pt x="464" y="227"/>
                  <a:pt x="464" y="227"/>
                  <a:pt x="464" y="227"/>
                </a:cubicBezTo>
                <a:cubicBezTo>
                  <a:pt x="463" y="228"/>
                  <a:pt x="463" y="230"/>
                  <a:pt x="464" y="231"/>
                </a:cubicBezTo>
                <a:cubicBezTo>
                  <a:pt x="465" y="231"/>
                  <a:pt x="465" y="232"/>
                  <a:pt x="466" y="232"/>
                </a:cubicBezTo>
                <a:close/>
                <a:moveTo>
                  <a:pt x="316" y="382"/>
                </a:moveTo>
                <a:cubicBezTo>
                  <a:pt x="317" y="382"/>
                  <a:pt x="318" y="382"/>
                  <a:pt x="318" y="381"/>
                </a:cubicBezTo>
                <a:cubicBezTo>
                  <a:pt x="327" y="373"/>
                  <a:pt x="327" y="373"/>
                  <a:pt x="327" y="373"/>
                </a:cubicBezTo>
                <a:cubicBezTo>
                  <a:pt x="328" y="371"/>
                  <a:pt x="328" y="369"/>
                  <a:pt x="327" y="368"/>
                </a:cubicBezTo>
                <a:cubicBezTo>
                  <a:pt x="325" y="367"/>
                  <a:pt x="323" y="367"/>
                  <a:pt x="322" y="368"/>
                </a:cubicBezTo>
                <a:cubicBezTo>
                  <a:pt x="314" y="377"/>
                  <a:pt x="314" y="377"/>
                  <a:pt x="314" y="377"/>
                </a:cubicBezTo>
                <a:cubicBezTo>
                  <a:pt x="313" y="378"/>
                  <a:pt x="313" y="380"/>
                  <a:pt x="314" y="381"/>
                </a:cubicBezTo>
                <a:cubicBezTo>
                  <a:pt x="314" y="382"/>
                  <a:pt x="315" y="382"/>
                  <a:pt x="316" y="382"/>
                </a:cubicBezTo>
                <a:close/>
                <a:moveTo>
                  <a:pt x="524" y="166"/>
                </a:moveTo>
                <a:cubicBezTo>
                  <a:pt x="510" y="180"/>
                  <a:pt x="510" y="180"/>
                  <a:pt x="510" y="180"/>
                </a:cubicBezTo>
                <a:cubicBezTo>
                  <a:pt x="509" y="182"/>
                  <a:pt x="509" y="184"/>
                  <a:pt x="510" y="185"/>
                </a:cubicBezTo>
                <a:cubicBezTo>
                  <a:pt x="511" y="185"/>
                  <a:pt x="511" y="186"/>
                  <a:pt x="512" y="186"/>
                </a:cubicBezTo>
                <a:cubicBezTo>
                  <a:pt x="513" y="186"/>
                  <a:pt x="514" y="185"/>
                  <a:pt x="514" y="185"/>
                </a:cubicBezTo>
                <a:cubicBezTo>
                  <a:pt x="528" y="171"/>
                  <a:pt x="528" y="171"/>
                  <a:pt x="528" y="171"/>
                </a:cubicBezTo>
                <a:cubicBezTo>
                  <a:pt x="530" y="170"/>
                  <a:pt x="530" y="168"/>
                  <a:pt x="528" y="166"/>
                </a:cubicBezTo>
                <a:cubicBezTo>
                  <a:pt x="527" y="165"/>
                  <a:pt x="525" y="165"/>
                  <a:pt x="524" y="166"/>
                </a:cubicBezTo>
                <a:close/>
                <a:moveTo>
                  <a:pt x="340" y="357"/>
                </a:moveTo>
                <a:cubicBezTo>
                  <a:pt x="341" y="357"/>
                  <a:pt x="342" y="357"/>
                  <a:pt x="343" y="357"/>
                </a:cubicBezTo>
                <a:cubicBezTo>
                  <a:pt x="350" y="349"/>
                  <a:pt x="350" y="349"/>
                  <a:pt x="350" y="349"/>
                </a:cubicBezTo>
                <a:cubicBezTo>
                  <a:pt x="351" y="348"/>
                  <a:pt x="351" y="346"/>
                  <a:pt x="350" y="345"/>
                </a:cubicBezTo>
                <a:cubicBezTo>
                  <a:pt x="349" y="343"/>
                  <a:pt x="347" y="343"/>
                  <a:pt x="346" y="345"/>
                </a:cubicBezTo>
                <a:cubicBezTo>
                  <a:pt x="338" y="352"/>
                  <a:pt x="338" y="352"/>
                  <a:pt x="338" y="352"/>
                </a:cubicBezTo>
                <a:cubicBezTo>
                  <a:pt x="337" y="353"/>
                  <a:pt x="337" y="355"/>
                  <a:pt x="338" y="357"/>
                </a:cubicBezTo>
                <a:cubicBezTo>
                  <a:pt x="339" y="357"/>
                  <a:pt x="340" y="357"/>
                  <a:pt x="340" y="357"/>
                </a:cubicBezTo>
                <a:close/>
                <a:moveTo>
                  <a:pt x="296" y="403"/>
                </a:moveTo>
                <a:cubicBezTo>
                  <a:pt x="296" y="403"/>
                  <a:pt x="297" y="402"/>
                  <a:pt x="297" y="402"/>
                </a:cubicBezTo>
                <a:cubicBezTo>
                  <a:pt x="299" y="400"/>
                  <a:pt x="299" y="400"/>
                  <a:pt x="299" y="400"/>
                </a:cubicBezTo>
                <a:cubicBezTo>
                  <a:pt x="300" y="399"/>
                  <a:pt x="300" y="397"/>
                  <a:pt x="299" y="396"/>
                </a:cubicBezTo>
                <a:cubicBezTo>
                  <a:pt x="298" y="395"/>
                  <a:pt x="296" y="395"/>
                  <a:pt x="294" y="396"/>
                </a:cubicBezTo>
                <a:cubicBezTo>
                  <a:pt x="293" y="398"/>
                  <a:pt x="293" y="398"/>
                  <a:pt x="293" y="398"/>
                </a:cubicBezTo>
                <a:cubicBezTo>
                  <a:pt x="292" y="398"/>
                  <a:pt x="292" y="398"/>
                  <a:pt x="292" y="399"/>
                </a:cubicBezTo>
                <a:cubicBezTo>
                  <a:pt x="292" y="399"/>
                  <a:pt x="291" y="399"/>
                  <a:pt x="291" y="399"/>
                </a:cubicBezTo>
                <a:cubicBezTo>
                  <a:pt x="264" y="426"/>
                  <a:pt x="264" y="426"/>
                  <a:pt x="264" y="426"/>
                </a:cubicBezTo>
                <a:cubicBezTo>
                  <a:pt x="263" y="428"/>
                  <a:pt x="263" y="430"/>
                  <a:pt x="264" y="431"/>
                </a:cubicBezTo>
                <a:cubicBezTo>
                  <a:pt x="265" y="431"/>
                  <a:pt x="265" y="432"/>
                  <a:pt x="266" y="432"/>
                </a:cubicBezTo>
                <a:cubicBezTo>
                  <a:pt x="267" y="432"/>
                  <a:pt x="268" y="431"/>
                  <a:pt x="268" y="431"/>
                </a:cubicBezTo>
                <a:cubicBezTo>
                  <a:pt x="295" y="404"/>
                  <a:pt x="295" y="404"/>
                  <a:pt x="295" y="404"/>
                </a:cubicBezTo>
                <a:cubicBezTo>
                  <a:pt x="296" y="403"/>
                  <a:pt x="296" y="403"/>
                  <a:pt x="296" y="403"/>
                </a:cubicBezTo>
                <a:close/>
                <a:moveTo>
                  <a:pt x="575" y="120"/>
                </a:moveTo>
                <a:cubicBezTo>
                  <a:pt x="576" y="120"/>
                  <a:pt x="577" y="121"/>
                  <a:pt x="577" y="121"/>
                </a:cubicBezTo>
                <a:cubicBezTo>
                  <a:pt x="578" y="121"/>
                  <a:pt x="579" y="120"/>
                  <a:pt x="580" y="120"/>
                </a:cubicBezTo>
                <a:cubicBezTo>
                  <a:pt x="693" y="6"/>
                  <a:pt x="693" y="6"/>
                  <a:pt x="693" y="6"/>
                </a:cubicBezTo>
                <a:cubicBezTo>
                  <a:pt x="694" y="5"/>
                  <a:pt x="694" y="3"/>
                  <a:pt x="693" y="2"/>
                </a:cubicBezTo>
                <a:cubicBezTo>
                  <a:pt x="692" y="1"/>
                  <a:pt x="690" y="1"/>
                  <a:pt x="688" y="2"/>
                </a:cubicBezTo>
                <a:cubicBezTo>
                  <a:pt x="575" y="115"/>
                  <a:pt x="575" y="115"/>
                  <a:pt x="575" y="115"/>
                </a:cubicBezTo>
                <a:cubicBezTo>
                  <a:pt x="574" y="117"/>
                  <a:pt x="574" y="118"/>
                  <a:pt x="575" y="120"/>
                </a:cubicBezTo>
                <a:close/>
                <a:moveTo>
                  <a:pt x="362" y="350"/>
                </a:moveTo>
                <a:cubicBezTo>
                  <a:pt x="362" y="350"/>
                  <a:pt x="363" y="350"/>
                  <a:pt x="364" y="349"/>
                </a:cubicBezTo>
                <a:cubicBezTo>
                  <a:pt x="366" y="348"/>
                  <a:pt x="366" y="348"/>
                  <a:pt x="366" y="348"/>
                </a:cubicBezTo>
                <a:cubicBezTo>
                  <a:pt x="367" y="346"/>
                  <a:pt x="367" y="344"/>
                  <a:pt x="366" y="343"/>
                </a:cubicBezTo>
                <a:cubicBezTo>
                  <a:pt x="364" y="342"/>
                  <a:pt x="362" y="342"/>
                  <a:pt x="361" y="343"/>
                </a:cubicBezTo>
                <a:cubicBezTo>
                  <a:pt x="360" y="345"/>
                  <a:pt x="360" y="345"/>
                  <a:pt x="360" y="345"/>
                </a:cubicBezTo>
                <a:cubicBezTo>
                  <a:pt x="358" y="346"/>
                  <a:pt x="358" y="348"/>
                  <a:pt x="360" y="349"/>
                </a:cubicBezTo>
                <a:cubicBezTo>
                  <a:pt x="360" y="350"/>
                  <a:pt x="361" y="350"/>
                  <a:pt x="362" y="350"/>
                </a:cubicBezTo>
                <a:close/>
                <a:moveTo>
                  <a:pt x="489" y="216"/>
                </a:moveTo>
                <a:cubicBezTo>
                  <a:pt x="487" y="218"/>
                  <a:pt x="487" y="218"/>
                  <a:pt x="487" y="218"/>
                </a:cubicBezTo>
                <a:cubicBezTo>
                  <a:pt x="485" y="219"/>
                  <a:pt x="485" y="221"/>
                  <a:pt x="487" y="222"/>
                </a:cubicBezTo>
                <a:cubicBezTo>
                  <a:pt x="487" y="223"/>
                  <a:pt x="488" y="223"/>
                  <a:pt x="489" y="223"/>
                </a:cubicBezTo>
                <a:cubicBezTo>
                  <a:pt x="490" y="223"/>
                  <a:pt x="490" y="223"/>
                  <a:pt x="491" y="222"/>
                </a:cubicBezTo>
                <a:cubicBezTo>
                  <a:pt x="493" y="220"/>
                  <a:pt x="493" y="220"/>
                  <a:pt x="493" y="220"/>
                </a:cubicBezTo>
                <a:cubicBezTo>
                  <a:pt x="494" y="219"/>
                  <a:pt x="494" y="217"/>
                  <a:pt x="493" y="216"/>
                </a:cubicBezTo>
                <a:cubicBezTo>
                  <a:pt x="492" y="215"/>
                  <a:pt x="490" y="215"/>
                  <a:pt x="489" y="216"/>
                </a:cubicBezTo>
                <a:close/>
                <a:moveTo>
                  <a:pt x="293" y="416"/>
                </a:moveTo>
                <a:cubicBezTo>
                  <a:pt x="292" y="415"/>
                  <a:pt x="290" y="415"/>
                  <a:pt x="288" y="416"/>
                </a:cubicBezTo>
                <a:cubicBezTo>
                  <a:pt x="274" y="431"/>
                  <a:pt x="274" y="431"/>
                  <a:pt x="274" y="431"/>
                </a:cubicBezTo>
                <a:cubicBezTo>
                  <a:pt x="272" y="432"/>
                  <a:pt x="272" y="434"/>
                  <a:pt x="274" y="435"/>
                </a:cubicBezTo>
                <a:cubicBezTo>
                  <a:pt x="274" y="436"/>
                  <a:pt x="275" y="436"/>
                  <a:pt x="276" y="436"/>
                </a:cubicBezTo>
                <a:cubicBezTo>
                  <a:pt x="277" y="436"/>
                  <a:pt x="277" y="436"/>
                  <a:pt x="278" y="435"/>
                </a:cubicBezTo>
                <a:cubicBezTo>
                  <a:pt x="293" y="420"/>
                  <a:pt x="293" y="420"/>
                  <a:pt x="293" y="420"/>
                </a:cubicBezTo>
                <a:cubicBezTo>
                  <a:pt x="294" y="419"/>
                  <a:pt x="294" y="417"/>
                  <a:pt x="293" y="416"/>
                </a:cubicBezTo>
                <a:close/>
                <a:moveTo>
                  <a:pt x="583" y="125"/>
                </a:moveTo>
                <a:cubicBezTo>
                  <a:pt x="584" y="126"/>
                  <a:pt x="585" y="126"/>
                  <a:pt x="586" y="126"/>
                </a:cubicBezTo>
                <a:cubicBezTo>
                  <a:pt x="586" y="126"/>
                  <a:pt x="587" y="126"/>
                  <a:pt x="588" y="125"/>
                </a:cubicBezTo>
                <a:cubicBezTo>
                  <a:pt x="707" y="6"/>
                  <a:pt x="707" y="6"/>
                  <a:pt x="707" y="6"/>
                </a:cubicBezTo>
                <a:cubicBezTo>
                  <a:pt x="708" y="5"/>
                  <a:pt x="708" y="3"/>
                  <a:pt x="707" y="2"/>
                </a:cubicBezTo>
                <a:cubicBezTo>
                  <a:pt x="706" y="0"/>
                  <a:pt x="704" y="0"/>
                  <a:pt x="703" y="2"/>
                </a:cubicBezTo>
                <a:cubicBezTo>
                  <a:pt x="583" y="121"/>
                  <a:pt x="583" y="121"/>
                  <a:pt x="583" y="121"/>
                </a:cubicBezTo>
                <a:cubicBezTo>
                  <a:pt x="582" y="122"/>
                  <a:pt x="582" y="124"/>
                  <a:pt x="583" y="125"/>
                </a:cubicBezTo>
                <a:close/>
                <a:moveTo>
                  <a:pt x="502" y="210"/>
                </a:moveTo>
                <a:cubicBezTo>
                  <a:pt x="503" y="210"/>
                  <a:pt x="503" y="210"/>
                  <a:pt x="504" y="209"/>
                </a:cubicBezTo>
                <a:cubicBezTo>
                  <a:pt x="519" y="194"/>
                  <a:pt x="519" y="194"/>
                  <a:pt x="519" y="194"/>
                </a:cubicBezTo>
                <a:cubicBezTo>
                  <a:pt x="520" y="193"/>
                  <a:pt x="520" y="191"/>
                  <a:pt x="519" y="190"/>
                </a:cubicBezTo>
                <a:cubicBezTo>
                  <a:pt x="518" y="188"/>
                  <a:pt x="516" y="188"/>
                  <a:pt x="515" y="190"/>
                </a:cubicBezTo>
                <a:cubicBezTo>
                  <a:pt x="500" y="205"/>
                  <a:pt x="500" y="205"/>
                  <a:pt x="500" y="205"/>
                </a:cubicBezTo>
                <a:cubicBezTo>
                  <a:pt x="498" y="206"/>
                  <a:pt x="498" y="208"/>
                  <a:pt x="500" y="209"/>
                </a:cubicBezTo>
                <a:cubicBezTo>
                  <a:pt x="500" y="210"/>
                  <a:pt x="501" y="210"/>
                  <a:pt x="502" y="210"/>
                </a:cubicBezTo>
                <a:close/>
                <a:moveTo>
                  <a:pt x="341" y="368"/>
                </a:moveTo>
                <a:cubicBezTo>
                  <a:pt x="340" y="367"/>
                  <a:pt x="338" y="367"/>
                  <a:pt x="336" y="368"/>
                </a:cubicBezTo>
                <a:cubicBezTo>
                  <a:pt x="331" y="374"/>
                  <a:pt x="331" y="374"/>
                  <a:pt x="331" y="374"/>
                </a:cubicBezTo>
                <a:cubicBezTo>
                  <a:pt x="330" y="375"/>
                  <a:pt x="330" y="376"/>
                  <a:pt x="330" y="377"/>
                </a:cubicBezTo>
                <a:cubicBezTo>
                  <a:pt x="329" y="377"/>
                  <a:pt x="328" y="377"/>
                  <a:pt x="327" y="378"/>
                </a:cubicBezTo>
                <a:cubicBezTo>
                  <a:pt x="325" y="380"/>
                  <a:pt x="325" y="380"/>
                  <a:pt x="325" y="380"/>
                </a:cubicBezTo>
                <a:cubicBezTo>
                  <a:pt x="324" y="381"/>
                  <a:pt x="324" y="383"/>
                  <a:pt x="325" y="384"/>
                </a:cubicBezTo>
                <a:cubicBezTo>
                  <a:pt x="325" y="385"/>
                  <a:pt x="326" y="385"/>
                  <a:pt x="327" y="385"/>
                </a:cubicBezTo>
                <a:cubicBezTo>
                  <a:pt x="328" y="385"/>
                  <a:pt x="329" y="385"/>
                  <a:pt x="329" y="384"/>
                </a:cubicBezTo>
                <a:cubicBezTo>
                  <a:pt x="331" y="382"/>
                  <a:pt x="331" y="382"/>
                  <a:pt x="331" y="382"/>
                </a:cubicBezTo>
                <a:cubicBezTo>
                  <a:pt x="332" y="381"/>
                  <a:pt x="332" y="380"/>
                  <a:pt x="332" y="379"/>
                </a:cubicBezTo>
                <a:cubicBezTo>
                  <a:pt x="332" y="379"/>
                  <a:pt x="332" y="379"/>
                  <a:pt x="333" y="379"/>
                </a:cubicBezTo>
                <a:cubicBezTo>
                  <a:pt x="334" y="379"/>
                  <a:pt x="334" y="379"/>
                  <a:pt x="335" y="378"/>
                </a:cubicBezTo>
                <a:cubicBezTo>
                  <a:pt x="341" y="372"/>
                  <a:pt x="341" y="372"/>
                  <a:pt x="341" y="372"/>
                </a:cubicBezTo>
                <a:cubicBezTo>
                  <a:pt x="342" y="371"/>
                  <a:pt x="342" y="369"/>
                  <a:pt x="341" y="368"/>
                </a:cubicBezTo>
                <a:close/>
                <a:moveTo>
                  <a:pt x="340" y="382"/>
                </a:moveTo>
                <a:cubicBezTo>
                  <a:pt x="341" y="383"/>
                  <a:pt x="342" y="383"/>
                  <a:pt x="343" y="383"/>
                </a:cubicBezTo>
                <a:cubicBezTo>
                  <a:pt x="343" y="383"/>
                  <a:pt x="344" y="383"/>
                  <a:pt x="345" y="382"/>
                </a:cubicBezTo>
                <a:cubicBezTo>
                  <a:pt x="350" y="377"/>
                  <a:pt x="350" y="377"/>
                  <a:pt x="350" y="377"/>
                </a:cubicBezTo>
                <a:cubicBezTo>
                  <a:pt x="351" y="376"/>
                  <a:pt x="351" y="374"/>
                  <a:pt x="350" y="373"/>
                </a:cubicBezTo>
                <a:cubicBezTo>
                  <a:pt x="349" y="372"/>
                  <a:pt x="347" y="372"/>
                  <a:pt x="346" y="373"/>
                </a:cubicBezTo>
                <a:cubicBezTo>
                  <a:pt x="340" y="378"/>
                  <a:pt x="340" y="378"/>
                  <a:pt x="340" y="378"/>
                </a:cubicBezTo>
                <a:cubicBezTo>
                  <a:pt x="339" y="379"/>
                  <a:pt x="339" y="381"/>
                  <a:pt x="340" y="382"/>
                </a:cubicBezTo>
                <a:close/>
                <a:moveTo>
                  <a:pt x="308" y="415"/>
                </a:moveTo>
                <a:cubicBezTo>
                  <a:pt x="307" y="414"/>
                  <a:pt x="305" y="414"/>
                  <a:pt x="303" y="415"/>
                </a:cubicBezTo>
                <a:cubicBezTo>
                  <a:pt x="283" y="435"/>
                  <a:pt x="283" y="435"/>
                  <a:pt x="283" y="435"/>
                </a:cubicBezTo>
                <a:cubicBezTo>
                  <a:pt x="282" y="436"/>
                  <a:pt x="282" y="438"/>
                  <a:pt x="283" y="439"/>
                </a:cubicBezTo>
                <a:cubicBezTo>
                  <a:pt x="284" y="440"/>
                  <a:pt x="285" y="440"/>
                  <a:pt x="286" y="440"/>
                </a:cubicBezTo>
                <a:cubicBezTo>
                  <a:pt x="286" y="440"/>
                  <a:pt x="287" y="440"/>
                  <a:pt x="288" y="439"/>
                </a:cubicBezTo>
                <a:cubicBezTo>
                  <a:pt x="308" y="419"/>
                  <a:pt x="308" y="419"/>
                  <a:pt x="308" y="419"/>
                </a:cubicBezTo>
                <a:cubicBezTo>
                  <a:pt x="309" y="418"/>
                  <a:pt x="309" y="416"/>
                  <a:pt x="308" y="415"/>
                </a:cubicBezTo>
                <a:close/>
                <a:moveTo>
                  <a:pt x="516" y="210"/>
                </a:moveTo>
                <a:cubicBezTo>
                  <a:pt x="517" y="210"/>
                  <a:pt x="517" y="210"/>
                  <a:pt x="518" y="209"/>
                </a:cubicBezTo>
                <a:cubicBezTo>
                  <a:pt x="531" y="196"/>
                  <a:pt x="531" y="196"/>
                  <a:pt x="531" y="196"/>
                </a:cubicBezTo>
                <a:cubicBezTo>
                  <a:pt x="532" y="195"/>
                  <a:pt x="532" y="193"/>
                  <a:pt x="531" y="192"/>
                </a:cubicBezTo>
                <a:cubicBezTo>
                  <a:pt x="530" y="191"/>
                  <a:pt x="528" y="191"/>
                  <a:pt x="526" y="192"/>
                </a:cubicBezTo>
                <a:cubicBezTo>
                  <a:pt x="514" y="205"/>
                  <a:pt x="514" y="205"/>
                  <a:pt x="514" y="205"/>
                </a:cubicBezTo>
                <a:cubicBezTo>
                  <a:pt x="512" y="206"/>
                  <a:pt x="512" y="208"/>
                  <a:pt x="514" y="209"/>
                </a:cubicBezTo>
                <a:cubicBezTo>
                  <a:pt x="514" y="210"/>
                  <a:pt x="515" y="210"/>
                  <a:pt x="516" y="210"/>
                </a:cubicBezTo>
                <a:close/>
                <a:moveTo>
                  <a:pt x="719" y="4"/>
                </a:moveTo>
                <a:cubicBezTo>
                  <a:pt x="718" y="2"/>
                  <a:pt x="716" y="2"/>
                  <a:pt x="715" y="4"/>
                </a:cubicBezTo>
                <a:cubicBezTo>
                  <a:pt x="675" y="44"/>
                  <a:pt x="675" y="44"/>
                  <a:pt x="675" y="44"/>
                </a:cubicBezTo>
                <a:cubicBezTo>
                  <a:pt x="675" y="44"/>
                  <a:pt x="675" y="43"/>
                  <a:pt x="675" y="43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9" y="98"/>
                  <a:pt x="619" y="98"/>
                  <a:pt x="619" y="98"/>
                </a:cubicBezTo>
                <a:cubicBezTo>
                  <a:pt x="618" y="100"/>
                  <a:pt x="618" y="100"/>
                  <a:pt x="618" y="100"/>
                </a:cubicBezTo>
                <a:cubicBezTo>
                  <a:pt x="609" y="109"/>
                  <a:pt x="609" y="109"/>
                  <a:pt x="609" y="109"/>
                </a:cubicBezTo>
                <a:cubicBezTo>
                  <a:pt x="609" y="109"/>
                  <a:pt x="609" y="110"/>
                  <a:pt x="608" y="110"/>
                </a:cubicBezTo>
                <a:cubicBezTo>
                  <a:pt x="608" y="110"/>
                  <a:pt x="608" y="110"/>
                  <a:pt x="608" y="111"/>
                </a:cubicBezTo>
                <a:cubicBezTo>
                  <a:pt x="592" y="126"/>
                  <a:pt x="592" y="126"/>
                  <a:pt x="592" y="126"/>
                </a:cubicBezTo>
                <a:cubicBezTo>
                  <a:pt x="591" y="127"/>
                  <a:pt x="591" y="129"/>
                  <a:pt x="592" y="130"/>
                </a:cubicBezTo>
                <a:cubicBezTo>
                  <a:pt x="593" y="131"/>
                  <a:pt x="594" y="131"/>
                  <a:pt x="595" y="131"/>
                </a:cubicBezTo>
                <a:cubicBezTo>
                  <a:pt x="595" y="131"/>
                  <a:pt x="596" y="131"/>
                  <a:pt x="597" y="130"/>
                </a:cubicBezTo>
                <a:cubicBezTo>
                  <a:pt x="612" y="115"/>
                  <a:pt x="612" y="115"/>
                  <a:pt x="612" y="115"/>
                </a:cubicBezTo>
                <a:cubicBezTo>
                  <a:pt x="612" y="115"/>
                  <a:pt x="612" y="115"/>
                  <a:pt x="613" y="114"/>
                </a:cubicBezTo>
                <a:cubicBezTo>
                  <a:pt x="613" y="114"/>
                  <a:pt x="613" y="114"/>
                  <a:pt x="613" y="114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2" y="105"/>
                  <a:pt x="622" y="105"/>
                  <a:pt x="622" y="105"/>
                </a:cubicBezTo>
                <a:cubicBezTo>
                  <a:pt x="627" y="101"/>
                  <a:pt x="627" y="101"/>
                  <a:pt x="627" y="101"/>
                </a:cubicBezTo>
                <a:cubicBezTo>
                  <a:pt x="719" y="8"/>
                  <a:pt x="719" y="8"/>
                  <a:pt x="719" y="8"/>
                </a:cubicBezTo>
                <a:cubicBezTo>
                  <a:pt x="720" y="7"/>
                  <a:pt x="720" y="5"/>
                  <a:pt x="719" y="4"/>
                </a:cubicBezTo>
                <a:close/>
                <a:moveTo>
                  <a:pt x="370" y="352"/>
                </a:moveTo>
                <a:cubicBezTo>
                  <a:pt x="369" y="351"/>
                  <a:pt x="367" y="351"/>
                  <a:pt x="366" y="352"/>
                </a:cubicBezTo>
                <a:cubicBezTo>
                  <a:pt x="364" y="354"/>
                  <a:pt x="364" y="354"/>
                  <a:pt x="364" y="354"/>
                </a:cubicBezTo>
                <a:cubicBezTo>
                  <a:pt x="363" y="355"/>
                  <a:pt x="363" y="357"/>
                  <a:pt x="364" y="358"/>
                </a:cubicBezTo>
                <a:cubicBezTo>
                  <a:pt x="365" y="359"/>
                  <a:pt x="366" y="359"/>
                  <a:pt x="366" y="359"/>
                </a:cubicBezTo>
                <a:cubicBezTo>
                  <a:pt x="367" y="359"/>
                  <a:pt x="368" y="359"/>
                  <a:pt x="369" y="358"/>
                </a:cubicBezTo>
                <a:cubicBezTo>
                  <a:pt x="370" y="357"/>
                  <a:pt x="370" y="357"/>
                  <a:pt x="370" y="357"/>
                </a:cubicBezTo>
                <a:cubicBezTo>
                  <a:pt x="372" y="356"/>
                  <a:pt x="372" y="354"/>
                  <a:pt x="370" y="352"/>
                </a:cubicBezTo>
                <a:close/>
                <a:moveTo>
                  <a:pt x="317" y="419"/>
                </a:moveTo>
                <a:cubicBezTo>
                  <a:pt x="316" y="418"/>
                  <a:pt x="314" y="418"/>
                  <a:pt x="313" y="419"/>
                </a:cubicBezTo>
                <a:cubicBezTo>
                  <a:pt x="293" y="439"/>
                  <a:pt x="293" y="439"/>
                  <a:pt x="293" y="439"/>
                </a:cubicBezTo>
                <a:cubicBezTo>
                  <a:pt x="292" y="441"/>
                  <a:pt x="292" y="443"/>
                  <a:pt x="293" y="444"/>
                </a:cubicBezTo>
                <a:cubicBezTo>
                  <a:pt x="294" y="444"/>
                  <a:pt x="294" y="445"/>
                  <a:pt x="295" y="445"/>
                </a:cubicBezTo>
                <a:cubicBezTo>
                  <a:pt x="296" y="445"/>
                  <a:pt x="297" y="444"/>
                  <a:pt x="297" y="444"/>
                </a:cubicBezTo>
                <a:cubicBezTo>
                  <a:pt x="317" y="424"/>
                  <a:pt x="317" y="424"/>
                  <a:pt x="317" y="424"/>
                </a:cubicBezTo>
                <a:cubicBezTo>
                  <a:pt x="319" y="423"/>
                  <a:pt x="319" y="421"/>
                  <a:pt x="317" y="419"/>
                </a:cubicBezTo>
                <a:close/>
                <a:moveTo>
                  <a:pt x="722" y="15"/>
                </a:moveTo>
                <a:cubicBezTo>
                  <a:pt x="721" y="13"/>
                  <a:pt x="719" y="13"/>
                  <a:pt x="718" y="15"/>
                </a:cubicBezTo>
                <a:cubicBezTo>
                  <a:pt x="641" y="92"/>
                  <a:pt x="641" y="92"/>
                  <a:pt x="641" y="92"/>
                </a:cubicBezTo>
                <a:cubicBezTo>
                  <a:pt x="639" y="93"/>
                  <a:pt x="639" y="95"/>
                  <a:pt x="641" y="96"/>
                </a:cubicBezTo>
                <a:cubicBezTo>
                  <a:pt x="641" y="97"/>
                  <a:pt x="642" y="97"/>
                  <a:pt x="643" y="97"/>
                </a:cubicBezTo>
                <a:cubicBezTo>
                  <a:pt x="644" y="97"/>
                  <a:pt x="644" y="97"/>
                  <a:pt x="645" y="96"/>
                </a:cubicBezTo>
                <a:cubicBezTo>
                  <a:pt x="722" y="19"/>
                  <a:pt x="722" y="19"/>
                  <a:pt x="722" y="19"/>
                </a:cubicBezTo>
                <a:cubicBezTo>
                  <a:pt x="723" y="18"/>
                  <a:pt x="723" y="16"/>
                  <a:pt x="722" y="15"/>
                </a:cubicBezTo>
                <a:close/>
                <a:moveTo>
                  <a:pt x="524" y="216"/>
                </a:moveTo>
                <a:cubicBezTo>
                  <a:pt x="524" y="216"/>
                  <a:pt x="525" y="216"/>
                  <a:pt x="526" y="215"/>
                </a:cubicBezTo>
                <a:cubicBezTo>
                  <a:pt x="534" y="208"/>
                  <a:pt x="534" y="208"/>
                  <a:pt x="534" y="208"/>
                </a:cubicBezTo>
                <a:cubicBezTo>
                  <a:pt x="535" y="206"/>
                  <a:pt x="535" y="204"/>
                  <a:pt x="534" y="203"/>
                </a:cubicBezTo>
                <a:cubicBezTo>
                  <a:pt x="532" y="202"/>
                  <a:pt x="530" y="202"/>
                  <a:pt x="529" y="203"/>
                </a:cubicBezTo>
                <a:cubicBezTo>
                  <a:pt x="522" y="211"/>
                  <a:pt x="522" y="211"/>
                  <a:pt x="522" y="211"/>
                </a:cubicBezTo>
                <a:cubicBezTo>
                  <a:pt x="520" y="212"/>
                  <a:pt x="520" y="214"/>
                  <a:pt x="522" y="215"/>
                </a:cubicBezTo>
                <a:cubicBezTo>
                  <a:pt x="522" y="216"/>
                  <a:pt x="523" y="216"/>
                  <a:pt x="524" y="216"/>
                </a:cubicBezTo>
                <a:close/>
                <a:moveTo>
                  <a:pt x="351" y="389"/>
                </a:moveTo>
                <a:cubicBezTo>
                  <a:pt x="352" y="389"/>
                  <a:pt x="353" y="388"/>
                  <a:pt x="353" y="388"/>
                </a:cubicBezTo>
                <a:cubicBezTo>
                  <a:pt x="359" y="382"/>
                  <a:pt x="359" y="382"/>
                  <a:pt x="359" y="382"/>
                </a:cubicBezTo>
                <a:cubicBezTo>
                  <a:pt x="360" y="381"/>
                  <a:pt x="360" y="379"/>
                  <a:pt x="359" y="377"/>
                </a:cubicBezTo>
                <a:cubicBezTo>
                  <a:pt x="358" y="376"/>
                  <a:pt x="356" y="376"/>
                  <a:pt x="355" y="377"/>
                </a:cubicBezTo>
                <a:cubicBezTo>
                  <a:pt x="349" y="383"/>
                  <a:pt x="349" y="383"/>
                  <a:pt x="349" y="383"/>
                </a:cubicBezTo>
                <a:cubicBezTo>
                  <a:pt x="348" y="385"/>
                  <a:pt x="348" y="387"/>
                  <a:pt x="349" y="388"/>
                </a:cubicBezTo>
                <a:cubicBezTo>
                  <a:pt x="350" y="388"/>
                  <a:pt x="350" y="389"/>
                  <a:pt x="351" y="389"/>
                </a:cubicBezTo>
                <a:close/>
                <a:moveTo>
                  <a:pt x="741" y="10"/>
                </a:moveTo>
                <a:cubicBezTo>
                  <a:pt x="740" y="9"/>
                  <a:pt x="738" y="9"/>
                  <a:pt x="736" y="10"/>
                </a:cubicBezTo>
                <a:cubicBezTo>
                  <a:pt x="667" y="79"/>
                  <a:pt x="667" y="79"/>
                  <a:pt x="667" y="79"/>
                </a:cubicBezTo>
                <a:cubicBezTo>
                  <a:pt x="666" y="81"/>
                  <a:pt x="666" y="83"/>
                  <a:pt x="667" y="84"/>
                </a:cubicBezTo>
                <a:cubicBezTo>
                  <a:pt x="668" y="84"/>
                  <a:pt x="668" y="85"/>
                  <a:pt x="669" y="85"/>
                </a:cubicBezTo>
                <a:cubicBezTo>
                  <a:pt x="670" y="85"/>
                  <a:pt x="671" y="84"/>
                  <a:pt x="671" y="84"/>
                </a:cubicBezTo>
                <a:cubicBezTo>
                  <a:pt x="741" y="14"/>
                  <a:pt x="741" y="14"/>
                  <a:pt x="741" y="14"/>
                </a:cubicBezTo>
                <a:cubicBezTo>
                  <a:pt x="742" y="13"/>
                  <a:pt x="742" y="11"/>
                  <a:pt x="741" y="10"/>
                </a:cubicBezTo>
                <a:close/>
                <a:moveTo>
                  <a:pt x="319" y="436"/>
                </a:moveTo>
                <a:cubicBezTo>
                  <a:pt x="320" y="435"/>
                  <a:pt x="320" y="433"/>
                  <a:pt x="319" y="432"/>
                </a:cubicBezTo>
                <a:cubicBezTo>
                  <a:pt x="318" y="431"/>
                  <a:pt x="316" y="431"/>
                  <a:pt x="314" y="432"/>
                </a:cubicBezTo>
                <a:cubicBezTo>
                  <a:pt x="299" y="447"/>
                  <a:pt x="299" y="447"/>
                  <a:pt x="299" y="447"/>
                </a:cubicBezTo>
                <a:cubicBezTo>
                  <a:pt x="298" y="448"/>
                  <a:pt x="298" y="450"/>
                  <a:pt x="299" y="452"/>
                </a:cubicBezTo>
                <a:cubicBezTo>
                  <a:pt x="300" y="452"/>
                  <a:pt x="301" y="452"/>
                  <a:pt x="301" y="452"/>
                </a:cubicBezTo>
                <a:cubicBezTo>
                  <a:pt x="302" y="452"/>
                  <a:pt x="303" y="452"/>
                  <a:pt x="304" y="452"/>
                </a:cubicBezTo>
                <a:lnTo>
                  <a:pt x="319" y="436"/>
                </a:lnTo>
                <a:close/>
                <a:moveTo>
                  <a:pt x="369" y="382"/>
                </a:moveTo>
                <a:cubicBezTo>
                  <a:pt x="368" y="380"/>
                  <a:pt x="366" y="380"/>
                  <a:pt x="365" y="382"/>
                </a:cubicBezTo>
                <a:cubicBezTo>
                  <a:pt x="357" y="389"/>
                  <a:pt x="357" y="389"/>
                  <a:pt x="357" y="389"/>
                </a:cubicBezTo>
                <a:cubicBezTo>
                  <a:pt x="356" y="390"/>
                  <a:pt x="356" y="392"/>
                  <a:pt x="357" y="393"/>
                </a:cubicBezTo>
                <a:cubicBezTo>
                  <a:pt x="358" y="394"/>
                  <a:pt x="359" y="394"/>
                  <a:pt x="360" y="394"/>
                </a:cubicBezTo>
                <a:cubicBezTo>
                  <a:pt x="360" y="394"/>
                  <a:pt x="361" y="394"/>
                  <a:pt x="362" y="393"/>
                </a:cubicBezTo>
                <a:cubicBezTo>
                  <a:pt x="369" y="386"/>
                  <a:pt x="369" y="386"/>
                  <a:pt x="369" y="386"/>
                </a:cubicBezTo>
                <a:cubicBezTo>
                  <a:pt x="370" y="385"/>
                  <a:pt x="370" y="383"/>
                  <a:pt x="369" y="382"/>
                </a:cubicBezTo>
                <a:close/>
                <a:moveTo>
                  <a:pt x="376" y="370"/>
                </a:moveTo>
                <a:cubicBezTo>
                  <a:pt x="375" y="371"/>
                  <a:pt x="375" y="371"/>
                  <a:pt x="375" y="371"/>
                </a:cubicBezTo>
                <a:cubicBezTo>
                  <a:pt x="374" y="373"/>
                  <a:pt x="374" y="375"/>
                  <a:pt x="375" y="376"/>
                </a:cubicBezTo>
                <a:cubicBezTo>
                  <a:pt x="375" y="376"/>
                  <a:pt x="376" y="377"/>
                  <a:pt x="377" y="377"/>
                </a:cubicBezTo>
                <a:cubicBezTo>
                  <a:pt x="378" y="377"/>
                  <a:pt x="379" y="376"/>
                  <a:pt x="379" y="376"/>
                </a:cubicBezTo>
                <a:cubicBezTo>
                  <a:pt x="380" y="375"/>
                  <a:pt x="380" y="375"/>
                  <a:pt x="380" y="375"/>
                </a:cubicBezTo>
                <a:cubicBezTo>
                  <a:pt x="381" y="374"/>
                  <a:pt x="381" y="372"/>
                  <a:pt x="380" y="370"/>
                </a:cubicBezTo>
                <a:cubicBezTo>
                  <a:pt x="379" y="369"/>
                  <a:pt x="377" y="369"/>
                  <a:pt x="376" y="370"/>
                </a:cubicBezTo>
                <a:close/>
                <a:moveTo>
                  <a:pt x="698" y="67"/>
                </a:moveTo>
                <a:cubicBezTo>
                  <a:pt x="697" y="65"/>
                  <a:pt x="695" y="65"/>
                  <a:pt x="694" y="67"/>
                </a:cubicBezTo>
                <a:cubicBezTo>
                  <a:pt x="685" y="76"/>
                  <a:pt x="685" y="76"/>
                  <a:pt x="685" y="76"/>
                </a:cubicBezTo>
                <a:cubicBezTo>
                  <a:pt x="683" y="77"/>
                  <a:pt x="683" y="79"/>
                  <a:pt x="685" y="80"/>
                </a:cubicBezTo>
                <a:cubicBezTo>
                  <a:pt x="685" y="81"/>
                  <a:pt x="686" y="81"/>
                  <a:pt x="687" y="81"/>
                </a:cubicBezTo>
                <a:cubicBezTo>
                  <a:pt x="688" y="81"/>
                  <a:pt x="688" y="81"/>
                  <a:pt x="689" y="80"/>
                </a:cubicBezTo>
                <a:cubicBezTo>
                  <a:pt x="698" y="71"/>
                  <a:pt x="698" y="71"/>
                  <a:pt x="698" y="71"/>
                </a:cubicBezTo>
                <a:cubicBezTo>
                  <a:pt x="699" y="70"/>
                  <a:pt x="699" y="68"/>
                  <a:pt x="698" y="67"/>
                </a:cubicBezTo>
                <a:close/>
                <a:moveTo>
                  <a:pt x="735" y="30"/>
                </a:moveTo>
                <a:cubicBezTo>
                  <a:pt x="734" y="28"/>
                  <a:pt x="732" y="28"/>
                  <a:pt x="731" y="3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720" y="40"/>
                  <a:pt x="720" y="40"/>
                  <a:pt x="720" y="40"/>
                </a:cubicBezTo>
                <a:cubicBezTo>
                  <a:pt x="699" y="62"/>
                  <a:pt x="699" y="62"/>
                  <a:pt x="699" y="62"/>
                </a:cubicBezTo>
                <a:cubicBezTo>
                  <a:pt x="697" y="63"/>
                  <a:pt x="697" y="65"/>
                  <a:pt x="699" y="66"/>
                </a:cubicBezTo>
                <a:cubicBezTo>
                  <a:pt x="699" y="67"/>
                  <a:pt x="700" y="67"/>
                  <a:pt x="701" y="67"/>
                </a:cubicBezTo>
                <a:cubicBezTo>
                  <a:pt x="702" y="67"/>
                  <a:pt x="702" y="67"/>
                  <a:pt x="703" y="66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2" y="57"/>
                  <a:pt x="712" y="57"/>
                  <a:pt x="712" y="57"/>
                </a:cubicBezTo>
                <a:cubicBezTo>
                  <a:pt x="714" y="55"/>
                  <a:pt x="714" y="55"/>
                  <a:pt x="714" y="55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17" y="52"/>
                  <a:pt x="717" y="52"/>
                  <a:pt x="717" y="52"/>
                </a:cubicBezTo>
                <a:cubicBezTo>
                  <a:pt x="735" y="34"/>
                  <a:pt x="735" y="34"/>
                  <a:pt x="735" y="34"/>
                </a:cubicBezTo>
                <a:cubicBezTo>
                  <a:pt x="736" y="33"/>
                  <a:pt x="736" y="31"/>
                  <a:pt x="735" y="30"/>
                </a:cubicBezTo>
                <a:close/>
                <a:moveTo>
                  <a:pt x="751" y="17"/>
                </a:moveTo>
                <a:cubicBezTo>
                  <a:pt x="751" y="17"/>
                  <a:pt x="752" y="17"/>
                  <a:pt x="753" y="16"/>
                </a:cubicBezTo>
                <a:cubicBezTo>
                  <a:pt x="755" y="14"/>
                  <a:pt x="755" y="14"/>
                  <a:pt x="755" y="14"/>
                </a:cubicBezTo>
                <a:cubicBezTo>
                  <a:pt x="757" y="12"/>
                  <a:pt x="757" y="10"/>
                  <a:pt x="755" y="9"/>
                </a:cubicBezTo>
                <a:cubicBezTo>
                  <a:pt x="754" y="8"/>
                  <a:pt x="752" y="8"/>
                  <a:pt x="751" y="9"/>
                </a:cubicBezTo>
                <a:cubicBezTo>
                  <a:pt x="748" y="12"/>
                  <a:pt x="748" y="12"/>
                  <a:pt x="748" y="12"/>
                </a:cubicBezTo>
                <a:cubicBezTo>
                  <a:pt x="747" y="13"/>
                  <a:pt x="747" y="15"/>
                  <a:pt x="748" y="16"/>
                </a:cubicBezTo>
                <a:cubicBezTo>
                  <a:pt x="749" y="17"/>
                  <a:pt x="750" y="17"/>
                  <a:pt x="751" y="17"/>
                </a:cubicBezTo>
                <a:close/>
                <a:moveTo>
                  <a:pt x="317" y="448"/>
                </a:moveTo>
                <a:cubicBezTo>
                  <a:pt x="316" y="447"/>
                  <a:pt x="314" y="447"/>
                  <a:pt x="312" y="448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5"/>
                  <a:pt x="305" y="455"/>
                </a:cubicBezTo>
                <a:cubicBezTo>
                  <a:pt x="305" y="455"/>
                  <a:pt x="305" y="456"/>
                  <a:pt x="305" y="456"/>
                </a:cubicBezTo>
                <a:cubicBezTo>
                  <a:pt x="303" y="458"/>
                  <a:pt x="303" y="458"/>
                  <a:pt x="303" y="458"/>
                </a:cubicBezTo>
                <a:cubicBezTo>
                  <a:pt x="302" y="459"/>
                  <a:pt x="302" y="461"/>
                  <a:pt x="303" y="462"/>
                </a:cubicBezTo>
                <a:cubicBezTo>
                  <a:pt x="303" y="463"/>
                  <a:pt x="304" y="463"/>
                  <a:pt x="305" y="463"/>
                </a:cubicBezTo>
                <a:cubicBezTo>
                  <a:pt x="306" y="463"/>
                  <a:pt x="306" y="463"/>
                  <a:pt x="307" y="462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09" y="460"/>
                  <a:pt x="309" y="460"/>
                </a:cubicBezTo>
                <a:cubicBezTo>
                  <a:pt x="309" y="460"/>
                  <a:pt x="310" y="459"/>
                  <a:pt x="310" y="459"/>
                </a:cubicBezTo>
                <a:cubicBezTo>
                  <a:pt x="317" y="452"/>
                  <a:pt x="317" y="452"/>
                  <a:pt x="317" y="452"/>
                </a:cubicBezTo>
                <a:cubicBezTo>
                  <a:pt x="318" y="451"/>
                  <a:pt x="318" y="449"/>
                  <a:pt x="317" y="448"/>
                </a:cubicBezTo>
                <a:close/>
                <a:moveTo>
                  <a:pt x="359" y="401"/>
                </a:moveTo>
                <a:cubicBezTo>
                  <a:pt x="357" y="403"/>
                  <a:pt x="357" y="403"/>
                  <a:pt x="357" y="403"/>
                </a:cubicBezTo>
                <a:cubicBezTo>
                  <a:pt x="356" y="404"/>
                  <a:pt x="356" y="406"/>
                  <a:pt x="357" y="407"/>
                </a:cubicBezTo>
                <a:cubicBezTo>
                  <a:pt x="358" y="408"/>
                  <a:pt x="359" y="408"/>
                  <a:pt x="360" y="408"/>
                </a:cubicBezTo>
                <a:cubicBezTo>
                  <a:pt x="360" y="408"/>
                  <a:pt x="361" y="408"/>
                  <a:pt x="362" y="407"/>
                </a:cubicBezTo>
                <a:cubicBezTo>
                  <a:pt x="364" y="405"/>
                  <a:pt x="364" y="405"/>
                  <a:pt x="364" y="405"/>
                </a:cubicBezTo>
                <a:cubicBezTo>
                  <a:pt x="365" y="404"/>
                  <a:pt x="365" y="402"/>
                  <a:pt x="364" y="401"/>
                </a:cubicBezTo>
                <a:cubicBezTo>
                  <a:pt x="362" y="400"/>
                  <a:pt x="360" y="400"/>
                  <a:pt x="359" y="401"/>
                </a:cubicBezTo>
                <a:close/>
                <a:moveTo>
                  <a:pt x="322" y="457"/>
                </a:moveTo>
                <a:cubicBezTo>
                  <a:pt x="321" y="456"/>
                  <a:pt x="319" y="456"/>
                  <a:pt x="317" y="457"/>
                </a:cubicBezTo>
                <a:cubicBezTo>
                  <a:pt x="311" y="463"/>
                  <a:pt x="311" y="463"/>
                  <a:pt x="311" y="463"/>
                </a:cubicBezTo>
                <a:cubicBezTo>
                  <a:pt x="310" y="465"/>
                  <a:pt x="310" y="467"/>
                  <a:pt x="311" y="468"/>
                </a:cubicBezTo>
                <a:cubicBezTo>
                  <a:pt x="312" y="468"/>
                  <a:pt x="312" y="469"/>
                  <a:pt x="313" y="469"/>
                </a:cubicBezTo>
                <a:cubicBezTo>
                  <a:pt x="314" y="469"/>
                  <a:pt x="315" y="468"/>
                  <a:pt x="315" y="468"/>
                </a:cubicBezTo>
                <a:cubicBezTo>
                  <a:pt x="322" y="461"/>
                  <a:pt x="322" y="461"/>
                  <a:pt x="322" y="461"/>
                </a:cubicBezTo>
                <a:cubicBezTo>
                  <a:pt x="323" y="460"/>
                  <a:pt x="323" y="458"/>
                  <a:pt x="322" y="457"/>
                </a:cubicBezTo>
                <a:close/>
                <a:moveTo>
                  <a:pt x="385" y="389"/>
                </a:moveTo>
                <a:cubicBezTo>
                  <a:pt x="381" y="394"/>
                  <a:pt x="381" y="394"/>
                  <a:pt x="381" y="394"/>
                </a:cubicBezTo>
                <a:cubicBezTo>
                  <a:pt x="379" y="395"/>
                  <a:pt x="379" y="397"/>
                  <a:pt x="380" y="398"/>
                </a:cubicBezTo>
                <a:cubicBezTo>
                  <a:pt x="379" y="397"/>
                  <a:pt x="377" y="397"/>
                  <a:pt x="376" y="398"/>
                </a:cubicBezTo>
                <a:cubicBezTo>
                  <a:pt x="373" y="401"/>
                  <a:pt x="373" y="401"/>
                  <a:pt x="373" y="401"/>
                </a:cubicBezTo>
                <a:cubicBezTo>
                  <a:pt x="372" y="402"/>
                  <a:pt x="372" y="404"/>
                  <a:pt x="373" y="405"/>
                </a:cubicBezTo>
                <a:cubicBezTo>
                  <a:pt x="374" y="406"/>
                  <a:pt x="375" y="406"/>
                  <a:pt x="376" y="406"/>
                </a:cubicBezTo>
                <a:cubicBezTo>
                  <a:pt x="376" y="406"/>
                  <a:pt x="377" y="406"/>
                  <a:pt x="378" y="405"/>
                </a:cubicBezTo>
                <a:cubicBezTo>
                  <a:pt x="381" y="402"/>
                  <a:pt x="381" y="402"/>
                  <a:pt x="381" y="402"/>
                </a:cubicBezTo>
                <a:cubicBezTo>
                  <a:pt x="382" y="401"/>
                  <a:pt x="382" y="400"/>
                  <a:pt x="381" y="398"/>
                </a:cubicBezTo>
                <a:cubicBezTo>
                  <a:pt x="381" y="399"/>
                  <a:pt x="382" y="399"/>
                  <a:pt x="383" y="399"/>
                </a:cubicBezTo>
                <a:cubicBezTo>
                  <a:pt x="384" y="399"/>
                  <a:pt x="384" y="399"/>
                  <a:pt x="385" y="398"/>
                </a:cubicBezTo>
                <a:cubicBezTo>
                  <a:pt x="390" y="394"/>
                  <a:pt x="390" y="394"/>
                  <a:pt x="390" y="394"/>
                </a:cubicBezTo>
                <a:cubicBezTo>
                  <a:pt x="391" y="392"/>
                  <a:pt x="391" y="390"/>
                  <a:pt x="390" y="389"/>
                </a:cubicBezTo>
                <a:cubicBezTo>
                  <a:pt x="388" y="388"/>
                  <a:pt x="386" y="388"/>
                  <a:pt x="385" y="389"/>
                </a:cubicBezTo>
                <a:close/>
                <a:moveTo>
                  <a:pt x="401" y="396"/>
                </a:moveTo>
                <a:cubicBezTo>
                  <a:pt x="402" y="395"/>
                  <a:pt x="402" y="393"/>
                  <a:pt x="401" y="392"/>
                </a:cubicBezTo>
                <a:cubicBezTo>
                  <a:pt x="400" y="391"/>
                  <a:pt x="398" y="391"/>
                  <a:pt x="397" y="392"/>
                </a:cubicBezTo>
                <a:cubicBezTo>
                  <a:pt x="385" y="403"/>
                  <a:pt x="385" y="403"/>
                  <a:pt x="385" y="403"/>
                </a:cubicBezTo>
                <a:cubicBezTo>
                  <a:pt x="384" y="404"/>
                  <a:pt x="384" y="406"/>
                  <a:pt x="385" y="407"/>
                </a:cubicBezTo>
                <a:cubicBezTo>
                  <a:pt x="386" y="408"/>
                  <a:pt x="387" y="408"/>
                  <a:pt x="387" y="408"/>
                </a:cubicBezTo>
                <a:cubicBezTo>
                  <a:pt x="388" y="408"/>
                  <a:pt x="389" y="408"/>
                  <a:pt x="390" y="407"/>
                </a:cubicBezTo>
                <a:lnTo>
                  <a:pt x="401" y="396"/>
                </a:lnTo>
                <a:close/>
                <a:moveTo>
                  <a:pt x="702" y="95"/>
                </a:moveTo>
                <a:cubicBezTo>
                  <a:pt x="704" y="93"/>
                  <a:pt x="704" y="91"/>
                  <a:pt x="702" y="90"/>
                </a:cubicBezTo>
                <a:cubicBezTo>
                  <a:pt x="701" y="89"/>
                  <a:pt x="699" y="89"/>
                  <a:pt x="698" y="90"/>
                </a:cubicBezTo>
                <a:cubicBezTo>
                  <a:pt x="693" y="95"/>
                  <a:pt x="693" y="95"/>
                  <a:pt x="693" y="95"/>
                </a:cubicBezTo>
                <a:cubicBezTo>
                  <a:pt x="692" y="96"/>
                  <a:pt x="692" y="98"/>
                  <a:pt x="693" y="99"/>
                </a:cubicBezTo>
                <a:cubicBezTo>
                  <a:pt x="694" y="100"/>
                  <a:pt x="695" y="100"/>
                  <a:pt x="696" y="100"/>
                </a:cubicBezTo>
                <a:cubicBezTo>
                  <a:pt x="696" y="100"/>
                  <a:pt x="697" y="100"/>
                  <a:pt x="698" y="99"/>
                </a:cubicBezTo>
                <a:lnTo>
                  <a:pt x="702" y="95"/>
                </a:lnTo>
                <a:close/>
                <a:moveTo>
                  <a:pt x="326" y="471"/>
                </a:moveTo>
                <a:cubicBezTo>
                  <a:pt x="332" y="465"/>
                  <a:pt x="332" y="465"/>
                  <a:pt x="332" y="465"/>
                </a:cubicBezTo>
                <a:cubicBezTo>
                  <a:pt x="333" y="464"/>
                  <a:pt x="333" y="462"/>
                  <a:pt x="332" y="461"/>
                </a:cubicBezTo>
                <a:cubicBezTo>
                  <a:pt x="331" y="460"/>
                  <a:pt x="329" y="460"/>
                  <a:pt x="327" y="461"/>
                </a:cubicBezTo>
                <a:cubicBezTo>
                  <a:pt x="321" y="467"/>
                  <a:pt x="321" y="467"/>
                  <a:pt x="321" y="467"/>
                </a:cubicBezTo>
                <a:cubicBezTo>
                  <a:pt x="320" y="468"/>
                  <a:pt x="320" y="470"/>
                  <a:pt x="321" y="471"/>
                </a:cubicBezTo>
                <a:cubicBezTo>
                  <a:pt x="322" y="472"/>
                  <a:pt x="323" y="472"/>
                  <a:pt x="323" y="472"/>
                </a:cubicBezTo>
                <a:cubicBezTo>
                  <a:pt x="324" y="472"/>
                  <a:pt x="325" y="472"/>
                  <a:pt x="326" y="471"/>
                </a:cubicBezTo>
                <a:close/>
                <a:moveTo>
                  <a:pt x="341" y="468"/>
                </a:moveTo>
                <a:cubicBezTo>
                  <a:pt x="342" y="468"/>
                  <a:pt x="343" y="468"/>
                  <a:pt x="344" y="467"/>
                </a:cubicBezTo>
                <a:cubicBezTo>
                  <a:pt x="348" y="464"/>
                  <a:pt x="348" y="464"/>
                  <a:pt x="348" y="464"/>
                </a:cubicBezTo>
                <a:cubicBezTo>
                  <a:pt x="349" y="462"/>
                  <a:pt x="349" y="460"/>
                  <a:pt x="348" y="459"/>
                </a:cubicBezTo>
                <a:cubicBezTo>
                  <a:pt x="346" y="458"/>
                  <a:pt x="344" y="458"/>
                  <a:pt x="343" y="459"/>
                </a:cubicBezTo>
                <a:cubicBezTo>
                  <a:pt x="339" y="463"/>
                  <a:pt x="339" y="463"/>
                  <a:pt x="339" y="463"/>
                </a:cubicBezTo>
                <a:cubicBezTo>
                  <a:pt x="338" y="464"/>
                  <a:pt x="338" y="466"/>
                  <a:pt x="339" y="467"/>
                </a:cubicBezTo>
                <a:cubicBezTo>
                  <a:pt x="340" y="468"/>
                  <a:pt x="341" y="468"/>
                  <a:pt x="341" y="468"/>
                </a:cubicBezTo>
                <a:close/>
                <a:moveTo>
                  <a:pt x="698" y="108"/>
                </a:moveTo>
                <a:cubicBezTo>
                  <a:pt x="699" y="109"/>
                  <a:pt x="700" y="109"/>
                  <a:pt x="701" y="109"/>
                </a:cubicBezTo>
                <a:cubicBezTo>
                  <a:pt x="701" y="109"/>
                  <a:pt x="702" y="109"/>
                  <a:pt x="703" y="108"/>
                </a:cubicBezTo>
                <a:cubicBezTo>
                  <a:pt x="716" y="96"/>
                  <a:pt x="716" y="96"/>
                  <a:pt x="716" y="96"/>
                </a:cubicBezTo>
                <a:cubicBezTo>
                  <a:pt x="717" y="94"/>
                  <a:pt x="717" y="92"/>
                  <a:pt x="716" y="91"/>
                </a:cubicBezTo>
                <a:cubicBezTo>
                  <a:pt x="714" y="90"/>
                  <a:pt x="712" y="90"/>
                  <a:pt x="711" y="91"/>
                </a:cubicBezTo>
                <a:cubicBezTo>
                  <a:pt x="698" y="104"/>
                  <a:pt x="698" y="104"/>
                  <a:pt x="698" y="104"/>
                </a:cubicBezTo>
                <a:cubicBezTo>
                  <a:pt x="697" y="105"/>
                  <a:pt x="697" y="107"/>
                  <a:pt x="698" y="108"/>
                </a:cubicBezTo>
                <a:close/>
                <a:moveTo>
                  <a:pt x="410" y="401"/>
                </a:moveTo>
                <a:cubicBezTo>
                  <a:pt x="411" y="400"/>
                  <a:pt x="411" y="398"/>
                  <a:pt x="410" y="397"/>
                </a:cubicBezTo>
                <a:cubicBezTo>
                  <a:pt x="409" y="396"/>
                  <a:pt x="407" y="396"/>
                  <a:pt x="406" y="397"/>
                </a:cubicBezTo>
                <a:cubicBezTo>
                  <a:pt x="402" y="401"/>
                  <a:pt x="402" y="401"/>
                  <a:pt x="402" y="401"/>
                </a:cubicBezTo>
                <a:cubicBezTo>
                  <a:pt x="400" y="402"/>
                  <a:pt x="400" y="404"/>
                  <a:pt x="402" y="405"/>
                </a:cubicBezTo>
                <a:cubicBezTo>
                  <a:pt x="402" y="406"/>
                  <a:pt x="403" y="406"/>
                  <a:pt x="404" y="406"/>
                </a:cubicBezTo>
                <a:cubicBezTo>
                  <a:pt x="405" y="406"/>
                  <a:pt x="405" y="406"/>
                  <a:pt x="406" y="405"/>
                </a:cubicBezTo>
                <a:lnTo>
                  <a:pt x="410" y="401"/>
                </a:lnTo>
                <a:close/>
                <a:moveTo>
                  <a:pt x="332" y="471"/>
                </a:moveTo>
                <a:cubicBezTo>
                  <a:pt x="329" y="474"/>
                  <a:pt x="329" y="474"/>
                  <a:pt x="329" y="474"/>
                </a:cubicBezTo>
                <a:cubicBezTo>
                  <a:pt x="327" y="475"/>
                  <a:pt x="327" y="477"/>
                  <a:pt x="329" y="478"/>
                </a:cubicBezTo>
                <a:cubicBezTo>
                  <a:pt x="329" y="479"/>
                  <a:pt x="330" y="479"/>
                  <a:pt x="331" y="479"/>
                </a:cubicBezTo>
                <a:cubicBezTo>
                  <a:pt x="332" y="479"/>
                  <a:pt x="332" y="479"/>
                  <a:pt x="333" y="478"/>
                </a:cubicBezTo>
                <a:cubicBezTo>
                  <a:pt x="336" y="475"/>
                  <a:pt x="336" y="475"/>
                  <a:pt x="336" y="475"/>
                </a:cubicBezTo>
                <a:cubicBezTo>
                  <a:pt x="337" y="474"/>
                  <a:pt x="337" y="472"/>
                  <a:pt x="336" y="471"/>
                </a:cubicBezTo>
                <a:cubicBezTo>
                  <a:pt x="335" y="469"/>
                  <a:pt x="333" y="469"/>
                  <a:pt x="332" y="471"/>
                </a:cubicBezTo>
                <a:close/>
                <a:moveTo>
                  <a:pt x="346" y="478"/>
                </a:moveTo>
                <a:cubicBezTo>
                  <a:pt x="347" y="478"/>
                  <a:pt x="348" y="477"/>
                  <a:pt x="348" y="477"/>
                </a:cubicBezTo>
                <a:cubicBezTo>
                  <a:pt x="359" y="466"/>
                  <a:pt x="359" y="466"/>
                  <a:pt x="359" y="466"/>
                </a:cubicBezTo>
                <a:cubicBezTo>
                  <a:pt x="361" y="464"/>
                  <a:pt x="361" y="464"/>
                  <a:pt x="361" y="464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3" y="462"/>
                  <a:pt x="363" y="462"/>
                  <a:pt x="363" y="462"/>
                </a:cubicBezTo>
                <a:cubicBezTo>
                  <a:pt x="367" y="458"/>
                  <a:pt x="367" y="458"/>
                  <a:pt x="367" y="458"/>
                </a:cubicBezTo>
                <a:cubicBezTo>
                  <a:pt x="374" y="451"/>
                  <a:pt x="374" y="451"/>
                  <a:pt x="374" y="451"/>
                </a:cubicBezTo>
                <a:cubicBezTo>
                  <a:pt x="375" y="451"/>
                  <a:pt x="375" y="450"/>
                  <a:pt x="375" y="449"/>
                </a:cubicBezTo>
                <a:cubicBezTo>
                  <a:pt x="375" y="448"/>
                  <a:pt x="375" y="447"/>
                  <a:pt x="374" y="447"/>
                </a:cubicBezTo>
                <a:cubicBezTo>
                  <a:pt x="373" y="445"/>
                  <a:pt x="371" y="445"/>
                  <a:pt x="370" y="447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2" y="464"/>
                  <a:pt x="352" y="464"/>
                  <a:pt x="352" y="464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51" y="465"/>
                  <a:pt x="351" y="465"/>
                  <a:pt x="351" y="465"/>
                </a:cubicBezTo>
                <a:cubicBezTo>
                  <a:pt x="344" y="472"/>
                  <a:pt x="344" y="472"/>
                  <a:pt x="344" y="472"/>
                </a:cubicBezTo>
                <a:cubicBezTo>
                  <a:pt x="343" y="474"/>
                  <a:pt x="343" y="475"/>
                  <a:pt x="344" y="477"/>
                </a:cubicBezTo>
                <a:cubicBezTo>
                  <a:pt x="345" y="477"/>
                  <a:pt x="345" y="478"/>
                  <a:pt x="346" y="478"/>
                </a:cubicBezTo>
                <a:close/>
                <a:moveTo>
                  <a:pt x="731" y="94"/>
                </a:moveTo>
                <a:cubicBezTo>
                  <a:pt x="731" y="94"/>
                  <a:pt x="731" y="94"/>
                  <a:pt x="732" y="93"/>
                </a:cubicBezTo>
                <a:cubicBezTo>
                  <a:pt x="733" y="92"/>
                  <a:pt x="733" y="92"/>
                  <a:pt x="733" y="92"/>
                </a:cubicBezTo>
                <a:cubicBezTo>
                  <a:pt x="734" y="91"/>
                  <a:pt x="734" y="89"/>
                  <a:pt x="733" y="88"/>
                </a:cubicBezTo>
                <a:cubicBezTo>
                  <a:pt x="732" y="87"/>
                  <a:pt x="730" y="87"/>
                  <a:pt x="728" y="88"/>
                </a:cubicBezTo>
                <a:cubicBezTo>
                  <a:pt x="727" y="89"/>
                  <a:pt x="727" y="89"/>
                  <a:pt x="727" y="89"/>
                </a:cubicBezTo>
                <a:cubicBezTo>
                  <a:pt x="727" y="89"/>
                  <a:pt x="727" y="89"/>
                  <a:pt x="727" y="90"/>
                </a:cubicBezTo>
                <a:cubicBezTo>
                  <a:pt x="727" y="90"/>
                  <a:pt x="727" y="90"/>
                  <a:pt x="726" y="90"/>
                </a:cubicBezTo>
                <a:cubicBezTo>
                  <a:pt x="711" y="106"/>
                  <a:pt x="711" y="106"/>
                  <a:pt x="711" y="106"/>
                </a:cubicBezTo>
                <a:cubicBezTo>
                  <a:pt x="710" y="107"/>
                  <a:pt x="710" y="109"/>
                  <a:pt x="711" y="110"/>
                </a:cubicBezTo>
                <a:cubicBezTo>
                  <a:pt x="711" y="110"/>
                  <a:pt x="712" y="111"/>
                  <a:pt x="713" y="111"/>
                </a:cubicBezTo>
                <a:cubicBezTo>
                  <a:pt x="714" y="111"/>
                  <a:pt x="715" y="110"/>
                  <a:pt x="715" y="110"/>
                </a:cubicBezTo>
                <a:cubicBezTo>
                  <a:pt x="731" y="94"/>
                  <a:pt x="731" y="94"/>
                  <a:pt x="731" y="94"/>
                </a:cubicBezTo>
                <a:cubicBezTo>
                  <a:pt x="731" y="94"/>
                  <a:pt x="731" y="94"/>
                  <a:pt x="731" y="94"/>
                </a:cubicBezTo>
                <a:close/>
                <a:moveTo>
                  <a:pt x="418" y="407"/>
                </a:moveTo>
                <a:cubicBezTo>
                  <a:pt x="422" y="403"/>
                  <a:pt x="422" y="403"/>
                  <a:pt x="422" y="403"/>
                </a:cubicBezTo>
                <a:cubicBezTo>
                  <a:pt x="423" y="402"/>
                  <a:pt x="423" y="400"/>
                  <a:pt x="422" y="399"/>
                </a:cubicBezTo>
                <a:cubicBezTo>
                  <a:pt x="421" y="397"/>
                  <a:pt x="419" y="397"/>
                  <a:pt x="418" y="399"/>
                </a:cubicBezTo>
                <a:cubicBezTo>
                  <a:pt x="414" y="402"/>
                  <a:pt x="414" y="402"/>
                  <a:pt x="414" y="402"/>
                </a:cubicBezTo>
                <a:cubicBezTo>
                  <a:pt x="413" y="403"/>
                  <a:pt x="413" y="405"/>
                  <a:pt x="414" y="407"/>
                </a:cubicBezTo>
                <a:cubicBezTo>
                  <a:pt x="415" y="407"/>
                  <a:pt x="415" y="407"/>
                  <a:pt x="416" y="407"/>
                </a:cubicBezTo>
                <a:cubicBezTo>
                  <a:pt x="417" y="407"/>
                  <a:pt x="418" y="407"/>
                  <a:pt x="418" y="407"/>
                </a:cubicBezTo>
                <a:close/>
                <a:moveTo>
                  <a:pt x="383" y="448"/>
                </a:moveTo>
                <a:cubicBezTo>
                  <a:pt x="347" y="483"/>
                  <a:pt x="347" y="483"/>
                  <a:pt x="347" y="483"/>
                </a:cubicBezTo>
                <a:cubicBezTo>
                  <a:pt x="346" y="484"/>
                  <a:pt x="346" y="486"/>
                  <a:pt x="347" y="488"/>
                </a:cubicBezTo>
                <a:cubicBezTo>
                  <a:pt x="348" y="488"/>
                  <a:pt x="348" y="488"/>
                  <a:pt x="349" y="488"/>
                </a:cubicBezTo>
                <a:cubicBezTo>
                  <a:pt x="350" y="488"/>
                  <a:pt x="351" y="488"/>
                  <a:pt x="351" y="488"/>
                </a:cubicBezTo>
                <a:cubicBezTo>
                  <a:pt x="387" y="452"/>
                  <a:pt x="387" y="452"/>
                  <a:pt x="387" y="452"/>
                </a:cubicBezTo>
                <a:cubicBezTo>
                  <a:pt x="388" y="451"/>
                  <a:pt x="388" y="449"/>
                  <a:pt x="387" y="448"/>
                </a:cubicBezTo>
                <a:cubicBezTo>
                  <a:pt x="386" y="447"/>
                  <a:pt x="384" y="447"/>
                  <a:pt x="383" y="448"/>
                </a:cubicBezTo>
                <a:close/>
                <a:moveTo>
                  <a:pt x="737" y="93"/>
                </a:moveTo>
                <a:cubicBezTo>
                  <a:pt x="726" y="104"/>
                  <a:pt x="726" y="104"/>
                  <a:pt x="726" y="104"/>
                </a:cubicBezTo>
                <a:cubicBezTo>
                  <a:pt x="725" y="105"/>
                  <a:pt x="725" y="107"/>
                  <a:pt x="726" y="109"/>
                </a:cubicBezTo>
                <a:cubicBezTo>
                  <a:pt x="727" y="109"/>
                  <a:pt x="727" y="110"/>
                  <a:pt x="728" y="110"/>
                </a:cubicBezTo>
                <a:cubicBezTo>
                  <a:pt x="729" y="110"/>
                  <a:pt x="730" y="109"/>
                  <a:pt x="730" y="109"/>
                </a:cubicBezTo>
                <a:cubicBezTo>
                  <a:pt x="741" y="98"/>
                  <a:pt x="741" y="98"/>
                  <a:pt x="741" y="98"/>
                </a:cubicBezTo>
                <a:cubicBezTo>
                  <a:pt x="743" y="96"/>
                  <a:pt x="743" y="94"/>
                  <a:pt x="741" y="93"/>
                </a:cubicBezTo>
                <a:cubicBezTo>
                  <a:pt x="740" y="92"/>
                  <a:pt x="738" y="92"/>
                  <a:pt x="737" y="93"/>
                </a:cubicBezTo>
                <a:close/>
                <a:moveTo>
                  <a:pt x="347" y="505"/>
                </a:moveTo>
                <a:cubicBezTo>
                  <a:pt x="347" y="505"/>
                  <a:pt x="348" y="505"/>
                  <a:pt x="349" y="504"/>
                </a:cubicBezTo>
                <a:cubicBezTo>
                  <a:pt x="403" y="450"/>
                  <a:pt x="403" y="450"/>
                  <a:pt x="403" y="450"/>
                </a:cubicBezTo>
                <a:cubicBezTo>
                  <a:pt x="404" y="449"/>
                  <a:pt x="404" y="447"/>
                  <a:pt x="403" y="446"/>
                </a:cubicBezTo>
                <a:cubicBezTo>
                  <a:pt x="402" y="445"/>
                  <a:pt x="400" y="445"/>
                  <a:pt x="399" y="446"/>
                </a:cubicBezTo>
                <a:cubicBezTo>
                  <a:pt x="344" y="500"/>
                  <a:pt x="344" y="500"/>
                  <a:pt x="344" y="500"/>
                </a:cubicBezTo>
                <a:cubicBezTo>
                  <a:pt x="343" y="501"/>
                  <a:pt x="343" y="503"/>
                  <a:pt x="344" y="504"/>
                </a:cubicBezTo>
                <a:cubicBezTo>
                  <a:pt x="345" y="505"/>
                  <a:pt x="346" y="505"/>
                  <a:pt x="347" y="505"/>
                </a:cubicBezTo>
                <a:close/>
                <a:moveTo>
                  <a:pt x="326" y="540"/>
                </a:moveTo>
                <a:cubicBezTo>
                  <a:pt x="327" y="540"/>
                  <a:pt x="327" y="540"/>
                  <a:pt x="328" y="539"/>
                </a:cubicBezTo>
                <a:cubicBezTo>
                  <a:pt x="411" y="456"/>
                  <a:pt x="411" y="456"/>
                  <a:pt x="411" y="456"/>
                </a:cubicBezTo>
                <a:cubicBezTo>
                  <a:pt x="413" y="454"/>
                  <a:pt x="413" y="452"/>
                  <a:pt x="411" y="451"/>
                </a:cubicBezTo>
                <a:cubicBezTo>
                  <a:pt x="410" y="450"/>
                  <a:pt x="408" y="450"/>
                  <a:pt x="407" y="451"/>
                </a:cubicBezTo>
                <a:cubicBezTo>
                  <a:pt x="324" y="535"/>
                  <a:pt x="324" y="535"/>
                  <a:pt x="324" y="535"/>
                </a:cubicBezTo>
                <a:cubicBezTo>
                  <a:pt x="322" y="536"/>
                  <a:pt x="322" y="538"/>
                  <a:pt x="324" y="539"/>
                </a:cubicBezTo>
                <a:cubicBezTo>
                  <a:pt x="324" y="540"/>
                  <a:pt x="325" y="540"/>
                  <a:pt x="326" y="540"/>
                </a:cubicBezTo>
                <a:close/>
                <a:moveTo>
                  <a:pt x="851" y="29"/>
                </a:moveTo>
                <a:cubicBezTo>
                  <a:pt x="852" y="29"/>
                  <a:pt x="852" y="29"/>
                  <a:pt x="853" y="28"/>
                </a:cubicBezTo>
                <a:cubicBezTo>
                  <a:pt x="855" y="26"/>
                  <a:pt x="855" y="26"/>
                  <a:pt x="855" y="26"/>
                </a:cubicBezTo>
                <a:cubicBezTo>
                  <a:pt x="855" y="26"/>
                  <a:pt x="855" y="25"/>
                  <a:pt x="856" y="25"/>
                </a:cubicBezTo>
                <a:cubicBezTo>
                  <a:pt x="856" y="25"/>
                  <a:pt x="856" y="25"/>
                  <a:pt x="856" y="25"/>
                </a:cubicBezTo>
                <a:cubicBezTo>
                  <a:pt x="859" y="22"/>
                  <a:pt x="859" y="22"/>
                  <a:pt x="859" y="22"/>
                </a:cubicBezTo>
                <a:cubicBezTo>
                  <a:pt x="860" y="21"/>
                  <a:pt x="860" y="19"/>
                  <a:pt x="859" y="18"/>
                </a:cubicBezTo>
                <a:cubicBezTo>
                  <a:pt x="857" y="17"/>
                  <a:pt x="855" y="17"/>
                  <a:pt x="854" y="18"/>
                </a:cubicBezTo>
                <a:cubicBezTo>
                  <a:pt x="852" y="20"/>
                  <a:pt x="852" y="20"/>
                  <a:pt x="852" y="20"/>
                </a:cubicBezTo>
                <a:cubicBezTo>
                  <a:pt x="852" y="20"/>
                  <a:pt x="852" y="21"/>
                  <a:pt x="851" y="21"/>
                </a:cubicBezTo>
                <a:cubicBezTo>
                  <a:pt x="851" y="21"/>
                  <a:pt x="851" y="21"/>
                  <a:pt x="851" y="22"/>
                </a:cubicBezTo>
                <a:cubicBezTo>
                  <a:pt x="849" y="24"/>
                  <a:pt x="849" y="24"/>
                  <a:pt x="849" y="24"/>
                </a:cubicBezTo>
                <a:cubicBezTo>
                  <a:pt x="847" y="25"/>
                  <a:pt x="847" y="27"/>
                  <a:pt x="849" y="28"/>
                </a:cubicBezTo>
                <a:cubicBezTo>
                  <a:pt x="849" y="29"/>
                  <a:pt x="850" y="29"/>
                  <a:pt x="851" y="29"/>
                </a:cubicBezTo>
                <a:close/>
                <a:moveTo>
                  <a:pt x="324" y="552"/>
                </a:moveTo>
                <a:cubicBezTo>
                  <a:pt x="325" y="553"/>
                  <a:pt x="326" y="553"/>
                  <a:pt x="327" y="553"/>
                </a:cubicBezTo>
                <a:cubicBezTo>
                  <a:pt x="327" y="553"/>
                  <a:pt x="328" y="553"/>
                  <a:pt x="329" y="552"/>
                </a:cubicBezTo>
                <a:cubicBezTo>
                  <a:pt x="423" y="458"/>
                  <a:pt x="423" y="458"/>
                  <a:pt x="423" y="458"/>
                </a:cubicBezTo>
                <a:cubicBezTo>
                  <a:pt x="425" y="456"/>
                  <a:pt x="425" y="454"/>
                  <a:pt x="423" y="453"/>
                </a:cubicBezTo>
                <a:cubicBezTo>
                  <a:pt x="422" y="452"/>
                  <a:pt x="420" y="452"/>
                  <a:pt x="419" y="453"/>
                </a:cubicBezTo>
                <a:cubicBezTo>
                  <a:pt x="324" y="548"/>
                  <a:pt x="324" y="548"/>
                  <a:pt x="324" y="548"/>
                </a:cubicBezTo>
                <a:cubicBezTo>
                  <a:pt x="323" y="549"/>
                  <a:pt x="323" y="551"/>
                  <a:pt x="324" y="552"/>
                </a:cubicBezTo>
                <a:close/>
                <a:moveTo>
                  <a:pt x="855" y="35"/>
                </a:moveTo>
                <a:cubicBezTo>
                  <a:pt x="856" y="36"/>
                  <a:pt x="857" y="36"/>
                  <a:pt x="858" y="36"/>
                </a:cubicBezTo>
                <a:cubicBezTo>
                  <a:pt x="858" y="36"/>
                  <a:pt x="859" y="36"/>
                  <a:pt x="860" y="35"/>
                </a:cubicBezTo>
                <a:cubicBezTo>
                  <a:pt x="870" y="25"/>
                  <a:pt x="870" y="25"/>
                  <a:pt x="870" y="25"/>
                </a:cubicBezTo>
                <a:cubicBezTo>
                  <a:pt x="871" y="24"/>
                  <a:pt x="871" y="24"/>
                  <a:pt x="871" y="23"/>
                </a:cubicBezTo>
                <a:cubicBezTo>
                  <a:pt x="871" y="23"/>
                  <a:pt x="872" y="23"/>
                  <a:pt x="872" y="23"/>
                </a:cubicBezTo>
                <a:cubicBezTo>
                  <a:pt x="875" y="20"/>
                  <a:pt x="875" y="20"/>
                  <a:pt x="875" y="20"/>
                </a:cubicBezTo>
                <a:cubicBezTo>
                  <a:pt x="876" y="19"/>
                  <a:pt x="876" y="17"/>
                  <a:pt x="875" y="16"/>
                </a:cubicBezTo>
                <a:cubicBezTo>
                  <a:pt x="874" y="15"/>
                  <a:pt x="872" y="15"/>
                  <a:pt x="870" y="16"/>
                </a:cubicBezTo>
                <a:cubicBezTo>
                  <a:pt x="868" y="18"/>
                  <a:pt x="868" y="18"/>
                  <a:pt x="868" y="18"/>
                </a:cubicBezTo>
                <a:cubicBezTo>
                  <a:pt x="867" y="19"/>
                  <a:pt x="867" y="19"/>
                  <a:pt x="867" y="20"/>
                </a:cubicBezTo>
                <a:cubicBezTo>
                  <a:pt x="867" y="20"/>
                  <a:pt x="866" y="20"/>
                  <a:pt x="866" y="20"/>
                </a:cubicBezTo>
                <a:cubicBezTo>
                  <a:pt x="855" y="31"/>
                  <a:pt x="855" y="31"/>
                  <a:pt x="855" y="31"/>
                </a:cubicBezTo>
                <a:cubicBezTo>
                  <a:pt x="854" y="32"/>
                  <a:pt x="854" y="34"/>
                  <a:pt x="855" y="35"/>
                </a:cubicBezTo>
                <a:close/>
                <a:moveTo>
                  <a:pt x="442" y="449"/>
                </a:moveTo>
                <a:cubicBezTo>
                  <a:pt x="441" y="448"/>
                  <a:pt x="439" y="448"/>
                  <a:pt x="437" y="449"/>
                </a:cubicBezTo>
                <a:cubicBezTo>
                  <a:pt x="324" y="562"/>
                  <a:pt x="324" y="562"/>
                  <a:pt x="324" y="562"/>
                </a:cubicBezTo>
                <a:cubicBezTo>
                  <a:pt x="323" y="564"/>
                  <a:pt x="323" y="565"/>
                  <a:pt x="324" y="567"/>
                </a:cubicBezTo>
                <a:cubicBezTo>
                  <a:pt x="324" y="567"/>
                  <a:pt x="325" y="568"/>
                  <a:pt x="326" y="568"/>
                </a:cubicBezTo>
                <a:cubicBezTo>
                  <a:pt x="327" y="568"/>
                  <a:pt x="328" y="567"/>
                  <a:pt x="328" y="567"/>
                </a:cubicBezTo>
                <a:cubicBezTo>
                  <a:pt x="442" y="453"/>
                  <a:pt x="442" y="453"/>
                  <a:pt x="442" y="453"/>
                </a:cubicBezTo>
                <a:cubicBezTo>
                  <a:pt x="443" y="452"/>
                  <a:pt x="443" y="450"/>
                  <a:pt x="442" y="449"/>
                </a:cubicBezTo>
                <a:close/>
                <a:moveTo>
                  <a:pt x="448" y="461"/>
                </a:moveTo>
                <a:cubicBezTo>
                  <a:pt x="450" y="459"/>
                  <a:pt x="450" y="457"/>
                  <a:pt x="448" y="456"/>
                </a:cubicBezTo>
                <a:cubicBezTo>
                  <a:pt x="447" y="455"/>
                  <a:pt x="445" y="455"/>
                  <a:pt x="444" y="456"/>
                </a:cubicBezTo>
                <a:cubicBezTo>
                  <a:pt x="333" y="567"/>
                  <a:pt x="333" y="567"/>
                  <a:pt x="333" y="567"/>
                </a:cubicBezTo>
                <a:cubicBezTo>
                  <a:pt x="332" y="569"/>
                  <a:pt x="332" y="570"/>
                  <a:pt x="333" y="572"/>
                </a:cubicBezTo>
                <a:cubicBezTo>
                  <a:pt x="333" y="572"/>
                  <a:pt x="334" y="573"/>
                  <a:pt x="335" y="573"/>
                </a:cubicBezTo>
                <a:cubicBezTo>
                  <a:pt x="336" y="573"/>
                  <a:pt x="337" y="572"/>
                  <a:pt x="337" y="572"/>
                </a:cubicBezTo>
                <a:lnTo>
                  <a:pt x="448" y="461"/>
                </a:lnTo>
                <a:close/>
                <a:moveTo>
                  <a:pt x="875" y="29"/>
                </a:moveTo>
                <a:cubicBezTo>
                  <a:pt x="876" y="30"/>
                  <a:pt x="877" y="30"/>
                  <a:pt x="877" y="30"/>
                </a:cubicBezTo>
                <a:cubicBezTo>
                  <a:pt x="878" y="30"/>
                  <a:pt x="879" y="30"/>
                  <a:pt x="880" y="29"/>
                </a:cubicBezTo>
                <a:cubicBezTo>
                  <a:pt x="883" y="26"/>
                  <a:pt x="883" y="26"/>
                  <a:pt x="883" y="26"/>
                </a:cubicBezTo>
                <a:cubicBezTo>
                  <a:pt x="883" y="26"/>
                  <a:pt x="883" y="26"/>
                  <a:pt x="883" y="25"/>
                </a:cubicBezTo>
                <a:cubicBezTo>
                  <a:pt x="884" y="25"/>
                  <a:pt x="884" y="25"/>
                  <a:pt x="884" y="25"/>
                </a:cubicBezTo>
                <a:cubicBezTo>
                  <a:pt x="889" y="20"/>
                  <a:pt x="889" y="20"/>
                  <a:pt x="889" y="20"/>
                </a:cubicBezTo>
                <a:cubicBezTo>
                  <a:pt x="890" y="19"/>
                  <a:pt x="890" y="17"/>
                  <a:pt x="889" y="16"/>
                </a:cubicBezTo>
                <a:cubicBezTo>
                  <a:pt x="887" y="15"/>
                  <a:pt x="886" y="15"/>
                  <a:pt x="884" y="16"/>
                </a:cubicBezTo>
                <a:cubicBezTo>
                  <a:pt x="880" y="20"/>
                  <a:pt x="880" y="20"/>
                  <a:pt x="880" y="20"/>
                </a:cubicBezTo>
                <a:cubicBezTo>
                  <a:pt x="880" y="21"/>
                  <a:pt x="879" y="21"/>
                  <a:pt x="879" y="21"/>
                </a:cubicBezTo>
                <a:cubicBezTo>
                  <a:pt x="879" y="21"/>
                  <a:pt x="879" y="22"/>
                  <a:pt x="878" y="22"/>
                </a:cubicBezTo>
                <a:cubicBezTo>
                  <a:pt x="875" y="25"/>
                  <a:pt x="875" y="25"/>
                  <a:pt x="875" y="25"/>
                </a:cubicBezTo>
                <a:cubicBezTo>
                  <a:pt x="874" y="26"/>
                  <a:pt x="874" y="28"/>
                  <a:pt x="875" y="29"/>
                </a:cubicBezTo>
                <a:close/>
                <a:moveTo>
                  <a:pt x="772" y="149"/>
                </a:moveTo>
                <a:cubicBezTo>
                  <a:pt x="773" y="149"/>
                  <a:pt x="774" y="149"/>
                  <a:pt x="775" y="148"/>
                </a:cubicBezTo>
                <a:cubicBezTo>
                  <a:pt x="784" y="139"/>
                  <a:pt x="784" y="139"/>
                  <a:pt x="784" y="139"/>
                </a:cubicBezTo>
                <a:cubicBezTo>
                  <a:pt x="785" y="138"/>
                  <a:pt x="785" y="136"/>
                  <a:pt x="784" y="135"/>
                </a:cubicBezTo>
                <a:cubicBezTo>
                  <a:pt x="782" y="134"/>
                  <a:pt x="780" y="134"/>
                  <a:pt x="779" y="135"/>
                </a:cubicBezTo>
                <a:cubicBezTo>
                  <a:pt x="770" y="144"/>
                  <a:pt x="770" y="144"/>
                  <a:pt x="770" y="144"/>
                </a:cubicBezTo>
                <a:cubicBezTo>
                  <a:pt x="769" y="145"/>
                  <a:pt x="769" y="147"/>
                  <a:pt x="770" y="148"/>
                </a:cubicBezTo>
                <a:cubicBezTo>
                  <a:pt x="771" y="149"/>
                  <a:pt x="772" y="149"/>
                  <a:pt x="772" y="149"/>
                </a:cubicBezTo>
                <a:close/>
                <a:moveTo>
                  <a:pt x="751" y="163"/>
                </a:moveTo>
                <a:cubicBezTo>
                  <a:pt x="750" y="165"/>
                  <a:pt x="750" y="167"/>
                  <a:pt x="751" y="168"/>
                </a:cubicBezTo>
                <a:cubicBezTo>
                  <a:pt x="751" y="168"/>
                  <a:pt x="752" y="169"/>
                  <a:pt x="753" y="169"/>
                </a:cubicBezTo>
                <a:cubicBezTo>
                  <a:pt x="754" y="169"/>
                  <a:pt x="755" y="168"/>
                  <a:pt x="755" y="168"/>
                </a:cubicBezTo>
                <a:cubicBezTo>
                  <a:pt x="760" y="162"/>
                  <a:pt x="760" y="162"/>
                  <a:pt x="760" y="162"/>
                </a:cubicBezTo>
                <a:cubicBezTo>
                  <a:pt x="762" y="161"/>
                  <a:pt x="762" y="161"/>
                  <a:pt x="762" y="161"/>
                </a:cubicBezTo>
                <a:cubicBezTo>
                  <a:pt x="763" y="160"/>
                  <a:pt x="763" y="158"/>
                  <a:pt x="762" y="157"/>
                </a:cubicBezTo>
                <a:cubicBezTo>
                  <a:pt x="761" y="156"/>
                  <a:pt x="759" y="156"/>
                  <a:pt x="757" y="157"/>
                </a:cubicBezTo>
                <a:cubicBezTo>
                  <a:pt x="756" y="158"/>
                  <a:pt x="756" y="158"/>
                  <a:pt x="756" y="158"/>
                </a:cubicBezTo>
                <a:lnTo>
                  <a:pt x="751" y="163"/>
                </a:lnTo>
                <a:close/>
                <a:moveTo>
                  <a:pt x="454" y="464"/>
                </a:moveTo>
                <a:cubicBezTo>
                  <a:pt x="453" y="463"/>
                  <a:pt x="451" y="463"/>
                  <a:pt x="450" y="464"/>
                </a:cubicBezTo>
                <a:cubicBezTo>
                  <a:pt x="337" y="577"/>
                  <a:pt x="337" y="577"/>
                  <a:pt x="337" y="577"/>
                </a:cubicBezTo>
                <a:cubicBezTo>
                  <a:pt x="336" y="578"/>
                  <a:pt x="336" y="580"/>
                  <a:pt x="337" y="581"/>
                </a:cubicBezTo>
                <a:cubicBezTo>
                  <a:pt x="338" y="582"/>
                  <a:pt x="339" y="582"/>
                  <a:pt x="340" y="582"/>
                </a:cubicBezTo>
                <a:cubicBezTo>
                  <a:pt x="340" y="582"/>
                  <a:pt x="341" y="582"/>
                  <a:pt x="342" y="581"/>
                </a:cubicBezTo>
                <a:cubicBezTo>
                  <a:pt x="454" y="468"/>
                  <a:pt x="454" y="468"/>
                  <a:pt x="454" y="468"/>
                </a:cubicBezTo>
                <a:cubicBezTo>
                  <a:pt x="456" y="467"/>
                  <a:pt x="456" y="465"/>
                  <a:pt x="454" y="464"/>
                </a:cubicBezTo>
                <a:close/>
                <a:moveTo>
                  <a:pt x="896" y="26"/>
                </a:moveTo>
                <a:cubicBezTo>
                  <a:pt x="897" y="26"/>
                  <a:pt x="898" y="25"/>
                  <a:pt x="898" y="25"/>
                </a:cubicBezTo>
                <a:cubicBezTo>
                  <a:pt x="903" y="20"/>
                  <a:pt x="903" y="20"/>
                  <a:pt x="903" y="20"/>
                </a:cubicBezTo>
                <a:cubicBezTo>
                  <a:pt x="904" y="19"/>
                  <a:pt x="904" y="17"/>
                  <a:pt x="903" y="16"/>
                </a:cubicBezTo>
                <a:cubicBezTo>
                  <a:pt x="902" y="14"/>
                  <a:pt x="900" y="14"/>
                  <a:pt x="899" y="16"/>
                </a:cubicBezTo>
                <a:cubicBezTo>
                  <a:pt x="894" y="20"/>
                  <a:pt x="894" y="20"/>
                  <a:pt x="894" y="20"/>
                </a:cubicBezTo>
                <a:cubicBezTo>
                  <a:pt x="893" y="21"/>
                  <a:pt x="893" y="23"/>
                  <a:pt x="894" y="25"/>
                </a:cubicBezTo>
                <a:cubicBezTo>
                  <a:pt x="895" y="25"/>
                  <a:pt x="895" y="26"/>
                  <a:pt x="896" y="26"/>
                </a:cubicBezTo>
                <a:close/>
                <a:moveTo>
                  <a:pt x="775" y="157"/>
                </a:moveTo>
                <a:cubicBezTo>
                  <a:pt x="774" y="156"/>
                  <a:pt x="772" y="156"/>
                  <a:pt x="771" y="157"/>
                </a:cubicBezTo>
                <a:cubicBezTo>
                  <a:pt x="749" y="179"/>
                  <a:pt x="749" y="179"/>
                  <a:pt x="749" y="179"/>
                </a:cubicBezTo>
                <a:cubicBezTo>
                  <a:pt x="748" y="180"/>
                  <a:pt x="748" y="182"/>
                  <a:pt x="749" y="184"/>
                </a:cubicBezTo>
                <a:cubicBezTo>
                  <a:pt x="750" y="184"/>
                  <a:pt x="750" y="184"/>
                  <a:pt x="751" y="184"/>
                </a:cubicBezTo>
                <a:cubicBezTo>
                  <a:pt x="752" y="184"/>
                  <a:pt x="753" y="184"/>
                  <a:pt x="753" y="184"/>
                </a:cubicBezTo>
                <a:cubicBezTo>
                  <a:pt x="775" y="162"/>
                  <a:pt x="775" y="162"/>
                  <a:pt x="775" y="162"/>
                </a:cubicBezTo>
                <a:cubicBezTo>
                  <a:pt x="777" y="160"/>
                  <a:pt x="777" y="158"/>
                  <a:pt x="775" y="157"/>
                </a:cubicBezTo>
                <a:close/>
                <a:moveTo>
                  <a:pt x="776" y="156"/>
                </a:moveTo>
                <a:cubicBezTo>
                  <a:pt x="777" y="157"/>
                  <a:pt x="778" y="157"/>
                  <a:pt x="778" y="157"/>
                </a:cubicBezTo>
                <a:cubicBezTo>
                  <a:pt x="779" y="157"/>
                  <a:pt x="780" y="157"/>
                  <a:pt x="780" y="156"/>
                </a:cubicBezTo>
                <a:cubicBezTo>
                  <a:pt x="794" y="143"/>
                  <a:pt x="794" y="143"/>
                  <a:pt x="794" y="143"/>
                </a:cubicBezTo>
                <a:cubicBezTo>
                  <a:pt x="795" y="142"/>
                  <a:pt x="795" y="140"/>
                  <a:pt x="794" y="139"/>
                </a:cubicBezTo>
                <a:cubicBezTo>
                  <a:pt x="793" y="137"/>
                  <a:pt x="791" y="137"/>
                  <a:pt x="790" y="139"/>
                </a:cubicBezTo>
                <a:cubicBezTo>
                  <a:pt x="776" y="152"/>
                  <a:pt x="776" y="152"/>
                  <a:pt x="776" y="152"/>
                </a:cubicBezTo>
                <a:cubicBezTo>
                  <a:pt x="775" y="153"/>
                  <a:pt x="775" y="155"/>
                  <a:pt x="776" y="156"/>
                </a:cubicBezTo>
                <a:close/>
                <a:moveTo>
                  <a:pt x="462" y="475"/>
                </a:moveTo>
                <a:cubicBezTo>
                  <a:pt x="463" y="474"/>
                  <a:pt x="463" y="472"/>
                  <a:pt x="462" y="471"/>
                </a:cubicBezTo>
                <a:cubicBezTo>
                  <a:pt x="461" y="470"/>
                  <a:pt x="459" y="470"/>
                  <a:pt x="457" y="471"/>
                </a:cubicBezTo>
                <a:cubicBezTo>
                  <a:pt x="343" y="585"/>
                  <a:pt x="343" y="585"/>
                  <a:pt x="343" y="585"/>
                </a:cubicBezTo>
                <a:cubicBezTo>
                  <a:pt x="342" y="586"/>
                  <a:pt x="342" y="588"/>
                  <a:pt x="343" y="589"/>
                </a:cubicBezTo>
                <a:cubicBezTo>
                  <a:pt x="344" y="590"/>
                  <a:pt x="345" y="590"/>
                  <a:pt x="345" y="590"/>
                </a:cubicBezTo>
                <a:cubicBezTo>
                  <a:pt x="346" y="590"/>
                  <a:pt x="347" y="590"/>
                  <a:pt x="347" y="589"/>
                </a:cubicBezTo>
                <a:lnTo>
                  <a:pt x="462" y="475"/>
                </a:lnTo>
                <a:close/>
                <a:moveTo>
                  <a:pt x="791" y="152"/>
                </a:moveTo>
                <a:cubicBezTo>
                  <a:pt x="782" y="160"/>
                  <a:pt x="782" y="160"/>
                  <a:pt x="782" y="160"/>
                </a:cubicBezTo>
                <a:cubicBezTo>
                  <a:pt x="781" y="161"/>
                  <a:pt x="781" y="163"/>
                  <a:pt x="782" y="164"/>
                </a:cubicBezTo>
                <a:cubicBezTo>
                  <a:pt x="783" y="165"/>
                  <a:pt x="784" y="165"/>
                  <a:pt x="784" y="165"/>
                </a:cubicBezTo>
                <a:cubicBezTo>
                  <a:pt x="785" y="165"/>
                  <a:pt x="786" y="165"/>
                  <a:pt x="787" y="164"/>
                </a:cubicBezTo>
                <a:cubicBezTo>
                  <a:pt x="795" y="156"/>
                  <a:pt x="795" y="156"/>
                  <a:pt x="795" y="156"/>
                </a:cubicBezTo>
                <a:cubicBezTo>
                  <a:pt x="796" y="155"/>
                  <a:pt x="796" y="153"/>
                  <a:pt x="795" y="152"/>
                </a:cubicBezTo>
                <a:cubicBezTo>
                  <a:pt x="794" y="150"/>
                  <a:pt x="792" y="150"/>
                  <a:pt x="791" y="152"/>
                </a:cubicBezTo>
                <a:close/>
                <a:moveTo>
                  <a:pt x="867" y="84"/>
                </a:moveTo>
                <a:cubicBezTo>
                  <a:pt x="872" y="80"/>
                  <a:pt x="872" y="80"/>
                  <a:pt x="872" y="80"/>
                </a:cubicBezTo>
                <a:cubicBezTo>
                  <a:pt x="872" y="80"/>
                  <a:pt x="872" y="80"/>
                  <a:pt x="872" y="80"/>
                </a:cubicBezTo>
                <a:cubicBezTo>
                  <a:pt x="874" y="78"/>
                  <a:pt x="874" y="78"/>
                  <a:pt x="874" y="78"/>
                </a:cubicBezTo>
                <a:cubicBezTo>
                  <a:pt x="875" y="77"/>
                  <a:pt x="875" y="74"/>
                  <a:pt x="874" y="73"/>
                </a:cubicBezTo>
                <a:cubicBezTo>
                  <a:pt x="872" y="72"/>
                  <a:pt x="871" y="72"/>
                  <a:pt x="870" y="73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9" y="74"/>
                  <a:pt x="869" y="74"/>
                  <a:pt x="869" y="74"/>
                </a:cubicBezTo>
                <a:cubicBezTo>
                  <a:pt x="863" y="79"/>
                  <a:pt x="863" y="79"/>
                  <a:pt x="863" y="79"/>
                </a:cubicBezTo>
                <a:cubicBezTo>
                  <a:pt x="862" y="81"/>
                  <a:pt x="862" y="82"/>
                  <a:pt x="863" y="84"/>
                </a:cubicBezTo>
                <a:cubicBezTo>
                  <a:pt x="864" y="84"/>
                  <a:pt x="864" y="85"/>
                  <a:pt x="865" y="85"/>
                </a:cubicBezTo>
                <a:cubicBezTo>
                  <a:pt x="866" y="85"/>
                  <a:pt x="867" y="85"/>
                  <a:pt x="867" y="84"/>
                </a:cubicBezTo>
                <a:close/>
                <a:moveTo>
                  <a:pt x="824" y="125"/>
                </a:moveTo>
                <a:cubicBezTo>
                  <a:pt x="825" y="125"/>
                  <a:pt x="826" y="125"/>
                  <a:pt x="827" y="124"/>
                </a:cubicBezTo>
                <a:cubicBezTo>
                  <a:pt x="838" y="113"/>
                  <a:pt x="838" y="113"/>
                  <a:pt x="838" y="113"/>
                </a:cubicBezTo>
                <a:cubicBezTo>
                  <a:pt x="840" y="111"/>
                  <a:pt x="840" y="109"/>
                  <a:pt x="838" y="108"/>
                </a:cubicBezTo>
                <a:cubicBezTo>
                  <a:pt x="837" y="107"/>
                  <a:pt x="835" y="107"/>
                  <a:pt x="834" y="108"/>
                </a:cubicBezTo>
                <a:cubicBezTo>
                  <a:pt x="822" y="120"/>
                  <a:pt x="822" y="120"/>
                  <a:pt x="822" y="120"/>
                </a:cubicBezTo>
                <a:cubicBezTo>
                  <a:pt x="821" y="121"/>
                  <a:pt x="821" y="123"/>
                  <a:pt x="822" y="124"/>
                </a:cubicBezTo>
                <a:cubicBezTo>
                  <a:pt x="823" y="125"/>
                  <a:pt x="824" y="125"/>
                  <a:pt x="824" y="125"/>
                </a:cubicBezTo>
                <a:close/>
                <a:moveTo>
                  <a:pt x="468" y="483"/>
                </a:moveTo>
                <a:cubicBezTo>
                  <a:pt x="470" y="481"/>
                  <a:pt x="470" y="479"/>
                  <a:pt x="468" y="478"/>
                </a:cubicBezTo>
                <a:cubicBezTo>
                  <a:pt x="467" y="477"/>
                  <a:pt x="465" y="477"/>
                  <a:pt x="464" y="478"/>
                </a:cubicBezTo>
                <a:cubicBezTo>
                  <a:pt x="347" y="595"/>
                  <a:pt x="347" y="595"/>
                  <a:pt x="347" y="595"/>
                </a:cubicBezTo>
                <a:cubicBezTo>
                  <a:pt x="346" y="596"/>
                  <a:pt x="346" y="598"/>
                  <a:pt x="347" y="599"/>
                </a:cubicBezTo>
                <a:cubicBezTo>
                  <a:pt x="348" y="600"/>
                  <a:pt x="348" y="600"/>
                  <a:pt x="349" y="600"/>
                </a:cubicBezTo>
                <a:cubicBezTo>
                  <a:pt x="350" y="600"/>
                  <a:pt x="351" y="600"/>
                  <a:pt x="351" y="599"/>
                </a:cubicBezTo>
                <a:lnTo>
                  <a:pt x="468" y="483"/>
                </a:lnTo>
                <a:close/>
                <a:moveTo>
                  <a:pt x="773" y="173"/>
                </a:moveTo>
                <a:cubicBezTo>
                  <a:pt x="772" y="172"/>
                  <a:pt x="770" y="172"/>
                  <a:pt x="769" y="173"/>
                </a:cubicBezTo>
                <a:cubicBezTo>
                  <a:pt x="767" y="175"/>
                  <a:pt x="767" y="175"/>
                  <a:pt x="767" y="175"/>
                </a:cubicBezTo>
                <a:cubicBezTo>
                  <a:pt x="765" y="177"/>
                  <a:pt x="765" y="179"/>
                  <a:pt x="767" y="180"/>
                </a:cubicBezTo>
                <a:cubicBezTo>
                  <a:pt x="767" y="180"/>
                  <a:pt x="768" y="181"/>
                  <a:pt x="769" y="181"/>
                </a:cubicBezTo>
                <a:cubicBezTo>
                  <a:pt x="770" y="181"/>
                  <a:pt x="770" y="180"/>
                  <a:pt x="771" y="180"/>
                </a:cubicBezTo>
                <a:cubicBezTo>
                  <a:pt x="773" y="178"/>
                  <a:pt x="773" y="178"/>
                  <a:pt x="773" y="178"/>
                </a:cubicBezTo>
                <a:cubicBezTo>
                  <a:pt x="774" y="177"/>
                  <a:pt x="774" y="175"/>
                  <a:pt x="773" y="173"/>
                </a:cubicBezTo>
                <a:close/>
                <a:moveTo>
                  <a:pt x="888" y="68"/>
                </a:moveTo>
                <a:cubicBezTo>
                  <a:pt x="887" y="69"/>
                  <a:pt x="887" y="69"/>
                  <a:pt x="887" y="69"/>
                </a:cubicBezTo>
                <a:cubicBezTo>
                  <a:pt x="887" y="69"/>
                  <a:pt x="887" y="69"/>
                  <a:pt x="887" y="70"/>
                </a:cubicBezTo>
                <a:cubicBezTo>
                  <a:pt x="825" y="131"/>
                  <a:pt x="825" y="131"/>
                  <a:pt x="825" y="131"/>
                </a:cubicBezTo>
                <a:cubicBezTo>
                  <a:pt x="824" y="132"/>
                  <a:pt x="824" y="134"/>
                  <a:pt x="825" y="135"/>
                </a:cubicBezTo>
                <a:cubicBezTo>
                  <a:pt x="826" y="136"/>
                  <a:pt x="827" y="136"/>
                  <a:pt x="828" y="136"/>
                </a:cubicBezTo>
                <a:cubicBezTo>
                  <a:pt x="828" y="136"/>
                  <a:pt x="829" y="136"/>
                  <a:pt x="830" y="135"/>
                </a:cubicBezTo>
                <a:cubicBezTo>
                  <a:pt x="891" y="74"/>
                  <a:pt x="891" y="74"/>
                  <a:pt x="891" y="74"/>
                </a:cubicBezTo>
                <a:cubicBezTo>
                  <a:pt x="891" y="74"/>
                  <a:pt x="891" y="73"/>
                  <a:pt x="891" y="73"/>
                </a:cubicBezTo>
                <a:cubicBezTo>
                  <a:pt x="892" y="73"/>
                  <a:pt x="892" y="73"/>
                  <a:pt x="892" y="73"/>
                </a:cubicBezTo>
                <a:cubicBezTo>
                  <a:pt x="893" y="72"/>
                  <a:pt x="893" y="72"/>
                  <a:pt x="893" y="72"/>
                </a:cubicBezTo>
                <a:cubicBezTo>
                  <a:pt x="894" y="71"/>
                  <a:pt x="894" y="69"/>
                  <a:pt x="893" y="68"/>
                </a:cubicBezTo>
                <a:cubicBezTo>
                  <a:pt x="891" y="67"/>
                  <a:pt x="889" y="67"/>
                  <a:pt x="888" y="68"/>
                </a:cubicBezTo>
                <a:close/>
                <a:moveTo>
                  <a:pt x="478" y="486"/>
                </a:moveTo>
                <a:cubicBezTo>
                  <a:pt x="480" y="485"/>
                  <a:pt x="480" y="483"/>
                  <a:pt x="478" y="482"/>
                </a:cubicBezTo>
                <a:cubicBezTo>
                  <a:pt x="477" y="481"/>
                  <a:pt x="475" y="481"/>
                  <a:pt x="474" y="482"/>
                </a:cubicBezTo>
                <a:cubicBezTo>
                  <a:pt x="352" y="604"/>
                  <a:pt x="352" y="604"/>
                  <a:pt x="352" y="604"/>
                </a:cubicBezTo>
                <a:cubicBezTo>
                  <a:pt x="351" y="605"/>
                  <a:pt x="351" y="607"/>
                  <a:pt x="352" y="608"/>
                </a:cubicBezTo>
                <a:cubicBezTo>
                  <a:pt x="353" y="609"/>
                  <a:pt x="354" y="609"/>
                  <a:pt x="354" y="609"/>
                </a:cubicBezTo>
                <a:cubicBezTo>
                  <a:pt x="355" y="609"/>
                  <a:pt x="356" y="609"/>
                  <a:pt x="357" y="608"/>
                </a:cubicBezTo>
                <a:lnTo>
                  <a:pt x="478" y="486"/>
                </a:lnTo>
                <a:close/>
                <a:moveTo>
                  <a:pt x="777" y="183"/>
                </a:moveTo>
                <a:cubicBezTo>
                  <a:pt x="778" y="184"/>
                  <a:pt x="779" y="184"/>
                  <a:pt x="779" y="184"/>
                </a:cubicBezTo>
                <a:cubicBezTo>
                  <a:pt x="780" y="184"/>
                  <a:pt x="781" y="184"/>
                  <a:pt x="782" y="183"/>
                </a:cubicBezTo>
                <a:cubicBezTo>
                  <a:pt x="801" y="164"/>
                  <a:pt x="801" y="164"/>
                  <a:pt x="801" y="164"/>
                </a:cubicBezTo>
                <a:cubicBezTo>
                  <a:pt x="802" y="163"/>
                  <a:pt x="802" y="161"/>
                  <a:pt x="801" y="160"/>
                </a:cubicBezTo>
                <a:cubicBezTo>
                  <a:pt x="800" y="158"/>
                  <a:pt x="798" y="158"/>
                  <a:pt x="797" y="160"/>
                </a:cubicBezTo>
                <a:cubicBezTo>
                  <a:pt x="777" y="179"/>
                  <a:pt x="777" y="179"/>
                  <a:pt x="777" y="179"/>
                </a:cubicBezTo>
                <a:cubicBezTo>
                  <a:pt x="776" y="180"/>
                  <a:pt x="776" y="182"/>
                  <a:pt x="777" y="183"/>
                </a:cubicBezTo>
                <a:close/>
                <a:moveTo>
                  <a:pt x="490" y="488"/>
                </a:moveTo>
                <a:cubicBezTo>
                  <a:pt x="492" y="487"/>
                  <a:pt x="492" y="485"/>
                  <a:pt x="490" y="484"/>
                </a:cubicBezTo>
                <a:cubicBezTo>
                  <a:pt x="489" y="483"/>
                  <a:pt x="487" y="483"/>
                  <a:pt x="486" y="484"/>
                </a:cubicBezTo>
                <a:cubicBezTo>
                  <a:pt x="357" y="613"/>
                  <a:pt x="357" y="613"/>
                  <a:pt x="357" y="613"/>
                </a:cubicBezTo>
                <a:cubicBezTo>
                  <a:pt x="356" y="615"/>
                  <a:pt x="356" y="617"/>
                  <a:pt x="357" y="618"/>
                </a:cubicBezTo>
                <a:cubicBezTo>
                  <a:pt x="357" y="618"/>
                  <a:pt x="358" y="619"/>
                  <a:pt x="359" y="619"/>
                </a:cubicBezTo>
                <a:cubicBezTo>
                  <a:pt x="360" y="619"/>
                  <a:pt x="360" y="618"/>
                  <a:pt x="361" y="618"/>
                </a:cubicBezTo>
                <a:lnTo>
                  <a:pt x="490" y="488"/>
                </a:lnTo>
                <a:close/>
                <a:moveTo>
                  <a:pt x="785" y="189"/>
                </a:moveTo>
                <a:cubicBezTo>
                  <a:pt x="786" y="190"/>
                  <a:pt x="787" y="190"/>
                  <a:pt x="788" y="190"/>
                </a:cubicBezTo>
                <a:cubicBezTo>
                  <a:pt x="788" y="190"/>
                  <a:pt x="789" y="190"/>
                  <a:pt x="790" y="189"/>
                </a:cubicBezTo>
                <a:cubicBezTo>
                  <a:pt x="807" y="171"/>
                  <a:pt x="807" y="171"/>
                  <a:pt x="807" y="171"/>
                </a:cubicBezTo>
                <a:cubicBezTo>
                  <a:pt x="809" y="170"/>
                  <a:pt x="809" y="168"/>
                  <a:pt x="807" y="167"/>
                </a:cubicBezTo>
                <a:cubicBezTo>
                  <a:pt x="806" y="166"/>
                  <a:pt x="804" y="166"/>
                  <a:pt x="803" y="167"/>
                </a:cubicBezTo>
                <a:cubicBezTo>
                  <a:pt x="785" y="185"/>
                  <a:pt x="785" y="185"/>
                  <a:pt x="785" y="185"/>
                </a:cubicBezTo>
                <a:cubicBezTo>
                  <a:pt x="784" y="186"/>
                  <a:pt x="784" y="188"/>
                  <a:pt x="785" y="189"/>
                </a:cubicBezTo>
                <a:close/>
                <a:moveTo>
                  <a:pt x="832" y="143"/>
                </a:moveTo>
                <a:cubicBezTo>
                  <a:pt x="832" y="143"/>
                  <a:pt x="833" y="144"/>
                  <a:pt x="834" y="144"/>
                </a:cubicBezTo>
                <a:cubicBezTo>
                  <a:pt x="835" y="144"/>
                  <a:pt x="836" y="143"/>
                  <a:pt x="836" y="143"/>
                </a:cubicBezTo>
                <a:cubicBezTo>
                  <a:pt x="911" y="68"/>
                  <a:pt x="911" y="68"/>
                  <a:pt x="911" y="68"/>
                </a:cubicBezTo>
                <a:cubicBezTo>
                  <a:pt x="912" y="66"/>
                  <a:pt x="912" y="65"/>
                  <a:pt x="911" y="63"/>
                </a:cubicBezTo>
                <a:cubicBezTo>
                  <a:pt x="910" y="62"/>
                  <a:pt x="908" y="62"/>
                  <a:pt x="907" y="63"/>
                </a:cubicBezTo>
                <a:cubicBezTo>
                  <a:pt x="832" y="138"/>
                  <a:pt x="832" y="138"/>
                  <a:pt x="832" y="138"/>
                </a:cubicBezTo>
                <a:cubicBezTo>
                  <a:pt x="831" y="139"/>
                  <a:pt x="831" y="141"/>
                  <a:pt x="832" y="143"/>
                </a:cubicBezTo>
                <a:close/>
                <a:moveTo>
                  <a:pt x="786" y="198"/>
                </a:moveTo>
                <a:cubicBezTo>
                  <a:pt x="780" y="204"/>
                  <a:pt x="780" y="204"/>
                  <a:pt x="780" y="204"/>
                </a:cubicBezTo>
                <a:cubicBezTo>
                  <a:pt x="779" y="205"/>
                  <a:pt x="779" y="207"/>
                  <a:pt x="780" y="208"/>
                </a:cubicBezTo>
                <a:cubicBezTo>
                  <a:pt x="781" y="209"/>
                  <a:pt x="782" y="209"/>
                  <a:pt x="782" y="209"/>
                </a:cubicBezTo>
                <a:cubicBezTo>
                  <a:pt x="783" y="209"/>
                  <a:pt x="784" y="209"/>
                  <a:pt x="785" y="208"/>
                </a:cubicBezTo>
                <a:cubicBezTo>
                  <a:pt x="791" y="202"/>
                  <a:pt x="791" y="202"/>
                  <a:pt x="791" y="202"/>
                </a:cubicBezTo>
                <a:cubicBezTo>
                  <a:pt x="792" y="201"/>
                  <a:pt x="792" y="200"/>
                  <a:pt x="791" y="199"/>
                </a:cubicBezTo>
                <a:cubicBezTo>
                  <a:pt x="792" y="199"/>
                  <a:pt x="792" y="199"/>
                  <a:pt x="793" y="199"/>
                </a:cubicBezTo>
                <a:cubicBezTo>
                  <a:pt x="793" y="199"/>
                  <a:pt x="794" y="199"/>
                  <a:pt x="795" y="198"/>
                </a:cubicBezTo>
                <a:cubicBezTo>
                  <a:pt x="797" y="195"/>
                  <a:pt x="797" y="195"/>
                  <a:pt x="797" y="195"/>
                </a:cubicBezTo>
                <a:cubicBezTo>
                  <a:pt x="799" y="194"/>
                  <a:pt x="799" y="192"/>
                  <a:pt x="797" y="191"/>
                </a:cubicBezTo>
                <a:cubicBezTo>
                  <a:pt x="796" y="190"/>
                  <a:pt x="794" y="190"/>
                  <a:pt x="793" y="191"/>
                </a:cubicBezTo>
                <a:cubicBezTo>
                  <a:pt x="790" y="194"/>
                  <a:pt x="790" y="194"/>
                  <a:pt x="790" y="194"/>
                </a:cubicBezTo>
                <a:cubicBezTo>
                  <a:pt x="789" y="195"/>
                  <a:pt x="789" y="196"/>
                  <a:pt x="790" y="197"/>
                </a:cubicBezTo>
                <a:cubicBezTo>
                  <a:pt x="789" y="197"/>
                  <a:pt x="787" y="197"/>
                  <a:pt x="786" y="198"/>
                </a:cubicBezTo>
                <a:close/>
                <a:moveTo>
                  <a:pt x="500" y="488"/>
                </a:moveTo>
                <a:cubicBezTo>
                  <a:pt x="499" y="487"/>
                  <a:pt x="497" y="487"/>
                  <a:pt x="496" y="488"/>
                </a:cubicBezTo>
                <a:cubicBezTo>
                  <a:pt x="362" y="622"/>
                  <a:pt x="362" y="622"/>
                  <a:pt x="362" y="622"/>
                </a:cubicBezTo>
                <a:cubicBezTo>
                  <a:pt x="361" y="624"/>
                  <a:pt x="361" y="626"/>
                  <a:pt x="362" y="627"/>
                </a:cubicBezTo>
                <a:cubicBezTo>
                  <a:pt x="362" y="627"/>
                  <a:pt x="363" y="628"/>
                  <a:pt x="364" y="628"/>
                </a:cubicBezTo>
                <a:cubicBezTo>
                  <a:pt x="365" y="628"/>
                  <a:pt x="365" y="627"/>
                  <a:pt x="366" y="627"/>
                </a:cubicBezTo>
                <a:cubicBezTo>
                  <a:pt x="500" y="493"/>
                  <a:pt x="500" y="493"/>
                  <a:pt x="500" y="493"/>
                </a:cubicBezTo>
                <a:cubicBezTo>
                  <a:pt x="501" y="492"/>
                  <a:pt x="501" y="490"/>
                  <a:pt x="500" y="488"/>
                </a:cubicBezTo>
                <a:close/>
                <a:moveTo>
                  <a:pt x="804" y="180"/>
                </a:moveTo>
                <a:cubicBezTo>
                  <a:pt x="801" y="183"/>
                  <a:pt x="801" y="183"/>
                  <a:pt x="801" y="183"/>
                </a:cubicBezTo>
                <a:cubicBezTo>
                  <a:pt x="800" y="185"/>
                  <a:pt x="800" y="186"/>
                  <a:pt x="801" y="188"/>
                </a:cubicBezTo>
                <a:cubicBezTo>
                  <a:pt x="801" y="188"/>
                  <a:pt x="802" y="189"/>
                  <a:pt x="803" y="189"/>
                </a:cubicBezTo>
                <a:cubicBezTo>
                  <a:pt x="804" y="189"/>
                  <a:pt x="805" y="188"/>
                  <a:pt x="805" y="188"/>
                </a:cubicBezTo>
                <a:cubicBezTo>
                  <a:pt x="809" y="184"/>
                  <a:pt x="809" y="184"/>
                  <a:pt x="809" y="184"/>
                </a:cubicBezTo>
                <a:cubicBezTo>
                  <a:pt x="810" y="183"/>
                  <a:pt x="810" y="181"/>
                  <a:pt x="809" y="180"/>
                </a:cubicBezTo>
                <a:cubicBezTo>
                  <a:pt x="807" y="179"/>
                  <a:pt x="806" y="179"/>
                  <a:pt x="804" y="180"/>
                </a:cubicBezTo>
                <a:close/>
                <a:moveTo>
                  <a:pt x="852" y="136"/>
                </a:moveTo>
                <a:cubicBezTo>
                  <a:pt x="853" y="137"/>
                  <a:pt x="854" y="137"/>
                  <a:pt x="855" y="137"/>
                </a:cubicBezTo>
                <a:cubicBezTo>
                  <a:pt x="855" y="137"/>
                  <a:pt x="856" y="137"/>
                  <a:pt x="857" y="136"/>
                </a:cubicBezTo>
                <a:cubicBezTo>
                  <a:pt x="923" y="69"/>
                  <a:pt x="923" y="69"/>
                  <a:pt x="923" y="69"/>
                </a:cubicBezTo>
                <a:cubicBezTo>
                  <a:pt x="925" y="68"/>
                  <a:pt x="925" y="66"/>
                  <a:pt x="923" y="65"/>
                </a:cubicBezTo>
                <a:cubicBezTo>
                  <a:pt x="922" y="64"/>
                  <a:pt x="920" y="64"/>
                  <a:pt x="919" y="65"/>
                </a:cubicBezTo>
                <a:cubicBezTo>
                  <a:pt x="852" y="132"/>
                  <a:pt x="852" y="132"/>
                  <a:pt x="852" y="132"/>
                </a:cubicBezTo>
                <a:cubicBezTo>
                  <a:pt x="851" y="133"/>
                  <a:pt x="851" y="135"/>
                  <a:pt x="852" y="136"/>
                </a:cubicBezTo>
                <a:close/>
                <a:moveTo>
                  <a:pt x="970" y="22"/>
                </a:moveTo>
                <a:cubicBezTo>
                  <a:pt x="971" y="22"/>
                  <a:pt x="971" y="21"/>
                  <a:pt x="972" y="21"/>
                </a:cubicBezTo>
                <a:cubicBezTo>
                  <a:pt x="975" y="18"/>
                  <a:pt x="975" y="18"/>
                  <a:pt x="975" y="18"/>
                </a:cubicBezTo>
                <a:cubicBezTo>
                  <a:pt x="976" y="17"/>
                  <a:pt x="976" y="15"/>
                  <a:pt x="975" y="14"/>
                </a:cubicBezTo>
                <a:cubicBezTo>
                  <a:pt x="974" y="12"/>
                  <a:pt x="972" y="12"/>
                  <a:pt x="970" y="14"/>
                </a:cubicBezTo>
                <a:cubicBezTo>
                  <a:pt x="968" y="16"/>
                  <a:pt x="968" y="16"/>
                  <a:pt x="968" y="16"/>
                </a:cubicBezTo>
                <a:cubicBezTo>
                  <a:pt x="966" y="18"/>
                  <a:pt x="966" y="20"/>
                  <a:pt x="968" y="21"/>
                </a:cubicBezTo>
                <a:cubicBezTo>
                  <a:pt x="968" y="21"/>
                  <a:pt x="969" y="22"/>
                  <a:pt x="970" y="22"/>
                </a:cubicBezTo>
                <a:close/>
                <a:moveTo>
                  <a:pt x="767" y="231"/>
                </a:moveTo>
                <a:cubicBezTo>
                  <a:pt x="752" y="246"/>
                  <a:pt x="752" y="246"/>
                  <a:pt x="752" y="246"/>
                </a:cubicBezTo>
                <a:cubicBezTo>
                  <a:pt x="751" y="247"/>
                  <a:pt x="751" y="249"/>
                  <a:pt x="752" y="250"/>
                </a:cubicBezTo>
                <a:cubicBezTo>
                  <a:pt x="753" y="251"/>
                  <a:pt x="753" y="251"/>
                  <a:pt x="754" y="251"/>
                </a:cubicBezTo>
                <a:cubicBezTo>
                  <a:pt x="755" y="251"/>
                  <a:pt x="756" y="251"/>
                  <a:pt x="756" y="250"/>
                </a:cubicBezTo>
                <a:cubicBezTo>
                  <a:pt x="771" y="236"/>
                  <a:pt x="771" y="236"/>
                  <a:pt x="771" y="236"/>
                </a:cubicBezTo>
                <a:cubicBezTo>
                  <a:pt x="772" y="234"/>
                  <a:pt x="772" y="232"/>
                  <a:pt x="771" y="231"/>
                </a:cubicBezTo>
                <a:cubicBezTo>
                  <a:pt x="770" y="230"/>
                  <a:pt x="768" y="230"/>
                  <a:pt x="767" y="231"/>
                </a:cubicBezTo>
                <a:close/>
                <a:moveTo>
                  <a:pt x="505" y="497"/>
                </a:moveTo>
                <a:cubicBezTo>
                  <a:pt x="504" y="496"/>
                  <a:pt x="502" y="496"/>
                  <a:pt x="501" y="497"/>
                </a:cubicBezTo>
                <a:cubicBezTo>
                  <a:pt x="369" y="629"/>
                  <a:pt x="369" y="629"/>
                  <a:pt x="369" y="629"/>
                </a:cubicBezTo>
                <a:cubicBezTo>
                  <a:pt x="368" y="630"/>
                  <a:pt x="368" y="632"/>
                  <a:pt x="369" y="633"/>
                </a:cubicBezTo>
                <a:cubicBezTo>
                  <a:pt x="370" y="634"/>
                  <a:pt x="371" y="634"/>
                  <a:pt x="371" y="634"/>
                </a:cubicBezTo>
                <a:cubicBezTo>
                  <a:pt x="372" y="634"/>
                  <a:pt x="373" y="634"/>
                  <a:pt x="374" y="633"/>
                </a:cubicBezTo>
                <a:cubicBezTo>
                  <a:pt x="505" y="501"/>
                  <a:pt x="505" y="501"/>
                  <a:pt x="505" y="501"/>
                </a:cubicBezTo>
                <a:cubicBezTo>
                  <a:pt x="507" y="500"/>
                  <a:pt x="507" y="498"/>
                  <a:pt x="505" y="497"/>
                </a:cubicBezTo>
                <a:close/>
                <a:moveTo>
                  <a:pt x="851" y="147"/>
                </a:moveTo>
                <a:cubicBezTo>
                  <a:pt x="841" y="157"/>
                  <a:pt x="841" y="157"/>
                  <a:pt x="841" y="157"/>
                </a:cubicBezTo>
                <a:cubicBezTo>
                  <a:pt x="840" y="158"/>
                  <a:pt x="840" y="160"/>
                  <a:pt x="841" y="161"/>
                </a:cubicBezTo>
                <a:cubicBezTo>
                  <a:pt x="842" y="162"/>
                  <a:pt x="843" y="162"/>
                  <a:pt x="843" y="162"/>
                </a:cubicBezTo>
                <a:cubicBezTo>
                  <a:pt x="844" y="162"/>
                  <a:pt x="845" y="162"/>
                  <a:pt x="846" y="161"/>
                </a:cubicBezTo>
                <a:cubicBezTo>
                  <a:pt x="855" y="152"/>
                  <a:pt x="855" y="152"/>
                  <a:pt x="855" y="152"/>
                </a:cubicBezTo>
                <a:cubicBezTo>
                  <a:pt x="856" y="151"/>
                  <a:pt x="856" y="149"/>
                  <a:pt x="855" y="147"/>
                </a:cubicBezTo>
                <a:cubicBezTo>
                  <a:pt x="854" y="146"/>
                  <a:pt x="852" y="146"/>
                  <a:pt x="851" y="147"/>
                </a:cubicBezTo>
                <a:close/>
                <a:moveTo>
                  <a:pt x="985" y="21"/>
                </a:moveTo>
                <a:cubicBezTo>
                  <a:pt x="986" y="21"/>
                  <a:pt x="987" y="20"/>
                  <a:pt x="987" y="20"/>
                </a:cubicBezTo>
                <a:cubicBezTo>
                  <a:pt x="988" y="18"/>
                  <a:pt x="988" y="18"/>
                  <a:pt x="988" y="18"/>
                </a:cubicBezTo>
                <a:cubicBezTo>
                  <a:pt x="990" y="17"/>
                  <a:pt x="990" y="15"/>
                  <a:pt x="988" y="14"/>
                </a:cubicBezTo>
                <a:cubicBezTo>
                  <a:pt x="987" y="13"/>
                  <a:pt x="985" y="13"/>
                  <a:pt x="984" y="14"/>
                </a:cubicBezTo>
                <a:cubicBezTo>
                  <a:pt x="983" y="15"/>
                  <a:pt x="983" y="15"/>
                  <a:pt x="983" y="15"/>
                </a:cubicBezTo>
                <a:cubicBezTo>
                  <a:pt x="982" y="16"/>
                  <a:pt x="982" y="18"/>
                  <a:pt x="983" y="20"/>
                </a:cubicBezTo>
                <a:cubicBezTo>
                  <a:pt x="983" y="20"/>
                  <a:pt x="984" y="21"/>
                  <a:pt x="985" y="21"/>
                </a:cubicBezTo>
                <a:close/>
                <a:moveTo>
                  <a:pt x="791" y="215"/>
                </a:moveTo>
                <a:cubicBezTo>
                  <a:pt x="791" y="215"/>
                  <a:pt x="792" y="215"/>
                  <a:pt x="793" y="214"/>
                </a:cubicBezTo>
                <a:cubicBezTo>
                  <a:pt x="824" y="183"/>
                  <a:pt x="824" y="183"/>
                  <a:pt x="824" y="183"/>
                </a:cubicBezTo>
                <a:cubicBezTo>
                  <a:pt x="830" y="177"/>
                  <a:pt x="830" y="177"/>
                  <a:pt x="830" y="177"/>
                </a:cubicBezTo>
                <a:cubicBezTo>
                  <a:pt x="836" y="170"/>
                  <a:pt x="836" y="170"/>
                  <a:pt x="836" y="170"/>
                </a:cubicBezTo>
                <a:cubicBezTo>
                  <a:pt x="838" y="169"/>
                  <a:pt x="838" y="167"/>
                  <a:pt x="836" y="166"/>
                </a:cubicBezTo>
                <a:cubicBezTo>
                  <a:pt x="835" y="165"/>
                  <a:pt x="833" y="165"/>
                  <a:pt x="832" y="166"/>
                </a:cubicBezTo>
                <a:cubicBezTo>
                  <a:pt x="826" y="172"/>
                  <a:pt x="826" y="172"/>
                  <a:pt x="826" y="172"/>
                </a:cubicBezTo>
                <a:cubicBezTo>
                  <a:pt x="788" y="210"/>
                  <a:pt x="788" y="210"/>
                  <a:pt x="788" y="210"/>
                </a:cubicBezTo>
                <a:cubicBezTo>
                  <a:pt x="787" y="211"/>
                  <a:pt x="787" y="213"/>
                  <a:pt x="788" y="214"/>
                </a:cubicBezTo>
                <a:cubicBezTo>
                  <a:pt x="789" y="215"/>
                  <a:pt x="790" y="215"/>
                  <a:pt x="791" y="215"/>
                </a:cubicBezTo>
                <a:close/>
                <a:moveTo>
                  <a:pt x="862" y="145"/>
                </a:moveTo>
                <a:cubicBezTo>
                  <a:pt x="885" y="122"/>
                  <a:pt x="885" y="122"/>
                  <a:pt x="885" y="122"/>
                </a:cubicBezTo>
                <a:cubicBezTo>
                  <a:pt x="886" y="121"/>
                  <a:pt x="886" y="119"/>
                  <a:pt x="885" y="118"/>
                </a:cubicBezTo>
                <a:cubicBezTo>
                  <a:pt x="884" y="116"/>
                  <a:pt x="882" y="116"/>
                  <a:pt x="881" y="118"/>
                </a:cubicBezTo>
                <a:cubicBezTo>
                  <a:pt x="858" y="140"/>
                  <a:pt x="858" y="140"/>
                  <a:pt x="858" y="140"/>
                </a:cubicBezTo>
                <a:cubicBezTo>
                  <a:pt x="857" y="141"/>
                  <a:pt x="857" y="143"/>
                  <a:pt x="858" y="145"/>
                </a:cubicBezTo>
                <a:cubicBezTo>
                  <a:pt x="858" y="145"/>
                  <a:pt x="859" y="146"/>
                  <a:pt x="860" y="146"/>
                </a:cubicBezTo>
                <a:cubicBezTo>
                  <a:pt x="861" y="146"/>
                  <a:pt x="862" y="145"/>
                  <a:pt x="862" y="145"/>
                </a:cubicBezTo>
                <a:close/>
                <a:moveTo>
                  <a:pt x="906" y="97"/>
                </a:moveTo>
                <a:cubicBezTo>
                  <a:pt x="906" y="97"/>
                  <a:pt x="907" y="98"/>
                  <a:pt x="908" y="98"/>
                </a:cubicBezTo>
                <a:cubicBezTo>
                  <a:pt x="909" y="98"/>
                  <a:pt x="910" y="97"/>
                  <a:pt x="910" y="97"/>
                </a:cubicBezTo>
                <a:cubicBezTo>
                  <a:pt x="933" y="74"/>
                  <a:pt x="933" y="74"/>
                  <a:pt x="933" y="74"/>
                </a:cubicBezTo>
                <a:cubicBezTo>
                  <a:pt x="934" y="73"/>
                  <a:pt x="934" y="71"/>
                  <a:pt x="933" y="70"/>
                </a:cubicBezTo>
                <a:cubicBezTo>
                  <a:pt x="932" y="68"/>
                  <a:pt x="930" y="68"/>
                  <a:pt x="928" y="70"/>
                </a:cubicBezTo>
                <a:cubicBezTo>
                  <a:pt x="906" y="92"/>
                  <a:pt x="906" y="92"/>
                  <a:pt x="906" y="92"/>
                </a:cubicBezTo>
                <a:cubicBezTo>
                  <a:pt x="905" y="93"/>
                  <a:pt x="905" y="95"/>
                  <a:pt x="906" y="97"/>
                </a:cubicBezTo>
                <a:close/>
                <a:moveTo>
                  <a:pt x="901" y="106"/>
                </a:moveTo>
                <a:cubicBezTo>
                  <a:pt x="901" y="105"/>
                  <a:pt x="901" y="105"/>
                  <a:pt x="901" y="105"/>
                </a:cubicBezTo>
                <a:cubicBezTo>
                  <a:pt x="903" y="104"/>
                  <a:pt x="903" y="102"/>
                  <a:pt x="901" y="101"/>
                </a:cubicBezTo>
                <a:cubicBezTo>
                  <a:pt x="900" y="100"/>
                  <a:pt x="898" y="100"/>
                  <a:pt x="897" y="101"/>
                </a:cubicBezTo>
                <a:cubicBezTo>
                  <a:pt x="896" y="102"/>
                  <a:pt x="896" y="102"/>
                  <a:pt x="896" y="102"/>
                </a:cubicBezTo>
                <a:cubicBezTo>
                  <a:pt x="895" y="103"/>
                  <a:pt x="895" y="105"/>
                  <a:pt x="896" y="106"/>
                </a:cubicBezTo>
                <a:cubicBezTo>
                  <a:pt x="897" y="107"/>
                  <a:pt x="898" y="107"/>
                  <a:pt x="898" y="107"/>
                </a:cubicBezTo>
                <a:cubicBezTo>
                  <a:pt x="899" y="107"/>
                  <a:pt x="900" y="107"/>
                  <a:pt x="901" y="106"/>
                </a:cubicBezTo>
                <a:close/>
                <a:moveTo>
                  <a:pt x="831" y="181"/>
                </a:moveTo>
                <a:cubicBezTo>
                  <a:pt x="831" y="181"/>
                  <a:pt x="831" y="181"/>
                  <a:pt x="831" y="181"/>
                </a:cubicBezTo>
                <a:cubicBezTo>
                  <a:pt x="794" y="218"/>
                  <a:pt x="794" y="218"/>
                  <a:pt x="794" y="218"/>
                </a:cubicBezTo>
                <a:cubicBezTo>
                  <a:pt x="792" y="220"/>
                  <a:pt x="792" y="222"/>
                  <a:pt x="794" y="223"/>
                </a:cubicBezTo>
                <a:cubicBezTo>
                  <a:pt x="794" y="223"/>
                  <a:pt x="795" y="224"/>
                  <a:pt x="796" y="224"/>
                </a:cubicBezTo>
                <a:cubicBezTo>
                  <a:pt x="797" y="224"/>
                  <a:pt x="797" y="223"/>
                  <a:pt x="798" y="223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35" y="186"/>
                  <a:pt x="835" y="186"/>
                  <a:pt x="835" y="186"/>
                </a:cubicBezTo>
                <a:cubicBezTo>
                  <a:pt x="856" y="165"/>
                  <a:pt x="856" y="165"/>
                  <a:pt x="856" y="165"/>
                </a:cubicBezTo>
                <a:cubicBezTo>
                  <a:pt x="857" y="164"/>
                  <a:pt x="857" y="162"/>
                  <a:pt x="856" y="161"/>
                </a:cubicBezTo>
                <a:cubicBezTo>
                  <a:pt x="854" y="160"/>
                  <a:pt x="853" y="160"/>
                  <a:pt x="851" y="161"/>
                </a:cubicBezTo>
                <a:cubicBezTo>
                  <a:pt x="831" y="181"/>
                  <a:pt x="831" y="181"/>
                  <a:pt x="831" y="181"/>
                </a:cubicBezTo>
                <a:close/>
                <a:moveTo>
                  <a:pt x="898" y="118"/>
                </a:moveTo>
                <a:cubicBezTo>
                  <a:pt x="899" y="119"/>
                  <a:pt x="900" y="119"/>
                  <a:pt x="900" y="119"/>
                </a:cubicBezTo>
                <a:cubicBezTo>
                  <a:pt x="901" y="119"/>
                  <a:pt x="902" y="119"/>
                  <a:pt x="903" y="118"/>
                </a:cubicBezTo>
                <a:cubicBezTo>
                  <a:pt x="945" y="75"/>
                  <a:pt x="945" y="75"/>
                  <a:pt x="945" y="75"/>
                </a:cubicBezTo>
                <a:cubicBezTo>
                  <a:pt x="946" y="74"/>
                  <a:pt x="946" y="72"/>
                  <a:pt x="945" y="71"/>
                </a:cubicBezTo>
                <a:cubicBezTo>
                  <a:pt x="944" y="70"/>
                  <a:pt x="942" y="70"/>
                  <a:pt x="941" y="71"/>
                </a:cubicBezTo>
                <a:cubicBezTo>
                  <a:pt x="898" y="114"/>
                  <a:pt x="898" y="114"/>
                  <a:pt x="898" y="114"/>
                </a:cubicBezTo>
                <a:cubicBezTo>
                  <a:pt x="897" y="115"/>
                  <a:pt x="897" y="117"/>
                  <a:pt x="898" y="118"/>
                </a:cubicBezTo>
                <a:close/>
                <a:moveTo>
                  <a:pt x="856" y="160"/>
                </a:moveTo>
                <a:cubicBezTo>
                  <a:pt x="857" y="161"/>
                  <a:pt x="858" y="161"/>
                  <a:pt x="859" y="161"/>
                </a:cubicBezTo>
                <a:cubicBezTo>
                  <a:pt x="859" y="161"/>
                  <a:pt x="860" y="161"/>
                  <a:pt x="861" y="160"/>
                </a:cubicBezTo>
                <a:cubicBezTo>
                  <a:pt x="865" y="155"/>
                  <a:pt x="865" y="155"/>
                  <a:pt x="865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66" y="155"/>
                  <a:pt x="866" y="155"/>
                  <a:pt x="866" y="155"/>
                </a:cubicBezTo>
                <a:cubicBezTo>
                  <a:pt x="891" y="130"/>
                  <a:pt x="891" y="130"/>
                  <a:pt x="891" y="130"/>
                </a:cubicBezTo>
                <a:cubicBezTo>
                  <a:pt x="892" y="129"/>
                  <a:pt x="892" y="127"/>
                  <a:pt x="891" y="125"/>
                </a:cubicBezTo>
                <a:cubicBezTo>
                  <a:pt x="890" y="124"/>
                  <a:pt x="888" y="124"/>
                  <a:pt x="887" y="125"/>
                </a:cubicBezTo>
                <a:cubicBezTo>
                  <a:pt x="862" y="150"/>
                  <a:pt x="862" y="150"/>
                  <a:pt x="862" y="150"/>
                </a:cubicBezTo>
                <a:cubicBezTo>
                  <a:pt x="862" y="150"/>
                  <a:pt x="862" y="151"/>
                  <a:pt x="862" y="151"/>
                </a:cubicBezTo>
                <a:cubicBezTo>
                  <a:pt x="861" y="151"/>
                  <a:pt x="861" y="151"/>
                  <a:pt x="861" y="151"/>
                </a:cubicBezTo>
                <a:cubicBezTo>
                  <a:pt x="856" y="156"/>
                  <a:pt x="856" y="156"/>
                  <a:pt x="856" y="156"/>
                </a:cubicBezTo>
                <a:cubicBezTo>
                  <a:pt x="855" y="157"/>
                  <a:pt x="855" y="159"/>
                  <a:pt x="856" y="160"/>
                </a:cubicBezTo>
                <a:close/>
                <a:moveTo>
                  <a:pt x="508" y="508"/>
                </a:moveTo>
                <a:cubicBezTo>
                  <a:pt x="507" y="507"/>
                  <a:pt x="505" y="507"/>
                  <a:pt x="504" y="508"/>
                </a:cubicBezTo>
                <a:cubicBezTo>
                  <a:pt x="378" y="634"/>
                  <a:pt x="378" y="634"/>
                  <a:pt x="378" y="634"/>
                </a:cubicBezTo>
                <a:cubicBezTo>
                  <a:pt x="377" y="635"/>
                  <a:pt x="377" y="637"/>
                  <a:pt x="378" y="638"/>
                </a:cubicBezTo>
                <a:cubicBezTo>
                  <a:pt x="379" y="639"/>
                  <a:pt x="380" y="639"/>
                  <a:pt x="380" y="639"/>
                </a:cubicBezTo>
                <a:cubicBezTo>
                  <a:pt x="381" y="639"/>
                  <a:pt x="382" y="639"/>
                  <a:pt x="383" y="638"/>
                </a:cubicBezTo>
                <a:cubicBezTo>
                  <a:pt x="508" y="513"/>
                  <a:pt x="508" y="513"/>
                  <a:pt x="508" y="513"/>
                </a:cubicBezTo>
                <a:cubicBezTo>
                  <a:pt x="509" y="512"/>
                  <a:pt x="509" y="510"/>
                  <a:pt x="508" y="508"/>
                </a:cubicBezTo>
                <a:close/>
                <a:moveTo>
                  <a:pt x="750" y="269"/>
                </a:moveTo>
                <a:cubicBezTo>
                  <a:pt x="751" y="269"/>
                  <a:pt x="752" y="269"/>
                  <a:pt x="752" y="269"/>
                </a:cubicBezTo>
                <a:cubicBezTo>
                  <a:pt x="784" y="237"/>
                  <a:pt x="784" y="237"/>
                  <a:pt x="784" y="237"/>
                </a:cubicBezTo>
                <a:cubicBezTo>
                  <a:pt x="785" y="236"/>
                  <a:pt x="785" y="234"/>
                  <a:pt x="784" y="233"/>
                </a:cubicBezTo>
                <a:cubicBezTo>
                  <a:pt x="783" y="231"/>
                  <a:pt x="781" y="231"/>
                  <a:pt x="779" y="233"/>
                </a:cubicBezTo>
                <a:cubicBezTo>
                  <a:pt x="748" y="264"/>
                  <a:pt x="748" y="264"/>
                  <a:pt x="748" y="264"/>
                </a:cubicBezTo>
                <a:cubicBezTo>
                  <a:pt x="747" y="265"/>
                  <a:pt x="747" y="267"/>
                  <a:pt x="748" y="269"/>
                </a:cubicBezTo>
                <a:cubicBezTo>
                  <a:pt x="748" y="269"/>
                  <a:pt x="749" y="269"/>
                  <a:pt x="750" y="269"/>
                </a:cubicBezTo>
                <a:close/>
                <a:moveTo>
                  <a:pt x="1001" y="18"/>
                </a:moveTo>
                <a:cubicBezTo>
                  <a:pt x="1002" y="18"/>
                  <a:pt x="1003" y="18"/>
                  <a:pt x="1003" y="17"/>
                </a:cubicBezTo>
                <a:cubicBezTo>
                  <a:pt x="1005" y="15"/>
                  <a:pt x="1005" y="15"/>
                  <a:pt x="1005" y="15"/>
                </a:cubicBezTo>
                <a:cubicBezTo>
                  <a:pt x="1007" y="14"/>
                  <a:pt x="1007" y="12"/>
                  <a:pt x="1005" y="11"/>
                </a:cubicBezTo>
                <a:cubicBezTo>
                  <a:pt x="1004" y="10"/>
                  <a:pt x="1002" y="10"/>
                  <a:pt x="1001" y="11"/>
                </a:cubicBezTo>
                <a:cubicBezTo>
                  <a:pt x="999" y="13"/>
                  <a:pt x="999" y="13"/>
                  <a:pt x="999" y="13"/>
                </a:cubicBezTo>
                <a:cubicBezTo>
                  <a:pt x="998" y="14"/>
                  <a:pt x="998" y="16"/>
                  <a:pt x="999" y="17"/>
                </a:cubicBezTo>
                <a:cubicBezTo>
                  <a:pt x="1000" y="18"/>
                  <a:pt x="1001" y="18"/>
                  <a:pt x="1001" y="18"/>
                </a:cubicBezTo>
                <a:close/>
                <a:moveTo>
                  <a:pt x="903" y="128"/>
                </a:moveTo>
                <a:cubicBezTo>
                  <a:pt x="903" y="128"/>
                  <a:pt x="904" y="129"/>
                  <a:pt x="905" y="129"/>
                </a:cubicBezTo>
                <a:cubicBezTo>
                  <a:pt x="906" y="129"/>
                  <a:pt x="906" y="128"/>
                  <a:pt x="907" y="128"/>
                </a:cubicBezTo>
                <a:cubicBezTo>
                  <a:pt x="957" y="78"/>
                  <a:pt x="957" y="78"/>
                  <a:pt x="957" y="78"/>
                </a:cubicBezTo>
                <a:cubicBezTo>
                  <a:pt x="958" y="76"/>
                  <a:pt x="958" y="74"/>
                  <a:pt x="957" y="73"/>
                </a:cubicBezTo>
                <a:cubicBezTo>
                  <a:pt x="956" y="72"/>
                  <a:pt x="954" y="72"/>
                  <a:pt x="953" y="73"/>
                </a:cubicBezTo>
                <a:cubicBezTo>
                  <a:pt x="903" y="123"/>
                  <a:pt x="903" y="123"/>
                  <a:pt x="903" y="123"/>
                </a:cubicBezTo>
                <a:cubicBezTo>
                  <a:pt x="901" y="125"/>
                  <a:pt x="901" y="127"/>
                  <a:pt x="903" y="128"/>
                </a:cubicBezTo>
                <a:close/>
                <a:moveTo>
                  <a:pt x="1011" y="22"/>
                </a:moveTo>
                <a:cubicBezTo>
                  <a:pt x="1012" y="22"/>
                  <a:pt x="1013" y="22"/>
                  <a:pt x="1014" y="21"/>
                </a:cubicBezTo>
                <a:cubicBezTo>
                  <a:pt x="1015" y="20"/>
                  <a:pt x="1015" y="20"/>
                  <a:pt x="1015" y="20"/>
                </a:cubicBezTo>
                <a:cubicBezTo>
                  <a:pt x="1016" y="19"/>
                  <a:pt x="1016" y="17"/>
                  <a:pt x="1015" y="16"/>
                </a:cubicBezTo>
                <a:cubicBezTo>
                  <a:pt x="1014" y="14"/>
                  <a:pt x="1012" y="14"/>
                  <a:pt x="1010" y="16"/>
                </a:cubicBezTo>
                <a:cubicBezTo>
                  <a:pt x="1009" y="17"/>
                  <a:pt x="1009" y="17"/>
                  <a:pt x="1009" y="17"/>
                </a:cubicBezTo>
                <a:cubicBezTo>
                  <a:pt x="1008" y="18"/>
                  <a:pt x="1008" y="20"/>
                  <a:pt x="1009" y="21"/>
                </a:cubicBezTo>
                <a:cubicBezTo>
                  <a:pt x="1010" y="22"/>
                  <a:pt x="1011" y="22"/>
                  <a:pt x="1011" y="22"/>
                </a:cubicBezTo>
                <a:close/>
                <a:moveTo>
                  <a:pt x="505" y="526"/>
                </a:moveTo>
                <a:cubicBezTo>
                  <a:pt x="504" y="524"/>
                  <a:pt x="502" y="524"/>
                  <a:pt x="500" y="526"/>
                </a:cubicBezTo>
                <a:cubicBezTo>
                  <a:pt x="388" y="639"/>
                  <a:pt x="388" y="639"/>
                  <a:pt x="388" y="639"/>
                </a:cubicBezTo>
                <a:cubicBezTo>
                  <a:pt x="386" y="640"/>
                  <a:pt x="386" y="642"/>
                  <a:pt x="388" y="643"/>
                </a:cubicBezTo>
                <a:cubicBezTo>
                  <a:pt x="388" y="644"/>
                  <a:pt x="389" y="644"/>
                  <a:pt x="390" y="644"/>
                </a:cubicBezTo>
                <a:cubicBezTo>
                  <a:pt x="390" y="644"/>
                  <a:pt x="391" y="644"/>
                  <a:pt x="392" y="643"/>
                </a:cubicBezTo>
                <a:cubicBezTo>
                  <a:pt x="505" y="530"/>
                  <a:pt x="505" y="530"/>
                  <a:pt x="505" y="530"/>
                </a:cubicBezTo>
                <a:cubicBezTo>
                  <a:pt x="506" y="529"/>
                  <a:pt x="506" y="527"/>
                  <a:pt x="505" y="526"/>
                </a:cubicBezTo>
                <a:close/>
                <a:moveTo>
                  <a:pt x="883" y="144"/>
                </a:moveTo>
                <a:cubicBezTo>
                  <a:pt x="883" y="144"/>
                  <a:pt x="882" y="144"/>
                  <a:pt x="881" y="145"/>
                </a:cubicBezTo>
                <a:cubicBezTo>
                  <a:pt x="876" y="150"/>
                  <a:pt x="876" y="150"/>
                  <a:pt x="876" y="150"/>
                </a:cubicBezTo>
                <a:cubicBezTo>
                  <a:pt x="875" y="151"/>
                  <a:pt x="875" y="153"/>
                  <a:pt x="876" y="155"/>
                </a:cubicBezTo>
                <a:cubicBezTo>
                  <a:pt x="876" y="155"/>
                  <a:pt x="877" y="156"/>
                  <a:pt x="878" y="156"/>
                </a:cubicBezTo>
                <a:cubicBezTo>
                  <a:pt x="879" y="156"/>
                  <a:pt x="880" y="155"/>
                  <a:pt x="880" y="155"/>
                </a:cubicBezTo>
                <a:cubicBezTo>
                  <a:pt x="886" y="149"/>
                  <a:pt x="886" y="149"/>
                  <a:pt x="886" y="149"/>
                </a:cubicBezTo>
                <a:cubicBezTo>
                  <a:pt x="886" y="149"/>
                  <a:pt x="887" y="148"/>
                  <a:pt x="887" y="147"/>
                </a:cubicBezTo>
                <a:cubicBezTo>
                  <a:pt x="887" y="146"/>
                  <a:pt x="886" y="145"/>
                  <a:pt x="886" y="145"/>
                </a:cubicBezTo>
                <a:cubicBezTo>
                  <a:pt x="885" y="144"/>
                  <a:pt x="884" y="144"/>
                  <a:pt x="883" y="144"/>
                </a:cubicBezTo>
                <a:close/>
                <a:moveTo>
                  <a:pt x="752" y="278"/>
                </a:moveTo>
                <a:cubicBezTo>
                  <a:pt x="753" y="279"/>
                  <a:pt x="753" y="279"/>
                  <a:pt x="754" y="279"/>
                </a:cubicBezTo>
                <a:cubicBezTo>
                  <a:pt x="755" y="279"/>
                  <a:pt x="756" y="279"/>
                  <a:pt x="756" y="278"/>
                </a:cubicBezTo>
                <a:cubicBezTo>
                  <a:pt x="869" y="166"/>
                  <a:pt x="869" y="166"/>
                  <a:pt x="869" y="166"/>
                </a:cubicBezTo>
                <a:cubicBezTo>
                  <a:pt x="870" y="164"/>
                  <a:pt x="870" y="163"/>
                  <a:pt x="869" y="161"/>
                </a:cubicBezTo>
                <a:cubicBezTo>
                  <a:pt x="868" y="160"/>
                  <a:pt x="866" y="160"/>
                  <a:pt x="865" y="161"/>
                </a:cubicBezTo>
                <a:cubicBezTo>
                  <a:pt x="752" y="274"/>
                  <a:pt x="752" y="274"/>
                  <a:pt x="752" y="274"/>
                </a:cubicBezTo>
                <a:cubicBezTo>
                  <a:pt x="751" y="275"/>
                  <a:pt x="751" y="277"/>
                  <a:pt x="752" y="278"/>
                </a:cubicBezTo>
                <a:close/>
                <a:moveTo>
                  <a:pt x="765" y="282"/>
                </a:moveTo>
                <a:cubicBezTo>
                  <a:pt x="766" y="282"/>
                  <a:pt x="767" y="282"/>
                  <a:pt x="767" y="281"/>
                </a:cubicBezTo>
                <a:cubicBezTo>
                  <a:pt x="882" y="166"/>
                  <a:pt x="882" y="166"/>
                  <a:pt x="882" y="166"/>
                </a:cubicBezTo>
                <a:cubicBezTo>
                  <a:pt x="884" y="165"/>
                  <a:pt x="884" y="163"/>
                  <a:pt x="882" y="162"/>
                </a:cubicBezTo>
                <a:cubicBezTo>
                  <a:pt x="881" y="161"/>
                  <a:pt x="879" y="161"/>
                  <a:pt x="878" y="162"/>
                </a:cubicBezTo>
                <a:cubicBezTo>
                  <a:pt x="763" y="277"/>
                  <a:pt x="763" y="277"/>
                  <a:pt x="763" y="277"/>
                </a:cubicBezTo>
                <a:cubicBezTo>
                  <a:pt x="762" y="278"/>
                  <a:pt x="762" y="280"/>
                  <a:pt x="763" y="281"/>
                </a:cubicBezTo>
                <a:cubicBezTo>
                  <a:pt x="764" y="282"/>
                  <a:pt x="764" y="282"/>
                  <a:pt x="765" y="282"/>
                </a:cubicBezTo>
                <a:close/>
                <a:moveTo>
                  <a:pt x="913" y="131"/>
                </a:moveTo>
                <a:cubicBezTo>
                  <a:pt x="914" y="132"/>
                  <a:pt x="915" y="132"/>
                  <a:pt x="915" y="132"/>
                </a:cubicBezTo>
                <a:cubicBezTo>
                  <a:pt x="916" y="132"/>
                  <a:pt x="917" y="132"/>
                  <a:pt x="918" y="131"/>
                </a:cubicBezTo>
                <a:cubicBezTo>
                  <a:pt x="968" y="81"/>
                  <a:pt x="968" y="81"/>
                  <a:pt x="968" y="81"/>
                </a:cubicBezTo>
                <a:cubicBezTo>
                  <a:pt x="969" y="80"/>
                  <a:pt x="969" y="78"/>
                  <a:pt x="968" y="77"/>
                </a:cubicBezTo>
                <a:cubicBezTo>
                  <a:pt x="967" y="75"/>
                  <a:pt x="965" y="75"/>
                  <a:pt x="963" y="77"/>
                </a:cubicBezTo>
                <a:cubicBezTo>
                  <a:pt x="913" y="127"/>
                  <a:pt x="913" y="127"/>
                  <a:pt x="913" y="127"/>
                </a:cubicBezTo>
                <a:cubicBezTo>
                  <a:pt x="912" y="128"/>
                  <a:pt x="912" y="130"/>
                  <a:pt x="913" y="131"/>
                </a:cubicBezTo>
                <a:close/>
                <a:moveTo>
                  <a:pt x="399" y="650"/>
                </a:moveTo>
                <a:cubicBezTo>
                  <a:pt x="521" y="527"/>
                  <a:pt x="521" y="527"/>
                  <a:pt x="521" y="527"/>
                </a:cubicBezTo>
                <a:cubicBezTo>
                  <a:pt x="523" y="526"/>
                  <a:pt x="523" y="524"/>
                  <a:pt x="521" y="523"/>
                </a:cubicBezTo>
                <a:cubicBezTo>
                  <a:pt x="520" y="522"/>
                  <a:pt x="518" y="522"/>
                  <a:pt x="517" y="523"/>
                </a:cubicBezTo>
                <a:cubicBezTo>
                  <a:pt x="395" y="646"/>
                  <a:pt x="395" y="646"/>
                  <a:pt x="395" y="646"/>
                </a:cubicBezTo>
                <a:cubicBezTo>
                  <a:pt x="393" y="647"/>
                  <a:pt x="393" y="649"/>
                  <a:pt x="395" y="650"/>
                </a:cubicBezTo>
                <a:cubicBezTo>
                  <a:pt x="395" y="650"/>
                  <a:pt x="396" y="651"/>
                  <a:pt x="397" y="651"/>
                </a:cubicBezTo>
                <a:cubicBezTo>
                  <a:pt x="397" y="651"/>
                  <a:pt x="398" y="650"/>
                  <a:pt x="399" y="650"/>
                </a:cubicBezTo>
                <a:close/>
                <a:moveTo>
                  <a:pt x="906" y="142"/>
                </a:moveTo>
                <a:cubicBezTo>
                  <a:pt x="906" y="142"/>
                  <a:pt x="907" y="141"/>
                  <a:pt x="908" y="141"/>
                </a:cubicBezTo>
                <a:cubicBezTo>
                  <a:pt x="909" y="139"/>
                  <a:pt x="909" y="139"/>
                  <a:pt x="909" y="139"/>
                </a:cubicBezTo>
                <a:cubicBezTo>
                  <a:pt x="909" y="139"/>
                  <a:pt x="910" y="139"/>
                  <a:pt x="910" y="139"/>
                </a:cubicBezTo>
                <a:cubicBezTo>
                  <a:pt x="910" y="139"/>
                  <a:pt x="910" y="138"/>
                  <a:pt x="911" y="138"/>
                </a:cubicBezTo>
                <a:cubicBezTo>
                  <a:pt x="913" y="136"/>
                  <a:pt x="913" y="136"/>
                  <a:pt x="913" y="136"/>
                </a:cubicBezTo>
                <a:cubicBezTo>
                  <a:pt x="914" y="135"/>
                  <a:pt x="914" y="133"/>
                  <a:pt x="913" y="131"/>
                </a:cubicBezTo>
                <a:cubicBezTo>
                  <a:pt x="912" y="130"/>
                  <a:pt x="910" y="130"/>
                  <a:pt x="909" y="131"/>
                </a:cubicBezTo>
                <a:cubicBezTo>
                  <a:pt x="906" y="134"/>
                  <a:pt x="906" y="134"/>
                  <a:pt x="906" y="134"/>
                </a:cubicBezTo>
                <a:cubicBezTo>
                  <a:pt x="906" y="134"/>
                  <a:pt x="906" y="134"/>
                  <a:pt x="906" y="135"/>
                </a:cubicBezTo>
                <a:cubicBezTo>
                  <a:pt x="905" y="135"/>
                  <a:pt x="905" y="135"/>
                  <a:pt x="905" y="135"/>
                </a:cubicBezTo>
                <a:cubicBezTo>
                  <a:pt x="903" y="137"/>
                  <a:pt x="903" y="137"/>
                  <a:pt x="903" y="137"/>
                </a:cubicBezTo>
                <a:cubicBezTo>
                  <a:pt x="902" y="138"/>
                  <a:pt x="902" y="140"/>
                  <a:pt x="903" y="141"/>
                </a:cubicBezTo>
                <a:cubicBezTo>
                  <a:pt x="904" y="141"/>
                  <a:pt x="905" y="142"/>
                  <a:pt x="906" y="142"/>
                </a:cubicBezTo>
                <a:close/>
                <a:moveTo>
                  <a:pt x="1028" y="19"/>
                </a:moveTo>
                <a:cubicBezTo>
                  <a:pt x="1029" y="19"/>
                  <a:pt x="1030" y="19"/>
                  <a:pt x="1030" y="18"/>
                </a:cubicBezTo>
                <a:cubicBezTo>
                  <a:pt x="1031" y="17"/>
                  <a:pt x="1031" y="17"/>
                  <a:pt x="1031" y="17"/>
                </a:cubicBezTo>
                <a:cubicBezTo>
                  <a:pt x="1033" y="16"/>
                  <a:pt x="1033" y="14"/>
                  <a:pt x="1031" y="13"/>
                </a:cubicBezTo>
                <a:cubicBezTo>
                  <a:pt x="1030" y="12"/>
                  <a:pt x="1028" y="12"/>
                  <a:pt x="1027" y="13"/>
                </a:cubicBezTo>
                <a:cubicBezTo>
                  <a:pt x="1026" y="14"/>
                  <a:pt x="1026" y="14"/>
                  <a:pt x="1026" y="14"/>
                </a:cubicBezTo>
                <a:cubicBezTo>
                  <a:pt x="1025" y="15"/>
                  <a:pt x="1025" y="17"/>
                  <a:pt x="1026" y="18"/>
                </a:cubicBezTo>
                <a:cubicBezTo>
                  <a:pt x="1027" y="19"/>
                  <a:pt x="1028" y="19"/>
                  <a:pt x="1028" y="19"/>
                </a:cubicBezTo>
                <a:close/>
                <a:moveTo>
                  <a:pt x="397" y="661"/>
                </a:moveTo>
                <a:cubicBezTo>
                  <a:pt x="398" y="662"/>
                  <a:pt x="399" y="662"/>
                  <a:pt x="399" y="662"/>
                </a:cubicBezTo>
                <a:cubicBezTo>
                  <a:pt x="400" y="662"/>
                  <a:pt x="401" y="662"/>
                  <a:pt x="402" y="661"/>
                </a:cubicBezTo>
                <a:cubicBezTo>
                  <a:pt x="531" y="531"/>
                  <a:pt x="531" y="531"/>
                  <a:pt x="531" y="531"/>
                </a:cubicBezTo>
                <a:cubicBezTo>
                  <a:pt x="533" y="530"/>
                  <a:pt x="533" y="528"/>
                  <a:pt x="531" y="527"/>
                </a:cubicBezTo>
                <a:cubicBezTo>
                  <a:pt x="530" y="526"/>
                  <a:pt x="528" y="526"/>
                  <a:pt x="527" y="527"/>
                </a:cubicBezTo>
                <a:cubicBezTo>
                  <a:pt x="397" y="657"/>
                  <a:pt x="397" y="657"/>
                  <a:pt x="397" y="657"/>
                </a:cubicBezTo>
                <a:cubicBezTo>
                  <a:pt x="396" y="658"/>
                  <a:pt x="396" y="660"/>
                  <a:pt x="397" y="661"/>
                </a:cubicBezTo>
                <a:close/>
                <a:moveTo>
                  <a:pt x="930" y="124"/>
                </a:moveTo>
                <a:cubicBezTo>
                  <a:pt x="929" y="125"/>
                  <a:pt x="929" y="127"/>
                  <a:pt x="930" y="128"/>
                </a:cubicBezTo>
                <a:cubicBezTo>
                  <a:pt x="931" y="129"/>
                  <a:pt x="932" y="129"/>
                  <a:pt x="933" y="129"/>
                </a:cubicBezTo>
                <a:cubicBezTo>
                  <a:pt x="933" y="129"/>
                  <a:pt x="934" y="129"/>
                  <a:pt x="935" y="128"/>
                </a:cubicBezTo>
                <a:cubicBezTo>
                  <a:pt x="978" y="84"/>
                  <a:pt x="978" y="84"/>
                  <a:pt x="978" y="84"/>
                </a:cubicBezTo>
                <a:cubicBezTo>
                  <a:pt x="979" y="83"/>
                  <a:pt x="979" y="81"/>
                  <a:pt x="978" y="80"/>
                </a:cubicBezTo>
                <a:cubicBezTo>
                  <a:pt x="977" y="79"/>
                  <a:pt x="975" y="79"/>
                  <a:pt x="974" y="80"/>
                </a:cubicBezTo>
                <a:lnTo>
                  <a:pt x="930" y="124"/>
                </a:lnTo>
                <a:close/>
                <a:moveTo>
                  <a:pt x="919" y="143"/>
                </a:moveTo>
                <a:cubicBezTo>
                  <a:pt x="920" y="143"/>
                  <a:pt x="920" y="142"/>
                  <a:pt x="921" y="142"/>
                </a:cubicBezTo>
                <a:cubicBezTo>
                  <a:pt x="930" y="133"/>
                  <a:pt x="930" y="133"/>
                  <a:pt x="930" y="133"/>
                </a:cubicBezTo>
                <a:cubicBezTo>
                  <a:pt x="931" y="132"/>
                  <a:pt x="931" y="130"/>
                  <a:pt x="930" y="129"/>
                </a:cubicBezTo>
                <a:cubicBezTo>
                  <a:pt x="929" y="127"/>
                  <a:pt x="927" y="127"/>
                  <a:pt x="925" y="129"/>
                </a:cubicBezTo>
                <a:cubicBezTo>
                  <a:pt x="917" y="137"/>
                  <a:pt x="917" y="137"/>
                  <a:pt x="917" y="137"/>
                </a:cubicBezTo>
                <a:cubicBezTo>
                  <a:pt x="915" y="139"/>
                  <a:pt x="915" y="141"/>
                  <a:pt x="917" y="142"/>
                </a:cubicBezTo>
                <a:cubicBezTo>
                  <a:pt x="917" y="142"/>
                  <a:pt x="918" y="143"/>
                  <a:pt x="919" y="143"/>
                </a:cubicBezTo>
                <a:close/>
                <a:moveTo>
                  <a:pt x="746" y="316"/>
                </a:moveTo>
                <a:cubicBezTo>
                  <a:pt x="747" y="316"/>
                  <a:pt x="747" y="315"/>
                  <a:pt x="748" y="315"/>
                </a:cubicBezTo>
                <a:cubicBezTo>
                  <a:pt x="761" y="302"/>
                  <a:pt x="761" y="302"/>
                  <a:pt x="761" y="302"/>
                </a:cubicBezTo>
                <a:cubicBezTo>
                  <a:pt x="774" y="289"/>
                  <a:pt x="774" y="289"/>
                  <a:pt x="774" y="289"/>
                </a:cubicBezTo>
                <a:cubicBezTo>
                  <a:pt x="775" y="287"/>
                  <a:pt x="775" y="285"/>
                  <a:pt x="774" y="284"/>
                </a:cubicBezTo>
                <a:cubicBezTo>
                  <a:pt x="773" y="283"/>
                  <a:pt x="771" y="283"/>
                  <a:pt x="770" y="284"/>
                </a:cubicBezTo>
                <a:cubicBezTo>
                  <a:pt x="757" y="297"/>
                  <a:pt x="757" y="297"/>
                  <a:pt x="757" y="297"/>
                </a:cubicBezTo>
                <a:cubicBezTo>
                  <a:pt x="744" y="310"/>
                  <a:pt x="744" y="310"/>
                  <a:pt x="744" y="310"/>
                </a:cubicBezTo>
                <a:cubicBezTo>
                  <a:pt x="742" y="312"/>
                  <a:pt x="742" y="314"/>
                  <a:pt x="744" y="315"/>
                </a:cubicBezTo>
                <a:cubicBezTo>
                  <a:pt x="744" y="315"/>
                  <a:pt x="745" y="316"/>
                  <a:pt x="746" y="316"/>
                </a:cubicBezTo>
                <a:close/>
                <a:moveTo>
                  <a:pt x="903" y="156"/>
                </a:moveTo>
                <a:cubicBezTo>
                  <a:pt x="903" y="156"/>
                  <a:pt x="904" y="157"/>
                  <a:pt x="905" y="157"/>
                </a:cubicBezTo>
                <a:cubicBezTo>
                  <a:pt x="906" y="157"/>
                  <a:pt x="907" y="156"/>
                  <a:pt x="907" y="156"/>
                </a:cubicBezTo>
                <a:cubicBezTo>
                  <a:pt x="916" y="147"/>
                  <a:pt x="916" y="147"/>
                  <a:pt x="916" y="147"/>
                </a:cubicBezTo>
                <a:cubicBezTo>
                  <a:pt x="917" y="146"/>
                  <a:pt x="917" y="144"/>
                  <a:pt x="916" y="143"/>
                </a:cubicBezTo>
                <a:cubicBezTo>
                  <a:pt x="914" y="142"/>
                  <a:pt x="912" y="142"/>
                  <a:pt x="911" y="143"/>
                </a:cubicBezTo>
                <a:cubicBezTo>
                  <a:pt x="903" y="151"/>
                  <a:pt x="903" y="151"/>
                  <a:pt x="903" y="151"/>
                </a:cubicBezTo>
                <a:cubicBezTo>
                  <a:pt x="902" y="152"/>
                  <a:pt x="902" y="154"/>
                  <a:pt x="903" y="156"/>
                </a:cubicBezTo>
                <a:close/>
                <a:moveTo>
                  <a:pt x="892" y="162"/>
                </a:moveTo>
                <a:cubicBezTo>
                  <a:pt x="821" y="233"/>
                  <a:pt x="821" y="233"/>
                  <a:pt x="821" y="233"/>
                </a:cubicBezTo>
                <a:cubicBezTo>
                  <a:pt x="820" y="234"/>
                  <a:pt x="820" y="236"/>
                  <a:pt x="821" y="237"/>
                </a:cubicBezTo>
                <a:cubicBezTo>
                  <a:pt x="822" y="238"/>
                  <a:pt x="823" y="238"/>
                  <a:pt x="824" y="238"/>
                </a:cubicBezTo>
                <a:cubicBezTo>
                  <a:pt x="824" y="238"/>
                  <a:pt x="825" y="238"/>
                  <a:pt x="826" y="237"/>
                </a:cubicBezTo>
                <a:cubicBezTo>
                  <a:pt x="896" y="166"/>
                  <a:pt x="896" y="166"/>
                  <a:pt x="896" y="166"/>
                </a:cubicBezTo>
                <a:cubicBezTo>
                  <a:pt x="898" y="165"/>
                  <a:pt x="898" y="163"/>
                  <a:pt x="896" y="162"/>
                </a:cubicBezTo>
                <a:cubicBezTo>
                  <a:pt x="895" y="161"/>
                  <a:pt x="893" y="161"/>
                  <a:pt x="892" y="162"/>
                </a:cubicBezTo>
                <a:close/>
                <a:moveTo>
                  <a:pt x="779" y="282"/>
                </a:moveTo>
                <a:cubicBezTo>
                  <a:pt x="780" y="282"/>
                  <a:pt x="781" y="282"/>
                  <a:pt x="781" y="281"/>
                </a:cubicBezTo>
                <a:cubicBezTo>
                  <a:pt x="821" y="242"/>
                  <a:pt x="821" y="242"/>
                  <a:pt x="821" y="242"/>
                </a:cubicBezTo>
                <a:cubicBezTo>
                  <a:pt x="822" y="241"/>
                  <a:pt x="822" y="239"/>
                  <a:pt x="821" y="238"/>
                </a:cubicBezTo>
                <a:cubicBezTo>
                  <a:pt x="820" y="236"/>
                  <a:pt x="818" y="236"/>
                  <a:pt x="816" y="238"/>
                </a:cubicBezTo>
                <a:cubicBezTo>
                  <a:pt x="802" y="252"/>
                  <a:pt x="802" y="252"/>
                  <a:pt x="802" y="252"/>
                </a:cubicBezTo>
                <a:cubicBezTo>
                  <a:pt x="777" y="277"/>
                  <a:pt x="777" y="277"/>
                  <a:pt x="777" y="277"/>
                </a:cubicBezTo>
                <a:cubicBezTo>
                  <a:pt x="776" y="278"/>
                  <a:pt x="776" y="280"/>
                  <a:pt x="777" y="281"/>
                </a:cubicBezTo>
                <a:cubicBezTo>
                  <a:pt x="778" y="282"/>
                  <a:pt x="778" y="282"/>
                  <a:pt x="779" y="282"/>
                </a:cubicBezTo>
                <a:close/>
                <a:moveTo>
                  <a:pt x="941" y="127"/>
                </a:moveTo>
                <a:cubicBezTo>
                  <a:pt x="941" y="127"/>
                  <a:pt x="941" y="127"/>
                  <a:pt x="941" y="127"/>
                </a:cubicBezTo>
                <a:cubicBezTo>
                  <a:pt x="833" y="235"/>
                  <a:pt x="833" y="235"/>
                  <a:pt x="833" y="235"/>
                </a:cubicBezTo>
                <a:cubicBezTo>
                  <a:pt x="832" y="236"/>
                  <a:pt x="832" y="238"/>
                  <a:pt x="833" y="240"/>
                </a:cubicBezTo>
                <a:cubicBezTo>
                  <a:pt x="833" y="240"/>
                  <a:pt x="834" y="241"/>
                  <a:pt x="835" y="241"/>
                </a:cubicBezTo>
                <a:cubicBezTo>
                  <a:pt x="836" y="241"/>
                  <a:pt x="836" y="240"/>
                  <a:pt x="837" y="240"/>
                </a:cubicBezTo>
                <a:cubicBezTo>
                  <a:pt x="945" y="132"/>
                  <a:pt x="945" y="132"/>
                  <a:pt x="945" y="132"/>
                </a:cubicBezTo>
                <a:cubicBezTo>
                  <a:pt x="945" y="131"/>
                  <a:pt x="945" y="131"/>
                  <a:pt x="946" y="131"/>
                </a:cubicBezTo>
                <a:cubicBezTo>
                  <a:pt x="946" y="131"/>
                  <a:pt x="946" y="131"/>
                  <a:pt x="946" y="131"/>
                </a:cubicBezTo>
                <a:cubicBezTo>
                  <a:pt x="986" y="91"/>
                  <a:pt x="986" y="91"/>
                  <a:pt x="986" y="91"/>
                </a:cubicBezTo>
                <a:cubicBezTo>
                  <a:pt x="987" y="90"/>
                  <a:pt x="987" y="88"/>
                  <a:pt x="986" y="86"/>
                </a:cubicBezTo>
                <a:cubicBezTo>
                  <a:pt x="985" y="85"/>
                  <a:pt x="983" y="85"/>
                  <a:pt x="982" y="86"/>
                </a:cubicBezTo>
                <a:cubicBezTo>
                  <a:pt x="942" y="126"/>
                  <a:pt x="942" y="126"/>
                  <a:pt x="942" y="126"/>
                </a:cubicBezTo>
                <a:cubicBezTo>
                  <a:pt x="941" y="127"/>
                  <a:pt x="941" y="127"/>
                  <a:pt x="941" y="127"/>
                </a:cubicBezTo>
                <a:close/>
                <a:moveTo>
                  <a:pt x="1015" y="57"/>
                </a:moveTo>
                <a:cubicBezTo>
                  <a:pt x="1016" y="58"/>
                  <a:pt x="1017" y="58"/>
                  <a:pt x="1017" y="58"/>
                </a:cubicBezTo>
                <a:cubicBezTo>
                  <a:pt x="1018" y="58"/>
                  <a:pt x="1019" y="58"/>
                  <a:pt x="1019" y="57"/>
                </a:cubicBezTo>
                <a:cubicBezTo>
                  <a:pt x="1022" y="55"/>
                  <a:pt x="1022" y="55"/>
                  <a:pt x="1022" y="55"/>
                </a:cubicBezTo>
                <a:cubicBezTo>
                  <a:pt x="1022" y="55"/>
                  <a:pt x="1022" y="55"/>
                  <a:pt x="1022" y="54"/>
                </a:cubicBezTo>
                <a:cubicBezTo>
                  <a:pt x="1023" y="54"/>
                  <a:pt x="1023" y="54"/>
                  <a:pt x="1023" y="54"/>
                </a:cubicBezTo>
                <a:cubicBezTo>
                  <a:pt x="1035" y="41"/>
                  <a:pt x="1035" y="41"/>
                  <a:pt x="1035" y="41"/>
                </a:cubicBezTo>
                <a:cubicBezTo>
                  <a:pt x="1037" y="40"/>
                  <a:pt x="1037" y="38"/>
                  <a:pt x="1035" y="37"/>
                </a:cubicBezTo>
                <a:cubicBezTo>
                  <a:pt x="1034" y="36"/>
                  <a:pt x="1032" y="36"/>
                  <a:pt x="1031" y="37"/>
                </a:cubicBezTo>
                <a:cubicBezTo>
                  <a:pt x="1019" y="49"/>
                  <a:pt x="1019" y="49"/>
                  <a:pt x="1019" y="49"/>
                </a:cubicBezTo>
                <a:cubicBezTo>
                  <a:pt x="1018" y="50"/>
                  <a:pt x="1018" y="50"/>
                  <a:pt x="1018" y="50"/>
                </a:cubicBezTo>
                <a:cubicBezTo>
                  <a:pt x="1018" y="50"/>
                  <a:pt x="1018" y="50"/>
                  <a:pt x="1017" y="51"/>
                </a:cubicBezTo>
                <a:cubicBezTo>
                  <a:pt x="1015" y="53"/>
                  <a:pt x="1015" y="53"/>
                  <a:pt x="1015" y="53"/>
                </a:cubicBezTo>
                <a:cubicBezTo>
                  <a:pt x="1014" y="54"/>
                  <a:pt x="1014" y="56"/>
                  <a:pt x="1015" y="57"/>
                </a:cubicBezTo>
                <a:close/>
                <a:moveTo>
                  <a:pt x="397" y="676"/>
                </a:moveTo>
                <a:cubicBezTo>
                  <a:pt x="397" y="676"/>
                  <a:pt x="398" y="677"/>
                  <a:pt x="399" y="677"/>
                </a:cubicBezTo>
                <a:cubicBezTo>
                  <a:pt x="400" y="677"/>
                  <a:pt x="400" y="676"/>
                  <a:pt x="401" y="676"/>
                </a:cubicBezTo>
                <a:cubicBezTo>
                  <a:pt x="541" y="536"/>
                  <a:pt x="541" y="536"/>
                  <a:pt x="541" y="536"/>
                </a:cubicBezTo>
                <a:cubicBezTo>
                  <a:pt x="542" y="535"/>
                  <a:pt x="542" y="533"/>
                  <a:pt x="541" y="532"/>
                </a:cubicBezTo>
                <a:cubicBezTo>
                  <a:pt x="540" y="530"/>
                  <a:pt x="538" y="530"/>
                  <a:pt x="536" y="532"/>
                </a:cubicBezTo>
                <a:cubicBezTo>
                  <a:pt x="397" y="671"/>
                  <a:pt x="397" y="671"/>
                  <a:pt x="397" y="671"/>
                </a:cubicBezTo>
                <a:cubicBezTo>
                  <a:pt x="395" y="673"/>
                  <a:pt x="395" y="675"/>
                  <a:pt x="397" y="676"/>
                </a:cubicBezTo>
                <a:close/>
                <a:moveTo>
                  <a:pt x="990" y="82"/>
                </a:moveTo>
                <a:cubicBezTo>
                  <a:pt x="991" y="83"/>
                  <a:pt x="991" y="83"/>
                  <a:pt x="992" y="83"/>
                </a:cubicBezTo>
                <a:cubicBezTo>
                  <a:pt x="993" y="83"/>
                  <a:pt x="994" y="83"/>
                  <a:pt x="994" y="82"/>
                </a:cubicBezTo>
                <a:cubicBezTo>
                  <a:pt x="997" y="80"/>
                  <a:pt x="997" y="80"/>
                  <a:pt x="997" y="80"/>
                </a:cubicBezTo>
                <a:cubicBezTo>
                  <a:pt x="998" y="79"/>
                  <a:pt x="998" y="77"/>
                  <a:pt x="997" y="76"/>
                </a:cubicBezTo>
                <a:cubicBezTo>
                  <a:pt x="996" y="74"/>
                  <a:pt x="994" y="74"/>
                  <a:pt x="992" y="76"/>
                </a:cubicBezTo>
                <a:cubicBezTo>
                  <a:pt x="990" y="78"/>
                  <a:pt x="990" y="78"/>
                  <a:pt x="990" y="78"/>
                </a:cubicBezTo>
                <a:cubicBezTo>
                  <a:pt x="989" y="79"/>
                  <a:pt x="989" y="81"/>
                  <a:pt x="990" y="82"/>
                </a:cubicBezTo>
                <a:close/>
                <a:moveTo>
                  <a:pt x="807" y="261"/>
                </a:moveTo>
                <a:cubicBezTo>
                  <a:pt x="806" y="262"/>
                  <a:pt x="806" y="262"/>
                  <a:pt x="806" y="262"/>
                </a:cubicBezTo>
                <a:cubicBezTo>
                  <a:pt x="805" y="263"/>
                  <a:pt x="805" y="265"/>
                  <a:pt x="806" y="267"/>
                </a:cubicBezTo>
                <a:cubicBezTo>
                  <a:pt x="806" y="267"/>
                  <a:pt x="807" y="267"/>
                  <a:pt x="808" y="267"/>
                </a:cubicBezTo>
                <a:cubicBezTo>
                  <a:pt x="809" y="267"/>
                  <a:pt x="810" y="267"/>
                  <a:pt x="810" y="267"/>
                </a:cubicBezTo>
                <a:cubicBezTo>
                  <a:pt x="812" y="265"/>
                  <a:pt x="812" y="265"/>
                  <a:pt x="812" y="265"/>
                </a:cubicBezTo>
                <a:cubicBezTo>
                  <a:pt x="813" y="264"/>
                  <a:pt x="813" y="262"/>
                  <a:pt x="812" y="261"/>
                </a:cubicBezTo>
                <a:cubicBezTo>
                  <a:pt x="811" y="259"/>
                  <a:pt x="809" y="259"/>
                  <a:pt x="807" y="261"/>
                </a:cubicBezTo>
                <a:close/>
                <a:moveTo>
                  <a:pt x="714" y="358"/>
                </a:moveTo>
                <a:cubicBezTo>
                  <a:pt x="715" y="359"/>
                  <a:pt x="716" y="359"/>
                  <a:pt x="716" y="359"/>
                </a:cubicBezTo>
                <a:cubicBezTo>
                  <a:pt x="717" y="359"/>
                  <a:pt x="718" y="359"/>
                  <a:pt x="719" y="358"/>
                </a:cubicBezTo>
                <a:cubicBezTo>
                  <a:pt x="787" y="290"/>
                  <a:pt x="787" y="290"/>
                  <a:pt x="787" y="290"/>
                </a:cubicBezTo>
                <a:cubicBezTo>
                  <a:pt x="788" y="289"/>
                  <a:pt x="788" y="287"/>
                  <a:pt x="787" y="286"/>
                </a:cubicBezTo>
                <a:cubicBezTo>
                  <a:pt x="785" y="284"/>
                  <a:pt x="784" y="284"/>
                  <a:pt x="782" y="286"/>
                </a:cubicBezTo>
                <a:cubicBezTo>
                  <a:pt x="714" y="354"/>
                  <a:pt x="714" y="354"/>
                  <a:pt x="714" y="354"/>
                </a:cubicBezTo>
                <a:cubicBezTo>
                  <a:pt x="713" y="355"/>
                  <a:pt x="713" y="357"/>
                  <a:pt x="714" y="358"/>
                </a:cubicBezTo>
                <a:close/>
                <a:moveTo>
                  <a:pt x="1041" y="49"/>
                </a:moveTo>
                <a:cubicBezTo>
                  <a:pt x="1041" y="49"/>
                  <a:pt x="1042" y="49"/>
                  <a:pt x="1043" y="48"/>
                </a:cubicBezTo>
                <a:cubicBezTo>
                  <a:pt x="1052" y="38"/>
                  <a:pt x="1052" y="38"/>
                  <a:pt x="1052" y="38"/>
                </a:cubicBezTo>
                <a:cubicBezTo>
                  <a:pt x="1053" y="37"/>
                  <a:pt x="1053" y="35"/>
                  <a:pt x="1052" y="34"/>
                </a:cubicBezTo>
                <a:cubicBezTo>
                  <a:pt x="1051" y="33"/>
                  <a:pt x="1049" y="33"/>
                  <a:pt x="1048" y="34"/>
                </a:cubicBezTo>
                <a:cubicBezTo>
                  <a:pt x="1038" y="44"/>
                  <a:pt x="1038" y="44"/>
                  <a:pt x="1038" y="44"/>
                </a:cubicBezTo>
                <a:cubicBezTo>
                  <a:pt x="1037" y="45"/>
                  <a:pt x="1037" y="47"/>
                  <a:pt x="1038" y="48"/>
                </a:cubicBezTo>
                <a:cubicBezTo>
                  <a:pt x="1039" y="49"/>
                  <a:pt x="1040" y="49"/>
                  <a:pt x="1041" y="49"/>
                </a:cubicBezTo>
                <a:close/>
                <a:moveTo>
                  <a:pt x="399" y="690"/>
                </a:moveTo>
                <a:cubicBezTo>
                  <a:pt x="400" y="690"/>
                  <a:pt x="401" y="690"/>
                  <a:pt x="401" y="689"/>
                </a:cubicBezTo>
                <a:cubicBezTo>
                  <a:pt x="548" y="543"/>
                  <a:pt x="548" y="543"/>
                  <a:pt x="548" y="543"/>
                </a:cubicBezTo>
                <a:cubicBezTo>
                  <a:pt x="549" y="542"/>
                  <a:pt x="549" y="540"/>
                  <a:pt x="548" y="538"/>
                </a:cubicBezTo>
                <a:cubicBezTo>
                  <a:pt x="547" y="537"/>
                  <a:pt x="545" y="537"/>
                  <a:pt x="544" y="538"/>
                </a:cubicBezTo>
                <a:cubicBezTo>
                  <a:pt x="397" y="685"/>
                  <a:pt x="397" y="685"/>
                  <a:pt x="397" y="685"/>
                </a:cubicBezTo>
                <a:cubicBezTo>
                  <a:pt x="396" y="686"/>
                  <a:pt x="396" y="688"/>
                  <a:pt x="397" y="689"/>
                </a:cubicBezTo>
                <a:cubicBezTo>
                  <a:pt x="398" y="690"/>
                  <a:pt x="398" y="690"/>
                  <a:pt x="399" y="690"/>
                </a:cubicBezTo>
                <a:close/>
                <a:moveTo>
                  <a:pt x="703" y="387"/>
                </a:moveTo>
                <a:cubicBezTo>
                  <a:pt x="704" y="387"/>
                  <a:pt x="704" y="386"/>
                  <a:pt x="705" y="386"/>
                </a:cubicBezTo>
                <a:cubicBezTo>
                  <a:pt x="804" y="287"/>
                  <a:pt x="804" y="287"/>
                  <a:pt x="804" y="287"/>
                </a:cubicBezTo>
                <a:cubicBezTo>
                  <a:pt x="804" y="286"/>
                  <a:pt x="804" y="286"/>
                  <a:pt x="805" y="286"/>
                </a:cubicBezTo>
                <a:cubicBezTo>
                  <a:pt x="805" y="286"/>
                  <a:pt x="805" y="286"/>
                  <a:pt x="805" y="286"/>
                </a:cubicBezTo>
                <a:cubicBezTo>
                  <a:pt x="808" y="283"/>
                  <a:pt x="808" y="283"/>
                  <a:pt x="808" y="283"/>
                </a:cubicBezTo>
                <a:cubicBezTo>
                  <a:pt x="809" y="281"/>
                  <a:pt x="809" y="279"/>
                  <a:pt x="808" y="278"/>
                </a:cubicBezTo>
                <a:cubicBezTo>
                  <a:pt x="807" y="277"/>
                  <a:pt x="805" y="277"/>
                  <a:pt x="804" y="278"/>
                </a:cubicBezTo>
                <a:cubicBezTo>
                  <a:pt x="801" y="281"/>
                  <a:pt x="801" y="281"/>
                  <a:pt x="801" y="281"/>
                </a:cubicBezTo>
                <a:cubicBezTo>
                  <a:pt x="801" y="281"/>
                  <a:pt x="800" y="282"/>
                  <a:pt x="800" y="282"/>
                </a:cubicBezTo>
                <a:cubicBezTo>
                  <a:pt x="800" y="282"/>
                  <a:pt x="800" y="282"/>
                  <a:pt x="800" y="282"/>
                </a:cubicBezTo>
                <a:cubicBezTo>
                  <a:pt x="701" y="381"/>
                  <a:pt x="701" y="381"/>
                  <a:pt x="701" y="381"/>
                </a:cubicBezTo>
                <a:cubicBezTo>
                  <a:pt x="699" y="382"/>
                  <a:pt x="699" y="384"/>
                  <a:pt x="701" y="386"/>
                </a:cubicBezTo>
                <a:cubicBezTo>
                  <a:pt x="701" y="386"/>
                  <a:pt x="702" y="387"/>
                  <a:pt x="703" y="387"/>
                </a:cubicBezTo>
                <a:close/>
                <a:moveTo>
                  <a:pt x="933" y="157"/>
                </a:moveTo>
                <a:cubicBezTo>
                  <a:pt x="933" y="157"/>
                  <a:pt x="933" y="157"/>
                  <a:pt x="933" y="157"/>
                </a:cubicBezTo>
                <a:cubicBezTo>
                  <a:pt x="999" y="91"/>
                  <a:pt x="999" y="91"/>
                  <a:pt x="999" y="91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2" y="89"/>
                  <a:pt x="1002" y="89"/>
                  <a:pt x="1002" y="89"/>
                </a:cubicBezTo>
                <a:cubicBezTo>
                  <a:pt x="1006" y="84"/>
                  <a:pt x="1006" y="84"/>
                  <a:pt x="1006" y="84"/>
                </a:cubicBezTo>
                <a:cubicBezTo>
                  <a:pt x="1007" y="84"/>
                  <a:pt x="1007" y="83"/>
                  <a:pt x="1007" y="82"/>
                </a:cubicBezTo>
                <a:cubicBezTo>
                  <a:pt x="1007" y="81"/>
                  <a:pt x="1007" y="81"/>
                  <a:pt x="1006" y="80"/>
                </a:cubicBezTo>
                <a:cubicBezTo>
                  <a:pt x="1006" y="80"/>
                  <a:pt x="1006" y="80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5" y="79"/>
                </a:cubicBezTo>
                <a:cubicBezTo>
                  <a:pt x="1005" y="79"/>
                  <a:pt x="1005" y="79"/>
                  <a:pt x="1004" y="79"/>
                </a:cubicBezTo>
                <a:cubicBezTo>
                  <a:pt x="1004" y="79"/>
                  <a:pt x="1003" y="79"/>
                  <a:pt x="1002" y="80"/>
                </a:cubicBezTo>
                <a:cubicBezTo>
                  <a:pt x="1002" y="80"/>
                  <a:pt x="1002" y="80"/>
                  <a:pt x="1002" y="80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928" y="154"/>
                  <a:pt x="928" y="154"/>
                  <a:pt x="928" y="154"/>
                </a:cubicBezTo>
                <a:cubicBezTo>
                  <a:pt x="852" y="229"/>
                  <a:pt x="852" y="229"/>
                  <a:pt x="852" y="229"/>
                </a:cubicBezTo>
                <a:cubicBezTo>
                  <a:pt x="851" y="231"/>
                  <a:pt x="851" y="233"/>
                  <a:pt x="852" y="234"/>
                </a:cubicBezTo>
                <a:cubicBezTo>
                  <a:pt x="853" y="234"/>
                  <a:pt x="854" y="235"/>
                  <a:pt x="855" y="235"/>
                </a:cubicBezTo>
                <a:cubicBezTo>
                  <a:pt x="855" y="235"/>
                  <a:pt x="856" y="234"/>
                  <a:pt x="857" y="234"/>
                </a:cubicBezTo>
                <a:cubicBezTo>
                  <a:pt x="933" y="158"/>
                  <a:pt x="933" y="158"/>
                  <a:pt x="933" y="158"/>
                </a:cubicBezTo>
                <a:cubicBezTo>
                  <a:pt x="933" y="158"/>
                  <a:pt x="933" y="157"/>
                  <a:pt x="933" y="157"/>
                </a:cubicBezTo>
                <a:close/>
                <a:moveTo>
                  <a:pt x="1009" y="80"/>
                </a:moveTo>
                <a:cubicBezTo>
                  <a:pt x="1010" y="80"/>
                  <a:pt x="1011" y="80"/>
                  <a:pt x="1012" y="79"/>
                </a:cubicBezTo>
                <a:cubicBezTo>
                  <a:pt x="1015" y="76"/>
                  <a:pt x="1015" y="76"/>
                  <a:pt x="1015" y="76"/>
                </a:cubicBezTo>
                <a:cubicBezTo>
                  <a:pt x="1016" y="75"/>
                  <a:pt x="1016" y="73"/>
                  <a:pt x="1015" y="71"/>
                </a:cubicBezTo>
                <a:cubicBezTo>
                  <a:pt x="1014" y="70"/>
                  <a:pt x="1012" y="70"/>
                  <a:pt x="1011" y="71"/>
                </a:cubicBezTo>
                <a:cubicBezTo>
                  <a:pt x="1007" y="75"/>
                  <a:pt x="1007" y="75"/>
                  <a:pt x="1007" y="75"/>
                </a:cubicBezTo>
                <a:cubicBezTo>
                  <a:pt x="1006" y="76"/>
                  <a:pt x="1006" y="78"/>
                  <a:pt x="1007" y="79"/>
                </a:cubicBezTo>
                <a:cubicBezTo>
                  <a:pt x="1008" y="80"/>
                  <a:pt x="1009" y="80"/>
                  <a:pt x="1009" y="80"/>
                </a:cubicBezTo>
                <a:close/>
                <a:moveTo>
                  <a:pt x="1027" y="55"/>
                </a:moveTo>
                <a:cubicBezTo>
                  <a:pt x="1020" y="62"/>
                  <a:pt x="1020" y="62"/>
                  <a:pt x="1020" y="62"/>
                </a:cubicBezTo>
                <a:cubicBezTo>
                  <a:pt x="1018" y="63"/>
                  <a:pt x="1018" y="65"/>
                  <a:pt x="1020" y="67"/>
                </a:cubicBezTo>
                <a:cubicBezTo>
                  <a:pt x="1020" y="67"/>
                  <a:pt x="1021" y="68"/>
                  <a:pt x="1022" y="68"/>
                </a:cubicBezTo>
                <a:cubicBezTo>
                  <a:pt x="1023" y="68"/>
                  <a:pt x="1023" y="67"/>
                  <a:pt x="1024" y="67"/>
                </a:cubicBezTo>
                <a:cubicBezTo>
                  <a:pt x="1031" y="59"/>
                  <a:pt x="1031" y="59"/>
                  <a:pt x="1031" y="59"/>
                </a:cubicBezTo>
                <a:cubicBezTo>
                  <a:pt x="1032" y="58"/>
                  <a:pt x="1032" y="56"/>
                  <a:pt x="1031" y="55"/>
                </a:cubicBezTo>
                <a:cubicBezTo>
                  <a:pt x="1030" y="54"/>
                  <a:pt x="1028" y="54"/>
                  <a:pt x="1027" y="55"/>
                </a:cubicBezTo>
                <a:close/>
                <a:moveTo>
                  <a:pt x="860" y="243"/>
                </a:moveTo>
                <a:cubicBezTo>
                  <a:pt x="861" y="243"/>
                  <a:pt x="862" y="243"/>
                  <a:pt x="863" y="242"/>
                </a:cubicBezTo>
                <a:cubicBezTo>
                  <a:pt x="872" y="232"/>
                  <a:pt x="872" y="232"/>
                  <a:pt x="872" y="232"/>
                </a:cubicBezTo>
                <a:cubicBezTo>
                  <a:pt x="874" y="231"/>
                  <a:pt x="874" y="229"/>
                  <a:pt x="872" y="228"/>
                </a:cubicBezTo>
                <a:cubicBezTo>
                  <a:pt x="871" y="227"/>
                  <a:pt x="869" y="227"/>
                  <a:pt x="868" y="228"/>
                </a:cubicBezTo>
                <a:cubicBezTo>
                  <a:pt x="858" y="238"/>
                  <a:pt x="858" y="238"/>
                  <a:pt x="858" y="238"/>
                </a:cubicBezTo>
                <a:cubicBezTo>
                  <a:pt x="857" y="239"/>
                  <a:pt x="857" y="241"/>
                  <a:pt x="858" y="242"/>
                </a:cubicBezTo>
                <a:cubicBezTo>
                  <a:pt x="859" y="243"/>
                  <a:pt x="860" y="243"/>
                  <a:pt x="860" y="243"/>
                </a:cubicBezTo>
                <a:close/>
                <a:moveTo>
                  <a:pt x="1034" y="62"/>
                </a:moveTo>
                <a:cubicBezTo>
                  <a:pt x="1031" y="65"/>
                  <a:pt x="1031" y="65"/>
                  <a:pt x="1031" y="65"/>
                </a:cubicBezTo>
                <a:cubicBezTo>
                  <a:pt x="1030" y="66"/>
                  <a:pt x="1030" y="68"/>
                  <a:pt x="1031" y="69"/>
                </a:cubicBezTo>
                <a:cubicBezTo>
                  <a:pt x="1032" y="70"/>
                  <a:pt x="1033" y="70"/>
                  <a:pt x="1033" y="70"/>
                </a:cubicBezTo>
                <a:cubicBezTo>
                  <a:pt x="1034" y="70"/>
                  <a:pt x="1035" y="70"/>
                  <a:pt x="1036" y="69"/>
                </a:cubicBezTo>
                <a:cubicBezTo>
                  <a:pt x="1038" y="66"/>
                  <a:pt x="1038" y="66"/>
                  <a:pt x="1038" y="66"/>
                </a:cubicBezTo>
                <a:cubicBezTo>
                  <a:pt x="1039" y="65"/>
                  <a:pt x="1039" y="63"/>
                  <a:pt x="1038" y="62"/>
                </a:cubicBezTo>
                <a:cubicBezTo>
                  <a:pt x="1037" y="61"/>
                  <a:pt x="1035" y="61"/>
                  <a:pt x="1034" y="62"/>
                </a:cubicBezTo>
                <a:close/>
                <a:moveTo>
                  <a:pt x="705" y="399"/>
                </a:moveTo>
                <a:cubicBezTo>
                  <a:pt x="706" y="399"/>
                  <a:pt x="706" y="398"/>
                  <a:pt x="707" y="398"/>
                </a:cubicBezTo>
                <a:cubicBezTo>
                  <a:pt x="825" y="280"/>
                  <a:pt x="825" y="280"/>
                  <a:pt x="825" y="280"/>
                </a:cubicBezTo>
                <a:cubicBezTo>
                  <a:pt x="826" y="278"/>
                  <a:pt x="826" y="277"/>
                  <a:pt x="825" y="275"/>
                </a:cubicBezTo>
                <a:cubicBezTo>
                  <a:pt x="824" y="274"/>
                  <a:pt x="822" y="274"/>
                  <a:pt x="821" y="275"/>
                </a:cubicBezTo>
                <a:cubicBezTo>
                  <a:pt x="703" y="393"/>
                  <a:pt x="703" y="393"/>
                  <a:pt x="703" y="393"/>
                </a:cubicBezTo>
                <a:cubicBezTo>
                  <a:pt x="701" y="395"/>
                  <a:pt x="701" y="396"/>
                  <a:pt x="703" y="398"/>
                </a:cubicBezTo>
                <a:cubicBezTo>
                  <a:pt x="703" y="398"/>
                  <a:pt x="704" y="399"/>
                  <a:pt x="705" y="399"/>
                </a:cubicBezTo>
                <a:close/>
                <a:moveTo>
                  <a:pt x="853" y="251"/>
                </a:moveTo>
                <a:cubicBezTo>
                  <a:pt x="854" y="250"/>
                  <a:pt x="854" y="248"/>
                  <a:pt x="853" y="247"/>
                </a:cubicBezTo>
                <a:cubicBezTo>
                  <a:pt x="852" y="246"/>
                  <a:pt x="850" y="246"/>
                  <a:pt x="849" y="247"/>
                </a:cubicBezTo>
                <a:cubicBezTo>
                  <a:pt x="844" y="252"/>
                  <a:pt x="844" y="252"/>
                  <a:pt x="844" y="252"/>
                </a:cubicBezTo>
                <a:cubicBezTo>
                  <a:pt x="842" y="254"/>
                  <a:pt x="842" y="256"/>
                  <a:pt x="844" y="257"/>
                </a:cubicBezTo>
                <a:cubicBezTo>
                  <a:pt x="844" y="257"/>
                  <a:pt x="845" y="258"/>
                  <a:pt x="846" y="258"/>
                </a:cubicBezTo>
                <a:cubicBezTo>
                  <a:pt x="847" y="258"/>
                  <a:pt x="847" y="257"/>
                  <a:pt x="848" y="257"/>
                </a:cubicBezTo>
                <a:lnTo>
                  <a:pt x="853" y="251"/>
                </a:lnTo>
                <a:close/>
                <a:moveTo>
                  <a:pt x="400" y="703"/>
                </a:moveTo>
                <a:cubicBezTo>
                  <a:pt x="401" y="703"/>
                  <a:pt x="402" y="703"/>
                  <a:pt x="402" y="702"/>
                </a:cubicBezTo>
                <a:cubicBezTo>
                  <a:pt x="559" y="545"/>
                  <a:pt x="559" y="545"/>
                  <a:pt x="559" y="545"/>
                </a:cubicBezTo>
                <a:cubicBezTo>
                  <a:pt x="561" y="544"/>
                  <a:pt x="561" y="542"/>
                  <a:pt x="559" y="541"/>
                </a:cubicBezTo>
                <a:cubicBezTo>
                  <a:pt x="558" y="540"/>
                  <a:pt x="556" y="540"/>
                  <a:pt x="555" y="541"/>
                </a:cubicBezTo>
                <a:cubicBezTo>
                  <a:pt x="398" y="698"/>
                  <a:pt x="398" y="698"/>
                  <a:pt x="398" y="698"/>
                </a:cubicBezTo>
                <a:cubicBezTo>
                  <a:pt x="397" y="699"/>
                  <a:pt x="397" y="701"/>
                  <a:pt x="398" y="702"/>
                </a:cubicBezTo>
                <a:cubicBezTo>
                  <a:pt x="399" y="703"/>
                  <a:pt x="399" y="703"/>
                  <a:pt x="400" y="703"/>
                </a:cubicBezTo>
                <a:close/>
                <a:moveTo>
                  <a:pt x="873" y="223"/>
                </a:moveTo>
                <a:cubicBezTo>
                  <a:pt x="872" y="224"/>
                  <a:pt x="872" y="226"/>
                  <a:pt x="873" y="228"/>
                </a:cubicBezTo>
                <a:cubicBezTo>
                  <a:pt x="873" y="228"/>
                  <a:pt x="874" y="229"/>
                  <a:pt x="875" y="229"/>
                </a:cubicBezTo>
                <a:cubicBezTo>
                  <a:pt x="876" y="229"/>
                  <a:pt x="876" y="228"/>
                  <a:pt x="877" y="228"/>
                </a:cubicBezTo>
                <a:cubicBezTo>
                  <a:pt x="1023" y="82"/>
                  <a:pt x="1023" y="82"/>
                  <a:pt x="1023" y="82"/>
                </a:cubicBezTo>
                <a:cubicBezTo>
                  <a:pt x="1024" y="81"/>
                  <a:pt x="1024" y="79"/>
                  <a:pt x="1023" y="78"/>
                </a:cubicBezTo>
                <a:cubicBezTo>
                  <a:pt x="1021" y="77"/>
                  <a:pt x="1019" y="77"/>
                  <a:pt x="1018" y="78"/>
                </a:cubicBezTo>
                <a:lnTo>
                  <a:pt x="873" y="223"/>
                </a:lnTo>
                <a:close/>
                <a:moveTo>
                  <a:pt x="1062" y="42"/>
                </a:moveTo>
                <a:cubicBezTo>
                  <a:pt x="1063" y="42"/>
                  <a:pt x="1063" y="41"/>
                  <a:pt x="1064" y="41"/>
                </a:cubicBezTo>
                <a:cubicBezTo>
                  <a:pt x="1069" y="36"/>
                  <a:pt x="1069" y="36"/>
                  <a:pt x="1069" y="36"/>
                </a:cubicBezTo>
                <a:cubicBezTo>
                  <a:pt x="1070" y="35"/>
                  <a:pt x="1070" y="33"/>
                  <a:pt x="1069" y="32"/>
                </a:cubicBezTo>
                <a:cubicBezTo>
                  <a:pt x="1067" y="30"/>
                  <a:pt x="1066" y="30"/>
                  <a:pt x="1064" y="32"/>
                </a:cubicBezTo>
                <a:cubicBezTo>
                  <a:pt x="1060" y="36"/>
                  <a:pt x="1060" y="36"/>
                  <a:pt x="1060" y="36"/>
                </a:cubicBezTo>
                <a:cubicBezTo>
                  <a:pt x="1058" y="38"/>
                  <a:pt x="1058" y="39"/>
                  <a:pt x="1060" y="41"/>
                </a:cubicBezTo>
                <a:cubicBezTo>
                  <a:pt x="1060" y="41"/>
                  <a:pt x="1061" y="42"/>
                  <a:pt x="1062" y="42"/>
                </a:cubicBezTo>
                <a:close/>
                <a:moveTo>
                  <a:pt x="867" y="250"/>
                </a:moveTo>
                <a:cubicBezTo>
                  <a:pt x="868" y="250"/>
                  <a:pt x="869" y="250"/>
                  <a:pt x="870" y="249"/>
                </a:cubicBezTo>
                <a:cubicBezTo>
                  <a:pt x="878" y="240"/>
                  <a:pt x="878" y="240"/>
                  <a:pt x="878" y="240"/>
                </a:cubicBezTo>
                <a:cubicBezTo>
                  <a:pt x="880" y="239"/>
                  <a:pt x="880" y="237"/>
                  <a:pt x="878" y="236"/>
                </a:cubicBezTo>
                <a:cubicBezTo>
                  <a:pt x="877" y="235"/>
                  <a:pt x="875" y="235"/>
                  <a:pt x="874" y="236"/>
                </a:cubicBezTo>
                <a:cubicBezTo>
                  <a:pt x="865" y="245"/>
                  <a:pt x="865" y="245"/>
                  <a:pt x="865" y="245"/>
                </a:cubicBezTo>
                <a:cubicBezTo>
                  <a:pt x="864" y="246"/>
                  <a:pt x="864" y="248"/>
                  <a:pt x="865" y="249"/>
                </a:cubicBezTo>
                <a:cubicBezTo>
                  <a:pt x="866" y="250"/>
                  <a:pt x="867" y="250"/>
                  <a:pt x="867" y="250"/>
                </a:cubicBezTo>
                <a:close/>
                <a:moveTo>
                  <a:pt x="708" y="410"/>
                </a:moveTo>
                <a:cubicBezTo>
                  <a:pt x="709" y="410"/>
                  <a:pt x="709" y="409"/>
                  <a:pt x="710" y="409"/>
                </a:cubicBezTo>
                <a:cubicBezTo>
                  <a:pt x="840" y="279"/>
                  <a:pt x="840" y="279"/>
                  <a:pt x="840" y="279"/>
                </a:cubicBezTo>
                <a:cubicBezTo>
                  <a:pt x="841" y="278"/>
                  <a:pt x="841" y="276"/>
                  <a:pt x="840" y="275"/>
                </a:cubicBezTo>
                <a:cubicBezTo>
                  <a:pt x="839" y="273"/>
                  <a:pt x="837" y="273"/>
                  <a:pt x="835" y="275"/>
                </a:cubicBezTo>
                <a:cubicBezTo>
                  <a:pt x="706" y="404"/>
                  <a:pt x="706" y="404"/>
                  <a:pt x="706" y="404"/>
                </a:cubicBezTo>
                <a:cubicBezTo>
                  <a:pt x="704" y="406"/>
                  <a:pt x="704" y="407"/>
                  <a:pt x="706" y="409"/>
                </a:cubicBezTo>
                <a:cubicBezTo>
                  <a:pt x="706" y="409"/>
                  <a:pt x="707" y="410"/>
                  <a:pt x="708" y="410"/>
                </a:cubicBezTo>
                <a:close/>
                <a:moveTo>
                  <a:pt x="1037" y="82"/>
                </a:moveTo>
                <a:cubicBezTo>
                  <a:pt x="1038" y="81"/>
                  <a:pt x="1038" y="79"/>
                  <a:pt x="1037" y="78"/>
                </a:cubicBezTo>
                <a:cubicBezTo>
                  <a:pt x="1035" y="77"/>
                  <a:pt x="1033" y="77"/>
                  <a:pt x="1032" y="78"/>
                </a:cubicBezTo>
                <a:cubicBezTo>
                  <a:pt x="880" y="230"/>
                  <a:pt x="880" y="230"/>
                  <a:pt x="880" y="230"/>
                </a:cubicBezTo>
                <a:cubicBezTo>
                  <a:pt x="879" y="231"/>
                  <a:pt x="879" y="233"/>
                  <a:pt x="880" y="234"/>
                </a:cubicBezTo>
                <a:cubicBezTo>
                  <a:pt x="881" y="235"/>
                  <a:pt x="881" y="235"/>
                  <a:pt x="882" y="235"/>
                </a:cubicBezTo>
                <a:cubicBezTo>
                  <a:pt x="883" y="235"/>
                  <a:pt x="884" y="235"/>
                  <a:pt x="884" y="234"/>
                </a:cubicBezTo>
                <a:lnTo>
                  <a:pt x="1037" y="82"/>
                </a:lnTo>
                <a:close/>
                <a:moveTo>
                  <a:pt x="849" y="268"/>
                </a:moveTo>
                <a:cubicBezTo>
                  <a:pt x="850" y="268"/>
                  <a:pt x="851" y="268"/>
                  <a:pt x="852" y="267"/>
                </a:cubicBezTo>
                <a:cubicBezTo>
                  <a:pt x="856" y="262"/>
                  <a:pt x="856" y="262"/>
                  <a:pt x="856" y="262"/>
                </a:cubicBezTo>
                <a:cubicBezTo>
                  <a:pt x="858" y="261"/>
                  <a:pt x="858" y="259"/>
                  <a:pt x="856" y="258"/>
                </a:cubicBezTo>
                <a:cubicBezTo>
                  <a:pt x="855" y="257"/>
                  <a:pt x="853" y="257"/>
                  <a:pt x="852" y="258"/>
                </a:cubicBezTo>
                <a:cubicBezTo>
                  <a:pt x="847" y="263"/>
                  <a:pt x="847" y="263"/>
                  <a:pt x="847" y="263"/>
                </a:cubicBezTo>
                <a:cubicBezTo>
                  <a:pt x="846" y="264"/>
                  <a:pt x="846" y="266"/>
                  <a:pt x="847" y="267"/>
                </a:cubicBezTo>
                <a:cubicBezTo>
                  <a:pt x="848" y="268"/>
                  <a:pt x="849" y="268"/>
                  <a:pt x="849" y="268"/>
                </a:cubicBezTo>
                <a:close/>
                <a:moveTo>
                  <a:pt x="401" y="717"/>
                </a:moveTo>
                <a:cubicBezTo>
                  <a:pt x="401" y="717"/>
                  <a:pt x="402" y="716"/>
                  <a:pt x="403" y="716"/>
                </a:cubicBezTo>
                <a:cubicBezTo>
                  <a:pt x="572" y="546"/>
                  <a:pt x="572" y="546"/>
                  <a:pt x="572" y="546"/>
                </a:cubicBezTo>
                <a:cubicBezTo>
                  <a:pt x="574" y="545"/>
                  <a:pt x="574" y="543"/>
                  <a:pt x="572" y="542"/>
                </a:cubicBezTo>
                <a:cubicBezTo>
                  <a:pt x="571" y="541"/>
                  <a:pt x="569" y="541"/>
                  <a:pt x="568" y="542"/>
                </a:cubicBezTo>
                <a:cubicBezTo>
                  <a:pt x="399" y="711"/>
                  <a:pt x="399" y="711"/>
                  <a:pt x="399" y="711"/>
                </a:cubicBezTo>
                <a:cubicBezTo>
                  <a:pt x="397" y="713"/>
                  <a:pt x="397" y="715"/>
                  <a:pt x="399" y="716"/>
                </a:cubicBezTo>
                <a:cubicBezTo>
                  <a:pt x="399" y="716"/>
                  <a:pt x="400" y="717"/>
                  <a:pt x="401" y="717"/>
                </a:cubicBezTo>
                <a:close/>
                <a:moveTo>
                  <a:pt x="1053" y="75"/>
                </a:moveTo>
                <a:cubicBezTo>
                  <a:pt x="1054" y="76"/>
                  <a:pt x="1055" y="76"/>
                  <a:pt x="1056" y="76"/>
                </a:cubicBezTo>
                <a:cubicBezTo>
                  <a:pt x="1056" y="76"/>
                  <a:pt x="1057" y="76"/>
                  <a:pt x="1058" y="75"/>
                </a:cubicBezTo>
                <a:cubicBezTo>
                  <a:pt x="1059" y="74"/>
                  <a:pt x="1059" y="74"/>
                  <a:pt x="1059" y="74"/>
                </a:cubicBezTo>
                <a:cubicBezTo>
                  <a:pt x="1060" y="72"/>
                  <a:pt x="1060" y="71"/>
                  <a:pt x="1059" y="69"/>
                </a:cubicBezTo>
                <a:cubicBezTo>
                  <a:pt x="1058" y="68"/>
                  <a:pt x="1056" y="68"/>
                  <a:pt x="1055" y="69"/>
                </a:cubicBezTo>
                <a:cubicBezTo>
                  <a:pt x="1053" y="71"/>
                  <a:pt x="1053" y="71"/>
                  <a:pt x="1053" y="71"/>
                </a:cubicBezTo>
                <a:cubicBezTo>
                  <a:pt x="1052" y="72"/>
                  <a:pt x="1052" y="74"/>
                  <a:pt x="1053" y="75"/>
                </a:cubicBezTo>
                <a:close/>
                <a:moveTo>
                  <a:pt x="1052" y="76"/>
                </a:moveTo>
                <a:cubicBezTo>
                  <a:pt x="1051" y="75"/>
                  <a:pt x="1049" y="75"/>
                  <a:pt x="1048" y="76"/>
                </a:cubicBezTo>
                <a:cubicBezTo>
                  <a:pt x="890" y="234"/>
                  <a:pt x="890" y="234"/>
                  <a:pt x="890" y="234"/>
                </a:cubicBezTo>
                <a:cubicBezTo>
                  <a:pt x="889" y="235"/>
                  <a:pt x="889" y="237"/>
                  <a:pt x="890" y="238"/>
                </a:cubicBezTo>
                <a:cubicBezTo>
                  <a:pt x="891" y="239"/>
                  <a:pt x="891" y="239"/>
                  <a:pt x="892" y="239"/>
                </a:cubicBezTo>
                <a:cubicBezTo>
                  <a:pt x="893" y="239"/>
                  <a:pt x="894" y="239"/>
                  <a:pt x="894" y="238"/>
                </a:cubicBezTo>
                <a:cubicBezTo>
                  <a:pt x="1052" y="81"/>
                  <a:pt x="1052" y="81"/>
                  <a:pt x="1052" y="81"/>
                </a:cubicBezTo>
                <a:cubicBezTo>
                  <a:pt x="1053" y="79"/>
                  <a:pt x="1053" y="77"/>
                  <a:pt x="1052" y="76"/>
                </a:cubicBezTo>
                <a:close/>
                <a:moveTo>
                  <a:pt x="874" y="254"/>
                </a:moveTo>
                <a:cubicBezTo>
                  <a:pt x="875" y="254"/>
                  <a:pt x="876" y="255"/>
                  <a:pt x="877" y="255"/>
                </a:cubicBezTo>
                <a:cubicBezTo>
                  <a:pt x="877" y="255"/>
                  <a:pt x="878" y="254"/>
                  <a:pt x="879" y="254"/>
                </a:cubicBezTo>
                <a:cubicBezTo>
                  <a:pt x="887" y="246"/>
                  <a:pt x="887" y="246"/>
                  <a:pt x="887" y="246"/>
                </a:cubicBezTo>
                <a:cubicBezTo>
                  <a:pt x="888" y="245"/>
                  <a:pt x="888" y="243"/>
                  <a:pt x="887" y="242"/>
                </a:cubicBezTo>
                <a:cubicBezTo>
                  <a:pt x="886" y="240"/>
                  <a:pt x="884" y="240"/>
                  <a:pt x="882" y="242"/>
                </a:cubicBezTo>
                <a:cubicBezTo>
                  <a:pt x="874" y="249"/>
                  <a:pt x="874" y="249"/>
                  <a:pt x="874" y="249"/>
                </a:cubicBezTo>
                <a:cubicBezTo>
                  <a:pt x="873" y="251"/>
                  <a:pt x="873" y="253"/>
                  <a:pt x="874" y="254"/>
                </a:cubicBezTo>
                <a:close/>
                <a:moveTo>
                  <a:pt x="401" y="732"/>
                </a:moveTo>
                <a:cubicBezTo>
                  <a:pt x="580" y="552"/>
                  <a:pt x="580" y="552"/>
                  <a:pt x="580" y="552"/>
                </a:cubicBezTo>
                <a:cubicBezTo>
                  <a:pt x="582" y="551"/>
                  <a:pt x="582" y="549"/>
                  <a:pt x="580" y="548"/>
                </a:cubicBezTo>
                <a:cubicBezTo>
                  <a:pt x="579" y="547"/>
                  <a:pt x="577" y="547"/>
                  <a:pt x="576" y="548"/>
                </a:cubicBezTo>
                <a:cubicBezTo>
                  <a:pt x="396" y="727"/>
                  <a:pt x="396" y="727"/>
                  <a:pt x="396" y="727"/>
                </a:cubicBezTo>
                <a:cubicBezTo>
                  <a:pt x="395" y="729"/>
                  <a:pt x="395" y="731"/>
                  <a:pt x="396" y="732"/>
                </a:cubicBezTo>
                <a:cubicBezTo>
                  <a:pt x="397" y="732"/>
                  <a:pt x="398" y="733"/>
                  <a:pt x="399" y="733"/>
                </a:cubicBezTo>
                <a:cubicBezTo>
                  <a:pt x="399" y="733"/>
                  <a:pt x="400" y="732"/>
                  <a:pt x="401" y="732"/>
                </a:cubicBezTo>
                <a:close/>
                <a:moveTo>
                  <a:pt x="703" y="430"/>
                </a:moveTo>
                <a:cubicBezTo>
                  <a:pt x="856" y="276"/>
                  <a:pt x="856" y="276"/>
                  <a:pt x="856" y="276"/>
                </a:cubicBezTo>
                <a:cubicBezTo>
                  <a:pt x="858" y="275"/>
                  <a:pt x="858" y="273"/>
                  <a:pt x="856" y="272"/>
                </a:cubicBezTo>
                <a:cubicBezTo>
                  <a:pt x="855" y="271"/>
                  <a:pt x="853" y="271"/>
                  <a:pt x="852" y="272"/>
                </a:cubicBezTo>
                <a:cubicBezTo>
                  <a:pt x="698" y="426"/>
                  <a:pt x="698" y="426"/>
                  <a:pt x="698" y="426"/>
                </a:cubicBezTo>
                <a:cubicBezTo>
                  <a:pt x="697" y="427"/>
                  <a:pt x="697" y="429"/>
                  <a:pt x="698" y="430"/>
                </a:cubicBezTo>
                <a:cubicBezTo>
                  <a:pt x="699" y="431"/>
                  <a:pt x="700" y="431"/>
                  <a:pt x="700" y="431"/>
                </a:cubicBezTo>
                <a:cubicBezTo>
                  <a:pt x="701" y="431"/>
                  <a:pt x="702" y="431"/>
                  <a:pt x="703" y="430"/>
                </a:cubicBezTo>
                <a:close/>
                <a:moveTo>
                  <a:pt x="870" y="276"/>
                </a:moveTo>
                <a:cubicBezTo>
                  <a:pt x="871" y="276"/>
                  <a:pt x="871" y="275"/>
                  <a:pt x="872" y="275"/>
                </a:cubicBezTo>
                <a:cubicBezTo>
                  <a:pt x="875" y="271"/>
                  <a:pt x="875" y="271"/>
                  <a:pt x="875" y="271"/>
                </a:cubicBezTo>
                <a:cubicBezTo>
                  <a:pt x="877" y="270"/>
                  <a:pt x="877" y="268"/>
                  <a:pt x="875" y="267"/>
                </a:cubicBezTo>
                <a:cubicBezTo>
                  <a:pt x="874" y="266"/>
                  <a:pt x="872" y="266"/>
                  <a:pt x="871" y="267"/>
                </a:cubicBezTo>
                <a:cubicBezTo>
                  <a:pt x="868" y="270"/>
                  <a:pt x="868" y="270"/>
                  <a:pt x="868" y="270"/>
                </a:cubicBezTo>
                <a:cubicBezTo>
                  <a:pt x="866" y="271"/>
                  <a:pt x="866" y="273"/>
                  <a:pt x="868" y="275"/>
                </a:cubicBezTo>
                <a:cubicBezTo>
                  <a:pt x="868" y="275"/>
                  <a:pt x="869" y="276"/>
                  <a:pt x="870" y="276"/>
                </a:cubicBezTo>
                <a:close/>
                <a:moveTo>
                  <a:pt x="862" y="280"/>
                </a:moveTo>
                <a:cubicBezTo>
                  <a:pt x="861" y="279"/>
                  <a:pt x="859" y="279"/>
                  <a:pt x="858" y="280"/>
                </a:cubicBezTo>
                <a:cubicBezTo>
                  <a:pt x="700" y="438"/>
                  <a:pt x="700" y="438"/>
                  <a:pt x="700" y="438"/>
                </a:cubicBezTo>
                <a:cubicBezTo>
                  <a:pt x="699" y="439"/>
                  <a:pt x="699" y="441"/>
                  <a:pt x="700" y="442"/>
                </a:cubicBezTo>
                <a:cubicBezTo>
                  <a:pt x="701" y="443"/>
                  <a:pt x="702" y="443"/>
                  <a:pt x="702" y="443"/>
                </a:cubicBezTo>
                <a:cubicBezTo>
                  <a:pt x="703" y="443"/>
                  <a:pt x="704" y="443"/>
                  <a:pt x="704" y="442"/>
                </a:cubicBezTo>
                <a:cubicBezTo>
                  <a:pt x="862" y="285"/>
                  <a:pt x="862" y="285"/>
                  <a:pt x="862" y="285"/>
                </a:cubicBezTo>
                <a:cubicBezTo>
                  <a:pt x="863" y="283"/>
                  <a:pt x="863" y="281"/>
                  <a:pt x="862" y="280"/>
                </a:cubicBezTo>
                <a:close/>
                <a:moveTo>
                  <a:pt x="583" y="555"/>
                </a:moveTo>
                <a:cubicBezTo>
                  <a:pt x="399" y="738"/>
                  <a:pt x="399" y="738"/>
                  <a:pt x="399" y="738"/>
                </a:cubicBezTo>
                <a:cubicBezTo>
                  <a:pt x="398" y="740"/>
                  <a:pt x="398" y="742"/>
                  <a:pt x="399" y="743"/>
                </a:cubicBezTo>
                <a:cubicBezTo>
                  <a:pt x="400" y="743"/>
                  <a:pt x="401" y="744"/>
                  <a:pt x="402" y="744"/>
                </a:cubicBezTo>
                <a:cubicBezTo>
                  <a:pt x="402" y="744"/>
                  <a:pt x="403" y="743"/>
                  <a:pt x="404" y="743"/>
                </a:cubicBezTo>
                <a:cubicBezTo>
                  <a:pt x="587" y="559"/>
                  <a:pt x="587" y="559"/>
                  <a:pt x="587" y="559"/>
                </a:cubicBezTo>
                <a:cubicBezTo>
                  <a:pt x="589" y="558"/>
                  <a:pt x="589" y="556"/>
                  <a:pt x="587" y="555"/>
                </a:cubicBezTo>
                <a:cubicBezTo>
                  <a:pt x="586" y="554"/>
                  <a:pt x="584" y="554"/>
                  <a:pt x="583" y="555"/>
                </a:cubicBezTo>
                <a:close/>
                <a:moveTo>
                  <a:pt x="1084" y="61"/>
                </a:moveTo>
                <a:cubicBezTo>
                  <a:pt x="1085" y="61"/>
                  <a:pt x="1086" y="61"/>
                  <a:pt x="1087" y="60"/>
                </a:cubicBezTo>
                <a:cubicBezTo>
                  <a:pt x="1090" y="57"/>
                  <a:pt x="1090" y="57"/>
                  <a:pt x="1090" y="57"/>
                </a:cubicBezTo>
                <a:cubicBezTo>
                  <a:pt x="1091" y="56"/>
                  <a:pt x="1091" y="54"/>
                  <a:pt x="1090" y="53"/>
                </a:cubicBezTo>
                <a:cubicBezTo>
                  <a:pt x="1088" y="51"/>
                  <a:pt x="1087" y="51"/>
                  <a:pt x="1085" y="53"/>
                </a:cubicBezTo>
                <a:cubicBezTo>
                  <a:pt x="1082" y="56"/>
                  <a:pt x="1082" y="56"/>
                  <a:pt x="1082" y="56"/>
                </a:cubicBezTo>
                <a:cubicBezTo>
                  <a:pt x="1081" y="57"/>
                  <a:pt x="1081" y="59"/>
                  <a:pt x="1082" y="60"/>
                </a:cubicBezTo>
                <a:cubicBezTo>
                  <a:pt x="1083" y="61"/>
                  <a:pt x="1084" y="61"/>
                  <a:pt x="1084" y="61"/>
                </a:cubicBezTo>
                <a:close/>
                <a:moveTo>
                  <a:pt x="885" y="261"/>
                </a:moveTo>
                <a:cubicBezTo>
                  <a:pt x="885" y="261"/>
                  <a:pt x="886" y="260"/>
                  <a:pt x="887" y="260"/>
                </a:cubicBezTo>
                <a:cubicBezTo>
                  <a:pt x="895" y="252"/>
                  <a:pt x="895" y="252"/>
                  <a:pt x="895" y="252"/>
                </a:cubicBezTo>
                <a:cubicBezTo>
                  <a:pt x="896" y="251"/>
                  <a:pt x="896" y="249"/>
                  <a:pt x="895" y="248"/>
                </a:cubicBezTo>
                <a:cubicBezTo>
                  <a:pt x="893" y="247"/>
                  <a:pt x="891" y="247"/>
                  <a:pt x="890" y="248"/>
                </a:cubicBezTo>
                <a:cubicBezTo>
                  <a:pt x="883" y="255"/>
                  <a:pt x="883" y="255"/>
                  <a:pt x="883" y="255"/>
                </a:cubicBezTo>
                <a:cubicBezTo>
                  <a:pt x="881" y="257"/>
                  <a:pt x="881" y="259"/>
                  <a:pt x="883" y="260"/>
                </a:cubicBezTo>
                <a:cubicBezTo>
                  <a:pt x="883" y="260"/>
                  <a:pt x="884" y="261"/>
                  <a:pt x="885" y="261"/>
                </a:cubicBezTo>
                <a:close/>
                <a:moveTo>
                  <a:pt x="937" y="200"/>
                </a:moveTo>
                <a:cubicBezTo>
                  <a:pt x="898" y="240"/>
                  <a:pt x="898" y="240"/>
                  <a:pt x="898" y="240"/>
                </a:cubicBezTo>
                <a:cubicBezTo>
                  <a:pt x="897" y="241"/>
                  <a:pt x="897" y="243"/>
                  <a:pt x="898" y="244"/>
                </a:cubicBezTo>
                <a:cubicBezTo>
                  <a:pt x="898" y="245"/>
                  <a:pt x="899" y="245"/>
                  <a:pt x="900" y="245"/>
                </a:cubicBezTo>
                <a:cubicBezTo>
                  <a:pt x="901" y="245"/>
                  <a:pt x="902" y="245"/>
                  <a:pt x="902" y="244"/>
                </a:cubicBezTo>
                <a:cubicBezTo>
                  <a:pt x="942" y="205"/>
                  <a:pt x="942" y="205"/>
                  <a:pt x="942" y="205"/>
                </a:cubicBezTo>
                <a:cubicBezTo>
                  <a:pt x="1072" y="75"/>
                  <a:pt x="1072" y="75"/>
                  <a:pt x="1072" y="75"/>
                </a:cubicBezTo>
                <a:cubicBezTo>
                  <a:pt x="1073" y="74"/>
                  <a:pt x="1073" y="72"/>
                  <a:pt x="1072" y="70"/>
                </a:cubicBezTo>
                <a:cubicBezTo>
                  <a:pt x="1071" y="69"/>
                  <a:pt x="1069" y="69"/>
                  <a:pt x="1068" y="70"/>
                </a:cubicBezTo>
                <a:lnTo>
                  <a:pt x="937" y="200"/>
                </a:lnTo>
                <a:close/>
                <a:moveTo>
                  <a:pt x="860" y="300"/>
                </a:moveTo>
                <a:cubicBezTo>
                  <a:pt x="861" y="299"/>
                  <a:pt x="861" y="297"/>
                  <a:pt x="860" y="296"/>
                </a:cubicBezTo>
                <a:cubicBezTo>
                  <a:pt x="859" y="295"/>
                  <a:pt x="857" y="295"/>
                  <a:pt x="856" y="296"/>
                </a:cubicBezTo>
                <a:cubicBezTo>
                  <a:pt x="708" y="444"/>
                  <a:pt x="708" y="444"/>
                  <a:pt x="708" y="444"/>
                </a:cubicBezTo>
                <a:cubicBezTo>
                  <a:pt x="707" y="445"/>
                  <a:pt x="707" y="447"/>
                  <a:pt x="708" y="448"/>
                </a:cubicBezTo>
                <a:cubicBezTo>
                  <a:pt x="708" y="449"/>
                  <a:pt x="709" y="449"/>
                  <a:pt x="710" y="449"/>
                </a:cubicBezTo>
                <a:cubicBezTo>
                  <a:pt x="711" y="449"/>
                  <a:pt x="712" y="449"/>
                  <a:pt x="712" y="448"/>
                </a:cubicBezTo>
                <a:lnTo>
                  <a:pt x="860" y="300"/>
                </a:lnTo>
                <a:close/>
                <a:moveTo>
                  <a:pt x="904" y="253"/>
                </a:moveTo>
                <a:cubicBezTo>
                  <a:pt x="904" y="253"/>
                  <a:pt x="905" y="254"/>
                  <a:pt x="906" y="254"/>
                </a:cubicBezTo>
                <a:cubicBezTo>
                  <a:pt x="906" y="254"/>
                  <a:pt x="907" y="253"/>
                  <a:pt x="908" y="253"/>
                </a:cubicBezTo>
                <a:cubicBezTo>
                  <a:pt x="1083" y="77"/>
                  <a:pt x="1083" y="77"/>
                  <a:pt x="1083" y="77"/>
                </a:cubicBezTo>
                <a:cubicBezTo>
                  <a:pt x="1102" y="59"/>
                  <a:pt x="1102" y="59"/>
                  <a:pt x="1102" y="59"/>
                </a:cubicBezTo>
                <a:cubicBezTo>
                  <a:pt x="1103" y="58"/>
                  <a:pt x="1103" y="56"/>
                  <a:pt x="1102" y="54"/>
                </a:cubicBezTo>
                <a:cubicBezTo>
                  <a:pt x="1101" y="53"/>
                  <a:pt x="1099" y="53"/>
                  <a:pt x="1098" y="54"/>
                </a:cubicBezTo>
                <a:cubicBezTo>
                  <a:pt x="1079" y="73"/>
                  <a:pt x="1079" y="73"/>
                  <a:pt x="1079" y="73"/>
                </a:cubicBezTo>
                <a:cubicBezTo>
                  <a:pt x="904" y="248"/>
                  <a:pt x="904" y="248"/>
                  <a:pt x="904" y="248"/>
                </a:cubicBezTo>
                <a:cubicBezTo>
                  <a:pt x="902" y="250"/>
                  <a:pt x="902" y="252"/>
                  <a:pt x="904" y="253"/>
                </a:cubicBezTo>
                <a:close/>
                <a:moveTo>
                  <a:pt x="1137" y="22"/>
                </a:moveTo>
                <a:cubicBezTo>
                  <a:pt x="1138" y="22"/>
                  <a:pt x="1139" y="22"/>
                  <a:pt x="1139" y="21"/>
                </a:cubicBezTo>
                <a:cubicBezTo>
                  <a:pt x="1144" y="16"/>
                  <a:pt x="1144" y="16"/>
                  <a:pt x="1144" y="16"/>
                </a:cubicBezTo>
                <a:cubicBezTo>
                  <a:pt x="1146" y="15"/>
                  <a:pt x="1146" y="13"/>
                  <a:pt x="1144" y="12"/>
                </a:cubicBezTo>
                <a:cubicBezTo>
                  <a:pt x="1143" y="11"/>
                  <a:pt x="1141" y="11"/>
                  <a:pt x="1140" y="12"/>
                </a:cubicBezTo>
                <a:cubicBezTo>
                  <a:pt x="1135" y="17"/>
                  <a:pt x="1135" y="17"/>
                  <a:pt x="1135" y="17"/>
                </a:cubicBezTo>
                <a:cubicBezTo>
                  <a:pt x="1134" y="18"/>
                  <a:pt x="1134" y="20"/>
                  <a:pt x="1135" y="21"/>
                </a:cubicBezTo>
                <a:cubicBezTo>
                  <a:pt x="1136" y="22"/>
                  <a:pt x="1136" y="22"/>
                  <a:pt x="1137" y="22"/>
                </a:cubicBezTo>
                <a:close/>
                <a:moveTo>
                  <a:pt x="879" y="280"/>
                </a:moveTo>
                <a:cubicBezTo>
                  <a:pt x="880" y="280"/>
                  <a:pt x="881" y="280"/>
                  <a:pt x="881" y="279"/>
                </a:cubicBezTo>
                <a:cubicBezTo>
                  <a:pt x="888" y="272"/>
                  <a:pt x="888" y="272"/>
                  <a:pt x="888" y="272"/>
                </a:cubicBezTo>
                <a:cubicBezTo>
                  <a:pt x="888" y="272"/>
                  <a:pt x="888" y="272"/>
                  <a:pt x="889" y="272"/>
                </a:cubicBezTo>
                <a:cubicBezTo>
                  <a:pt x="889" y="272"/>
                  <a:pt x="889" y="272"/>
                  <a:pt x="889" y="272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0" y="260"/>
                  <a:pt x="900" y="260"/>
                  <a:pt x="900" y="260"/>
                </a:cubicBezTo>
                <a:cubicBezTo>
                  <a:pt x="903" y="258"/>
                  <a:pt x="903" y="258"/>
                  <a:pt x="903" y="258"/>
                </a:cubicBezTo>
                <a:cubicBezTo>
                  <a:pt x="904" y="257"/>
                  <a:pt x="904" y="255"/>
                  <a:pt x="903" y="253"/>
                </a:cubicBezTo>
                <a:cubicBezTo>
                  <a:pt x="902" y="252"/>
                  <a:pt x="900" y="252"/>
                  <a:pt x="899" y="253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97" y="256"/>
                  <a:pt x="897" y="256"/>
                  <a:pt x="897" y="256"/>
                </a:cubicBezTo>
                <a:cubicBezTo>
                  <a:pt x="885" y="267"/>
                  <a:pt x="885" y="267"/>
                  <a:pt x="885" y="267"/>
                </a:cubicBezTo>
                <a:cubicBezTo>
                  <a:pt x="885" y="267"/>
                  <a:pt x="885" y="268"/>
                  <a:pt x="885" y="268"/>
                </a:cubicBezTo>
                <a:cubicBezTo>
                  <a:pt x="884" y="268"/>
                  <a:pt x="884" y="268"/>
                  <a:pt x="884" y="268"/>
                </a:cubicBezTo>
                <a:cubicBezTo>
                  <a:pt x="877" y="275"/>
                  <a:pt x="877" y="275"/>
                  <a:pt x="877" y="275"/>
                </a:cubicBezTo>
                <a:cubicBezTo>
                  <a:pt x="876" y="276"/>
                  <a:pt x="876" y="278"/>
                  <a:pt x="877" y="279"/>
                </a:cubicBezTo>
                <a:cubicBezTo>
                  <a:pt x="877" y="280"/>
                  <a:pt x="878" y="280"/>
                  <a:pt x="879" y="280"/>
                </a:cubicBezTo>
                <a:close/>
                <a:moveTo>
                  <a:pt x="399" y="757"/>
                </a:moveTo>
                <a:cubicBezTo>
                  <a:pt x="400" y="758"/>
                  <a:pt x="400" y="758"/>
                  <a:pt x="401" y="758"/>
                </a:cubicBezTo>
                <a:cubicBezTo>
                  <a:pt x="402" y="758"/>
                  <a:pt x="403" y="758"/>
                  <a:pt x="403" y="757"/>
                </a:cubicBezTo>
                <a:cubicBezTo>
                  <a:pt x="598" y="563"/>
                  <a:pt x="598" y="563"/>
                  <a:pt x="598" y="563"/>
                </a:cubicBezTo>
                <a:cubicBezTo>
                  <a:pt x="599" y="561"/>
                  <a:pt x="599" y="559"/>
                  <a:pt x="598" y="558"/>
                </a:cubicBezTo>
                <a:cubicBezTo>
                  <a:pt x="597" y="557"/>
                  <a:pt x="595" y="557"/>
                  <a:pt x="594" y="558"/>
                </a:cubicBezTo>
                <a:cubicBezTo>
                  <a:pt x="399" y="753"/>
                  <a:pt x="399" y="753"/>
                  <a:pt x="399" y="753"/>
                </a:cubicBezTo>
                <a:cubicBezTo>
                  <a:pt x="398" y="754"/>
                  <a:pt x="398" y="756"/>
                  <a:pt x="399" y="757"/>
                </a:cubicBezTo>
                <a:close/>
                <a:moveTo>
                  <a:pt x="1146" y="24"/>
                </a:moveTo>
                <a:cubicBezTo>
                  <a:pt x="1147" y="25"/>
                  <a:pt x="1147" y="25"/>
                  <a:pt x="1148" y="25"/>
                </a:cubicBezTo>
                <a:cubicBezTo>
                  <a:pt x="1149" y="25"/>
                  <a:pt x="1150" y="25"/>
                  <a:pt x="1150" y="24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4" y="20"/>
                  <a:pt x="1154" y="20"/>
                  <a:pt x="1154" y="20"/>
                </a:cubicBezTo>
                <a:cubicBezTo>
                  <a:pt x="1155" y="20"/>
                  <a:pt x="1155" y="20"/>
                  <a:pt x="1155" y="20"/>
                </a:cubicBezTo>
                <a:cubicBezTo>
                  <a:pt x="1157" y="18"/>
                  <a:pt x="1157" y="18"/>
                  <a:pt x="1157" y="18"/>
                </a:cubicBezTo>
                <a:cubicBezTo>
                  <a:pt x="1158" y="17"/>
                  <a:pt x="1158" y="15"/>
                  <a:pt x="1157" y="13"/>
                </a:cubicBezTo>
                <a:cubicBezTo>
                  <a:pt x="1156" y="12"/>
                  <a:pt x="1154" y="12"/>
                  <a:pt x="1152" y="13"/>
                </a:cubicBezTo>
                <a:cubicBezTo>
                  <a:pt x="1150" y="15"/>
                  <a:pt x="1150" y="15"/>
                  <a:pt x="1150" y="15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50" y="16"/>
                  <a:pt x="1150" y="16"/>
                  <a:pt x="1150" y="16"/>
                </a:cubicBezTo>
                <a:cubicBezTo>
                  <a:pt x="1146" y="20"/>
                  <a:pt x="1146" y="20"/>
                  <a:pt x="1146" y="20"/>
                </a:cubicBezTo>
                <a:cubicBezTo>
                  <a:pt x="1145" y="21"/>
                  <a:pt x="1145" y="23"/>
                  <a:pt x="1146" y="24"/>
                </a:cubicBezTo>
                <a:close/>
                <a:moveTo>
                  <a:pt x="870" y="301"/>
                </a:moveTo>
                <a:cubicBezTo>
                  <a:pt x="868" y="299"/>
                  <a:pt x="866" y="299"/>
                  <a:pt x="865" y="301"/>
                </a:cubicBezTo>
                <a:cubicBezTo>
                  <a:pt x="713" y="453"/>
                  <a:pt x="713" y="453"/>
                  <a:pt x="713" y="453"/>
                </a:cubicBezTo>
                <a:cubicBezTo>
                  <a:pt x="712" y="454"/>
                  <a:pt x="712" y="456"/>
                  <a:pt x="713" y="457"/>
                </a:cubicBezTo>
                <a:cubicBezTo>
                  <a:pt x="714" y="458"/>
                  <a:pt x="714" y="458"/>
                  <a:pt x="715" y="458"/>
                </a:cubicBezTo>
                <a:cubicBezTo>
                  <a:pt x="716" y="458"/>
                  <a:pt x="717" y="458"/>
                  <a:pt x="717" y="457"/>
                </a:cubicBezTo>
                <a:cubicBezTo>
                  <a:pt x="870" y="305"/>
                  <a:pt x="870" y="305"/>
                  <a:pt x="870" y="305"/>
                </a:cubicBezTo>
                <a:cubicBezTo>
                  <a:pt x="871" y="304"/>
                  <a:pt x="871" y="302"/>
                  <a:pt x="870" y="301"/>
                </a:cubicBezTo>
                <a:close/>
                <a:moveTo>
                  <a:pt x="1091" y="73"/>
                </a:moveTo>
                <a:cubicBezTo>
                  <a:pt x="1091" y="73"/>
                  <a:pt x="1091" y="73"/>
                  <a:pt x="1091" y="73"/>
                </a:cubicBezTo>
                <a:cubicBezTo>
                  <a:pt x="906" y="259"/>
                  <a:pt x="906" y="259"/>
                  <a:pt x="906" y="259"/>
                </a:cubicBezTo>
                <a:cubicBezTo>
                  <a:pt x="905" y="260"/>
                  <a:pt x="905" y="262"/>
                  <a:pt x="906" y="264"/>
                </a:cubicBezTo>
                <a:cubicBezTo>
                  <a:pt x="907" y="264"/>
                  <a:pt x="908" y="265"/>
                  <a:pt x="909" y="265"/>
                </a:cubicBezTo>
                <a:cubicBezTo>
                  <a:pt x="909" y="265"/>
                  <a:pt x="910" y="264"/>
                  <a:pt x="911" y="264"/>
                </a:cubicBezTo>
                <a:cubicBezTo>
                  <a:pt x="1109" y="65"/>
                  <a:pt x="1109" y="65"/>
                  <a:pt x="1109" y="65"/>
                </a:cubicBezTo>
                <a:cubicBezTo>
                  <a:pt x="1114" y="60"/>
                  <a:pt x="1114" y="60"/>
                  <a:pt x="1114" y="60"/>
                </a:cubicBezTo>
                <a:cubicBezTo>
                  <a:pt x="1116" y="59"/>
                  <a:pt x="1116" y="57"/>
                  <a:pt x="1114" y="56"/>
                </a:cubicBezTo>
                <a:cubicBezTo>
                  <a:pt x="1113" y="55"/>
                  <a:pt x="1111" y="55"/>
                  <a:pt x="1110" y="56"/>
                </a:cubicBezTo>
                <a:cubicBezTo>
                  <a:pt x="1105" y="61"/>
                  <a:pt x="1105" y="61"/>
                  <a:pt x="1105" y="61"/>
                </a:cubicBezTo>
                <a:cubicBezTo>
                  <a:pt x="1103" y="63"/>
                  <a:pt x="1103" y="63"/>
                  <a:pt x="1103" y="63"/>
                </a:cubicBezTo>
                <a:cubicBezTo>
                  <a:pt x="1103" y="63"/>
                  <a:pt x="1102" y="63"/>
                  <a:pt x="1102" y="63"/>
                </a:cubicBezTo>
                <a:lnTo>
                  <a:pt x="1091" y="73"/>
                </a:lnTo>
                <a:close/>
                <a:moveTo>
                  <a:pt x="597" y="569"/>
                </a:moveTo>
                <a:cubicBezTo>
                  <a:pt x="399" y="767"/>
                  <a:pt x="399" y="767"/>
                  <a:pt x="399" y="767"/>
                </a:cubicBezTo>
                <a:cubicBezTo>
                  <a:pt x="398" y="768"/>
                  <a:pt x="398" y="770"/>
                  <a:pt x="399" y="771"/>
                </a:cubicBezTo>
                <a:cubicBezTo>
                  <a:pt x="399" y="772"/>
                  <a:pt x="400" y="772"/>
                  <a:pt x="401" y="772"/>
                </a:cubicBezTo>
                <a:cubicBezTo>
                  <a:pt x="402" y="772"/>
                  <a:pt x="403" y="772"/>
                  <a:pt x="403" y="771"/>
                </a:cubicBezTo>
                <a:cubicBezTo>
                  <a:pt x="601" y="573"/>
                  <a:pt x="601" y="573"/>
                  <a:pt x="601" y="573"/>
                </a:cubicBezTo>
                <a:cubicBezTo>
                  <a:pt x="603" y="572"/>
                  <a:pt x="603" y="570"/>
                  <a:pt x="601" y="569"/>
                </a:cubicBezTo>
                <a:cubicBezTo>
                  <a:pt x="600" y="568"/>
                  <a:pt x="598" y="568"/>
                  <a:pt x="597" y="569"/>
                </a:cubicBezTo>
                <a:close/>
                <a:moveTo>
                  <a:pt x="880" y="308"/>
                </a:moveTo>
                <a:cubicBezTo>
                  <a:pt x="881" y="307"/>
                  <a:pt x="881" y="305"/>
                  <a:pt x="880" y="304"/>
                </a:cubicBezTo>
                <a:cubicBezTo>
                  <a:pt x="879" y="303"/>
                  <a:pt x="877" y="303"/>
                  <a:pt x="876" y="304"/>
                </a:cubicBezTo>
                <a:cubicBezTo>
                  <a:pt x="720" y="460"/>
                  <a:pt x="720" y="460"/>
                  <a:pt x="720" y="460"/>
                </a:cubicBezTo>
                <a:cubicBezTo>
                  <a:pt x="719" y="461"/>
                  <a:pt x="719" y="463"/>
                  <a:pt x="720" y="464"/>
                </a:cubicBezTo>
                <a:cubicBezTo>
                  <a:pt x="720" y="465"/>
                  <a:pt x="721" y="465"/>
                  <a:pt x="722" y="465"/>
                </a:cubicBezTo>
                <a:cubicBezTo>
                  <a:pt x="723" y="465"/>
                  <a:pt x="724" y="465"/>
                  <a:pt x="724" y="464"/>
                </a:cubicBezTo>
                <a:lnTo>
                  <a:pt x="880" y="308"/>
                </a:lnTo>
                <a:close/>
                <a:moveTo>
                  <a:pt x="966" y="214"/>
                </a:moveTo>
                <a:cubicBezTo>
                  <a:pt x="965" y="215"/>
                  <a:pt x="965" y="217"/>
                  <a:pt x="966" y="218"/>
                </a:cubicBezTo>
                <a:cubicBezTo>
                  <a:pt x="967" y="219"/>
                  <a:pt x="968" y="219"/>
                  <a:pt x="968" y="219"/>
                </a:cubicBezTo>
                <a:cubicBezTo>
                  <a:pt x="969" y="219"/>
                  <a:pt x="970" y="219"/>
                  <a:pt x="971" y="218"/>
                </a:cubicBezTo>
                <a:cubicBezTo>
                  <a:pt x="1116" y="73"/>
                  <a:pt x="1116" y="73"/>
                  <a:pt x="1116" y="73"/>
                </a:cubicBezTo>
                <a:cubicBezTo>
                  <a:pt x="1116" y="72"/>
                  <a:pt x="1116" y="72"/>
                  <a:pt x="1116" y="72"/>
                </a:cubicBezTo>
                <a:cubicBezTo>
                  <a:pt x="1124" y="65"/>
                  <a:pt x="1124" y="65"/>
                  <a:pt x="1124" y="65"/>
                </a:cubicBezTo>
                <a:cubicBezTo>
                  <a:pt x="1128" y="60"/>
                  <a:pt x="1128" y="60"/>
                  <a:pt x="1128" y="60"/>
                </a:cubicBezTo>
                <a:cubicBezTo>
                  <a:pt x="1133" y="56"/>
                  <a:pt x="1133" y="56"/>
                  <a:pt x="1133" y="56"/>
                </a:cubicBezTo>
                <a:cubicBezTo>
                  <a:pt x="1136" y="53"/>
                  <a:pt x="1136" y="53"/>
                  <a:pt x="1136" y="53"/>
                </a:cubicBezTo>
                <a:cubicBezTo>
                  <a:pt x="1137" y="52"/>
                  <a:pt x="1137" y="50"/>
                  <a:pt x="1136" y="49"/>
                </a:cubicBezTo>
                <a:cubicBezTo>
                  <a:pt x="1134" y="47"/>
                  <a:pt x="1132" y="47"/>
                  <a:pt x="1131" y="49"/>
                </a:cubicBezTo>
                <a:cubicBezTo>
                  <a:pt x="1128" y="52"/>
                  <a:pt x="1128" y="52"/>
                  <a:pt x="1128" y="5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8" y="62"/>
                  <a:pt x="1118" y="62"/>
                  <a:pt x="1118" y="62"/>
                </a:cubicBezTo>
                <a:cubicBezTo>
                  <a:pt x="1112" y="68"/>
                  <a:pt x="1112" y="68"/>
                  <a:pt x="1112" y="68"/>
                </a:cubicBezTo>
                <a:lnTo>
                  <a:pt x="966" y="214"/>
                </a:lnTo>
                <a:close/>
                <a:moveTo>
                  <a:pt x="956" y="229"/>
                </a:moveTo>
                <a:cubicBezTo>
                  <a:pt x="954" y="227"/>
                  <a:pt x="952" y="227"/>
                  <a:pt x="951" y="229"/>
                </a:cubicBezTo>
                <a:cubicBezTo>
                  <a:pt x="923" y="257"/>
                  <a:pt x="923" y="257"/>
                  <a:pt x="923" y="257"/>
                </a:cubicBezTo>
                <a:cubicBezTo>
                  <a:pt x="914" y="265"/>
                  <a:pt x="914" y="265"/>
                  <a:pt x="914" y="265"/>
                </a:cubicBezTo>
                <a:cubicBezTo>
                  <a:pt x="913" y="267"/>
                  <a:pt x="913" y="269"/>
                  <a:pt x="914" y="270"/>
                </a:cubicBezTo>
                <a:cubicBezTo>
                  <a:pt x="915" y="270"/>
                  <a:pt x="916" y="271"/>
                  <a:pt x="917" y="271"/>
                </a:cubicBezTo>
                <a:cubicBezTo>
                  <a:pt x="917" y="271"/>
                  <a:pt x="918" y="270"/>
                  <a:pt x="919" y="270"/>
                </a:cubicBezTo>
                <a:cubicBezTo>
                  <a:pt x="927" y="261"/>
                  <a:pt x="927" y="261"/>
                  <a:pt x="927" y="261"/>
                </a:cubicBezTo>
                <a:cubicBezTo>
                  <a:pt x="956" y="233"/>
                  <a:pt x="956" y="233"/>
                  <a:pt x="956" y="233"/>
                </a:cubicBezTo>
                <a:cubicBezTo>
                  <a:pt x="957" y="232"/>
                  <a:pt x="957" y="230"/>
                  <a:pt x="956" y="229"/>
                </a:cubicBezTo>
                <a:close/>
                <a:moveTo>
                  <a:pt x="1158" y="27"/>
                </a:moveTo>
                <a:cubicBezTo>
                  <a:pt x="1158" y="27"/>
                  <a:pt x="1159" y="28"/>
                  <a:pt x="1160" y="28"/>
                </a:cubicBezTo>
                <a:cubicBezTo>
                  <a:pt x="1161" y="28"/>
                  <a:pt x="1161" y="27"/>
                  <a:pt x="1162" y="27"/>
                </a:cubicBezTo>
                <a:cubicBezTo>
                  <a:pt x="1167" y="21"/>
                  <a:pt x="1167" y="21"/>
                  <a:pt x="1167" y="21"/>
                </a:cubicBezTo>
                <a:cubicBezTo>
                  <a:pt x="1168" y="20"/>
                  <a:pt x="1168" y="18"/>
                  <a:pt x="1167" y="17"/>
                </a:cubicBezTo>
                <a:cubicBezTo>
                  <a:pt x="1166" y="16"/>
                  <a:pt x="1164" y="16"/>
                  <a:pt x="1163" y="17"/>
                </a:cubicBezTo>
                <a:cubicBezTo>
                  <a:pt x="1158" y="22"/>
                  <a:pt x="1158" y="22"/>
                  <a:pt x="1158" y="22"/>
                </a:cubicBezTo>
                <a:cubicBezTo>
                  <a:pt x="1156" y="23"/>
                  <a:pt x="1156" y="25"/>
                  <a:pt x="1158" y="27"/>
                </a:cubicBezTo>
                <a:close/>
                <a:moveTo>
                  <a:pt x="593" y="594"/>
                </a:moveTo>
                <a:cubicBezTo>
                  <a:pt x="592" y="594"/>
                  <a:pt x="593" y="594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3"/>
                </a:cubicBezTo>
                <a:cubicBezTo>
                  <a:pt x="592" y="593"/>
                  <a:pt x="592" y="593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2" y="592"/>
                  <a:pt x="592" y="592"/>
                  <a:pt x="592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1" y="592"/>
                  <a:pt x="591" y="592"/>
                  <a:pt x="591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90" y="592"/>
                  <a:pt x="590" y="592"/>
                </a:cubicBezTo>
                <a:cubicBezTo>
                  <a:pt x="590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9" y="592"/>
                </a:cubicBezTo>
                <a:cubicBezTo>
                  <a:pt x="589" y="592"/>
                  <a:pt x="589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8" y="592"/>
                </a:cubicBezTo>
                <a:cubicBezTo>
                  <a:pt x="588" y="592"/>
                  <a:pt x="588" y="592"/>
                  <a:pt x="587" y="592"/>
                </a:cubicBezTo>
                <a:cubicBezTo>
                  <a:pt x="401" y="779"/>
                  <a:pt x="401" y="779"/>
                  <a:pt x="401" y="779"/>
                </a:cubicBezTo>
                <a:cubicBezTo>
                  <a:pt x="400" y="780"/>
                  <a:pt x="400" y="782"/>
                  <a:pt x="401" y="784"/>
                </a:cubicBezTo>
                <a:cubicBezTo>
                  <a:pt x="401" y="784"/>
                  <a:pt x="402" y="784"/>
                  <a:pt x="403" y="784"/>
                </a:cubicBezTo>
                <a:cubicBezTo>
                  <a:pt x="404" y="784"/>
                  <a:pt x="404" y="784"/>
                  <a:pt x="405" y="784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1" y="598"/>
                  <a:pt x="591" y="598"/>
                  <a:pt x="591" y="598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7"/>
                  <a:pt x="592" y="597"/>
                </a:cubicBezTo>
                <a:cubicBezTo>
                  <a:pt x="592" y="597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2" y="596"/>
                  <a:pt x="592" y="596"/>
                  <a:pt x="592" y="596"/>
                </a:cubicBezTo>
                <a:cubicBezTo>
                  <a:pt x="593" y="596"/>
                  <a:pt x="592" y="596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5"/>
                  <a:pt x="593" y="595"/>
                </a:cubicBezTo>
                <a:cubicBezTo>
                  <a:pt x="593" y="595"/>
                  <a:pt x="593" y="594"/>
                  <a:pt x="593" y="594"/>
                </a:cubicBezTo>
                <a:cubicBezTo>
                  <a:pt x="593" y="594"/>
                  <a:pt x="593" y="594"/>
                  <a:pt x="593" y="594"/>
                </a:cubicBezTo>
                <a:close/>
                <a:moveTo>
                  <a:pt x="1115" y="79"/>
                </a:moveTo>
                <a:cubicBezTo>
                  <a:pt x="1106" y="87"/>
                  <a:pt x="1106" y="87"/>
                  <a:pt x="1106" y="87"/>
                </a:cubicBezTo>
                <a:cubicBezTo>
                  <a:pt x="1106" y="88"/>
                  <a:pt x="1106" y="88"/>
                  <a:pt x="1106" y="88"/>
                </a:cubicBezTo>
                <a:cubicBezTo>
                  <a:pt x="1106" y="88"/>
                  <a:pt x="1106" y="88"/>
                  <a:pt x="1105" y="88"/>
                </a:cubicBezTo>
                <a:cubicBezTo>
                  <a:pt x="973" y="220"/>
                  <a:pt x="973" y="220"/>
                  <a:pt x="973" y="220"/>
                </a:cubicBezTo>
                <a:cubicBezTo>
                  <a:pt x="972" y="222"/>
                  <a:pt x="972" y="224"/>
                  <a:pt x="973" y="225"/>
                </a:cubicBezTo>
                <a:cubicBezTo>
                  <a:pt x="974" y="225"/>
                  <a:pt x="975" y="226"/>
                  <a:pt x="976" y="226"/>
                </a:cubicBezTo>
                <a:cubicBezTo>
                  <a:pt x="976" y="226"/>
                  <a:pt x="977" y="225"/>
                  <a:pt x="978" y="225"/>
                </a:cubicBezTo>
                <a:cubicBezTo>
                  <a:pt x="1110" y="93"/>
                  <a:pt x="1110" y="93"/>
                  <a:pt x="1110" y="93"/>
                </a:cubicBezTo>
                <a:cubicBezTo>
                  <a:pt x="1110" y="93"/>
                  <a:pt x="1110" y="92"/>
                  <a:pt x="1110" y="92"/>
                </a:cubicBezTo>
                <a:cubicBezTo>
                  <a:pt x="1110" y="92"/>
                  <a:pt x="1111" y="92"/>
                  <a:pt x="1111" y="92"/>
                </a:cubicBezTo>
                <a:cubicBezTo>
                  <a:pt x="1119" y="83"/>
                  <a:pt x="1119" y="83"/>
                  <a:pt x="1119" y="83"/>
                </a:cubicBezTo>
                <a:cubicBezTo>
                  <a:pt x="1121" y="82"/>
                  <a:pt x="1121" y="80"/>
                  <a:pt x="1119" y="79"/>
                </a:cubicBezTo>
                <a:cubicBezTo>
                  <a:pt x="1118" y="78"/>
                  <a:pt x="1116" y="78"/>
                  <a:pt x="1115" y="79"/>
                </a:cubicBezTo>
                <a:close/>
                <a:moveTo>
                  <a:pt x="889" y="309"/>
                </a:moveTo>
                <a:cubicBezTo>
                  <a:pt x="888" y="308"/>
                  <a:pt x="886" y="308"/>
                  <a:pt x="885" y="309"/>
                </a:cubicBezTo>
                <a:cubicBezTo>
                  <a:pt x="724" y="470"/>
                  <a:pt x="724" y="470"/>
                  <a:pt x="724" y="470"/>
                </a:cubicBezTo>
                <a:cubicBezTo>
                  <a:pt x="723" y="471"/>
                  <a:pt x="723" y="473"/>
                  <a:pt x="724" y="474"/>
                </a:cubicBezTo>
                <a:cubicBezTo>
                  <a:pt x="725" y="475"/>
                  <a:pt x="726" y="475"/>
                  <a:pt x="726" y="475"/>
                </a:cubicBezTo>
                <a:cubicBezTo>
                  <a:pt x="727" y="475"/>
                  <a:pt x="728" y="475"/>
                  <a:pt x="729" y="474"/>
                </a:cubicBezTo>
                <a:cubicBezTo>
                  <a:pt x="889" y="313"/>
                  <a:pt x="889" y="313"/>
                  <a:pt x="889" y="313"/>
                </a:cubicBezTo>
                <a:cubicBezTo>
                  <a:pt x="891" y="312"/>
                  <a:pt x="891" y="310"/>
                  <a:pt x="889" y="309"/>
                </a:cubicBezTo>
                <a:close/>
                <a:moveTo>
                  <a:pt x="929" y="273"/>
                </a:moveTo>
                <a:cubicBezTo>
                  <a:pt x="929" y="273"/>
                  <a:pt x="929" y="273"/>
                  <a:pt x="929" y="273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3" y="270"/>
                  <a:pt x="933" y="270"/>
                  <a:pt x="933" y="270"/>
                </a:cubicBezTo>
                <a:cubicBezTo>
                  <a:pt x="935" y="268"/>
                  <a:pt x="935" y="268"/>
                  <a:pt x="935" y="268"/>
                </a:cubicBezTo>
                <a:cubicBezTo>
                  <a:pt x="936" y="266"/>
                  <a:pt x="936" y="264"/>
                  <a:pt x="935" y="263"/>
                </a:cubicBezTo>
                <a:cubicBezTo>
                  <a:pt x="934" y="262"/>
                  <a:pt x="932" y="262"/>
                  <a:pt x="931" y="263"/>
                </a:cubicBezTo>
                <a:cubicBezTo>
                  <a:pt x="929" y="265"/>
                  <a:pt x="929" y="265"/>
                  <a:pt x="929" y="265"/>
                </a:cubicBezTo>
                <a:cubicBezTo>
                  <a:pt x="929" y="265"/>
                  <a:pt x="928" y="265"/>
                  <a:pt x="928" y="265"/>
                </a:cubicBezTo>
                <a:cubicBezTo>
                  <a:pt x="928" y="266"/>
                  <a:pt x="928" y="266"/>
                  <a:pt x="928" y="266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25" y="269"/>
                  <a:pt x="925" y="269"/>
                  <a:pt x="925" y="269"/>
                </a:cubicBezTo>
                <a:cubicBezTo>
                  <a:pt x="918" y="276"/>
                  <a:pt x="918" y="276"/>
                  <a:pt x="918" y="276"/>
                </a:cubicBezTo>
                <a:cubicBezTo>
                  <a:pt x="917" y="277"/>
                  <a:pt x="917" y="279"/>
                  <a:pt x="918" y="280"/>
                </a:cubicBezTo>
                <a:cubicBezTo>
                  <a:pt x="919" y="281"/>
                  <a:pt x="919" y="281"/>
                  <a:pt x="920" y="281"/>
                </a:cubicBezTo>
                <a:cubicBezTo>
                  <a:pt x="921" y="281"/>
                  <a:pt x="922" y="281"/>
                  <a:pt x="922" y="280"/>
                </a:cubicBezTo>
                <a:cubicBezTo>
                  <a:pt x="929" y="274"/>
                  <a:pt x="929" y="274"/>
                  <a:pt x="929" y="274"/>
                </a:cubicBezTo>
                <a:cubicBezTo>
                  <a:pt x="929" y="274"/>
                  <a:pt x="929" y="274"/>
                  <a:pt x="929" y="273"/>
                </a:cubicBezTo>
                <a:close/>
                <a:moveTo>
                  <a:pt x="950" y="244"/>
                </a:moveTo>
                <a:cubicBezTo>
                  <a:pt x="942" y="252"/>
                  <a:pt x="942" y="252"/>
                  <a:pt x="942" y="252"/>
                </a:cubicBezTo>
                <a:cubicBezTo>
                  <a:pt x="941" y="253"/>
                  <a:pt x="941" y="255"/>
                  <a:pt x="942" y="256"/>
                </a:cubicBezTo>
                <a:cubicBezTo>
                  <a:pt x="943" y="257"/>
                  <a:pt x="943" y="257"/>
                  <a:pt x="944" y="257"/>
                </a:cubicBezTo>
                <a:cubicBezTo>
                  <a:pt x="945" y="257"/>
                  <a:pt x="946" y="257"/>
                  <a:pt x="946" y="256"/>
                </a:cubicBezTo>
                <a:cubicBezTo>
                  <a:pt x="954" y="248"/>
                  <a:pt x="954" y="248"/>
                  <a:pt x="954" y="248"/>
                </a:cubicBezTo>
                <a:cubicBezTo>
                  <a:pt x="955" y="247"/>
                  <a:pt x="955" y="245"/>
                  <a:pt x="954" y="244"/>
                </a:cubicBezTo>
                <a:cubicBezTo>
                  <a:pt x="953" y="243"/>
                  <a:pt x="951" y="243"/>
                  <a:pt x="950" y="244"/>
                </a:cubicBezTo>
                <a:close/>
                <a:moveTo>
                  <a:pt x="574" y="620"/>
                </a:moveTo>
                <a:cubicBezTo>
                  <a:pt x="401" y="792"/>
                  <a:pt x="401" y="792"/>
                  <a:pt x="401" y="792"/>
                </a:cubicBezTo>
                <a:cubicBezTo>
                  <a:pt x="400" y="794"/>
                  <a:pt x="400" y="796"/>
                  <a:pt x="401" y="797"/>
                </a:cubicBezTo>
                <a:cubicBezTo>
                  <a:pt x="402" y="797"/>
                  <a:pt x="403" y="798"/>
                  <a:pt x="404" y="798"/>
                </a:cubicBezTo>
                <a:cubicBezTo>
                  <a:pt x="404" y="798"/>
                  <a:pt x="405" y="797"/>
                  <a:pt x="406" y="797"/>
                </a:cubicBezTo>
                <a:cubicBezTo>
                  <a:pt x="578" y="625"/>
                  <a:pt x="578" y="625"/>
                  <a:pt x="578" y="625"/>
                </a:cubicBezTo>
                <a:cubicBezTo>
                  <a:pt x="579" y="623"/>
                  <a:pt x="579" y="622"/>
                  <a:pt x="578" y="620"/>
                </a:cubicBezTo>
                <a:cubicBezTo>
                  <a:pt x="577" y="619"/>
                  <a:pt x="575" y="619"/>
                  <a:pt x="574" y="620"/>
                </a:cubicBezTo>
                <a:close/>
                <a:moveTo>
                  <a:pt x="1150" y="52"/>
                </a:moveTo>
                <a:cubicBezTo>
                  <a:pt x="1152" y="50"/>
                  <a:pt x="1152" y="50"/>
                  <a:pt x="1152" y="50"/>
                </a:cubicBezTo>
                <a:cubicBezTo>
                  <a:pt x="1153" y="50"/>
                  <a:pt x="1153" y="50"/>
                  <a:pt x="1153" y="50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55" y="48"/>
                  <a:pt x="1155" y="48"/>
                  <a:pt x="1155" y="48"/>
                </a:cubicBezTo>
                <a:cubicBezTo>
                  <a:pt x="1160" y="42"/>
                  <a:pt x="1160" y="42"/>
                  <a:pt x="1160" y="42"/>
                </a:cubicBezTo>
                <a:cubicBezTo>
                  <a:pt x="1162" y="41"/>
                  <a:pt x="1162" y="39"/>
                  <a:pt x="1160" y="38"/>
                </a:cubicBezTo>
                <a:cubicBezTo>
                  <a:pt x="1159" y="37"/>
                  <a:pt x="1157" y="37"/>
                  <a:pt x="1156" y="38"/>
                </a:cubicBezTo>
                <a:cubicBezTo>
                  <a:pt x="1149" y="45"/>
                  <a:pt x="1149" y="45"/>
                  <a:pt x="1149" y="45"/>
                </a:cubicBezTo>
                <a:cubicBezTo>
                  <a:pt x="1121" y="73"/>
                  <a:pt x="1121" y="73"/>
                  <a:pt x="1121" y="73"/>
                </a:cubicBezTo>
                <a:cubicBezTo>
                  <a:pt x="1119" y="75"/>
                  <a:pt x="1119" y="76"/>
                  <a:pt x="1121" y="78"/>
                </a:cubicBezTo>
                <a:cubicBezTo>
                  <a:pt x="1121" y="78"/>
                  <a:pt x="1122" y="79"/>
                  <a:pt x="1123" y="79"/>
                </a:cubicBezTo>
                <a:cubicBezTo>
                  <a:pt x="1123" y="79"/>
                  <a:pt x="1124" y="78"/>
                  <a:pt x="1125" y="78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42" y="60"/>
                  <a:pt x="1142" y="60"/>
                  <a:pt x="1142" y="60"/>
                </a:cubicBezTo>
                <a:cubicBezTo>
                  <a:pt x="1150" y="52"/>
                  <a:pt x="1150" y="52"/>
                  <a:pt x="1150" y="52"/>
                </a:cubicBezTo>
                <a:close/>
                <a:moveTo>
                  <a:pt x="945" y="272"/>
                </a:moveTo>
                <a:cubicBezTo>
                  <a:pt x="950" y="266"/>
                  <a:pt x="950" y="266"/>
                  <a:pt x="950" y="266"/>
                </a:cubicBezTo>
                <a:cubicBezTo>
                  <a:pt x="961" y="256"/>
                  <a:pt x="961" y="256"/>
                  <a:pt x="961" y="256"/>
                </a:cubicBezTo>
                <a:cubicBezTo>
                  <a:pt x="961" y="256"/>
                  <a:pt x="961" y="255"/>
                  <a:pt x="961" y="255"/>
                </a:cubicBezTo>
                <a:cubicBezTo>
                  <a:pt x="961" y="255"/>
                  <a:pt x="962" y="255"/>
                  <a:pt x="962" y="255"/>
                </a:cubicBezTo>
                <a:cubicBezTo>
                  <a:pt x="965" y="252"/>
                  <a:pt x="965" y="252"/>
                  <a:pt x="965" y="252"/>
                </a:cubicBezTo>
                <a:cubicBezTo>
                  <a:pt x="966" y="251"/>
                  <a:pt x="966" y="249"/>
                  <a:pt x="965" y="247"/>
                </a:cubicBezTo>
                <a:cubicBezTo>
                  <a:pt x="964" y="246"/>
                  <a:pt x="962" y="246"/>
                  <a:pt x="960" y="247"/>
                </a:cubicBezTo>
                <a:cubicBezTo>
                  <a:pt x="958" y="250"/>
                  <a:pt x="958" y="250"/>
                  <a:pt x="958" y="250"/>
                </a:cubicBezTo>
                <a:cubicBezTo>
                  <a:pt x="957" y="250"/>
                  <a:pt x="957" y="251"/>
                  <a:pt x="957" y="251"/>
                </a:cubicBezTo>
                <a:cubicBezTo>
                  <a:pt x="957" y="251"/>
                  <a:pt x="957" y="251"/>
                  <a:pt x="956" y="251"/>
                </a:cubicBezTo>
                <a:cubicBezTo>
                  <a:pt x="946" y="262"/>
                  <a:pt x="946" y="262"/>
                  <a:pt x="946" y="262"/>
                </a:cubicBezTo>
                <a:cubicBezTo>
                  <a:pt x="940" y="267"/>
                  <a:pt x="940" y="267"/>
                  <a:pt x="940" y="267"/>
                </a:cubicBezTo>
                <a:cubicBezTo>
                  <a:pt x="939" y="269"/>
                  <a:pt x="939" y="271"/>
                  <a:pt x="940" y="272"/>
                </a:cubicBezTo>
                <a:cubicBezTo>
                  <a:pt x="941" y="272"/>
                  <a:pt x="942" y="273"/>
                  <a:pt x="943" y="273"/>
                </a:cubicBezTo>
                <a:cubicBezTo>
                  <a:pt x="943" y="273"/>
                  <a:pt x="944" y="272"/>
                  <a:pt x="945" y="272"/>
                </a:cubicBezTo>
                <a:close/>
                <a:moveTo>
                  <a:pt x="1184" y="31"/>
                </a:moveTo>
                <a:cubicBezTo>
                  <a:pt x="1185" y="31"/>
                  <a:pt x="1186" y="31"/>
                  <a:pt x="1186" y="30"/>
                </a:cubicBezTo>
                <a:cubicBezTo>
                  <a:pt x="1190" y="27"/>
                  <a:pt x="1190" y="27"/>
                  <a:pt x="1190" y="27"/>
                </a:cubicBezTo>
                <a:cubicBezTo>
                  <a:pt x="1191" y="25"/>
                  <a:pt x="1191" y="23"/>
                  <a:pt x="1190" y="22"/>
                </a:cubicBezTo>
                <a:cubicBezTo>
                  <a:pt x="1189" y="21"/>
                  <a:pt x="1187" y="21"/>
                  <a:pt x="1186" y="22"/>
                </a:cubicBezTo>
                <a:cubicBezTo>
                  <a:pt x="1182" y="26"/>
                  <a:pt x="1182" y="26"/>
                  <a:pt x="1182" y="26"/>
                </a:cubicBezTo>
                <a:cubicBezTo>
                  <a:pt x="1181" y="27"/>
                  <a:pt x="1181" y="29"/>
                  <a:pt x="1182" y="30"/>
                </a:cubicBezTo>
                <a:cubicBezTo>
                  <a:pt x="1182" y="31"/>
                  <a:pt x="1183" y="31"/>
                  <a:pt x="1184" y="31"/>
                </a:cubicBezTo>
                <a:close/>
                <a:moveTo>
                  <a:pt x="897" y="315"/>
                </a:moveTo>
                <a:cubicBezTo>
                  <a:pt x="896" y="314"/>
                  <a:pt x="894" y="314"/>
                  <a:pt x="893" y="315"/>
                </a:cubicBezTo>
                <a:cubicBezTo>
                  <a:pt x="731" y="477"/>
                  <a:pt x="731" y="477"/>
                  <a:pt x="731" y="477"/>
                </a:cubicBezTo>
                <a:cubicBezTo>
                  <a:pt x="729" y="478"/>
                  <a:pt x="729" y="480"/>
                  <a:pt x="731" y="482"/>
                </a:cubicBezTo>
                <a:cubicBezTo>
                  <a:pt x="731" y="482"/>
                  <a:pt x="732" y="483"/>
                  <a:pt x="733" y="483"/>
                </a:cubicBezTo>
                <a:cubicBezTo>
                  <a:pt x="734" y="483"/>
                  <a:pt x="734" y="482"/>
                  <a:pt x="735" y="482"/>
                </a:cubicBezTo>
                <a:cubicBezTo>
                  <a:pt x="897" y="319"/>
                  <a:pt x="897" y="319"/>
                  <a:pt x="897" y="319"/>
                </a:cubicBezTo>
                <a:cubicBezTo>
                  <a:pt x="899" y="318"/>
                  <a:pt x="899" y="316"/>
                  <a:pt x="897" y="315"/>
                </a:cubicBezTo>
                <a:close/>
                <a:moveTo>
                  <a:pt x="573" y="634"/>
                </a:moveTo>
                <a:cubicBezTo>
                  <a:pt x="406" y="802"/>
                  <a:pt x="406" y="802"/>
                  <a:pt x="406" y="802"/>
                </a:cubicBezTo>
                <a:cubicBezTo>
                  <a:pt x="406" y="802"/>
                  <a:pt x="406" y="802"/>
                  <a:pt x="406" y="802"/>
                </a:cubicBezTo>
                <a:cubicBezTo>
                  <a:pt x="403" y="804"/>
                  <a:pt x="403" y="804"/>
                  <a:pt x="403" y="804"/>
                </a:cubicBezTo>
                <a:cubicBezTo>
                  <a:pt x="402" y="806"/>
                  <a:pt x="402" y="808"/>
                  <a:pt x="403" y="809"/>
                </a:cubicBezTo>
                <a:cubicBezTo>
                  <a:pt x="404" y="809"/>
                  <a:pt x="405" y="810"/>
                  <a:pt x="406" y="810"/>
                </a:cubicBezTo>
                <a:cubicBezTo>
                  <a:pt x="406" y="810"/>
                  <a:pt x="407" y="809"/>
                  <a:pt x="407" y="809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409" y="806"/>
                  <a:pt x="409" y="806"/>
                  <a:pt x="409" y="806"/>
                </a:cubicBezTo>
                <a:cubicBezTo>
                  <a:pt x="577" y="639"/>
                  <a:pt x="577" y="639"/>
                  <a:pt x="577" y="639"/>
                </a:cubicBezTo>
                <a:cubicBezTo>
                  <a:pt x="578" y="638"/>
                  <a:pt x="579" y="636"/>
                  <a:pt x="577" y="635"/>
                </a:cubicBezTo>
                <a:cubicBezTo>
                  <a:pt x="576" y="633"/>
                  <a:pt x="574" y="633"/>
                  <a:pt x="573" y="634"/>
                </a:cubicBezTo>
                <a:close/>
                <a:moveTo>
                  <a:pt x="988" y="219"/>
                </a:moveTo>
                <a:cubicBezTo>
                  <a:pt x="987" y="221"/>
                  <a:pt x="987" y="221"/>
                  <a:pt x="987" y="221"/>
                </a:cubicBezTo>
                <a:cubicBezTo>
                  <a:pt x="985" y="223"/>
                  <a:pt x="985" y="224"/>
                  <a:pt x="987" y="226"/>
                </a:cubicBezTo>
                <a:cubicBezTo>
                  <a:pt x="987" y="226"/>
                  <a:pt x="988" y="227"/>
                  <a:pt x="989" y="227"/>
                </a:cubicBezTo>
                <a:cubicBezTo>
                  <a:pt x="989" y="227"/>
                  <a:pt x="990" y="226"/>
                  <a:pt x="991" y="226"/>
                </a:cubicBezTo>
                <a:cubicBezTo>
                  <a:pt x="993" y="224"/>
                  <a:pt x="993" y="224"/>
                  <a:pt x="993" y="224"/>
                </a:cubicBezTo>
                <a:cubicBezTo>
                  <a:pt x="994" y="223"/>
                  <a:pt x="994" y="221"/>
                  <a:pt x="993" y="219"/>
                </a:cubicBezTo>
                <a:cubicBezTo>
                  <a:pt x="992" y="218"/>
                  <a:pt x="990" y="218"/>
                  <a:pt x="988" y="219"/>
                </a:cubicBezTo>
                <a:close/>
                <a:moveTo>
                  <a:pt x="1125" y="82"/>
                </a:moveTo>
                <a:cubicBezTo>
                  <a:pt x="998" y="210"/>
                  <a:pt x="998" y="210"/>
                  <a:pt x="998" y="210"/>
                </a:cubicBezTo>
                <a:cubicBezTo>
                  <a:pt x="997" y="211"/>
                  <a:pt x="997" y="213"/>
                  <a:pt x="998" y="214"/>
                </a:cubicBezTo>
                <a:cubicBezTo>
                  <a:pt x="999" y="215"/>
                  <a:pt x="1000" y="215"/>
                  <a:pt x="1000" y="215"/>
                </a:cubicBezTo>
                <a:cubicBezTo>
                  <a:pt x="1001" y="215"/>
                  <a:pt x="1002" y="215"/>
                  <a:pt x="1002" y="214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34" y="81"/>
                  <a:pt x="1134" y="81"/>
                  <a:pt x="1134" y="81"/>
                </a:cubicBezTo>
                <a:cubicBezTo>
                  <a:pt x="1176" y="41"/>
                  <a:pt x="1176" y="41"/>
                  <a:pt x="1176" y="41"/>
                </a:cubicBezTo>
                <a:cubicBezTo>
                  <a:pt x="1177" y="39"/>
                  <a:pt x="1177" y="38"/>
                  <a:pt x="1176" y="36"/>
                </a:cubicBezTo>
                <a:cubicBezTo>
                  <a:pt x="1174" y="35"/>
                  <a:pt x="1172" y="35"/>
                  <a:pt x="1171" y="36"/>
                </a:cubicBezTo>
                <a:cubicBezTo>
                  <a:pt x="1125" y="82"/>
                  <a:pt x="1125" y="82"/>
                  <a:pt x="1125" y="82"/>
                </a:cubicBezTo>
                <a:close/>
                <a:moveTo>
                  <a:pt x="936" y="293"/>
                </a:moveTo>
                <a:cubicBezTo>
                  <a:pt x="937" y="293"/>
                  <a:pt x="938" y="293"/>
                  <a:pt x="939" y="292"/>
                </a:cubicBezTo>
                <a:cubicBezTo>
                  <a:pt x="941" y="290"/>
                  <a:pt x="941" y="290"/>
                  <a:pt x="941" y="290"/>
                </a:cubicBezTo>
                <a:cubicBezTo>
                  <a:pt x="942" y="288"/>
                  <a:pt x="942" y="286"/>
                  <a:pt x="941" y="285"/>
                </a:cubicBezTo>
                <a:cubicBezTo>
                  <a:pt x="940" y="284"/>
                  <a:pt x="938" y="284"/>
                  <a:pt x="937" y="285"/>
                </a:cubicBezTo>
                <a:cubicBezTo>
                  <a:pt x="934" y="288"/>
                  <a:pt x="934" y="288"/>
                  <a:pt x="934" y="288"/>
                </a:cubicBezTo>
                <a:cubicBezTo>
                  <a:pt x="933" y="289"/>
                  <a:pt x="933" y="291"/>
                  <a:pt x="934" y="292"/>
                </a:cubicBezTo>
                <a:cubicBezTo>
                  <a:pt x="935" y="293"/>
                  <a:pt x="936" y="293"/>
                  <a:pt x="936" y="293"/>
                </a:cubicBezTo>
                <a:close/>
                <a:moveTo>
                  <a:pt x="951" y="278"/>
                </a:moveTo>
                <a:cubicBezTo>
                  <a:pt x="952" y="278"/>
                  <a:pt x="953" y="278"/>
                  <a:pt x="954" y="277"/>
                </a:cubicBezTo>
                <a:cubicBezTo>
                  <a:pt x="984" y="246"/>
                  <a:pt x="984" y="246"/>
                  <a:pt x="984" y="246"/>
                </a:cubicBezTo>
                <a:cubicBezTo>
                  <a:pt x="985" y="245"/>
                  <a:pt x="985" y="243"/>
                  <a:pt x="984" y="242"/>
                </a:cubicBezTo>
                <a:cubicBezTo>
                  <a:pt x="983" y="241"/>
                  <a:pt x="981" y="241"/>
                  <a:pt x="980" y="242"/>
                </a:cubicBezTo>
                <a:cubicBezTo>
                  <a:pt x="949" y="273"/>
                  <a:pt x="949" y="273"/>
                  <a:pt x="949" y="273"/>
                </a:cubicBezTo>
                <a:cubicBezTo>
                  <a:pt x="948" y="274"/>
                  <a:pt x="948" y="276"/>
                  <a:pt x="949" y="277"/>
                </a:cubicBezTo>
                <a:cubicBezTo>
                  <a:pt x="950" y="278"/>
                  <a:pt x="951" y="278"/>
                  <a:pt x="951" y="278"/>
                </a:cubicBezTo>
                <a:close/>
                <a:moveTo>
                  <a:pt x="911" y="315"/>
                </a:moveTo>
                <a:cubicBezTo>
                  <a:pt x="912" y="316"/>
                  <a:pt x="912" y="316"/>
                  <a:pt x="913" y="316"/>
                </a:cubicBezTo>
                <a:cubicBezTo>
                  <a:pt x="914" y="316"/>
                  <a:pt x="915" y="316"/>
                  <a:pt x="915" y="315"/>
                </a:cubicBezTo>
                <a:cubicBezTo>
                  <a:pt x="924" y="306"/>
                  <a:pt x="924" y="306"/>
                  <a:pt x="924" y="306"/>
                </a:cubicBezTo>
                <a:cubicBezTo>
                  <a:pt x="926" y="305"/>
                  <a:pt x="926" y="303"/>
                  <a:pt x="924" y="302"/>
                </a:cubicBezTo>
                <a:cubicBezTo>
                  <a:pt x="923" y="301"/>
                  <a:pt x="921" y="301"/>
                  <a:pt x="920" y="302"/>
                </a:cubicBezTo>
                <a:cubicBezTo>
                  <a:pt x="911" y="311"/>
                  <a:pt x="911" y="311"/>
                  <a:pt x="911" y="311"/>
                </a:cubicBezTo>
                <a:cubicBezTo>
                  <a:pt x="910" y="312"/>
                  <a:pt x="910" y="314"/>
                  <a:pt x="911" y="315"/>
                </a:cubicBezTo>
                <a:close/>
                <a:moveTo>
                  <a:pt x="572" y="650"/>
                </a:moveTo>
                <a:cubicBezTo>
                  <a:pt x="545" y="677"/>
                  <a:pt x="545" y="677"/>
                  <a:pt x="545" y="677"/>
                </a:cubicBezTo>
                <a:cubicBezTo>
                  <a:pt x="543" y="678"/>
                  <a:pt x="543" y="680"/>
                  <a:pt x="545" y="681"/>
                </a:cubicBezTo>
                <a:cubicBezTo>
                  <a:pt x="545" y="682"/>
                  <a:pt x="546" y="682"/>
                  <a:pt x="547" y="682"/>
                </a:cubicBezTo>
                <a:cubicBezTo>
                  <a:pt x="548" y="682"/>
                  <a:pt x="548" y="682"/>
                  <a:pt x="549" y="681"/>
                </a:cubicBezTo>
                <a:cubicBezTo>
                  <a:pt x="577" y="654"/>
                  <a:pt x="577" y="654"/>
                  <a:pt x="577" y="654"/>
                </a:cubicBezTo>
                <a:cubicBezTo>
                  <a:pt x="578" y="653"/>
                  <a:pt x="578" y="651"/>
                  <a:pt x="577" y="650"/>
                </a:cubicBezTo>
                <a:cubicBezTo>
                  <a:pt x="575" y="648"/>
                  <a:pt x="574" y="648"/>
                  <a:pt x="572" y="650"/>
                </a:cubicBezTo>
                <a:close/>
                <a:moveTo>
                  <a:pt x="523" y="699"/>
                </a:moveTo>
                <a:cubicBezTo>
                  <a:pt x="412" y="810"/>
                  <a:pt x="412" y="810"/>
                  <a:pt x="412" y="810"/>
                </a:cubicBezTo>
                <a:cubicBezTo>
                  <a:pt x="410" y="811"/>
                  <a:pt x="410" y="813"/>
                  <a:pt x="412" y="814"/>
                </a:cubicBezTo>
                <a:cubicBezTo>
                  <a:pt x="412" y="815"/>
                  <a:pt x="413" y="815"/>
                  <a:pt x="414" y="815"/>
                </a:cubicBezTo>
                <a:cubicBezTo>
                  <a:pt x="415" y="815"/>
                  <a:pt x="415" y="815"/>
                  <a:pt x="416" y="814"/>
                </a:cubicBezTo>
                <a:cubicBezTo>
                  <a:pt x="527" y="703"/>
                  <a:pt x="527" y="703"/>
                  <a:pt x="527" y="703"/>
                </a:cubicBezTo>
                <a:cubicBezTo>
                  <a:pt x="529" y="702"/>
                  <a:pt x="529" y="700"/>
                  <a:pt x="527" y="699"/>
                </a:cubicBezTo>
                <a:cubicBezTo>
                  <a:pt x="526" y="697"/>
                  <a:pt x="524" y="697"/>
                  <a:pt x="523" y="699"/>
                </a:cubicBezTo>
                <a:close/>
                <a:moveTo>
                  <a:pt x="908" y="318"/>
                </a:moveTo>
                <a:cubicBezTo>
                  <a:pt x="907" y="317"/>
                  <a:pt x="905" y="317"/>
                  <a:pt x="903" y="318"/>
                </a:cubicBezTo>
                <a:cubicBezTo>
                  <a:pt x="739" y="483"/>
                  <a:pt x="739" y="483"/>
                  <a:pt x="739" y="483"/>
                </a:cubicBezTo>
                <a:cubicBezTo>
                  <a:pt x="738" y="484"/>
                  <a:pt x="738" y="486"/>
                  <a:pt x="739" y="487"/>
                </a:cubicBezTo>
                <a:cubicBezTo>
                  <a:pt x="740" y="488"/>
                  <a:pt x="740" y="488"/>
                  <a:pt x="741" y="488"/>
                </a:cubicBezTo>
                <a:cubicBezTo>
                  <a:pt x="742" y="488"/>
                  <a:pt x="743" y="488"/>
                  <a:pt x="743" y="487"/>
                </a:cubicBezTo>
                <a:cubicBezTo>
                  <a:pt x="908" y="323"/>
                  <a:pt x="908" y="323"/>
                  <a:pt x="908" y="323"/>
                </a:cubicBezTo>
                <a:cubicBezTo>
                  <a:pt x="909" y="321"/>
                  <a:pt x="909" y="320"/>
                  <a:pt x="908" y="318"/>
                </a:cubicBezTo>
                <a:close/>
                <a:moveTo>
                  <a:pt x="1140" y="82"/>
                </a:moveTo>
                <a:cubicBezTo>
                  <a:pt x="1140" y="82"/>
                  <a:pt x="1140" y="82"/>
                  <a:pt x="1140" y="82"/>
                </a:cubicBezTo>
                <a:cubicBezTo>
                  <a:pt x="1140" y="82"/>
                  <a:pt x="1139" y="82"/>
                  <a:pt x="1139" y="82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1139" y="83"/>
                  <a:pt x="1139" y="83"/>
                  <a:pt x="1139" y="83"/>
                </a:cubicBezTo>
                <a:cubicBezTo>
                  <a:pt x="998" y="224"/>
                  <a:pt x="998" y="224"/>
                  <a:pt x="998" y="224"/>
                </a:cubicBezTo>
                <a:cubicBezTo>
                  <a:pt x="997" y="225"/>
                  <a:pt x="997" y="227"/>
                  <a:pt x="998" y="228"/>
                </a:cubicBezTo>
                <a:cubicBezTo>
                  <a:pt x="999" y="229"/>
                  <a:pt x="999" y="229"/>
                  <a:pt x="1000" y="229"/>
                </a:cubicBezTo>
                <a:cubicBezTo>
                  <a:pt x="1001" y="229"/>
                  <a:pt x="1002" y="229"/>
                  <a:pt x="1002" y="228"/>
                </a:cubicBezTo>
                <a:cubicBezTo>
                  <a:pt x="1143" y="87"/>
                  <a:pt x="1143" y="87"/>
                  <a:pt x="1143" y="87"/>
                </a:cubicBezTo>
                <a:cubicBezTo>
                  <a:pt x="1144" y="87"/>
                  <a:pt x="1144" y="87"/>
                  <a:pt x="1145" y="86"/>
                </a:cubicBezTo>
                <a:cubicBezTo>
                  <a:pt x="1198" y="33"/>
                  <a:pt x="1198" y="33"/>
                  <a:pt x="1198" y="33"/>
                </a:cubicBezTo>
                <a:cubicBezTo>
                  <a:pt x="1199" y="32"/>
                  <a:pt x="1199" y="30"/>
                  <a:pt x="1198" y="28"/>
                </a:cubicBezTo>
                <a:cubicBezTo>
                  <a:pt x="1196" y="27"/>
                  <a:pt x="1195" y="27"/>
                  <a:pt x="1193" y="28"/>
                </a:cubicBezTo>
                <a:cubicBezTo>
                  <a:pt x="1189" y="33"/>
                  <a:pt x="1189" y="33"/>
                  <a:pt x="1189" y="33"/>
                </a:cubicBezTo>
                <a:lnTo>
                  <a:pt x="1140" y="82"/>
                </a:lnTo>
                <a:close/>
                <a:moveTo>
                  <a:pt x="960" y="283"/>
                </a:moveTo>
                <a:cubicBezTo>
                  <a:pt x="961" y="283"/>
                  <a:pt x="961" y="283"/>
                  <a:pt x="962" y="282"/>
                </a:cubicBezTo>
                <a:cubicBezTo>
                  <a:pt x="997" y="248"/>
                  <a:pt x="997" y="248"/>
                  <a:pt x="997" y="248"/>
                </a:cubicBezTo>
                <a:cubicBezTo>
                  <a:pt x="998" y="247"/>
                  <a:pt x="998" y="245"/>
                  <a:pt x="997" y="243"/>
                </a:cubicBezTo>
                <a:cubicBezTo>
                  <a:pt x="996" y="242"/>
                  <a:pt x="994" y="242"/>
                  <a:pt x="992" y="243"/>
                </a:cubicBezTo>
                <a:cubicBezTo>
                  <a:pt x="958" y="278"/>
                  <a:pt x="958" y="278"/>
                  <a:pt x="958" y="278"/>
                </a:cubicBezTo>
                <a:cubicBezTo>
                  <a:pt x="956" y="279"/>
                  <a:pt x="956" y="281"/>
                  <a:pt x="958" y="282"/>
                </a:cubicBezTo>
                <a:cubicBezTo>
                  <a:pt x="958" y="283"/>
                  <a:pt x="959" y="283"/>
                  <a:pt x="960" y="283"/>
                </a:cubicBezTo>
                <a:close/>
                <a:moveTo>
                  <a:pt x="1007" y="234"/>
                </a:moveTo>
                <a:cubicBezTo>
                  <a:pt x="1007" y="234"/>
                  <a:pt x="1008" y="235"/>
                  <a:pt x="1009" y="235"/>
                </a:cubicBezTo>
                <a:cubicBezTo>
                  <a:pt x="1009" y="235"/>
                  <a:pt x="1010" y="234"/>
                  <a:pt x="1011" y="234"/>
                </a:cubicBezTo>
                <a:cubicBezTo>
                  <a:pt x="1209" y="36"/>
                  <a:pt x="1209" y="36"/>
                  <a:pt x="1209" y="36"/>
                </a:cubicBezTo>
                <a:cubicBezTo>
                  <a:pt x="1210" y="35"/>
                  <a:pt x="1210" y="33"/>
                  <a:pt x="1209" y="31"/>
                </a:cubicBezTo>
                <a:cubicBezTo>
                  <a:pt x="1208" y="30"/>
                  <a:pt x="1206" y="30"/>
                  <a:pt x="1204" y="31"/>
                </a:cubicBezTo>
                <a:cubicBezTo>
                  <a:pt x="1007" y="229"/>
                  <a:pt x="1007" y="229"/>
                  <a:pt x="1007" y="229"/>
                </a:cubicBezTo>
                <a:cubicBezTo>
                  <a:pt x="1005" y="230"/>
                  <a:pt x="1005" y="232"/>
                  <a:pt x="1007" y="234"/>
                </a:cubicBezTo>
                <a:close/>
                <a:moveTo>
                  <a:pt x="522" y="714"/>
                </a:moveTo>
                <a:cubicBezTo>
                  <a:pt x="486" y="749"/>
                  <a:pt x="486" y="749"/>
                  <a:pt x="486" y="749"/>
                </a:cubicBezTo>
                <a:cubicBezTo>
                  <a:pt x="486" y="749"/>
                  <a:pt x="486" y="749"/>
                  <a:pt x="486" y="749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3" y="823"/>
                  <a:pt x="413" y="823"/>
                  <a:pt x="413" y="823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1" y="825"/>
                  <a:pt x="411" y="825"/>
                  <a:pt x="411" y="825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6"/>
                  <a:pt x="410" y="826"/>
                  <a:pt x="410" y="826"/>
                </a:cubicBezTo>
                <a:cubicBezTo>
                  <a:pt x="410" y="827"/>
                  <a:pt x="410" y="827"/>
                  <a:pt x="410" y="828"/>
                </a:cubicBezTo>
                <a:cubicBezTo>
                  <a:pt x="410" y="829"/>
                  <a:pt x="411" y="829"/>
                  <a:pt x="411" y="829"/>
                </a:cubicBezTo>
                <a:cubicBezTo>
                  <a:pt x="411" y="829"/>
                  <a:pt x="412" y="830"/>
                  <a:pt x="412" y="830"/>
                </a:cubicBezTo>
                <a:cubicBezTo>
                  <a:pt x="412" y="830"/>
                  <a:pt x="412" y="830"/>
                  <a:pt x="412" y="830"/>
                </a:cubicBezTo>
                <a:cubicBezTo>
                  <a:pt x="412" y="830"/>
                  <a:pt x="413" y="830"/>
                  <a:pt x="413" y="830"/>
                </a:cubicBezTo>
                <a:cubicBezTo>
                  <a:pt x="414" y="830"/>
                  <a:pt x="415" y="830"/>
                  <a:pt x="415" y="829"/>
                </a:cubicBezTo>
                <a:cubicBezTo>
                  <a:pt x="416" y="828"/>
                  <a:pt x="416" y="828"/>
                  <a:pt x="416" y="828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488" y="755"/>
                  <a:pt x="488" y="755"/>
                  <a:pt x="488" y="755"/>
                </a:cubicBezTo>
                <a:cubicBezTo>
                  <a:pt x="526" y="718"/>
                  <a:pt x="526" y="718"/>
                  <a:pt x="526" y="718"/>
                </a:cubicBezTo>
                <a:cubicBezTo>
                  <a:pt x="528" y="716"/>
                  <a:pt x="528" y="715"/>
                  <a:pt x="526" y="713"/>
                </a:cubicBezTo>
                <a:cubicBezTo>
                  <a:pt x="525" y="712"/>
                  <a:pt x="523" y="712"/>
                  <a:pt x="522" y="714"/>
                </a:cubicBezTo>
                <a:close/>
                <a:moveTo>
                  <a:pt x="932" y="308"/>
                </a:moveTo>
                <a:cubicBezTo>
                  <a:pt x="931" y="307"/>
                  <a:pt x="929" y="307"/>
                  <a:pt x="928" y="308"/>
                </a:cubicBezTo>
                <a:cubicBezTo>
                  <a:pt x="746" y="490"/>
                  <a:pt x="746" y="490"/>
                  <a:pt x="746" y="490"/>
                </a:cubicBezTo>
                <a:cubicBezTo>
                  <a:pt x="745" y="491"/>
                  <a:pt x="745" y="493"/>
                  <a:pt x="746" y="494"/>
                </a:cubicBezTo>
                <a:cubicBezTo>
                  <a:pt x="746" y="495"/>
                  <a:pt x="747" y="495"/>
                  <a:pt x="748" y="495"/>
                </a:cubicBezTo>
                <a:cubicBezTo>
                  <a:pt x="749" y="495"/>
                  <a:pt x="750" y="495"/>
                  <a:pt x="750" y="494"/>
                </a:cubicBezTo>
                <a:cubicBezTo>
                  <a:pt x="932" y="312"/>
                  <a:pt x="932" y="312"/>
                  <a:pt x="932" y="312"/>
                </a:cubicBezTo>
                <a:cubicBezTo>
                  <a:pt x="933" y="311"/>
                  <a:pt x="933" y="309"/>
                  <a:pt x="932" y="308"/>
                </a:cubicBezTo>
                <a:close/>
                <a:moveTo>
                  <a:pt x="944" y="310"/>
                </a:moveTo>
                <a:cubicBezTo>
                  <a:pt x="943" y="309"/>
                  <a:pt x="941" y="309"/>
                  <a:pt x="940" y="310"/>
                </a:cubicBezTo>
                <a:cubicBezTo>
                  <a:pt x="762" y="488"/>
                  <a:pt x="762" y="488"/>
                  <a:pt x="762" y="488"/>
                </a:cubicBezTo>
                <a:cubicBezTo>
                  <a:pt x="761" y="489"/>
                  <a:pt x="761" y="491"/>
                  <a:pt x="762" y="492"/>
                </a:cubicBezTo>
                <a:cubicBezTo>
                  <a:pt x="763" y="493"/>
                  <a:pt x="763" y="493"/>
                  <a:pt x="764" y="493"/>
                </a:cubicBezTo>
                <a:cubicBezTo>
                  <a:pt x="765" y="493"/>
                  <a:pt x="766" y="493"/>
                  <a:pt x="766" y="492"/>
                </a:cubicBezTo>
                <a:cubicBezTo>
                  <a:pt x="944" y="315"/>
                  <a:pt x="944" y="315"/>
                  <a:pt x="944" y="315"/>
                </a:cubicBezTo>
                <a:cubicBezTo>
                  <a:pt x="945" y="313"/>
                  <a:pt x="945" y="311"/>
                  <a:pt x="944" y="310"/>
                </a:cubicBezTo>
                <a:close/>
                <a:moveTo>
                  <a:pt x="507" y="742"/>
                </a:moveTo>
                <a:cubicBezTo>
                  <a:pt x="495" y="754"/>
                  <a:pt x="495" y="754"/>
                  <a:pt x="495" y="754"/>
                </a:cubicBezTo>
                <a:cubicBezTo>
                  <a:pt x="494" y="756"/>
                  <a:pt x="494" y="758"/>
                  <a:pt x="495" y="759"/>
                </a:cubicBezTo>
                <a:cubicBezTo>
                  <a:pt x="496" y="759"/>
                  <a:pt x="497" y="760"/>
                  <a:pt x="498" y="760"/>
                </a:cubicBezTo>
                <a:cubicBezTo>
                  <a:pt x="498" y="760"/>
                  <a:pt x="499" y="759"/>
                  <a:pt x="500" y="759"/>
                </a:cubicBezTo>
                <a:cubicBezTo>
                  <a:pt x="512" y="747"/>
                  <a:pt x="512" y="747"/>
                  <a:pt x="512" y="747"/>
                </a:cubicBezTo>
                <a:cubicBezTo>
                  <a:pt x="513" y="745"/>
                  <a:pt x="513" y="743"/>
                  <a:pt x="512" y="742"/>
                </a:cubicBezTo>
                <a:cubicBezTo>
                  <a:pt x="511" y="741"/>
                  <a:pt x="509" y="741"/>
                  <a:pt x="507" y="742"/>
                </a:cubicBezTo>
                <a:close/>
                <a:moveTo>
                  <a:pt x="975" y="282"/>
                </a:moveTo>
                <a:cubicBezTo>
                  <a:pt x="976" y="282"/>
                  <a:pt x="976" y="282"/>
                  <a:pt x="977" y="282"/>
                </a:cubicBezTo>
                <a:cubicBezTo>
                  <a:pt x="1007" y="252"/>
                  <a:pt x="1007" y="252"/>
                  <a:pt x="1007" y="252"/>
                </a:cubicBezTo>
                <a:cubicBezTo>
                  <a:pt x="1008" y="250"/>
                  <a:pt x="1008" y="248"/>
                  <a:pt x="1007" y="247"/>
                </a:cubicBezTo>
                <a:cubicBezTo>
                  <a:pt x="1006" y="246"/>
                  <a:pt x="1004" y="246"/>
                  <a:pt x="1003" y="247"/>
                </a:cubicBezTo>
                <a:cubicBezTo>
                  <a:pt x="973" y="277"/>
                  <a:pt x="973" y="277"/>
                  <a:pt x="973" y="277"/>
                </a:cubicBezTo>
                <a:cubicBezTo>
                  <a:pt x="971" y="278"/>
                  <a:pt x="971" y="280"/>
                  <a:pt x="973" y="282"/>
                </a:cubicBezTo>
                <a:cubicBezTo>
                  <a:pt x="973" y="282"/>
                  <a:pt x="974" y="282"/>
                  <a:pt x="975" y="282"/>
                </a:cubicBezTo>
                <a:close/>
                <a:moveTo>
                  <a:pt x="1017" y="237"/>
                </a:moveTo>
                <a:cubicBezTo>
                  <a:pt x="1017" y="238"/>
                  <a:pt x="1018" y="238"/>
                  <a:pt x="1019" y="238"/>
                </a:cubicBezTo>
                <a:cubicBezTo>
                  <a:pt x="1020" y="238"/>
                  <a:pt x="1020" y="238"/>
                  <a:pt x="1021" y="237"/>
                </a:cubicBezTo>
                <a:cubicBezTo>
                  <a:pt x="1220" y="39"/>
                  <a:pt x="1220" y="39"/>
                  <a:pt x="1220" y="39"/>
                </a:cubicBezTo>
                <a:cubicBezTo>
                  <a:pt x="1221" y="38"/>
                  <a:pt x="1221" y="36"/>
                  <a:pt x="1220" y="35"/>
                </a:cubicBezTo>
                <a:cubicBezTo>
                  <a:pt x="1218" y="33"/>
                  <a:pt x="1216" y="33"/>
                  <a:pt x="1215" y="35"/>
                </a:cubicBezTo>
                <a:cubicBezTo>
                  <a:pt x="1017" y="233"/>
                  <a:pt x="1017" y="233"/>
                  <a:pt x="1017" y="233"/>
                </a:cubicBezTo>
                <a:cubicBezTo>
                  <a:pt x="1016" y="234"/>
                  <a:pt x="1016" y="236"/>
                  <a:pt x="1017" y="237"/>
                </a:cubicBezTo>
                <a:close/>
                <a:moveTo>
                  <a:pt x="486" y="764"/>
                </a:moveTo>
                <a:cubicBezTo>
                  <a:pt x="468" y="782"/>
                  <a:pt x="468" y="782"/>
                  <a:pt x="468" y="782"/>
                </a:cubicBezTo>
                <a:cubicBezTo>
                  <a:pt x="467" y="783"/>
                  <a:pt x="467" y="785"/>
                  <a:pt x="468" y="786"/>
                </a:cubicBezTo>
                <a:cubicBezTo>
                  <a:pt x="468" y="787"/>
                  <a:pt x="469" y="787"/>
                  <a:pt x="470" y="787"/>
                </a:cubicBezTo>
                <a:cubicBezTo>
                  <a:pt x="471" y="787"/>
                  <a:pt x="472" y="787"/>
                  <a:pt x="472" y="786"/>
                </a:cubicBezTo>
                <a:cubicBezTo>
                  <a:pt x="491" y="768"/>
                  <a:pt x="491" y="768"/>
                  <a:pt x="491" y="768"/>
                </a:cubicBezTo>
                <a:cubicBezTo>
                  <a:pt x="492" y="767"/>
                  <a:pt x="492" y="765"/>
                  <a:pt x="491" y="764"/>
                </a:cubicBezTo>
                <a:cubicBezTo>
                  <a:pt x="489" y="762"/>
                  <a:pt x="487" y="762"/>
                  <a:pt x="486" y="764"/>
                </a:cubicBezTo>
                <a:close/>
                <a:moveTo>
                  <a:pt x="420" y="838"/>
                </a:moveTo>
                <a:cubicBezTo>
                  <a:pt x="467" y="791"/>
                  <a:pt x="467" y="791"/>
                  <a:pt x="467" y="791"/>
                </a:cubicBezTo>
                <a:cubicBezTo>
                  <a:pt x="469" y="790"/>
                  <a:pt x="469" y="788"/>
                  <a:pt x="467" y="787"/>
                </a:cubicBezTo>
                <a:cubicBezTo>
                  <a:pt x="466" y="786"/>
                  <a:pt x="464" y="786"/>
                  <a:pt x="463" y="787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55" y="795"/>
                  <a:pt x="455" y="795"/>
                  <a:pt x="455" y="795"/>
                </a:cubicBezTo>
                <a:cubicBezTo>
                  <a:pt x="416" y="834"/>
                  <a:pt x="416" y="834"/>
                  <a:pt x="416" y="834"/>
                </a:cubicBezTo>
                <a:cubicBezTo>
                  <a:pt x="415" y="835"/>
                  <a:pt x="415" y="837"/>
                  <a:pt x="416" y="838"/>
                </a:cubicBezTo>
                <a:cubicBezTo>
                  <a:pt x="417" y="839"/>
                  <a:pt x="417" y="839"/>
                  <a:pt x="418" y="839"/>
                </a:cubicBezTo>
                <a:cubicBezTo>
                  <a:pt x="419" y="839"/>
                  <a:pt x="420" y="839"/>
                  <a:pt x="420" y="838"/>
                </a:cubicBezTo>
                <a:close/>
                <a:moveTo>
                  <a:pt x="423" y="850"/>
                </a:moveTo>
                <a:cubicBezTo>
                  <a:pt x="462" y="810"/>
                  <a:pt x="462" y="810"/>
                  <a:pt x="462" y="810"/>
                </a:cubicBezTo>
                <a:cubicBezTo>
                  <a:pt x="465" y="807"/>
                  <a:pt x="465" y="807"/>
                  <a:pt x="465" y="807"/>
                </a:cubicBezTo>
                <a:cubicBezTo>
                  <a:pt x="466" y="806"/>
                  <a:pt x="466" y="804"/>
                  <a:pt x="465" y="803"/>
                </a:cubicBezTo>
                <a:cubicBezTo>
                  <a:pt x="464" y="802"/>
                  <a:pt x="462" y="802"/>
                  <a:pt x="461" y="803"/>
                </a:cubicBezTo>
                <a:cubicBezTo>
                  <a:pt x="458" y="806"/>
                  <a:pt x="458" y="806"/>
                  <a:pt x="458" y="806"/>
                </a:cubicBezTo>
                <a:cubicBezTo>
                  <a:pt x="433" y="831"/>
                  <a:pt x="433" y="831"/>
                  <a:pt x="433" y="831"/>
                </a:cubicBezTo>
                <a:cubicBezTo>
                  <a:pt x="413" y="851"/>
                  <a:pt x="413" y="851"/>
                  <a:pt x="413" y="851"/>
                </a:cubicBezTo>
                <a:cubicBezTo>
                  <a:pt x="412" y="852"/>
                  <a:pt x="412" y="854"/>
                  <a:pt x="413" y="855"/>
                </a:cubicBezTo>
                <a:cubicBezTo>
                  <a:pt x="413" y="856"/>
                  <a:pt x="414" y="856"/>
                  <a:pt x="415" y="856"/>
                </a:cubicBezTo>
                <a:cubicBezTo>
                  <a:pt x="416" y="856"/>
                  <a:pt x="416" y="856"/>
                  <a:pt x="417" y="855"/>
                </a:cubicBezTo>
                <a:cubicBezTo>
                  <a:pt x="423" y="850"/>
                  <a:pt x="423" y="850"/>
                  <a:pt x="423" y="850"/>
                </a:cubicBezTo>
                <a:cubicBezTo>
                  <a:pt x="423" y="850"/>
                  <a:pt x="423" y="850"/>
                  <a:pt x="423" y="850"/>
                </a:cubicBezTo>
                <a:close/>
                <a:moveTo>
                  <a:pt x="983" y="281"/>
                </a:moveTo>
                <a:cubicBezTo>
                  <a:pt x="982" y="282"/>
                  <a:pt x="982" y="284"/>
                  <a:pt x="983" y="285"/>
                </a:cubicBezTo>
                <a:cubicBezTo>
                  <a:pt x="984" y="286"/>
                  <a:pt x="984" y="286"/>
                  <a:pt x="985" y="286"/>
                </a:cubicBezTo>
                <a:cubicBezTo>
                  <a:pt x="986" y="286"/>
                  <a:pt x="987" y="286"/>
                  <a:pt x="987" y="285"/>
                </a:cubicBezTo>
                <a:cubicBezTo>
                  <a:pt x="1235" y="38"/>
                  <a:pt x="1235" y="38"/>
                  <a:pt x="1235" y="38"/>
                </a:cubicBezTo>
                <a:cubicBezTo>
                  <a:pt x="1236" y="37"/>
                  <a:pt x="1236" y="35"/>
                  <a:pt x="1235" y="33"/>
                </a:cubicBezTo>
                <a:cubicBezTo>
                  <a:pt x="1234" y="32"/>
                  <a:pt x="1232" y="32"/>
                  <a:pt x="1230" y="33"/>
                </a:cubicBezTo>
                <a:cubicBezTo>
                  <a:pt x="1018" y="246"/>
                  <a:pt x="1018" y="246"/>
                  <a:pt x="1018" y="246"/>
                </a:cubicBezTo>
                <a:lnTo>
                  <a:pt x="983" y="281"/>
                </a:lnTo>
                <a:close/>
                <a:moveTo>
                  <a:pt x="955" y="313"/>
                </a:moveTo>
                <a:cubicBezTo>
                  <a:pt x="954" y="312"/>
                  <a:pt x="952" y="312"/>
                  <a:pt x="951" y="313"/>
                </a:cubicBezTo>
                <a:cubicBezTo>
                  <a:pt x="777" y="486"/>
                  <a:pt x="777" y="486"/>
                  <a:pt x="777" y="486"/>
                </a:cubicBezTo>
                <a:cubicBezTo>
                  <a:pt x="776" y="488"/>
                  <a:pt x="776" y="490"/>
                  <a:pt x="777" y="491"/>
                </a:cubicBezTo>
                <a:cubicBezTo>
                  <a:pt x="778" y="491"/>
                  <a:pt x="779" y="492"/>
                  <a:pt x="780" y="492"/>
                </a:cubicBezTo>
                <a:cubicBezTo>
                  <a:pt x="780" y="492"/>
                  <a:pt x="781" y="491"/>
                  <a:pt x="782" y="491"/>
                </a:cubicBezTo>
                <a:cubicBezTo>
                  <a:pt x="955" y="318"/>
                  <a:pt x="955" y="318"/>
                  <a:pt x="955" y="318"/>
                </a:cubicBezTo>
                <a:cubicBezTo>
                  <a:pt x="956" y="316"/>
                  <a:pt x="956" y="314"/>
                  <a:pt x="955" y="313"/>
                </a:cubicBezTo>
                <a:close/>
                <a:moveTo>
                  <a:pt x="1068" y="214"/>
                </a:moveTo>
                <a:cubicBezTo>
                  <a:pt x="1069" y="214"/>
                  <a:pt x="1070" y="215"/>
                  <a:pt x="1070" y="215"/>
                </a:cubicBezTo>
                <a:cubicBezTo>
                  <a:pt x="1071" y="215"/>
                  <a:pt x="1072" y="214"/>
                  <a:pt x="1073" y="214"/>
                </a:cubicBezTo>
                <a:cubicBezTo>
                  <a:pt x="1246" y="41"/>
                  <a:pt x="1246" y="41"/>
                  <a:pt x="1246" y="41"/>
                </a:cubicBezTo>
                <a:cubicBezTo>
                  <a:pt x="1247" y="39"/>
                  <a:pt x="1247" y="38"/>
                  <a:pt x="1246" y="36"/>
                </a:cubicBezTo>
                <a:cubicBezTo>
                  <a:pt x="1245" y="35"/>
                  <a:pt x="1243" y="35"/>
                  <a:pt x="1241" y="36"/>
                </a:cubicBezTo>
                <a:cubicBezTo>
                  <a:pt x="1068" y="209"/>
                  <a:pt x="1068" y="209"/>
                  <a:pt x="1068" y="209"/>
                </a:cubicBezTo>
                <a:cubicBezTo>
                  <a:pt x="1067" y="211"/>
                  <a:pt x="1067" y="213"/>
                  <a:pt x="1068" y="214"/>
                </a:cubicBezTo>
                <a:close/>
                <a:moveTo>
                  <a:pt x="998" y="287"/>
                </a:moveTo>
                <a:cubicBezTo>
                  <a:pt x="999" y="287"/>
                  <a:pt x="1000" y="287"/>
                  <a:pt x="1001" y="286"/>
                </a:cubicBezTo>
                <a:cubicBezTo>
                  <a:pt x="1054" y="232"/>
                  <a:pt x="1054" y="232"/>
                  <a:pt x="1054" y="232"/>
                </a:cubicBezTo>
                <a:cubicBezTo>
                  <a:pt x="1055" y="231"/>
                  <a:pt x="1055" y="229"/>
                  <a:pt x="1054" y="228"/>
                </a:cubicBezTo>
                <a:cubicBezTo>
                  <a:pt x="1053" y="227"/>
                  <a:pt x="1051" y="227"/>
                  <a:pt x="1050" y="228"/>
                </a:cubicBezTo>
                <a:cubicBezTo>
                  <a:pt x="996" y="282"/>
                  <a:pt x="996" y="282"/>
                  <a:pt x="996" y="282"/>
                </a:cubicBezTo>
                <a:cubicBezTo>
                  <a:pt x="995" y="283"/>
                  <a:pt x="995" y="285"/>
                  <a:pt x="996" y="286"/>
                </a:cubicBezTo>
                <a:cubicBezTo>
                  <a:pt x="997" y="287"/>
                  <a:pt x="998" y="287"/>
                  <a:pt x="998" y="287"/>
                </a:cubicBezTo>
                <a:close/>
                <a:moveTo>
                  <a:pt x="965" y="317"/>
                </a:moveTo>
                <a:cubicBezTo>
                  <a:pt x="964" y="316"/>
                  <a:pt x="962" y="316"/>
                  <a:pt x="961" y="317"/>
                </a:cubicBezTo>
                <a:cubicBezTo>
                  <a:pt x="792" y="486"/>
                  <a:pt x="792" y="486"/>
                  <a:pt x="792" y="486"/>
                </a:cubicBezTo>
                <a:cubicBezTo>
                  <a:pt x="790" y="487"/>
                  <a:pt x="790" y="489"/>
                  <a:pt x="792" y="491"/>
                </a:cubicBezTo>
                <a:cubicBezTo>
                  <a:pt x="792" y="491"/>
                  <a:pt x="793" y="491"/>
                  <a:pt x="794" y="491"/>
                </a:cubicBezTo>
                <a:cubicBezTo>
                  <a:pt x="795" y="491"/>
                  <a:pt x="795" y="491"/>
                  <a:pt x="796" y="491"/>
                </a:cubicBezTo>
                <a:cubicBezTo>
                  <a:pt x="965" y="321"/>
                  <a:pt x="965" y="321"/>
                  <a:pt x="965" y="321"/>
                </a:cubicBezTo>
                <a:cubicBezTo>
                  <a:pt x="967" y="320"/>
                  <a:pt x="967" y="318"/>
                  <a:pt x="965" y="317"/>
                </a:cubicBezTo>
                <a:close/>
                <a:moveTo>
                  <a:pt x="453" y="829"/>
                </a:moveTo>
                <a:cubicBezTo>
                  <a:pt x="451" y="828"/>
                  <a:pt x="449" y="828"/>
                  <a:pt x="448" y="829"/>
                </a:cubicBezTo>
                <a:cubicBezTo>
                  <a:pt x="422" y="856"/>
                  <a:pt x="422" y="856"/>
                  <a:pt x="422" y="856"/>
                </a:cubicBezTo>
                <a:cubicBezTo>
                  <a:pt x="421" y="857"/>
                  <a:pt x="421" y="859"/>
                  <a:pt x="422" y="860"/>
                </a:cubicBezTo>
                <a:cubicBezTo>
                  <a:pt x="423" y="861"/>
                  <a:pt x="424" y="861"/>
                  <a:pt x="424" y="861"/>
                </a:cubicBezTo>
                <a:cubicBezTo>
                  <a:pt x="425" y="861"/>
                  <a:pt x="426" y="861"/>
                  <a:pt x="427" y="860"/>
                </a:cubicBezTo>
                <a:cubicBezTo>
                  <a:pt x="453" y="834"/>
                  <a:pt x="453" y="834"/>
                  <a:pt x="453" y="834"/>
                </a:cubicBezTo>
                <a:cubicBezTo>
                  <a:pt x="454" y="833"/>
                  <a:pt x="454" y="831"/>
                  <a:pt x="453" y="829"/>
                </a:cubicBezTo>
                <a:close/>
                <a:moveTo>
                  <a:pt x="983" y="313"/>
                </a:moveTo>
                <a:cubicBezTo>
                  <a:pt x="982" y="312"/>
                  <a:pt x="980" y="312"/>
                  <a:pt x="979" y="313"/>
                </a:cubicBezTo>
                <a:cubicBezTo>
                  <a:pt x="812" y="479"/>
                  <a:pt x="812" y="479"/>
                  <a:pt x="812" y="479"/>
                </a:cubicBezTo>
                <a:cubicBezTo>
                  <a:pt x="811" y="480"/>
                  <a:pt x="811" y="482"/>
                  <a:pt x="812" y="484"/>
                </a:cubicBezTo>
                <a:cubicBezTo>
                  <a:pt x="813" y="484"/>
                  <a:pt x="814" y="485"/>
                  <a:pt x="815" y="485"/>
                </a:cubicBezTo>
                <a:cubicBezTo>
                  <a:pt x="815" y="485"/>
                  <a:pt x="816" y="484"/>
                  <a:pt x="817" y="484"/>
                </a:cubicBezTo>
                <a:cubicBezTo>
                  <a:pt x="983" y="318"/>
                  <a:pt x="983" y="318"/>
                  <a:pt x="983" y="318"/>
                </a:cubicBezTo>
                <a:cubicBezTo>
                  <a:pt x="984" y="316"/>
                  <a:pt x="984" y="314"/>
                  <a:pt x="983" y="313"/>
                </a:cubicBezTo>
                <a:close/>
                <a:moveTo>
                  <a:pt x="1242" y="50"/>
                </a:moveTo>
                <a:cubicBezTo>
                  <a:pt x="1242" y="50"/>
                  <a:pt x="1242" y="50"/>
                  <a:pt x="1242" y="50"/>
                </a:cubicBezTo>
                <a:cubicBezTo>
                  <a:pt x="1242" y="50"/>
                  <a:pt x="1242" y="50"/>
                  <a:pt x="1242" y="50"/>
                </a:cubicBezTo>
                <a:cubicBezTo>
                  <a:pt x="1076" y="215"/>
                  <a:pt x="1076" y="215"/>
                  <a:pt x="1076" y="215"/>
                </a:cubicBezTo>
                <a:cubicBezTo>
                  <a:pt x="1065" y="227"/>
                  <a:pt x="1065" y="227"/>
                  <a:pt x="1065" y="227"/>
                </a:cubicBezTo>
                <a:cubicBezTo>
                  <a:pt x="1064" y="228"/>
                  <a:pt x="1064" y="230"/>
                  <a:pt x="1065" y="231"/>
                </a:cubicBezTo>
                <a:cubicBezTo>
                  <a:pt x="1066" y="232"/>
                  <a:pt x="1067" y="232"/>
                  <a:pt x="1067" y="232"/>
                </a:cubicBezTo>
                <a:cubicBezTo>
                  <a:pt x="1068" y="232"/>
                  <a:pt x="1069" y="232"/>
                  <a:pt x="1070" y="231"/>
                </a:cubicBezTo>
                <a:cubicBezTo>
                  <a:pt x="1081" y="220"/>
                  <a:pt x="1081" y="220"/>
                  <a:pt x="1081" y="220"/>
                </a:cubicBezTo>
                <a:cubicBezTo>
                  <a:pt x="1246" y="55"/>
                  <a:pt x="1246" y="55"/>
                  <a:pt x="1246" y="55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6" y="54"/>
                  <a:pt x="1246" y="54"/>
                  <a:pt x="1246" y="54"/>
                </a:cubicBezTo>
                <a:cubicBezTo>
                  <a:pt x="1249" y="51"/>
                  <a:pt x="1249" y="51"/>
                  <a:pt x="1249" y="51"/>
                </a:cubicBezTo>
                <a:cubicBezTo>
                  <a:pt x="1250" y="50"/>
                  <a:pt x="1250" y="48"/>
                  <a:pt x="1249" y="47"/>
                </a:cubicBezTo>
                <a:cubicBezTo>
                  <a:pt x="1248" y="46"/>
                  <a:pt x="1246" y="46"/>
                  <a:pt x="1245" y="47"/>
                </a:cubicBezTo>
                <a:lnTo>
                  <a:pt x="1242" y="50"/>
                </a:lnTo>
                <a:close/>
                <a:moveTo>
                  <a:pt x="996" y="301"/>
                </a:moveTo>
                <a:cubicBezTo>
                  <a:pt x="996" y="301"/>
                  <a:pt x="997" y="301"/>
                  <a:pt x="998" y="301"/>
                </a:cubicBezTo>
                <a:cubicBezTo>
                  <a:pt x="998" y="301"/>
                  <a:pt x="999" y="301"/>
                  <a:pt x="1000" y="301"/>
                </a:cubicBezTo>
                <a:cubicBezTo>
                  <a:pt x="1059" y="242"/>
                  <a:pt x="1059" y="242"/>
                  <a:pt x="1059" y="242"/>
                </a:cubicBezTo>
                <a:cubicBezTo>
                  <a:pt x="1060" y="241"/>
                  <a:pt x="1060" y="239"/>
                  <a:pt x="1059" y="238"/>
                </a:cubicBezTo>
                <a:cubicBezTo>
                  <a:pt x="1057" y="236"/>
                  <a:pt x="1055" y="236"/>
                  <a:pt x="1054" y="238"/>
                </a:cubicBezTo>
                <a:cubicBezTo>
                  <a:pt x="996" y="296"/>
                  <a:pt x="996" y="296"/>
                  <a:pt x="996" y="296"/>
                </a:cubicBezTo>
                <a:cubicBezTo>
                  <a:pt x="994" y="297"/>
                  <a:pt x="994" y="299"/>
                  <a:pt x="996" y="301"/>
                </a:cubicBezTo>
                <a:close/>
                <a:moveTo>
                  <a:pt x="433" y="867"/>
                </a:moveTo>
                <a:cubicBezTo>
                  <a:pt x="461" y="840"/>
                  <a:pt x="461" y="840"/>
                  <a:pt x="461" y="840"/>
                </a:cubicBezTo>
                <a:cubicBezTo>
                  <a:pt x="462" y="839"/>
                  <a:pt x="462" y="837"/>
                  <a:pt x="461" y="835"/>
                </a:cubicBezTo>
                <a:cubicBezTo>
                  <a:pt x="459" y="834"/>
                  <a:pt x="457" y="834"/>
                  <a:pt x="456" y="835"/>
                </a:cubicBezTo>
                <a:cubicBezTo>
                  <a:pt x="429" y="863"/>
                  <a:pt x="429" y="863"/>
                  <a:pt x="429" y="863"/>
                </a:cubicBezTo>
                <a:cubicBezTo>
                  <a:pt x="428" y="864"/>
                  <a:pt x="428" y="866"/>
                  <a:pt x="429" y="867"/>
                </a:cubicBezTo>
                <a:cubicBezTo>
                  <a:pt x="429" y="868"/>
                  <a:pt x="430" y="868"/>
                  <a:pt x="431" y="868"/>
                </a:cubicBezTo>
                <a:cubicBezTo>
                  <a:pt x="432" y="868"/>
                  <a:pt x="432" y="868"/>
                  <a:pt x="433" y="867"/>
                </a:cubicBezTo>
                <a:close/>
                <a:moveTo>
                  <a:pt x="459" y="851"/>
                </a:moveTo>
                <a:cubicBezTo>
                  <a:pt x="458" y="850"/>
                  <a:pt x="456" y="850"/>
                  <a:pt x="455" y="851"/>
                </a:cubicBezTo>
                <a:cubicBezTo>
                  <a:pt x="434" y="872"/>
                  <a:pt x="434" y="872"/>
                  <a:pt x="434" y="872"/>
                </a:cubicBezTo>
                <a:cubicBezTo>
                  <a:pt x="430" y="875"/>
                  <a:pt x="430" y="875"/>
                  <a:pt x="430" y="875"/>
                </a:cubicBezTo>
                <a:cubicBezTo>
                  <a:pt x="429" y="877"/>
                  <a:pt x="429" y="879"/>
                  <a:pt x="430" y="880"/>
                </a:cubicBezTo>
                <a:cubicBezTo>
                  <a:pt x="431" y="880"/>
                  <a:pt x="432" y="881"/>
                  <a:pt x="433" y="881"/>
                </a:cubicBezTo>
                <a:cubicBezTo>
                  <a:pt x="433" y="881"/>
                  <a:pt x="434" y="880"/>
                  <a:pt x="435" y="880"/>
                </a:cubicBezTo>
                <a:cubicBezTo>
                  <a:pt x="459" y="856"/>
                  <a:pt x="459" y="856"/>
                  <a:pt x="459" y="856"/>
                </a:cubicBezTo>
                <a:cubicBezTo>
                  <a:pt x="460" y="854"/>
                  <a:pt x="460" y="852"/>
                  <a:pt x="459" y="851"/>
                </a:cubicBezTo>
                <a:close/>
                <a:moveTo>
                  <a:pt x="1072" y="238"/>
                </a:moveTo>
                <a:cubicBezTo>
                  <a:pt x="1073" y="239"/>
                  <a:pt x="1074" y="239"/>
                  <a:pt x="1074" y="239"/>
                </a:cubicBezTo>
                <a:cubicBezTo>
                  <a:pt x="1075" y="239"/>
                  <a:pt x="1076" y="239"/>
                  <a:pt x="1077" y="238"/>
                </a:cubicBezTo>
                <a:cubicBezTo>
                  <a:pt x="1261" y="53"/>
                  <a:pt x="1261" y="53"/>
                  <a:pt x="1261" y="53"/>
                </a:cubicBezTo>
                <a:cubicBezTo>
                  <a:pt x="1262" y="52"/>
                  <a:pt x="1262" y="50"/>
                  <a:pt x="1261" y="49"/>
                </a:cubicBezTo>
                <a:cubicBezTo>
                  <a:pt x="1260" y="48"/>
                  <a:pt x="1258" y="48"/>
                  <a:pt x="1257" y="49"/>
                </a:cubicBezTo>
                <a:cubicBezTo>
                  <a:pt x="1072" y="234"/>
                  <a:pt x="1072" y="234"/>
                  <a:pt x="1072" y="234"/>
                </a:cubicBezTo>
                <a:cubicBezTo>
                  <a:pt x="1071" y="235"/>
                  <a:pt x="1071" y="237"/>
                  <a:pt x="1072" y="238"/>
                </a:cubicBezTo>
                <a:close/>
                <a:moveTo>
                  <a:pt x="986" y="328"/>
                </a:moveTo>
                <a:cubicBezTo>
                  <a:pt x="986" y="328"/>
                  <a:pt x="986" y="328"/>
                  <a:pt x="987" y="328"/>
                </a:cubicBezTo>
                <a:cubicBezTo>
                  <a:pt x="987" y="328"/>
                  <a:pt x="987" y="328"/>
                  <a:pt x="987" y="327"/>
                </a:cubicBezTo>
                <a:cubicBezTo>
                  <a:pt x="1065" y="249"/>
                  <a:pt x="1065" y="249"/>
                  <a:pt x="1065" y="249"/>
                </a:cubicBezTo>
                <a:cubicBezTo>
                  <a:pt x="1066" y="248"/>
                  <a:pt x="1066" y="246"/>
                  <a:pt x="1065" y="245"/>
                </a:cubicBezTo>
                <a:cubicBezTo>
                  <a:pt x="1064" y="244"/>
                  <a:pt x="1062" y="244"/>
                  <a:pt x="1061" y="245"/>
                </a:cubicBezTo>
                <a:cubicBezTo>
                  <a:pt x="983" y="323"/>
                  <a:pt x="983" y="323"/>
                  <a:pt x="983" y="323"/>
                </a:cubicBezTo>
                <a:cubicBezTo>
                  <a:pt x="983" y="323"/>
                  <a:pt x="982" y="323"/>
                  <a:pt x="982" y="323"/>
                </a:cubicBezTo>
                <a:cubicBezTo>
                  <a:pt x="982" y="324"/>
                  <a:pt x="982" y="324"/>
                  <a:pt x="982" y="324"/>
                </a:cubicBezTo>
                <a:cubicBezTo>
                  <a:pt x="825" y="481"/>
                  <a:pt x="825" y="481"/>
                  <a:pt x="825" y="481"/>
                </a:cubicBezTo>
                <a:cubicBezTo>
                  <a:pt x="824" y="482"/>
                  <a:pt x="824" y="484"/>
                  <a:pt x="825" y="485"/>
                </a:cubicBezTo>
                <a:cubicBezTo>
                  <a:pt x="825" y="486"/>
                  <a:pt x="826" y="486"/>
                  <a:pt x="827" y="486"/>
                </a:cubicBezTo>
                <a:cubicBezTo>
                  <a:pt x="828" y="486"/>
                  <a:pt x="828" y="486"/>
                  <a:pt x="829" y="485"/>
                </a:cubicBezTo>
                <a:lnTo>
                  <a:pt x="986" y="328"/>
                </a:lnTo>
                <a:close/>
                <a:moveTo>
                  <a:pt x="1080" y="244"/>
                </a:moveTo>
                <a:cubicBezTo>
                  <a:pt x="1080" y="245"/>
                  <a:pt x="1081" y="245"/>
                  <a:pt x="1082" y="245"/>
                </a:cubicBezTo>
                <a:cubicBezTo>
                  <a:pt x="1083" y="245"/>
                  <a:pt x="1083" y="245"/>
                  <a:pt x="1084" y="244"/>
                </a:cubicBezTo>
                <a:cubicBezTo>
                  <a:pt x="1275" y="54"/>
                  <a:pt x="1275" y="54"/>
                  <a:pt x="1275" y="54"/>
                </a:cubicBezTo>
                <a:cubicBezTo>
                  <a:pt x="1276" y="52"/>
                  <a:pt x="1276" y="50"/>
                  <a:pt x="1275" y="49"/>
                </a:cubicBezTo>
                <a:cubicBezTo>
                  <a:pt x="1274" y="48"/>
                  <a:pt x="1272" y="48"/>
                  <a:pt x="1270" y="49"/>
                </a:cubicBezTo>
                <a:cubicBezTo>
                  <a:pt x="1080" y="240"/>
                  <a:pt x="1080" y="240"/>
                  <a:pt x="1080" y="240"/>
                </a:cubicBezTo>
                <a:cubicBezTo>
                  <a:pt x="1078" y="241"/>
                  <a:pt x="1078" y="243"/>
                  <a:pt x="1080" y="244"/>
                </a:cubicBezTo>
                <a:close/>
                <a:moveTo>
                  <a:pt x="991" y="337"/>
                </a:moveTo>
                <a:cubicBezTo>
                  <a:pt x="991" y="337"/>
                  <a:pt x="992" y="337"/>
                  <a:pt x="992" y="337"/>
                </a:cubicBezTo>
                <a:cubicBezTo>
                  <a:pt x="1072" y="256"/>
                  <a:pt x="1072" y="256"/>
                  <a:pt x="1072" y="256"/>
                </a:cubicBezTo>
                <a:cubicBezTo>
                  <a:pt x="1074" y="255"/>
                  <a:pt x="1074" y="253"/>
                  <a:pt x="1072" y="252"/>
                </a:cubicBezTo>
                <a:cubicBezTo>
                  <a:pt x="1071" y="250"/>
                  <a:pt x="1069" y="250"/>
                  <a:pt x="1068" y="252"/>
                </a:cubicBezTo>
                <a:cubicBezTo>
                  <a:pt x="987" y="332"/>
                  <a:pt x="987" y="332"/>
                  <a:pt x="987" y="332"/>
                </a:cubicBezTo>
                <a:cubicBezTo>
                  <a:pt x="987" y="333"/>
                  <a:pt x="987" y="333"/>
                  <a:pt x="987" y="333"/>
                </a:cubicBezTo>
                <a:cubicBezTo>
                  <a:pt x="986" y="333"/>
                  <a:pt x="986" y="334"/>
                  <a:pt x="986" y="334"/>
                </a:cubicBezTo>
                <a:cubicBezTo>
                  <a:pt x="830" y="490"/>
                  <a:pt x="830" y="490"/>
                  <a:pt x="830" y="490"/>
                </a:cubicBezTo>
                <a:cubicBezTo>
                  <a:pt x="829" y="491"/>
                  <a:pt x="829" y="493"/>
                  <a:pt x="830" y="494"/>
                </a:cubicBezTo>
                <a:cubicBezTo>
                  <a:pt x="830" y="495"/>
                  <a:pt x="831" y="495"/>
                  <a:pt x="832" y="495"/>
                </a:cubicBezTo>
                <a:cubicBezTo>
                  <a:pt x="833" y="495"/>
                  <a:pt x="833" y="495"/>
                  <a:pt x="834" y="494"/>
                </a:cubicBezTo>
                <a:cubicBezTo>
                  <a:pt x="990" y="338"/>
                  <a:pt x="990" y="338"/>
                  <a:pt x="990" y="338"/>
                </a:cubicBezTo>
                <a:cubicBezTo>
                  <a:pt x="990" y="338"/>
                  <a:pt x="991" y="338"/>
                  <a:pt x="991" y="337"/>
                </a:cubicBezTo>
                <a:close/>
                <a:moveTo>
                  <a:pt x="458" y="866"/>
                </a:moveTo>
                <a:cubicBezTo>
                  <a:pt x="457" y="865"/>
                  <a:pt x="454" y="865"/>
                  <a:pt x="453" y="866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40" y="878"/>
                  <a:pt x="440" y="878"/>
                  <a:pt x="440" y="878"/>
                </a:cubicBezTo>
                <a:cubicBezTo>
                  <a:pt x="438" y="882"/>
                  <a:pt x="438" y="882"/>
                  <a:pt x="438" y="882"/>
                </a:cubicBezTo>
                <a:cubicBezTo>
                  <a:pt x="436" y="883"/>
                  <a:pt x="437" y="885"/>
                  <a:pt x="438" y="886"/>
                </a:cubicBezTo>
                <a:cubicBezTo>
                  <a:pt x="438" y="887"/>
                  <a:pt x="439" y="887"/>
                  <a:pt x="440" y="887"/>
                </a:cubicBezTo>
                <a:cubicBezTo>
                  <a:pt x="441" y="887"/>
                  <a:pt x="442" y="887"/>
                  <a:pt x="442" y="886"/>
                </a:cubicBezTo>
                <a:cubicBezTo>
                  <a:pt x="458" y="870"/>
                  <a:pt x="458" y="870"/>
                  <a:pt x="458" y="870"/>
                </a:cubicBezTo>
                <a:cubicBezTo>
                  <a:pt x="459" y="869"/>
                  <a:pt x="459" y="867"/>
                  <a:pt x="458" y="866"/>
                </a:cubicBezTo>
                <a:close/>
                <a:moveTo>
                  <a:pt x="1120" y="218"/>
                </a:moveTo>
                <a:cubicBezTo>
                  <a:pt x="1120" y="219"/>
                  <a:pt x="1121" y="219"/>
                  <a:pt x="1122" y="219"/>
                </a:cubicBezTo>
                <a:cubicBezTo>
                  <a:pt x="1123" y="219"/>
                  <a:pt x="1123" y="219"/>
                  <a:pt x="1124" y="218"/>
                </a:cubicBezTo>
                <a:cubicBezTo>
                  <a:pt x="1287" y="56"/>
                  <a:pt x="1287" y="56"/>
                  <a:pt x="1287" y="56"/>
                </a:cubicBezTo>
                <a:cubicBezTo>
                  <a:pt x="1288" y="55"/>
                  <a:pt x="1288" y="53"/>
                  <a:pt x="1287" y="52"/>
                </a:cubicBezTo>
                <a:cubicBezTo>
                  <a:pt x="1285" y="50"/>
                  <a:pt x="1283" y="50"/>
                  <a:pt x="1282" y="52"/>
                </a:cubicBezTo>
                <a:cubicBezTo>
                  <a:pt x="1120" y="214"/>
                  <a:pt x="1120" y="214"/>
                  <a:pt x="1120" y="214"/>
                </a:cubicBezTo>
                <a:cubicBezTo>
                  <a:pt x="1119" y="215"/>
                  <a:pt x="1119" y="217"/>
                  <a:pt x="1120" y="218"/>
                </a:cubicBezTo>
                <a:close/>
                <a:moveTo>
                  <a:pt x="1094" y="249"/>
                </a:moveTo>
                <a:cubicBezTo>
                  <a:pt x="1111" y="231"/>
                  <a:pt x="1111" y="231"/>
                  <a:pt x="1111" y="231"/>
                </a:cubicBezTo>
                <a:cubicBezTo>
                  <a:pt x="1112" y="230"/>
                  <a:pt x="1112" y="228"/>
                  <a:pt x="1111" y="227"/>
                </a:cubicBezTo>
                <a:cubicBezTo>
                  <a:pt x="1110" y="226"/>
                  <a:pt x="1108" y="226"/>
                  <a:pt x="1107" y="227"/>
                </a:cubicBezTo>
                <a:cubicBezTo>
                  <a:pt x="1089" y="244"/>
                  <a:pt x="1089" y="244"/>
                  <a:pt x="1089" y="244"/>
                </a:cubicBezTo>
                <a:cubicBezTo>
                  <a:pt x="1088" y="246"/>
                  <a:pt x="1088" y="248"/>
                  <a:pt x="1089" y="249"/>
                </a:cubicBezTo>
                <a:cubicBezTo>
                  <a:pt x="1090" y="249"/>
                  <a:pt x="1091" y="250"/>
                  <a:pt x="1092" y="250"/>
                </a:cubicBezTo>
                <a:cubicBezTo>
                  <a:pt x="1092" y="250"/>
                  <a:pt x="1093" y="249"/>
                  <a:pt x="1094" y="249"/>
                </a:cubicBezTo>
                <a:close/>
                <a:moveTo>
                  <a:pt x="1070" y="272"/>
                </a:moveTo>
                <a:cubicBezTo>
                  <a:pt x="1072" y="271"/>
                  <a:pt x="1072" y="269"/>
                  <a:pt x="1070" y="268"/>
                </a:cubicBezTo>
                <a:cubicBezTo>
                  <a:pt x="1069" y="266"/>
                  <a:pt x="1067" y="266"/>
                  <a:pt x="1066" y="268"/>
                </a:cubicBezTo>
                <a:cubicBezTo>
                  <a:pt x="996" y="337"/>
                  <a:pt x="996" y="337"/>
                  <a:pt x="996" y="337"/>
                </a:cubicBezTo>
                <a:cubicBezTo>
                  <a:pt x="995" y="339"/>
                  <a:pt x="995" y="341"/>
                  <a:pt x="996" y="342"/>
                </a:cubicBezTo>
                <a:cubicBezTo>
                  <a:pt x="997" y="342"/>
                  <a:pt x="998" y="343"/>
                  <a:pt x="998" y="343"/>
                </a:cubicBezTo>
                <a:cubicBezTo>
                  <a:pt x="999" y="343"/>
                  <a:pt x="1000" y="342"/>
                  <a:pt x="1001" y="342"/>
                </a:cubicBezTo>
                <a:lnTo>
                  <a:pt x="1070" y="272"/>
                </a:lnTo>
                <a:close/>
                <a:moveTo>
                  <a:pt x="995" y="343"/>
                </a:moveTo>
                <a:cubicBezTo>
                  <a:pt x="994" y="341"/>
                  <a:pt x="992" y="341"/>
                  <a:pt x="991" y="343"/>
                </a:cubicBezTo>
                <a:cubicBezTo>
                  <a:pt x="843" y="491"/>
                  <a:pt x="843" y="491"/>
                  <a:pt x="843" y="491"/>
                </a:cubicBezTo>
                <a:cubicBezTo>
                  <a:pt x="842" y="492"/>
                  <a:pt x="842" y="494"/>
                  <a:pt x="843" y="495"/>
                </a:cubicBezTo>
                <a:cubicBezTo>
                  <a:pt x="844" y="496"/>
                  <a:pt x="844" y="496"/>
                  <a:pt x="845" y="496"/>
                </a:cubicBezTo>
                <a:cubicBezTo>
                  <a:pt x="846" y="496"/>
                  <a:pt x="847" y="496"/>
                  <a:pt x="847" y="495"/>
                </a:cubicBezTo>
                <a:cubicBezTo>
                  <a:pt x="995" y="347"/>
                  <a:pt x="995" y="347"/>
                  <a:pt x="995" y="347"/>
                </a:cubicBezTo>
                <a:cubicBezTo>
                  <a:pt x="997" y="346"/>
                  <a:pt x="997" y="344"/>
                  <a:pt x="995" y="343"/>
                </a:cubicBezTo>
                <a:close/>
                <a:moveTo>
                  <a:pt x="852" y="500"/>
                </a:moveTo>
                <a:cubicBezTo>
                  <a:pt x="853" y="501"/>
                  <a:pt x="853" y="501"/>
                  <a:pt x="854" y="501"/>
                </a:cubicBezTo>
                <a:cubicBezTo>
                  <a:pt x="855" y="501"/>
                  <a:pt x="856" y="501"/>
                  <a:pt x="856" y="500"/>
                </a:cubicBezTo>
                <a:cubicBezTo>
                  <a:pt x="1001" y="355"/>
                  <a:pt x="1001" y="355"/>
                  <a:pt x="1001" y="355"/>
                </a:cubicBezTo>
                <a:cubicBezTo>
                  <a:pt x="1002" y="354"/>
                  <a:pt x="1002" y="352"/>
                  <a:pt x="1001" y="351"/>
                </a:cubicBezTo>
                <a:cubicBezTo>
                  <a:pt x="1000" y="350"/>
                  <a:pt x="998" y="350"/>
                  <a:pt x="997" y="351"/>
                </a:cubicBezTo>
                <a:cubicBezTo>
                  <a:pt x="852" y="496"/>
                  <a:pt x="852" y="496"/>
                  <a:pt x="852" y="496"/>
                </a:cubicBezTo>
                <a:cubicBezTo>
                  <a:pt x="851" y="497"/>
                  <a:pt x="851" y="499"/>
                  <a:pt x="852" y="500"/>
                </a:cubicBezTo>
                <a:close/>
                <a:moveTo>
                  <a:pt x="472" y="880"/>
                </a:moveTo>
                <a:cubicBezTo>
                  <a:pt x="471" y="879"/>
                  <a:pt x="469" y="879"/>
                  <a:pt x="468" y="880"/>
                </a:cubicBezTo>
                <a:cubicBezTo>
                  <a:pt x="461" y="886"/>
                  <a:pt x="461" y="886"/>
                  <a:pt x="461" y="886"/>
                </a:cubicBezTo>
                <a:cubicBezTo>
                  <a:pt x="460" y="887"/>
                  <a:pt x="460" y="889"/>
                  <a:pt x="461" y="891"/>
                </a:cubicBezTo>
                <a:cubicBezTo>
                  <a:pt x="462" y="891"/>
                  <a:pt x="463" y="892"/>
                  <a:pt x="464" y="892"/>
                </a:cubicBezTo>
                <a:cubicBezTo>
                  <a:pt x="464" y="892"/>
                  <a:pt x="465" y="891"/>
                  <a:pt x="466" y="891"/>
                </a:cubicBezTo>
                <a:cubicBezTo>
                  <a:pt x="472" y="884"/>
                  <a:pt x="472" y="884"/>
                  <a:pt x="472" y="884"/>
                </a:cubicBezTo>
                <a:cubicBezTo>
                  <a:pt x="473" y="883"/>
                  <a:pt x="473" y="881"/>
                  <a:pt x="472" y="880"/>
                </a:cubicBezTo>
                <a:close/>
                <a:moveTo>
                  <a:pt x="1087" y="265"/>
                </a:moveTo>
                <a:cubicBezTo>
                  <a:pt x="1088" y="265"/>
                  <a:pt x="1089" y="266"/>
                  <a:pt x="1089" y="266"/>
                </a:cubicBezTo>
                <a:cubicBezTo>
                  <a:pt x="1090" y="266"/>
                  <a:pt x="1091" y="265"/>
                  <a:pt x="1092" y="265"/>
                </a:cubicBezTo>
                <a:cubicBezTo>
                  <a:pt x="1120" y="236"/>
                  <a:pt x="1120" y="236"/>
                  <a:pt x="1120" y="236"/>
                </a:cubicBezTo>
                <a:cubicBezTo>
                  <a:pt x="1121" y="235"/>
                  <a:pt x="1121" y="233"/>
                  <a:pt x="1120" y="232"/>
                </a:cubicBezTo>
                <a:cubicBezTo>
                  <a:pt x="1119" y="231"/>
                  <a:pt x="1117" y="231"/>
                  <a:pt x="1116" y="232"/>
                </a:cubicBezTo>
                <a:cubicBezTo>
                  <a:pt x="1087" y="260"/>
                  <a:pt x="1087" y="260"/>
                  <a:pt x="1087" y="260"/>
                </a:cubicBezTo>
                <a:cubicBezTo>
                  <a:pt x="1086" y="262"/>
                  <a:pt x="1086" y="264"/>
                  <a:pt x="1087" y="265"/>
                </a:cubicBezTo>
                <a:close/>
                <a:moveTo>
                  <a:pt x="1079" y="277"/>
                </a:moveTo>
                <a:cubicBezTo>
                  <a:pt x="1080" y="276"/>
                  <a:pt x="1080" y="274"/>
                  <a:pt x="1079" y="273"/>
                </a:cubicBezTo>
                <a:cubicBezTo>
                  <a:pt x="1078" y="272"/>
                  <a:pt x="1076" y="272"/>
                  <a:pt x="1075" y="273"/>
                </a:cubicBezTo>
                <a:cubicBezTo>
                  <a:pt x="1004" y="344"/>
                  <a:pt x="1004" y="344"/>
                  <a:pt x="1004" y="344"/>
                </a:cubicBezTo>
                <a:cubicBezTo>
                  <a:pt x="1003" y="345"/>
                  <a:pt x="1003" y="347"/>
                  <a:pt x="1004" y="348"/>
                </a:cubicBezTo>
                <a:cubicBezTo>
                  <a:pt x="1004" y="349"/>
                  <a:pt x="1005" y="349"/>
                  <a:pt x="1006" y="349"/>
                </a:cubicBezTo>
                <a:cubicBezTo>
                  <a:pt x="1007" y="349"/>
                  <a:pt x="1008" y="349"/>
                  <a:pt x="1008" y="348"/>
                </a:cubicBezTo>
                <a:lnTo>
                  <a:pt x="1079" y="277"/>
                </a:lnTo>
                <a:close/>
                <a:moveTo>
                  <a:pt x="1121" y="231"/>
                </a:moveTo>
                <a:cubicBezTo>
                  <a:pt x="1122" y="231"/>
                  <a:pt x="1123" y="232"/>
                  <a:pt x="1123" y="232"/>
                </a:cubicBezTo>
                <a:cubicBezTo>
                  <a:pt x="1124" y="232"/>
                  <a:pt x="1125" y="231"/>
                  <a:pt x="1125" y="231"/>
                </a:cubicBezTo>
                <a:cubicBezTo>
                  <a:pt x="1299" y="58"/>
                  <a:pt x="1299" y="58"/>
                  <a:pt x="1299" y="58"/>
                </a:cubicBezTo>
                <a:cubicBezTo>
                  <a:pt x="1300" y="56"/>
                  <a:pt x="1300" y="55"/>
                  <a:pt x="1299" y="53"/>
                </a:cubicBezTo>
                <a:cubicBezTo>
                  <a:pt x="1298" y="52"/>
                  <a:pt x="1296" y="52"/>
                  <a:pt x="1294" y="53"/>
                </a:cubicBezTo>
                <a:cubicBezTo>
                  <a:pt x="1121" y="227"/>
                  <a:pt x="1121" y="227"/>
                  <a:pt x="1121" y="227"/>
                </a:cubicBezTo>
                <a:cubicBezTo>
                  <a:pt x="1120" y="228"/>
                  <a:pt x="1120" y="230"/>
                  <a:pt x="1121" y="231"/>
                </a:cubicBezTo>
                <a:close/>
                <a:moveTo>
                  <a:pt x="856" y="513"/>
                </a:moveTo>
                <a:cubicBezTo>
                  <a:pt x="857" y="513"/>
                  <a:pt x="858" y="512"/>
                  <a:pt x="859" y="512"/>
                </a:cubicBezTo>
                <a:cubicBezTo>
                  <a:pt x="1006" y="365"/>
                  <a:pt x="1006" y="365"/>
                  <a:pt x="1006" y="365"/>
                </a:cubicBezTo>
                <a:cubicBezTo>
                  <a:pt x="1007" y="364"/>
                  <a:pt x="1007" y="362"/>
                  <a:pt x="1006" y="360"/>
                </a:cubicBezTo>
                <a:cubicBezTo>
                  <a:pt x="1004" y="359"/>
                  <a:pt x="1002" y="359"/>
                  <a:pt x="1001" y="360"/>
                </a:cubicBezTo>
                <a:cubicBezTo>
                  <a:pt x="854" y="507"/>
                  <a:pt x="854" y="507"/>
                  <a:pt x="854" y="507"/>
                </a:cubicBezTo>
                <a:cubicBezTo>
                  <a:pt x="853" y="509"/>
                  <a:pt x="853" y="511"/>
                  <a:pt x="854" y="512"/>
                </a:cubicBezTo>
                <a:cubicBezTo>
                  <a:pt x="855" y="512"/>
                  <a:pt x="856" y="513"/>
                  <a:pt x="856" y="513"/>
                </a:cubicBezTo>
                <a:close/>
                <a:moveTo>
                  <a:pt x="1012" y="357"/>
                </a:moveTo>
                <a:cubicBezTo>
                  <a:pt x="1013" y="357"/>
                  <a:pt x="1014" y="357"/>
                  <a:pt x="1014" y="356"/>
                </a:cubicBezTo>
                <a:cubicBezTo>
                  <a:pt x="1090" y="281"/>
                  <a:pt x="1090" y="281"/>
                  <a:pt x="1090" y="281"/>
                </a:cubicBezTo>
                <a:cubicBezTo>
                  <a:pt x="1091" y="279"/>
                  <a:pt x="1091" y="277"/>
                  <a:pt x="1090" y="276"/>
                </a:cubicBezTo>
                <a:cubicBezTo>
                  <a:pt x="1089" y="275"/>
                  <a:pt x="1087" y="275"/>
                  <a:pt x="1085" y="276"/>
                </a:cubicBezTo>
                <a:cubicBezTo>
                  <a:pt x="1010" y="352"/>
                  <a:pt x="1010" y="352"/>
                  <a:pt x="1010" y="352"/>
                </a:cubicBezTo>
                <a:cubicBezTo>
                  <a:pt x="1009" y="353"/>
                  <a:pt x="1009" y="355"/>
                  <a:pt x="1010" y="356"/>
                </a:cubicBezTo>
                <a:cubicBezTo>
                  <a:pt x="1010" y="357"/>
                  <a:pt x="1011" y="357"/>
                  <a:pt x="1012" y="357"/>
                </a:cubicBezTo>
                <a:close/>
                <a:moveTo>
                  <a:pt x="1093" y="273"/>
                </a:moveTo>
                <a:cubicBezTo>
                  <a:pt x="1094" y="273"/>
                  <a:pt x="1095" y="274"/>
                  <a:pt x="1095" y="274"/>
                </a:cubicBezTo>
                <a:cubicBezTo>
                  <a:pt x="1096" y="274"/>
                  <a:pt x="1097" y="273"/>
                  <a:pt x="1098" y="273"/>
                </a:cubicBezTo>
                <a:cubicBezTo>
                  <a:pt x="1315" y="55"/>
                  <a:pt x="1315" y="55"/>
                  <a:pt x="1315" y="55"/>
                </a:cubicBezTo>
                <a:cubicBezTo>
                  <a:pt x="1316" y="54"/>
                  <a:pt x="1316" y="52"/>
                  <a:pt x="1315" y="51"/>
                </a:cubicBezTo>
                <a:cubicBezTo>
                  <a:pt x="1314" y="50"/>
                  <a:pt x="1312" y="50"/>
                  <a:pt x="1311" y="51"/>
                </a:cubicBezTo>
                <a:cubicBezTo>
                  <a:pt x="1093" y="268"/>
                  <a:pt x="1093" y="268"/>
                  <a:pt x="1093" y="268"/>
                </a:cubicBezTo>
                <a:cubicBezTo>
                  <a:pt x="1092" y="270"/>
                  <a:pt x="1092" y="271"/>
                  <a:pt x="1093" y="273"/>
                </a:cubicBezTo>
                <a:close/>
                <a:moveTo>
                  <a:pt x="478" y="884"/>
                </a:moveTo>
                <a:cubicBezTo>
                  <a:pt x="476" y="886"/>
                  <a:pt x="476" y="886"/>
                  <a:pt x="476" y="886"/>
                </a:cubicBezTo>
                <a:cubicBezTo>
                  <a:pt x="475" y="887"/>
                  <a:pt x="473" y="889"/>
                  <a:pt x="472" y="890"/>
                </a:cubicBezTo>
                <a:cubicBezTo>
                  <a:pt x="471" y="890"/>
                  <a:pt x="471" y="890"/>
                  <a:pt x="471" y="890"/>
                </a:cubicBezTo>
                <a:cubicBezTo>
                  <a:pt x="471" y="890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1"/>
                  <a:pt x="471" y="891"/>
                  <a:pt x="471" y="891"/>
                </a:cubicBezTo>
                <a:cubicBezTo>
                  <a:pt x="471" y="892"/>
                  <a:pt x="470" y="892"/>
                  <a:pt x="470" y="892"/>
                </a:cubicBezTo>
                <a:cubicBezTo>
                  <a:pt x="470" y="893"/>
                  <a:pt x="471" y="893"/>
                  <a:pt x="471" y="893"/>
                </a:cubicBezTo>
                <a:cubicBezTo>
                  <a:pt x="471" y="893"/>
                  <a:pt x="471" y="894"/>
                  <a:pt x="471" y="894"/>
                </a:cubicBezTo>
                <a:cubicBezTo>
                  <a:pt x="471" y="894"/>
                  <a:pt x="471" y="894"/>
                  <a:pt x="471" y="895"/>
                </a:cubicBezTo>
                <a:cubicBezTo>
                  <a:pt x="471" y="895"/>
                  <a:pt x="471" y="895"/>
                  <a:pt x="471" y="895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5"/>
                  <a:pt x="472" y="894"/>
                  <a:pt x="472" y="894"/>
                </a:cubicBezTo>
                <a:cubicBezTo>
                  <a:pt x="472" y="894"/>
                  <a:pt x="472" y="894"/>
                  <a:pt x="472" y="894"/>
                </a:cubicBezTo>
                <a:cubicBezTo>
                  <a:pt x="473" y="894"/>
                  <a:pt x="473" y="895"/>
                  <a:pt x="473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4" y="895"/>
                </a:cubicBezTo>
                <a:cubicBezTo>
                  <a:pt x="474" y="895"/>
                  <a:pt x="474" y="895"/>
                  <a:pt x="475" y="895"/>
                </a:cubicBezTo>
                <a:cubicBezTo>
                  <a:pt x="475" y="895"/>
                  <a:pt x="475" y="895"/>
                  <a:pt x="475" y="895"/>
                </a:cubicBezTo>
                <a:cubicBezTo>
                  <a:pt x="475" y="895"/>
                  <a:pt x="476" y="895"/>
                  <a:pt x="476" y="895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6" y="894"/>
                  <a:pt x="476" y="894"/>
                  <a:pt x="476" y="894"/>
                </a:cubicBezTo>
                <a:cubicBezTo>
                  <a:pt x="477" y="893"/>
                  <a:pt x="478" y="892"/>
                  <a:pt x="479" y="891"/>
                </a:cubicBezTo>
                <a:cubicBezTo>
                  <a:pt x="479" y="891"/>
                  <a:pt x="480" y="891"/>
                  <a:pt x="480" y="891"/>
                </a:cubicBezTo>
                <a:cubicBezTo>
                  <a:pt x="482" y="888"/>
                  <a:pt x="482" y="888"/>
                  <a:pt x="482" y="888"/>
                </a:cubicBezTo>
                <a:cubicBezTo>
                  <a:pt x="484" y="887"/>
                  <a:pt x="484" y="885"/>
                  <a:pt x="482" y="884"/>
                </a:cubicBezTo>
                <a:cubicBezTo>
                  <a:pt x="481" y="882"/>
                  <a:pt x="479" y="882"/>
                  <a:pt x="478" y="884"/>
                </a:cubicBezTo>
                <a:close/>
                <a:moveTo>
                  <a:pt x="1010" y="375"/>
                </a:moveTo>
                <a:cubicBezTo>
                  <a:pt x="1011" y="373"/>
                  <a:pt x="1011" y="371"/>
                  <a:pt x="1010" y="370"/>
                </a:cubicBezTo>
                <a:cubicBezTo>
                  <a:pt x="1009" y="369"/>
                  <a:pt x="1007" y="369"/>
                  <a:pt x="1005" y="370"/>
                </a:cubicBezTo>
                <a:cubicBezTo>
                  <a:pt x="850" y="526"/>
                  <a:pt x="850" y="526"/>
                  <a:pt x="850" y="526"/>
                </a:cubicBezTo>
                <a:cubicBezTo>
                  <a:pt x="849" y="527"/>
                  <a:pt x="849" y="529"/>
                  <a:pt x="850" y="530"/>
                </a:cubicBezTo>
                <a:cubicBezTo>
                  <a:pt x="851" y="531"/>
                  <a:pt x="851" y="531"/>
                  <a:pt x="852" y="531"/>
                </a:cubicBezTo>
                <a:cubicBezTo>
                  <a:pt x="853" y="531"/>
                  <a:pt x="854" y="531"/>
                  <a:pt x="854" y="530"/>
                </a:cubicBezTo>
                <a:lnTo>
                  <a:pt x="1010" y="375"/>
                </a:lnTo>
                <a:close/>
                <a:moveTo>
                  <a:pt x="1340" y="43"/>
                </a:moveTo>
                <a:cubicBezTo>
                  <a:pt x="1340" y="43"/>
                  <a:pt x="1341" y="43"/>
                  <a:pt x="1342" y="43"/>
                </a:cubicBezTo>
                <a:cubicBezTo>
                  <a:pt x="1345" y="40"/>
                  <a:pt x="1345" y="40"/>
                  <a:pt x="1345" y="40"/>
                </a:cubicBezTo>
                <a:cubicBezTo>
                  <a:pt x="1346" y="39"/>
                  <a:pt x="1346" y="37"/>
                  <a:pt x="1345" y="35"/>
                </a:cubicBezTo>
                <a:cubicBezTo>
                  <a:pt x="1343" y="34"/>
                  <a:pt x="1341" y="34"/>
                  <a:pt x="1340" y="35"/>
                </a:cubicBezTo>
                <a:cubicBezTo>
                  <a:pt x="1337" y="38"/>
                  <a:pt x="1337" y="38"/>
                  <a:pt x="1337" y="38"/>
                </a:cubicBezTo>
                <a:cubicBezTo>
                  <a:pt x="1336" y="39"/>
                  <a:pt x="1336" y="41"/>
                  <a:pt x="1337" y="43"/>
                </a:cubicBezTo>
                <a:cubicBezTo>
                  <a:pt x="1338" y="43"/>
                  <a:pt x="1339" y="43"/>
                  <a:pt x="1340" y="43"/>
                </a:cubicBezTo>
                <a:close/>
                <a:moveTo>
                  <a:pt x="1015" y="365"/>
                </a:moveTo>
                <a:cubicBezTo>
                  <a:pt x="1015" y="366"/>
                  <a:pt x="1016" y="366"/>
                  <a:pt x="1017" y="366"/>
                </a:cubicBezTo>
                <a:cubicBezTo>
                  <a:pt x="1018" y="366"/>
                  <a:pt x="1018" y="366"/>
                  <a:pt x="1019" y="365"/>
                </a:cubicBezTo>
                <a:cubicBezTo>
                  <a:pt x="1326" y="58"/>
                  <a:pt x="1326" y="58"/>
                  <a:pt x="1326" y="58"/>
                </a:cubicBezTo>
                <a:cubicBezTo>
                  <a:pt x="1328" y="56"/>
                  <a:pt x="1328" y="56"/>
                  <a:pt x="1328" y="56"/>
                </a:cubicBezTo>
                <a:cubicBezTo>
                  <a:pt x="1329" y="56"/>
                  <a:pt x="1329" y="55"/>
                  <a:pt x="1329" y="54"/>
                </a:cubicBezTo>
                <a:cubicBezTo>
                  <a:pt x="1329" y="53"/>
                  <a:pt x="1329" y="52"/>
                  <a:pt x="1328" y="52"/>
                </a:cubicBezTo>
                <a:cubicBezTo>
                  <a:pt x="1327" y="51"/>
                  <a:pt x="1326" y="51"/>
                  <a:pt x="1325" y="51"/>
                </a:cubicBezTo>
                <a:cubicBezTo>
                  <a:pt x="1325" y="51"/>
                  <a:pt x="1324" y="51"/>
                  <a:pt x="1324" y="52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322" y="54"/>
                  <a:pt x="1322" y="54"/>
                  <a:pt x="1322" y="54"/>
                </a:cubicBezTo>
                <a:cubicBezTo>
                  <a:pt x="1015" y="361"/>
                  <a:pt x="1015" y="361"/>
                  <a:pt x="1015" y="361"/>
                </a:cubicBezTo>
                <a:cubicBezTo>
                  <a:pt x="1013" y="362"/>
                  <a:pt x="1013" y="364"/>
                  <a:pt x="1015" y="365"/>
                </a:cubicBezTo>
                <a:close/>
                <a:moveTo>
                  <a:pt x="1022" y="372"/>
                </a:moveTo>
                <a:cubicBezTo>
                  <a:pt x="1022" y="373"/>
                  <a:pt x="1023" y="373"/>
                  <a:pt x="1024" y="373"/>
                </a:cubicBezTo>
                <a:cubicBezTo>
                  <a:pt x="1025" y="373"/>
                  <a:pt x="1025" y="373"/>
                  <a:pt x="1026" y="372"/>
                </a:cubicBezTo>
                <a:cubicBezTo>
                  <a:pt x="1335" y="63"/>
                  <a:pt x="1335" y="63"/>
                  <a:pt x="1335" y="63"/>
                </a:cubicBezTo>
                <a:cubicBezTo>
                  <a:pt x="1337" y="62"/>
                  <a:pt x="1337" y="60"/>
                  <a:pt x="1335" y="59"/>
                </a:cubicBezTo>
                <a:cubicBezTo>
                  <a:pt x="1334" y="57"/>
                  <a:pt x="1332" y="57"/>
                  <a:pt x="1331" y="59"/>
                </a:cubicBezTo>
                <a:cubicBezTo>
                  <a:pt x="1022" y="368"/>
                  <a:pt x="1022" y="368"/>
                  <a:pt x="1022" y="368"/>
                </a:cubicBezTo>
                <a:cubicBezTo>
                  <a:pt x="1020" y="369"/>
                  <a:pt x="1020" y="371"/>
                  <a:pt x="1022" y="372"/>
                </a:cubicBezTo>
                <a:close/>
                <a:moveTo>
                  <a:pt x="1349" y="48"/>
                </a:moveTo>
                <a:cubicBezTo>
                  <a:pt x="1349" y="48"/>
                  <a:pt x="1350" y="48"/>
                  <a:pt x="1351" y="48"/>
                </a:cubicBezTo>
                <a:cubicBezTo>
                  <a:pt x="1357" y="41"/>
                  <a:pt x="1357" y="41"/>
                  <a:pt x="1357" y="41"/>
                </a:cubicBezTo>
                <a:cubicBezTo>
                  <a:pt x="1358" y="40"/>
                  <a:pt x="1358" y="38"/>
                  <a:pt x="1357" y="37"/>
                </a:cubicBezTo>
                <a:cubicBezTo>
                  <a:pt x="1356" y="35"/>
                  <a:pt x="1354" y="35"/>
                  <a:pt x="1353" y="37"/>
                </a:cubicBezTo>
                <a:cubicBezTo>
                  <a:pt x="1346" y="43"/>
                  <a:pt x="1346" y="43"/>
                  <a:pt x="1346" y="43"/>
                </a:cubicBezTo>
                <a:cubicBezTo>
                  <a:pt x="1345" y="44"/>
                  <a:pt x="1345" y="46"/>
                  <a:pt x="1346" y="48"/>
                </a:cubicBezTo>
                <a:cubicBezTo>
                  <a:pt x="1347" y="48"/>
                  <a:pt x="1348" y="48"/>
                  <a:pt x="1349" y="48"/>
                </a:cubicBezTo>
                <a:close/>
                <a:moveTo>
                  <a:pt x="1016" y="378"/>
                </a:moveTo>
                <a:cubicBezTo>
                  <a:pt x="1015" y="377"/>
                  <a:pt x="1013" y="377"/>
                  <a:pt x="1011" y="378"/>
                </a:cubicBezTo>
                <a:cubicBezTo>
                  <a:pt x="853" y="536"/>
                  <a:pt x="853" y="536"/>
                  <a:pt x="853" y="536"/>
                </a:cubicBezTo>
                <a:cubicBezTo>
                  <a:pt x="852" y="537"/>
                  <a:pt x="852" y="539"/>
                  <a:pt x="853" y="541"/>
                </a:cubicBezTo>
                <a:cubicBezTo>
                  <a:pt x="854" y="541"/>
                  <a:pt x="855" y="541"/>
                  <a:pt x="856" y="541"/>
                </a:cubicBezTo>
                <a:cubicBezTo>
                  <a:pt x="856" y="541"/>
                  <a:pt x="857" y="541"/>
                  <a:pt x="858" y="541"/>
                </a:cubicBezTo>
                <a:cubicBezTo>
                  <a:pt x="1016" y="383"/>
                  <a:pt x="1016" y="383"/>
                  <a:pt x="1016" y="383"/>
                </a:cubicBezTo>
                <a:cubicBezTo>
                  <a:pt x="1017" y="381"/>
                  <a:pt x="1017" y="379"/>
                  <a:pt x="1016" y="378"/>
                </a:cubicBezTo>
                <a:close/>
                <a:moveTo>
                  <a:pt x="1017" y="395"/>
                </a:moveTo>
                <a:cubicBezTo>
                  <a:pt x="1019" y="394"/>
                  <a:pt x="1019" y="392"/>
                  <a:pt x="1017" y="391"/>
                </a:cubicBezTo>
                <a:cubicBezTo>
                  <a:pt x="1016" y="389"/>
                  <a:pt x="1014" y="389"/>
                  <a:pt x="1013" y="391"/>
                </a:cubicBezTo>
                <a:cubicBezTo>
                  <a:pt x="859" y="544"/>
                  <a:pt x="859" y="544"/>
                  <a:pt x="859" y="544"/>
                </a:cubicBezTo>
                <a:cubicBezTo>
                  <a:pt x="858" y="546"/>
                  <a:pt x="858" y="547"/>
                  <a:pt x="859" y="549"/>
                </a:cubicBezTo>
                <a:cubicBezTo>
                  <a:pt x="860" y="549"/>
                  <a:pt x="861" y="550"/>
                  <a:pt x="861" y="550"/>
                </a:cubicBezTo>
                <a:cubicBezTo>
                  <a:pt x="862" y="550"/>
                  <a:pt x="863" y="549"/>
                  <a:pt x="864" y="549"/>
                </a:cubicBezTo>
                <a:lnTo>
                  <a:pt x="1017" y="395"/>
                </a:lnTo>
                <a:close/>
                <a:moveTo>
                  <a:pt x="1364" y="47"/>
                </a:moveTo>
                <a:cubicBezTo>
                  <a:pt x="1365" y="47"/>
                  <a:pt x="1365" y="47"/>
                  <a:pt x="1366" y="46"/>
                </a:cubicBezTo>
                <a:cubicBezTo>
                  <a:pt x="1369" y="43"/>
                  <a:pt x="1369" y="43"/>
                  <a:pt x="1369" y="43"/>
                </a:cubicBezTo>
                <a:cubicBezTo>
                  <a:pt x="1371" y="42"/>
                  <a:pt x="1371" y="40"/>
                  <a:pt x="1369" y="39"/>
                </a:cubicBezTo>
                <a:cubicBezTo>
                  <a:pt x="1368" y="37"/>
                  <a:pt x="1366" y="37"/>
                  <a:pt x="1365" y="39"/>
                </a:cubicBezTo>
                <a:cubicBezTo>
                  <a:pt x="1362" y="42"/>
                  <a:pt x="1362" y="42"/>
                  <a:pt x="1362" y="42"/>
                </a:cubicBezTo>
                <a:cubicBezTo>
                  <a:pt x="1360" y="43"/>
                  <a:pt x="1360" y="45"/>
                  <a:pt x="1362" y="46"/>
                </a:cubicBezTo>
                <a:cubicBezTo>
                  <a:pt x="1362" y="47"/>
                  <a:pt x="1363" y="47"/>
                  <a:pt x="1364" y="47"/>
                </a:cubicBezTo>
                <a:close/>
                <a:moveTo>
                  <a:pt x="1345" y="63"/>
                </a:moveTo>
                <a:cubicBezTo>
                  <a:pt x="1344" y="62"/>
                  <a:pt x="1342" y="62"/>
                  <a:pt x="1341" y="63"/>
                </a:cubicBezTo>
                <a:cubicBezTo>
                  <a:pt x="1081" y="322"/>
                  <a:pt x="1081" y="322"/>
                  <a:pt x="1081" y="322"/>
                </a:cubicBezTo>
                <a:cubicBezTo>
                  <a:pt x="1080" y="324"/>
                  <a:pt x="1080" y="326"/>
                  <a:pt x="1081" y="327"/>
                </a:cubicBezTo>
                <a:cubicBezTo>
                  <a:pt x="1082" y="327"/>
                  <a:pt x="1082" y="328"/>
                  <a:pt x="1083" y="328"/>
                </a:cubicBezTo>
                <a:cubicBezTo>
                  <a:pt x="1084" y="328"/>
                  <a:pt x="1085" y="327"/>
                  <a:pt x="1085" y="327"/>
                </a:cubicBezTo>
                <a:cubicBezTo>
                  <a:pt x="1345" y="67"/>
                  <a:pt x="1345" y="67"/>
                  <a:pt x="1345" y="67"/>
                </a:cubicBezTo>
                <a:cubicBezTo>
                  <a:pt x="1346" y="66"/>
                  <a:pt x="1346" y="64"/>
                  <a:pt x="1345" y="63"/>
                </a:cubicBezTo>
                <a:close/>
                <a:moveTo>
                  <a:pt x="1072" y="331"/>
                </a:moveTo>
                <a:cubicBezTo>
                  <a:pt x="1023" y="380"/>
                  <a:pt x="1023" y="380"/>
                  <a:pt x="1023" y="380"/>
                </a:cubicBezTo>
                <a:cubicBezTo>
                  <a:pt x="1022" y="382"/>
                  <a:pt x="1022" y="384"/>
                  <a:pt x="1023" y="385"/>
                </a:cubicBezTo>
                <a:cubicBezTo>
                  <a:pt x="1024" y="385"/>
                  <a:pt x="1025" y="386"/>
                  <a:pt x="1025" y="386"/>
                </a:cubicBezTo>
                <a:cubicBezTo>
                  <a:pt x="1026" y="386"/>
                  <a:pt x="1027" y="385"/>
                  <a:pt x="1028" y="385"/>
                </a:cubicBezTo>
                <a:cubicBezTo>
                  <a:pt x="1077" y="336"/>
                  <a:pt x="1077" y="336"/>
                  <a:pt x="1077" y="336"/>
                </a:cubicBezTo>
                <a:cubicBezTo>
                  <a:pt x="1078" y="334"/>
                  <a:pt x="1078" y="333"/>
                  <a:pt x="1077" y="331"/>
                </a:cubicBezTo>
                <a:cubicBezTo>
                  <a:pt x="1075" y="330"/>
                  <a:pt x="1073" y="330"/>
                  <a:pt x="1072" y="331"/>
                </a:cubicBezTo>
                <a:close/>
                <a:moveTo>
                  <a:pt x="1367" y="51"/>
                </a:moveTo>
                <a:cubicBezTo>
                  <a:pt x="1365" y="52"/>
                  <a:pt x="1365" y="54"/>
                  <a:pt x="1367" y="55"/>
                </a:cubicBezTo>
                <a:cubicBezTo>
                  <a:pt x="1367" y="56"/>
                  <a:pt x="1368" y="56"/>
                  <a:pt x="1369" y="56"/>
                </a:cubicBezTo>
                <a:cubicBezTo>
                  <a:pt x="1369" y="56"/>
                  <a:pt x="1370" y="56"/>
                  <a:pt x="1371" y="55"/>
                </a:cubicBezTo>
                <a:cubicBezTo>
                  <a:pt x="1374" y="52"/>
                  <a:pt x="1374" y="52"/>
                  <a:pt x="1374" y="52"/>
                </a:cubicBezTo>
                <a:cubicBezTo>
                  <a:pt x="1375" y="51"/>
                  <a:pt x="1375" y="49"/>
                  <a:pt x="1374" y="48"/>
                </a:cubicBezTo>
                <a:cubicBezTo>
                  <a:pt x="1373" y="47"/>
                  <a:pt x="1371" y="47"/>
                  <a:pt x="1370" y="48"/>
                </a:cubicBezTo>
                <a:lnTo>
                  <a:pt x="1367" y="51"/>
                </a:lnTo>
                <a:close/>
                <a:moveTo>
                  <a:pt x="1030" y="387"/>
                </a:moveTo>
                <a:cubicBezTo>
                  <a:pt x="1029" y="388"/>
                  <a:pt x="1029" y="390"/>
                  <a:pt x="1030" y="392"/>
                </a:cubicBezTo>
                <a:cubicBezTo>
                  <a:pt x="1031" y="392"/>
                  <a:pt x="1032" y="393"/>
                  <a:pt x="1033" y="393"/>
                </a:cubicBezTo>
                <a:cubicBezTo>
                  <a:pt x="1033" y="393"/>
                  <a:pt x="1034" y="392"/>
                  <a:pt x="1035" y="392"/>
                </a:cubicBezTo>
                <a:cubicBezTo>
                  <a:pt x="1083" y="344"/>
                  <a:pt x="1083" y="344"/>
                  <a:pt x="1083" y="344"/>
                </a:cubicBezTo>
                <a:cubicBezTo>
                  <a:pt x="1084" y="342"/>
                  <a:pt x="1084" y="341"/>
                  <a:pt x="1083" y="339"/>
                </a:cubicBezTo>
                <a:cubicBezTo>
                  <a:pt x="1081" y="338"/>
                  <a:pt x="1079" y="338"/>
                  <a:pt x="1078" y="339"/>
                </a:cubicBezTo>
                <a:lnTo>
                  <a:pt x="1030" y="387"/>
                </a:lnTo>
                <a:close/>
                <a:moveTo>
                  <a:pt x="1019" y="399"/>
                </a:moveTo>
                <a:cubicBezTo>
                  <a:pt x="865" y="553"/>
                  <a:pt x="865" y="553"/>
                  <a:pt x="865" y="553"/>
                </a:cubicBezTo>
                <a:cubicBezTo>
                  <a:pt x="863" y="554"/>
                  <a:pt x="863" y="556"/>
                  <a:pt x="865" y="557"/>
                </a:cubicBezTo>
                <a:cubicBezTo>
                  <a:pt x="865" y="558"/>
                  <a:pt x="866" y="558"/>
                  <a:pt x="867" y="558"/>
                </a:cubicBezTo>
                <a:cubicBezTo>
                  <a:pt x="867" y="558"/>
                  <a:pt x="868" y="558"/>
                  <a:pt x="869" y="557"/>
                </a:cubicBezTo>
                <a:cubicBezTo>
                  <a:pt x="1023" y="403"/>
                  <a:pt x="1023" y="403"/>
                  <a:pt x="1023" y="403"/>
                </a:cubicBezTo>
                <a:cubicBezTo>
                  <a:pt x="1024" y="402"/>
                  <a:pt x="1024" y="400"/>
                  <a:pt x="1023" y="399"/>
                </a:cubicBezTo>
                <a:cubicBezTo>
                  <a:pt x="1022" y="398"/>
                  <a:pt x="1020" y="398"/>
                  <a:pt x="1019" y="399"/>
                </a:cubicBezTo>
                <a:close/>
                <a:moveTo>
                  <a:pt x="1356" y="62"/>
                </a:moveTo>
                <a:cubicBezTo>
                  <a:pt x="1087" y="331"/>
                  <a:pt x="1087" y="331"/>
                  <a:pt x="1087" y="331"/>
                </a:cubicBezTo>
                <a:cubicBezTo>
                  <a:pt x="1085" y="332"/>
                  <a:pt x="1085" y="334"/>
                  <a:pt x="1087" y="335"/>
                </a:cubicBezTo>
                <a:cubicBezTo>
                  <a:pt x="1087" y="336"/>
                  <a:pt x="1088" y="336"/>
                  <a:pt x="1089" y="336"/>
                </a:cubicBezTo>
                <a:cubicBezTo>
                  <a:pt x="1090" y="336"/>
                  <a:pt x="1090" y="336"/>
                  <a:pt x="1091" y="335"/>
                </a:cubicBezTo>
                <a:cubicBezTo>
                  <a:pt x="1360" y="66"/>
                  <a:pt x="1360" y="66"/>
                  <a:pt x="1360" y="66"/>
                </a:cubicBezTo>
                <a:cubicBezTo>
                  <a:pt x="1361" y="65"/>
                  <a:pt x="1361" y="63"/>
                  <a:pt x="1360" y="62"/>
                </a:cubicBezTo>
                <a:cubicBezTo>
                  <a:pt x="1359" y="60"/>
                  <a:pt x="1357" y="60"/>
                  <a:pt x="1356" y="62"/>
                </a:cubicBezTo>
                <a:close/>
                <a:moveTo>
                  <a:pt x="1378" y="47"/>
                </a:moveTo>
                <a:cubicBezTo>
                  <a:pt x="1379" y="47"/>
                  <a:pt x="1379" y="47"/>
                  <a:pt x="1380" y="46"/>
                </a:cubicBezTo>
                <a:cubicBezTo>
                  <a:pt x="1382" y="44"/>
                  <a:pt x="1382" y="44"/>
                  <a:pt x="1382" y="44"/>
                </a:cubicBezTo>
                <a:cubicBezTo>
                  <a:pt x="1383" y="43"/>
                  <a:pt x="1383" y="41"/>
                  <a:pt x="1382" y="40"/>
                </a:cubicBezTo>
                <a:cubicBezTo>
                  <a:pt x="1381" y="39"/>
                  <a:pt x="1379" y="39"/>
                  <a:pt x="1377" y="40"/>
                </a:cubicBezTo>
                <a:cubicBezTo>
                  <a:pt x="1376" y="42"/>
                  <a:pt x="1376" y="42"/>
                  <a:pt x="1376" y="42"/>
                </a:cubicBezTo>
                <a:cubicBezTo>
                  <a:pt x="1374" y="43"/>
                  <a:pt x="1374" y="45"/>
                  <a:pt x="1376" y="46"/>
                </a:cubicBezTo>
                <a:cubicBezTo>
                  <a:pt x="1376" y="47"/>
                  <a:pt x="1377" y="47"/>
                  <a:pt x="1378" y="47"/>
                </a:cubicBezTo>
                <a:close/>
                <a:moveTo>
                  <a:pt x="1371" y="61"/>
                </a:moveTo>
                <a:cubicBezTo>
                  <a:pt x="1093" y="339"/>
                  <a:pt x="1093" y="339"/>
                  <a:pt x="1093" y="339"/>
                </a:cubicBezTo>
                <a:cubicBezTo>
                  <a:pt x="1092" y="340"/>
                  <a:pt x="1092" y="342"/>
                  <a:pt x="1093" y="343"/>
                </a:cubicBezTo>
                <a:cubicBezTo>
                  <a:pt x="1094" y="344"/>
                  <a:pt x="1094" y="344"/>
                  <a:pt x="1095" y="344"/>
                </a:cubicBezTo>
                <a:cubicBezTo>
                  <a:pt x="1096" y="344"/>
                  <a:pt x="1097" y="344"/>
                  <a:pt x="1097" y="343"/>
                </a:cubicBezTo>
                <a:cubicBezTo>
                  <a:pt x="1375" y="65"/>
                  <a:pt x="1375" y="65"/>
                  <a:pt x="1375" y="65"/>
                </a:cubicBezTo>
                <a:cubicBezTo>
                  <a:pt x="1385" y="55"/>
                  <a:pt x="1385" y="55"/>
                  <a:pt x="1385" y="55"/>
                </a:cubicBezTo>
                <a:cubicBezTo>
                  <a:pt x="1386" y="55"/>
                  <a:pt x="1386" y="54"/>
                  <a:pt x="1386" y="53"/>
                </a:cubicBezTo>
                <a:cubicBezTo>
                  <a:pt x="1386" y="52"/>
                  <a:pt x="1386" y="52"/>
                  <a:pt x="1385" y="51"/>
                </a:cubicBezTo>
                <a:cubicBezTo>
                  <a:pt x="1384" y="50"/>
                  <a:pt x="1384" y="50"/>
                  <a:pt x="1383" y="50"/>
                </a:cubicBezTo>
                <a:cubicBezTo>
                  <a:pt x="1382" y="50"/>
                  <a:pt x="1381" y="50"/>
                  <a:pt x="1381" y="51"/>
                </a:cubicBezTo>
                <a:lnTo>
                  <a:pt x="1371" y="61"/>
                </a:lnTo>
                <a:close/>
                <a:moveTo>
                  <a:pt x="1390" y="49"/>
                </a:moveTo>
                <a:cubicBezTo>
                  <a:pt x="1390" y="49"/>
                  <a:pt x="1391" y="49"/>
                  <a:pt x="1392" y="48"/>
                </a:cubicBezTo>
                <a:cubicBezTo>
                  <a:pt x="1394" y="46"/>
                  <a:pt x="1394" y="46"/>
                  <a:pt x="1394" y="46"/>
                </a:cubicBezTo>
                <a:cubicBezTo>
                  <a:pt x="1396" y="45"/>
                  <a:pt x="1396" y="43"/>
                  <a:pt x="1394" y="42"/>
                </a:cubicBezTo>
                <a:cubicBezTo>
                  <a:pt x="1393" y="40"/>
                  <a:pt x="1391" y="40"/>
                  <a:pt x="1390" y="42"/>
                </a:cubicBezTo>
                <a:cubicBezTo>
                  <a:pt x="1388" y="44"/>
                  <a:pt x="1388" y="44"/>
                  <a:pt x="1388" y="44"/>
                </a:cubicBezTo>
                <a:cubicBezTo>
                  <a:pt x="1386" y="45"/>
                  <a:pt x="1386" y="47"/>
                  <a:pt x="1388" y="48"/>
                </a:cubicBezTo>
                <a:cubicBezTo>
                  <a:pt x="1388" y="49"/>
                  <a:pt x="1389" y="49"/>
                  <a:pt x="1390" y="49"/>
                </a:cubicBezTo>
                <a:close/>
                <a:moveTo>
                  <a:pt x="1086" y="346"/>
                </a:moveTo>
                <a:cubicBezTo>
                  <a:pt x="1084" y="347"/>
                  <a:pt x="1084" y="347"/>
                  <a:pt x="1084" y="347"/>
                </a:cubicBezTo>
                <a:cubicBezTo>
                  <a:pt x="1084" y="347"/>
                  <a:pt x="1084" y="347"/>
                  <a:pt x="1084" y="348"/>
                </a:cubicBezTo>
                <a:cubicBezTo>
                  <a:pt x="1084" y="348"/>
                  <a:pt x="1084" y="348"/>
                  <a:pt x="1083" y="348"/>
                </a:cubicBezTo>
                <a:cubicBezTo>
                  <a:pt x="1036" y="396"/>
                  <a:pt x="1036" y="396"/>
                  <a:pt x="1036" y="396"/>
                </a:cubicBezTo>
                <a:cubicBezTo>
                  <a:pt x="1034" y="397"/>
                  <a:pt x="1034" y="399"/>
                  <a:pt x="1036" y="400"/>
                </a:cubicBezTo>
                <a:cubicBezTo>
                  <a:pt x="1036" y="401"/>
                  <a:pt x="1037" y="401"/>
                  <a:pt x="1038" y="401"/>
                </a:cubicBezTo>
                <a:cubicBezTo>
                  <a:pt x="1039" y="401"/>
                  <a:pt x="1039" y="401"/>
                  <a:pt x="1040" y="400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8" y="352"/>
                  <a:pt x="1088" y="352"/>
                </a:cubicBezTo>
                <a:cubicBezTo>
                  <a:pt x="1088" y="352"/>
                  <a:pt x="1089" y="352"/>
                  <a:pt x="1089" y="351"/>
                </a:cubicBezTo>
                <a:cubicBezTo>
                  <a:pt x="1090" y="350"/>
                  <a:pt x="1090" y="350"/>
                  <a:pt x="1090" y="350"/>
                </a:cubicBezTo>
                <a:cubicBezTo>
                  <a:pt x="1091" y="349"/>
                  <a:pt x="1091" y="347"/>
                  <a:pt x="1090" y="346"/>
                </a:cubicBezTo>
                <a:cubicBezTo>
                  <a:pt x="1089" y="345"/>
                  <a:pt x="1087" y="345"/>
                  <a:pt x="1086" y="346"/>
                </a:cubicBezTo>
                <a:close/>
                <a:moveTo>
                  <a:pt x="1029" y="407"/>
                </a:moveTo>
                <a:cubicBezTo>
                  <a:pt x="1027" y="406"/>
                  <a:pt x="1025" y="406"/>
                  <a:pt x="1024" y="407"/>
                </a:cubicBezTo>
                <a:cubicBezTo>
                  <a:pt x="868" y="564"/>
                  <a:pt x="868" y="564"/>
                  <a:pt x="868" y="564"/>
                </a:cubicBezTo>
                <a:cubicBezTo>
                  <a:pt x="866" y="565"/>
                  <a:pt x="866" y="567"/>
                  <a:pt x="868" y="568"/>
                </a:cubicBezTo>
                <a:cubicBezTo>
                  <a:pt x="868" y="569"/>
                  <a:pt x="869" y="569"/>
                  <a:pt x="870" y="569"/>
                </a:cubicBezTo>
                <a:cubicBezTo>
                  <a:pt x="871" y="569"/>
                  <a:pt x="871" y="569"/>
                  <a:pt x="872" y="568"/>
                </a:cubicBezTo>
                <a:cubicBezTo>
                  <a:pt x="1029" y="412"/>
                  <a:pt x="1029" y="412"/>
                  <a:pt x="1029" y="412"/>
                </a:cubicBezTo>
                <a:cubicBezTo>
                  <a:pt x="1030" y="411"/>
                  <a:pt x="1030" y="409"/>
                  <a:pt x="1029" y="407"/>
                </a:cubicBezTo>
                <a:close/>
                <a:moveTo>
                  <a:pt x="1093" y="353"/>
                </a:moveTo>
                <a:cubicBezTo>
                  <a:pt x="1090" y="356"/>
                  <a:pt x="1090" y="356"/>
                  <a:pt x="1090" y="356"/>
                </a:cubicBezTo>
                <a:cubicBezTo>
                  <a:pt x="1089" y="356"/>
                  <a:pt x="1089" y="356"/>
                  <a:pt x="1089" y="357"/>
                </a:cubicBezTo>
                <a:cubicBezTo>
                  <a:pt x="1089" y="357"/>
                  <a:pt x="1089" y="357"/>
                  <a:pt x="1089" y="357"/>
                </a:cubicBezTo>
                <a:cubicBezTo>
                  <a:pt x="1041" y="404"/>
                  <a:pt x="1041" y="404"/>
                  <a:pt x="1041" y="404"/>
                </a:cubicBezTo>
                <a:cubicBezTo>
                  <a:pt x="1040" y="405"/>
                  <a:pt x="1040" y="407"/>
                  <a:pt x="1041" y="408"/>
                </a:cubicBezTo>
                <a:cubicBezTo>
                  <a:pt x="1042" y="409"/>
                  <a:pt x="1043" y="409"/>
                  <a:pt x="1044" y="409"/>
                </a:cubicBezTo>
                <a:cubicBezTo>
                  <a:pt x="1044" y="409"/>
                  <a:pt x="1045" y="409"/>
                  <a:pt x="1046" y="408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3" y="361"/>
                  <a:pt x="1093" y="361"/>
                  <a:pt x="1093" y="361"/>
                </a:cubicBezTo>
                <a:cubicBezTo>
                  <a:pt x="1094" y="361"/>
                  <a:pt x="1094" y="361"/>
                  <a:pt x="1094" y="360"/>
                </a:cubicBezTo>
                <a:cubicBezTo>
                  <a:pt x="1097" y="357"/>
                  <a:pt x="1097" y="357"/>
                  <a:pt x="1097" y="357"/>
                </a:cubicBezTo>
                <a:cubicBezTo>
                  <a:pt x="1098" y="356"/>
                  <a:pt x="1098" y="354"/>
                  <a:pt x="1097" y="353"/>
                </a:cubicBezTo>
                <a:cubicBezTo>
                  <a:pt x="1096" y="351"/>
                  <a:pt x="1094" y="351"/>
                  <a:pt x="1093" y="353"/>
                </a:cubicBezTo>
                <a:close/>
                <a:moveTo>
                  <a:pt x="1391" y="55"/>
                </a:moveTo>
                <a:cubicBezTo>
                  <a:pt x="1102" y="343"/>
                  <a:pt x="1102" y="343"/>
                  <a:pt x="1102" y="343"/>
                </a:cubicBezTo>
                <a:cubicBezTo>
                  <a:pt x="1101" y="344"/>
                  <a:pt x="1101" y="346"/>
                  <a:pt x="1102" y="348"/>
                </a:cubicBezTo>
                <a:cubicBezTo>
                  <a:pt x="1103" y="348"/>
                  <a:pt x="1104" y="349"/>
                  <a:pt x="1104" y="349"/>
                </a:cubicBezTo>
                <a:cubicBezTo>
                  <a:pt x="1105" y="349"/>
                  <a:pt x="1106" y="348"/>
                  <a:pt x="1107" y="348"/>
                </a:cubicBezTo>
                <a:cubicBezTo>
                  <a:pt x="1395" y="59"/>
                  <a:pt x="1395" y="59"/>
                  <a:pt x="1395" y="59"/>
                </a:cubicBezTo>
                <a:cubicBezTo>
                  <a:pt x="1396" y="58"/>
                  <a:pt x="1396" y="56"/>
                  <a:pt x="1395" y="55"/>
                </a:cubicBezTo>
                <a:cubicBezTo>
                  <a:pt x="1394" y="54"/>
                  <a:pt x="1392" y="54"/>
                  <a:pt x="1391" y="55"/>
                </a:cubicBezTo>
                <a:close/>
                <a:moveTo>
                  <a:pt x="874" y="579"/>
                </a:moveTo>
                <a:cubicBezTo>
                  <a:pt x="875" y="579"/>
                  <a:pt x="876" y="578"/>
                  <a:pt x="876" y="578"/>
                </a:cubicBezTo>
                <a:cubicBezTo>
                  <a:pt x="1032" y="423"/>
                  <a:pt x="1032" y="423"/>
                  <a:pt x="1032" y="423"/>
                </a:cubicBezTo>
                <a:cubicBezTo>
                  <a:pt x="1033" y="421"/>
                  <a:pt x="1033" y="419"/>
                  <a:pt x="1032" y="418"/>
                </a:cubicBezTo>
                <a:cubicBezTo>
                  <a:pt x="1030" y="417"/>
                  <a:pt x="1029" y="417"/>
                  <a:pt x="1027" y="418"/>
                </a:cubicBezTo>
                <a:cubicBezTo>
                  <a:pt x="872" y="573"/>
                  <a:pt x="872" y="573"/>
                  <a:pt x="872" y="573"/>
                </a:cubicBezTo>
                <a:cubicBezTo>
                  <a:pt x="871" y="575"/>
                  <a:pt x="871" y="577"/>
                  <a:pt x="872" y="578"/>
                </a:cubicBezTo>
                <a:cubicBezTo>
                  <a:pt x="873" y="578"/>
                  <a:pt x="874" y="579"/>
                  <a:pt x="874" y="579"/>
                </a:cubicBezTo>
                <a:close/>
                <a:moveTo>
                  <a:pt x="1052" y="416"/>
                </a:moveTo>
                <a:cubicBezTo>
                  <a:pt x="1102" y="367"/>
                  <a:pt x="1102" y="367"/>
                  <a:pt x="1102" y="367"/>
                </a:cubicBezTo>
                <a:cubicBezTo>
                  <a:pt x="1103" y="365"/>
                  <a:pt x="1103" y="364"/>
                  <a:pt x="1102" y="362"/>
                </a:cubicBezTo>
                <a:cubicBezTo>
                  <a:pt x="1100" y="361"/>
                  <a:pt x="1098" y="361"/>
                  <a:pt x="1097" y="362"/>
                </a:cubicBezTo>
                <a:cubicBezTo>
                  <a:pt x="1047" y="412"/>
                  <a:pt x="1047" y="412"/>
                  <a:pt x="1047" y="412"/>
                </a:cubicBezTo>
                <a:cubicBezTo>
                  <a:pt x="1046" y="413"/>
                  <a:pt x="1046" y="415"/>
                  <a:pt x="1047" y="416"/>
                </a:cubicBezTo>
                <a:cubicBezTo>
                  <a:pt x="1048" y="417"/>
                  <a:pt x="1049" y="417"/>
                  <a:pt x="1050" y="417"/>
                </a:cubicBezTo>
                <a:cubicBezTo>
                  <a:pt x="1050" y="417"/>
                  <a:pt x="1051" y="417"/>
                  <a:pt x="1052" y="416"/>
                </a:cubicBezTo>
                <a:close/>
                <a:moveTo>
                  <a:pt x="1118" y="342"/>
                </a:moveTo>
                <a:cubicBezTo>
                  <a:pt x="1118" y="342"/>
                  <a:pt x="1117" y="342"/>
                  <a:pt x="1117" y="342"/>
                </a:cubicBezTo>
                <a:cubicBezTo>
                  <a:pt x="1114" y="345"/>
                  <a:pt x="1114" y="345"/>
                  <a:pt x="1114" y="345"/>
                </a:cubicBezTo>
                <a:cubicBezTo>
                  <a:pt x="1113" y="346"/>
                  <a:pt x="1113" y="348"/>
                  <a:pt x="1114" y="350"/>
                </a:cubicBezTo>
                <a:cubicBezTo>
                  <a:pt x="1115" y="350"/>
                  <a:pt x="1116" y="350"/>
                  <a:pt x="1117" y="350"/>
                </a:cubicBezTo>
                <a:cubicBezTo>
                  <a:pt x="1117" y="350"/>
                  <a:pt x="1118" y="350"/>
                  <a:pt x="1119" y="350"/>
                </a:cubicBezTo>
                <a:cubicBezTo>
                  <a:pt x="1122" y="347"/>
                  <a:pt x="1122" y="347"/>
                  <a:pt x="1122" y="347"/>
                </a:cubicBezTo>
                <a:cubicBezTo>
                  <a:pt x="1122" y="346"/>
                  <a:pt x="1122" y="346"/>
                  <a:pt x="1122" y="346"/>
                </a:cubicBezTo>
                <a:cubicBezTo>
                  <a:pt x="1122" y="346"/>
                  <a:pt x="1123" y="346"/>
                  <a:pt x="1123" y="345"/>
                </a:cubicBezTo>
                <a:cubicBezTo>
                  <a:pt x="1407" y="61"/>
                  <a:pt x="1407" y="61"/>
                  <a:pt x="1407" y="61"/>
                </a:cubicBezTo>
                <a:cubicBezTo>
                  <a:pt x="1408" y="60"/>
                  <a:pt x="1408" y="58"/>
                  <a:pt x="1407" y="57"/>
                </a:cubicBezTo>
                <a:cubicBezTo>
                  <a:pt x="1406" y="55"/>
                  <a:pt x="1404" y="55"/>
                  <a:pt x="1403" y="57"/>
                </a:cubicBezTo>
                <a:cubicBezTo>
                  <a:pt x="1118" y="341"/>
                  <a:pt x="1118" y="341"/>
                  <a:pt x="1118" y="341"/>
                </a:cubicBezTo>
                <a:cubicBezTo>
                  <a:pt x="1118" y="341"/>
                  <a:pt x="1118" y="342"/>
                  <a:pt x="1118" y="342"/>
                </a:cubicBezTo>
                <a:close/>
                <a:moveTo>
                  <a:pt x="875" y="592"/>
                </a:moveTo>
                <a:cubicBezTo>
                  <a:pt x="876" y="592"/>
                  <a:pt x="877" y="591"/>
                  <a:pt x="877" y="591"/>
                </a:cubicBezTo>
                <a:cubicBezTo>
                  <a:pt x="1040" y="428"/>
                  <a:pt x="1040" y="428"/>
                  <a:pt x="1040" y="428"/>
                </a:cubicBezTo>
                <a:cubicBezTo>
                  <a:pt x="1041" y="427"/>
                  <a:pt x="1041" y="425"/>
                  <a:pt x="1040" y="424"/>
                </a:cubicBezTo>
                <a:cubicBezTo>
                  <a:pt x="1039" y="423"/>
                  <a:pt x="1037" y="423"/>
                  <a:pt x="1035" y="424"/>
                </a:cubicBezTo>
                <a:cubicBezTo>
                  <a:pt x="873" y="586"/>
                  <a:pt x="873" y="586"/>
                  <a:pt x="873" y="586"/>
                </a:cubicBezTo>
                <a:cubicBezTo>
                  <a:pt x="872" y="588"/>
                  <a:pt x="872" y="590"/>
                  <a:pt x="873" y="591"/>
                </a:cubicBezTo>
                <a:cubicBezTo>
                  <a:pt x="874" y="591"/>
                  <a:pt x="875" y="592"/>
                  <a:pt x="875" y="592"/>
                </a:cubicBezTo>
                <a:close/>
                <a:moveTo>
                  <a:pt x="1124" y="352"/>
                </a:moveTo>
                <a:cubicBezTo>
                  <a:pt x="1123" y="352"/>
                  <a:pt x="1121" y="352"/>
                  <a:pt x="1121" y="353"/>
                </a:cubicBezTo>
                <a:cubicBezTo>
                  <a:pt x="1048" y="425"/>
                  <a:pt x="1048" y="425"/>
                  <a:pt x="1048" y="425"/>
                </a:cubicBezTo>
                <a:cubicBezTo>
                  <a:pt x="1047" y="426"/>
                  <a:pt x="1047" y="428"/>
                  <a:pt x="1048" y="429"/>
                </a:cubicBezTo>
                <a:cubicBezTo>
                  <a:pt x="1049" y="430"/>
                  <a:pt x="1050" y="430"/>
                  <a:pt x="1051" y="430"/>
                </a:cubicBezTo>
                <a:cubicBezTo>
                  <a:pt x="1051" y="430"/>
                  <a:pt x="1052" y="430"/>
                  <a:pt x="1053" y="429"/>
                </a:cubicBezTo>
                <a:cubicBezTo>
                  <a:pt x="1125" y="357"/>
                  <a:pt x="1125" y="357"/>
                  <a:pt x="1125" y="357"/>
                </a:cubicBezTo>
                <a:cubicBezTo>
                  <a:pt x="1126" y="356"/>
                  <a:pt x="1126" y="355"/>
                  <a:pt x="1126" y="354"/>
                </a:cubicBezTo>
                <a:cubicBezTo>
                  <a:pt x="1126" y="354"/>
                  <a:pt x="1126" y="354"/>
                  <a:pt x="1127" y="354"/>
                </a:cubicBezTo>
                <a:cubicBezTo>
                  <a:pt x="1127" y="354"/>
                  <a:pt x="1128" y="354"/>
                  <a:pt x="1129" y="353"/>
                </a:cubicBezTo>
                <a:cubicBezTo>
                  <a:pt x="1421" y="62"/>
                  <a:pt x="1421" y="62"/>
                  <a:pt x="1421" y="62"/>
                </a:cubicBezTo>
                <a:cubicBezTo>
                  <a:pt x="1422" y="60"/>
                  <a:pt x="1422" y="58"/>
                  <a:pt x="1421" y="57"/>
                </a:cubicBezTo>
                <a:cubicBezTo>
                  <a:pt x="1419" y="56"/>
                  <a:pt x="1417" y="56"/>
                  <a:pt x="1416" y="57"/>
                </a:cubicBezTo>
                <a:cubicBezTo>
                  <a:pt x="1124" y="349"/>
                  <a:pt x="1124" y="349"/>
                  <a:pt x="1124" y="349"/>
                </a:cubicBezTo>
                <a:cubicBezTo>
                  <a:pt x="1124" y="350"/>
                  <a:pt x="1123" y="351"/>
                  <a:pt x="1124" y="352"/>
                </a:cubicBezTo>
                <a:close/>
                <a:moveTo>
                  <a:pt x="879" y="602"/>
                </a:moveTo>
                <a:cubicBezTo>
                  <a:pt x="880" y="602"/>
                  <a:pt x="881" y="602"/>
                  <a:pt x="881" y="601"/>
                </a:cubicBezTo>
                <a:cubicBezTo>
                  <a:pt x="1048" y="434"/>
                  <a:pt x="1048" y="434"/>
                  <a:pt x="1048" y="434"/>
                </a:cubicBezTo>
                <a:cubicBezTo>
                  <a:pt x="1049" y="433"/>
                  <a:pt x="1049" y="431"/>
                  <a:pt x="1048" y="430"/>
                </a:cubicBezTo>
                <a:cubicBezTo>
                  <a:pt x="1047" y="429"/>
                  <a:pt x="1045" y="429"/>
                  <a:pt x="1044" y="430"/>
                </a:cubicBezTo>
                <a:cubicBezTo>
                  <a:pt x="877" y="597"/>
                  <a:pt x="877" y="597"/>
                  <a:pt x="877" y="597"/>
                </a:cubicBezTo>
                <a:cubicBezTo>
                  <a:pt x="876" y="598"/>
                  <a:pt x="876" y="600"/>
                  <a:pt x="877" y="601"/>
                </a:cubicBezTo>
                <a:cubicBezTo>
                  <a:pt x="878" y="602"/>
                  <a:pt x="878" y="602"/>
                  <a:pt x="879" y="602"/>
                </a:cubicBezTo>
                <a:close/>
                <a:moveTo>
                  <a:pt x="869" y="626"/>
                </a:moveTo>
                <a:cubicBezTo>
                  <a:pt x="870" y="626"/>
                  <a:pt x="871" y="626"/>
                  <a:pt x="871" y="625"/>
                </a:cubicBezTo>
                <a:cubicBezTo>
                  <a:pt x="1054" y="442"/>
                  <a:pt x="1054" y="442"/>
                  <a:pt x="1054" y="442"/>
                </a:cubicBezTo>
                <a:cubicBezTo>
                  <a:pt x="1054" y="442"/>
                  <a:pt x="1054" y="442"/>
                  <a:pt x="1054" y="441"/>
                </a:cubicBezTo>
                <a:cubicBezTo>
                  <a:pt x="1055" y="441"/>
                  <a:pt x="1055" y="441"/>
                  <a:pt x="1055" y="441"/>
                </a:cubicBezTo>
                <a:cubicBezTo>
                  <a:pt x="1130" y="367"/>
                  <a:pt x="1130" y="367"/>
                  <a:pt x="1130" y="367"/>
                </a:cubicBezTo>
                <a:cubicBezTo>
                  <a:pt x="1131" y="365"/>
                  <a:pt x="1131" y="364"/>
                  <a:pt x="1130" y="362"/>
                </a:cubicBezTo>
                <a:cubicBezTo>
                  <a:pt x="1128" y="361"/>
                  <a:pt x="1126" y="361"/>
                  <a:pt x="1125" y="362"/>
                </a:cubicBezTo>
                <a:cubicBezTo>
                  <a:pt x="1051" y="437"/>
                  <a:pt x="1051" y="437"/>
                  <a:pt x="1051" y="437"/>
                </a:cubicBezTo>
                <a:cubicBezTo>
                  <a:pt x="1051" y="437"/>
                  <a:pt x="1051" y="437"/>
                  <a:pt x="1050" y="437"/>
                </a:cubicBezTo>
                <a:cubicBezTo>
                  <a:pt x="1050" y="438"/>
                  <a:pt x="1050" y="438"/>
                  <a:pt x="1050" y="438"/>
                </a:cubicBezTo>
                <a:cubicBezTo>
                  <a:pt x="867" y="621"/>
                  <a:pt x="867" y="621"/>
                  <a:pt x="867" y="621"/>
                </a:cubicBezTo>
                <a:cubicBezTo>
                  <a:pt x="866" y="622"/>
                  <a:pt x="866" y="624"/>
                  <a:pt x="867" y="625"/>
                </a:cubicBezTo>
                <a:cubicBezTo>
                  <a:pt x="868" y="626"/>
                  <a:pt x="868" y="626"/>
                  <a:pt x="869" y="626"/>
                </a:cubicBezTo>
                <a:close/>
                <a:moveTo>
                  <a:pt x="1134" y="357"/>
                </a:moveTo>
                <a:cubicBezTo>
                  <a:pt x="1135" y="358"/>
                  <a:pt x="1136" y="358"/>
                  <a:pt x="1137" y="358"/>
                </a:cubicBezTo>
                <a:cubicBezTo>
                  <a:pt x="1137" y="358"/>
                  <a:pt x="1138" y="358"/>
                  <a:pt x="1139" y="357"/>
                </a:cubicBezTo>
                <a:cubicBezTo>
                  <a:pt x="1430" y="66"/>
                  <a:pt x="1430" y="66"/>
                  <a:pt x="1430" y="66"/>
                </a:cubicBezTo>
                <a:cubicBezTo>
                  <a:pt x="1432" y="65"/>
                  <a:pt x="1432" y="63"/>
                  <a:pt x="1430" y="61"/>
                </a:cubicBezTo>
                <a:cubicBezTo>
                  <a:pt x="1429" y="60"/>
                  <a:pt x="1427" y="60"/>
                  <a:pt x="1426" y="61"/>
                </a:cubicBezTo>
                <a:cubicBezTo>
                  <a:pt x="1134" y="353"/>
                  <a:pt x="1134" y="353"/>
                  <a:pt x="1134" y="353"/>
                </a:cubicBezTo>
                <a:cubicBezTo>
                  <a:pt x="1133" y="354"/>
                  <a:pt x="1133" y="356"/>
                  <a:pt x="1134" y="357"/>
                </a:cubicBezTo>
                <a:close/>
                <a:moveTo>
                  <a:pt x="1441" y="64"/>
                </a:moveTo>
                <a:cubicBezTo>
                  <a:pt x="1440" y="63"/>
                  <a:pt x="1438" y="63"/>
                  <a:pt x="1437" y="64"/>
                </a:cubicBezTo>
                <a:cubicBezTo>
                  <a:pt x="1146" y="355"/>
                  <a:pt x="1146" y="355"/>
                  <a:pt x="1146" y="355"/>
                </a:cubicBezTo>
                <a:cubicBezTo>
                  <a:pt x="1145" y="356"/>
                  <a:pt x="1145" y="358"/>
                  <a:pt x="1146" y="359"/>
                </a:cubicBezTo>
                <a:cubicBezTo>
                  <a:pt x="1147" y="360"/>
                  <a:pt x="1148" y="360"/>
                  <a:pt x="1149" y="360"/>
                </a:cubicBezTo>
                <a:cubicBezTo>
                  <a:pt x="1149" y="360"/>
                  <a:pt x="1150" y="360"/>
                  <a:pt x="1151" y="359"/>
                </a:cubicBezTo>
                <a:cubicBezTo>
                  <a:pt x="1441" y="69"/>
                  <a:pt x="1441" y="69"/>
                  <a:pt x="1441" y="69"/>
                </a:cubicBezTo>
                <a:cubicBezTo>
                  <a:pt x="1443" y="68"/>
                  <a:pt x="1443" y="66"/>
                  <a:pt x="1441" y="64"/>
                </a:cubicBezTo>
                <a:close/>
                <a:moveTo>
                  <a:pt x="929" y="581"/>
                </a:moveTo>
                <a:cubicBezTo>
                  <a:pt x="929" y="581"/>
                  <a:pt x="929" y="581"/>
                  <a:pt x="929" y="581"/>
                </a:cubicBezTo>
                <a:cubicBezTo>
                  <a:pt x="1057" y="453"/>
                  <a:pt x="1057" y="453"/>
                  <a:pt x="1057" y="453"/>
                </a:cubicBezTo>
                <a:cubicBezTo>
                  <a:pt x="1058" y="452"/>
                  <a:pt x="1058" y="450"/>
                  <a:pt x="1057" y="449"/>
                </a:cubicBezTo>
                <a:cubicBezTo>
                  <a:pt x="1056" y="448"/>
                  <a:pt x="1054" y="448"/>
                  <a:pt x="1052" y="449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924" y="577"/>
                  <a:pt x="924" y="577"/>
                  <a:pt x="924" y="577"/>
                </a:cubicBezTo>
                <a:cubicBezTo>
                  <a:pt x="864" y="638"/>
                  <a:pt x="864" y="638"/>
                  <a:pt x="864" y="638"/>
                </a:cubicBezTo>
                <a:cubicBezTo>
                  <a:pt x="863" y="639"/>
                  <a:pt x="863" y="641"/>
                  <a:pt x="864" y="642"/>
                </a:cubicBezTo>
                <a:cubicBezTo>
                  <a:pt x="864" y="643"/>
                  <a:pt x="865" y="643"/>
                  <a:pt x="866" y="643"/>
                </a:cubicBezTo>
                <a:cubicBezTo>
                  <a:pt x="867" y="643"/>
                  <a:pt x="868" y="643"/>
                  <a:pt x="868" y="642"/>
                </a:cubicBezTo>
                <a:lnTo>
                  <a:pt x="929" y="581"/>
                </a:lnTo>
                <a:close/>
                <a:moveTo>
                  <a:pt x="1071" y="438"/>
                </a:moveTo>
                <a:cubicBezTo>
                  <a:pt x="1072" y="438"/>
                  <a:pt x="1073" y="437"/>
                  <a:pt x="1073" y="437"/>
                </a:cubicBezTo>
                <a:cubicBezTo>
                  <a:pt x="1140" y="370"/>
                  <a:pt x="1140" y="370"/>
                  <a:pt x="1140" y="370"/>
                </a:cubicBezTo>
                <a:cubicBezTo>
                  <a:pt x="1141" y="369"/>
                  <a:pt x="1141" y="367"/>
                  <a:pt x="1140" y="366"/>
                </a:cubicBezTo>
                <a:cubicBezTo>
                  <a:pt x="1139" y="365"/>
                  <a:pt x="1137" y="365"/>
                  <a:pt x="1135" y="366"/>
                </a:cubicBezTo>
                <a:cubicBezTo>
                  <a:pt x="1069" y="432"/>
                  <a:pt x="1069" y="432"/>
                  <a:pt x="1069" y="432"/>
                </a:cubicBezTo>
                <a:cubicBezTo>
                  <a:pt x="1068" y="434"/>
                  <a:pt x="1068" y="436"/>
                  <a:pt x="1069" y="437"/>
                </a:cubicBezTo>
                <a:cubicBezTo>
                  <a:pt x="1070" y="437"/>
                  <a:pt x="1070" y="438"/>
                  <a:pt x="1071" y="438"/>
                </a:cubicBezTo>
                <a:close/>
                <a:moveTo>
                  <a:pt x="1070" y="455"/>
                </a:moveTo>
                <a:cubicBezTo>
                  <a:pt x="1071" y="453"/>
                  <a:pt x="1071" y="451"/>
                  <a:pt x="1070" y="450"/>
                </a:cubicBezTo>
                <a:cubicBezTo>
                  <a:pt x="1068" y="449"/>
                  <a:pt x="1066" y="449"/>
                  <a:pt x="1065" y="450"/>
                </a:cubicBezTo>
                <a:cubicBezTo>
                  <a:pt x="868" y="647"/>
                  <a:pt x="868" y="647"/>
                  <a:pt x="868" y="647"/>
                </a:cubicBezTo>
                <a:cubicBezTo>
                  <a:pt x="867" y="649"/>
                  <a:pt x="867" y="651"/>
                  <a:pt x="868" y="652"/>
                </a:cubicBezTo>
                <a:cubicBezTo>
                  <a:pt x="869" y="652"/>
                  <a:pt x="870" y="653"/>
                  <a:pt x="870" y="653"/>
                </a:cubicBezTo>
                <a:cubicBezTo>
                  <a:pt x="871" y="653"/>
                  <a:pt x="872" y="652"/>
                  <a:pt x="872" y="652"/>
                </a:cubicBezTo>
                <a:lnTo>
                  <a:pt x="1070" y="455"/>
                </a:lnTo>
                <a:close/>
                <a:moveTo>
                  <a:pt x="1233" y="292"/>
                </a:moveTo>
                <a:cubicBezTo>
                  <a:pt x="1233" y="292"/>
                  <a:pt x="1233" y="292"/>
                  <a:pt x="1233" y="292"/>
                </a:cubicBezTo>
                <a:cubicBezTo>
                  <a:pt x="1457" y="68"/>
                  <a:pt x="1457" y="68"/>
                  <a:pt x="1457" y="68"/>
                </a:cubicBezTo>
                <a:cubicBezTo>
                  <a:pt x="1458" y="66"/>
                  <a:pt x="1458" y="64"/>
                  <a:pt x="1457" y="63"/>
                </a:cubicBezTo>
                <a:cubicBezTo>
                  <a:pt x="1455" y="62"/>
                  <a:pt x="1453" y="62"/>
                  <a:pt x="1452" y="63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228" y="287"/>
                  <a:pt x="1228" y="287"/>
                  <a:pt x="1228" y="287"/>
                </a:cubicBezTo>
                <a:cubicBezTo>
                  <a:pt x="1161" y="354"/>
                  <a:pt x="1161" y="354"/>
                  <a:pt x="1161" y="354"/>
                </a:cubicBezTo>
                <a:cubicBezTo>
                  <a:pt x="1160" y="356"/>
                  <a:pt x="1160" y="358"/>
                  <a:pt x="1161" y="359"/>
                </a:cubicBezTo>
                <a:cubicBezTo>
                  <a:pt x="1162" y="359"/>
                  <a:pt x="1162" y="360"/>
                  <a:pt x="1163" y="360"/>
                </a:cubicBezTo>
                <a:cubicBezTo>
                  <a:pt x="1164" y="360"/>
                  <a:pt x="1165" y="359"/>
                  <a:pt x="1165" y="359"/>
                </a:cubicBezTo>
                <a:cubicBezTo>
                  <a:pt x="1233" y="292"/>
                  <a:pt x="1233" y="292"/>
                  <a:pt x="1233" y="292"/>
                </a:cubicBezTo>
                <a:cubicBezTo>
                  <a:pt x="1233" y="292"/>
                  <a:pt x="1233" y="292"/>
                  <a:pt x="1233" y="292"/>
                </a:cubicBezTo>
                <a:close/>
                <a:moveTo>
                  <a:pt x="1142" y="373"/>
                </a:moveTo>
                <a:cubicBezTo>
                  <a:pt x="1106" y="410"/>
                  <a:pt x="1106" y="410"/>
                  <a:pt x="1106" y="410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104" y="413"/>
                  <a:pt x="1104" y="413"/>
                  <a:pt x="1104" y="413"/>
                </a:cubicBezTo>
                <a:cubicBezTo>
                  <a:pt x="1094" y="422"/>
                  <a:pt x="1094" y="422"/>
                  <a:pt x="1094" y="422"/>
                </a:cubicBezTo>
                <a:cubicBezTo>
                  <a:pt x="1093" y="424"/>
                  <a:pt x="1092" y="425"/>
                  <a:pt x="1093" y="427"/>
                </a:cubicBezTo>
                <a:cubicBezTo>
                  <a:pt x="1094" y="427"/>
                  <a:pt x="1095" y="428"/>
                  <a:pt x="1095" y="428"/>
                </a:cubicBezTo>
                <a:cubicBezTo>
                  <a:pt x="1096" y="428"/>
                  <a:pt x="1097" y="427"/>
                  <a:pt x="1098" y="42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07" y="417"/>
                  <a:pt x="1107" y="417"/>
                  <a:pt x="1107" y="417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10" y="415"/>
                  <a:pt x="1110" y="415"/>
                  <a:pt x="1110" y="415"/>
                </a:cubicBezTo>
                <a:cubicBezTo>
                  <a:pt x="1147" y="378"/>
                  <a:pt x="1147" y="378"/>
                  <a:pt x="1147" y="378"/>
                </a:cubicBezTo>
                <a:cubicBezTo>
                  <a:pt x="1148" y="377"/>
                  <a:pt x="1148" y="375"/>
                  <a:pt x="1146" y="373"/>
                </a:cubicBezTo>
                <a:cubicBezTo>
                  <a:pt x="1145" y="372"/>
                  <a:pt x="1143" y="372"/>
                  <a:pt x="1142" y="373"/>
                </a:cubicBezTo>
                <a:close/>
                <a:moveTo>
                  <a:pt x="1087" y="451"/>
                </a:moveTo>
                <a:cubicBezTo>
                  <a:pt x="1088" y="450"/>
                  <a:pt x="1088" y="448"/>
                  <a:pt x="1087" y="447"/>
                </a:cubicBezTo>
                <a:cubicBezTo>
                  <a:pt x="1086" y="446"/>
                  <a:pt x="1084" y="446"/>
                  <a:pt x="1083" y="447"/>
                </a:cubicBezTo>
                <a:cubicBezTo>
                  <a:pt x="873" y="657"/>
                  <a:pt x="873" y="657"/>
                  <a:pt x="873" y="657"/>
                </a:cubicBezTo>
                <a:cubicBezTo>
                  <a:pt x="871" y="658"/>
                  <a:pt x="871" y="660"/>
                  <a:pt x="873" y="661"/>
                </a:cubicBezTo>
                <a:cubicBezTo>
                  <a:pt x="873" y="662"/>
                  <a:pt x="874" y="662"/>
                  <a:pt x="875" y="662"/>
                </a:cubicBezTo>
                <a:cubicBezTo>
                  <a:pt x="876" y="662"/>
                  <a:pt x="876" y="662"/>
                  <a:pt x="877" y="661"/>
                </a:cubicBezTo>
                <a:lnTo>
                  <a:pt x="1087" y="451"/>
                </a:lnTo>
                <a:close/>
                <a:moveTo>
                  <a:pt x="1469" y="65"/>
                </a:moveTo>
                <a:cubicBezTo>
                  <a:pt x="1468" y="63"/>
                  <a:pt x="1466" y="63"/>
                  <a:pt x="1465" y="65"/>
                </a:cubicBezTo>
                <a:cubicBezTo>
                  <a:pt x="1177" y="353"/>
                  <a:pt x="1177" y="353"/>
                  <a:pt x="1177" y="353"/>
                </a:cubicBezTo>
                <a:cubicBezTo>
                  <a:pt x="1176" y="354"/>
                  <a:pt x="1176" y="356"/>
                  <a:pt x="1177" y="357"/>
                </a:cubicBezTo>
                <a:cubicBezTo>
                  <a:pt x="1178" y="358"/>
                  <a:pt x="1178" y="358"/>
                  <a:pt x="1179" y="358"/>
                </a:cubicBezTo>
                <a:cubicBezTo>
                  <a:pt x="1180" y="358"/>
                  <a:pt x="1181" y="358"/>
                  <a:pt x="1181" y="357"/>
                </a:cubicBezTo>
                <a:cubicBezTo>
                  <a:pt x="1469" y="69"/>
                  <a:pt x="1469" y="69"/>
                  <a:pt x="1469" y="69"/>
                </a:cubicBezTo>
                <a:cubicBezTo>
                  <a:pt x="1470" y="68"/>
                  <a:pt x="1470" y="66"/>
                  <a:pt x="1469" y="65"/>
                </a:cubicBezTo>
                <a:close/>
                <a:moveTo>
                  <a:pt x="1480" y="68"/>
                </a:moveTo>
                <a:cubicBezTo>
                  <a:pt x="1479" y="67"/>
                  <a:pt x="1477" y="67"/>
                  <a:pt x="1475" y="68"/>
                </a:cubicBezTo>
                <a:cubicBezTo>
                  <a:pt x="1184" y="360"/>
                  <a:pt x="1184" y="360"/>
                  <a:pt x="1184" y="360"/>
                </a:cubicBezTo>
                <a:cubicBezTo>
                  <a:pt x="1183" y="361"/>
                  <a:pt x="1183" y="363"/>
                  <a:pt x="1184" y="364"/>
                </a:cubicBezTo>
                <a:cubicBezTo>
                  <a:pt x="1184" y="365"/>
                  <a:pt x="1185" y="365"/>
                  <a:pt x="1186" y="365"/>
                </a:cubicBezTo>
                <a:cubicBezTo>
                  <a:pt x="1187" y="365"/>
                  <a:pt x="1188" y="365"/>
                  <a:pt x="1188" y="364"/>
                </a:cubicBezTo>
                <a:cubicBezTo>
                  <a:pt x="1480" y="72"/>
                  <a:pt x="1480" y="72"/>
                  <a:pt x="1480" y="72"/>
                </a:cubicBezTo>
                <a:cubicBezTo>
                  <a:pt x="1481" y="71"/>
                  <a:pt x="1481" y="69"/>
                  <a:pt x="1480" y="68"/>
                </a:cubicBezTo>
                <a:close/>
                <a:moveTo>
                  <a:pt x="1096" y="448"/>
                </a:moveTo>
                <a:cubicBezTo>
                  <a:pt x="876" y="667"/>
                  <a:pt x="876" y="667"/>
                  <a:pt x="876" y="667"/>
                </a:cubicBezTo>
                <a:cubicBezTo>
                  <a:pt x="875" y="668"/>
                  <a:pt x="875" y="670"/>
                  <a:pt x="876" y="671"/>
                </a:cubicBezTo>
                <a:cubicBezTo>
                  <a:pt x="877" y="672"/>
                  <a:pt x="878" y="672"/>
                  <a:pt x="879" y="672"/>
                </a:cubicBezTo>
                <a:cubicBezTo>
                  <a:pt x="879" y="672"/>
                  <a:pt x="880" y="672"/>
                  <a:pt x="881" y="671"/>
                </a:cubicBezTo>
                <a:cubicBezTo>
                  <a:pt x="1100" y="452"/>
                  <a:pt x="1100" y="452"/>
                  <a:pt x="1100" y="452"/>
                </a:cubicBezTo>
                <a:cubicBezTo>
                  <a:pt x="1101" y="451"/>
                  <a:pt x="1101" y="449"/>
                  <a:pt x="1100" y="448"/>
                </a:cubicBezTo>
                <a:cubicBezTo>
                  <a:pt x="1099" y="446"/>
                  <a:pt x="1097" y="446"/>
                  <a:pt x="1096" y="448"/>
                </a:cubicBezTo>
                <a:close/>
                <a:moveTo>
                  <a:pt x="1490" y="76"/>
                </a:moveTo>
                <a:cubicBezTo>
                  <a:pt x="1491" y="75"/>
                  <a:pt x="1491" y="73"/>
                  <a:pt x="1490" y="72"/>
                </a:cubicBezTo>
                <a:cubicBezTo>
                  <a:pt x="1489" y="71"/>
                  <a:pt x="1487" y="71"/>
                  <a:pt x="1486" y="72"/>
                </a:cubicBezTo>
                <a:cubicBezTo>
                  <a:pt x="1191" y="367"/>
                  <a:pt x="1191" y="367"/>
                  <a:pt x="1191" y="367"/>
                </a:cubicBezTo>
                <a:cubicBezTo>
                  <a:pt x="1190" y="368"/>
                  <a:pt x="1190" y="370"/>
                  <a:pt x="1191" y="371"/>
                </a:cubicBezTo>
                <a:cubicBezTo>
                  <a:pt x="1191" y="372"/>
                  <a:pt x="1192" y="372"/>
                  <a:pt x="1193" y="372"/>
                </a:cubicBezTo>
                <a:cubicBezTo>
                  <a:pt x="1194" y="372"/>
                  <a:pt x="1195" y="372"/>
                  <a:pt x="1195" y="371"/>
                </a:cubicBezTo>
                <a:lnTo>
                  <a:pt x="1490" y="76"/>
                </a:lnTo>
                <a:close/>
                <a:moveTo>
                  <a:pt x="1090" y="467"/>
                </a:moveTo>
                <a:cubicBezTo>
                  <a:pt x="879" y="678"/>
                  <a:pt x="879" y="678"/>
                  <a:pt x="879" y="678"/>
                </a:cubicBezTo>
                <a:cubicBezTo>
                  <a:pt x="878" y="679"/>
                  <a:pt x="878" y="681"/>
                  <a:pt x="879" y="683"/>
                </a:cubicBezTo>
                <a:cubicBezTo>
                  <a:pt x="880" y="683"/>
                  <a:pt x="881" y="683"/>
                  <a:pt x="881" y="683"/>
                </a:cubicBezTo>
                <a:cubicBezTo>
                  <a:pt x="882" y="683"/>
                  <a:pt x="883" y="683"/>
                  <a:pt x="884" y="683"/>
                </a:cubicBezTo>
                <a:cubicBezTo>
                  <a:pt x="1094" y="472"/>
                  <a:pt x="1094" y="472"/>
                  <a:pt x="1094" y="472"/>
                </a:cubicBezTo>
                <a:cubicBezTo>
                  <a:pt x="1096" y="470"/>
                  <a:pt x="1096" y="469"/>
                  <a:pt x="1094" y="467"/>
                </a:cubicBezTo>
                <a:cubicBezTo>
                  <a:pt x="1093" y="466"/>
                  <a:pt x="1091" y="466"/>
                  <a:pt x="1090" y="467"/>
                </a:cubicBezTo>
                <a:close/>
                <a:moveTo>
                  <a:pt x="1504" y="76"/>
                </a:moveTo>
                <a:cubicBezTo>
                  <a:pt x="1506" y="75"/>
                  <a:pt x="1506" y="73"/>
                  <a:pt x="1504" y="71"/>
                </a:cubicBezTo>
                <a:cubicBezTo>
                  <a:pt x="1503" y="70"/>
                  <a:pt x="1501" y="70"/>
                  <a:pt x="1500" y="71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201" y="370"/>
                  <a:pt x="1201" y="370"/>
                  <a:pt x="1201" y="370"/>
                </a:cubicBezTo>
                <a:cubicBezTo>
                  <a:pt x="1196" y="376"/>
                  <a:pt x="1196" y="376"/>
                  <a:pt x="1196" y="376"/>
                </a:cubicBezTo>
                <a:cubicBezTo>
                  <a:pt x="1195" y="377"/>
                  <a:pt x="1195" y="379"/>
                  <a:pt x="1196" y="380"/>
                </a:cubicBezTo>
                <a:cubicBezTo>
                  <a:pt x="1196" y="381"/>
                  <a:pt x="1197" y="381"/>
                  <a:pt x="1198" y="381"/>
                </a:cubicBezTo>
                <a:cubicBezTo>
                  <a:pt x="1199" y="381"/>
                  <a:pt x="1200" y="381"/>
                  <a:pt x="1200" y="380"/>
                </a:cubicBezTo>
                <a:cubicBezTo>
                  <a:pt x="1212" y="368"/>
                  <a:pt x="1212" y="368"/>
                  <a:pt x="1212" y="368"/>
                </a:cubicBezTo>
                <a:lnTo>
                  <a:pt x="1504" y="76"/>
                </a:lnTo>
                <a:close/>
                <a:moveTo>
                  <a:pt x="885" y="695"/>
                </a:move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5" y="525"/>
                  <a:pt x="1055" y="525"/>
                </a:cubicBezTo>
                <a:cubicBezTo>
                  <a:pt x="1055" y="525"/>
                  <a:pt x="1056" y="525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6" y="524"/>
                  <a:pt x="1056" y="524"/>
                  <a:pt x="1056" y="524"/>
                </a:cubicBezTo>
                <a:cubicBezTo>
                  <a:pt x="1057" y="523"/>
                  <a:pt x="1058" y="523"/>
                  <a:pt x="1058" y="522"/>
                </a:cubicBezTo>
                <a:cubicBezTo>
                  <a:pt x="1058" y="522"/>
                  <a:pt x="1059" y="522"/>
                  <a:pt x="1059" y="521"/>
                </a:cubicBezTo>
                <a:cubicBezTo>
                  <a:pt x="1059" y="521"/>
                  <a:pt x="1059" y="521"/>
                  <a:pt x="1059" y="521"/>
                </a:cubicBezTo>
                <a:cubicBezTo>
                  <a:pt x="1059" y="521"/>
                  <a:pt x="1059" y="521"/>
                  <a:pt x="1059" y="520"/>
                </a:cubicBezTo>
                <a:cubicBezTo>
                  <a:pt x="1059" y="520"/>
                  <a:pt x="1059" y="520"/>
                  <a:pt x="1059" y="520"/>
                </a:cubicBezTo>
                <a:cubicBezTo>
                  <a:pt x="1059" y="520"/>
                  <a:pt x="1059" y="519"/>
                  <a:pt x="1059" y="519"/>
                </a:cubicBezTo>
                <a:cubicBezTo>
                  <a:pt x="1059" y="519"/>
                  <a:pt x="1059" y="519"/>
                  <a:pt x="1059" y="519"/>
                </a:cubicBezTo>
                <a:cubicBezTo>
                  <a:pt x="1059" y="518"/>
                  <a:pt x="1059" y="518"/>
                  <a:pt x="1059" y="518"/>
                </a:cubicBezTo>
                <a:cubicBezTo>
                  <a:pt x="1060" y="518"/>
                  <a:pt x="1060" y="518"/>
                  <a:pt x="1060" y="518"/>
                </a:cubicBezTo>
                <a:cubicBezTo>
                  <a:pt x="1061" y="518"/>
                  <a:pt x="1062" y="518"/>
                  <a:pt x="1063" y="518"/>
                </a:cubicBezTo>
                <a:cubicBezTo>
                  <a:pt x="1083" y="497"/>
                  <a:pt x="1083" y="497"/>
                  <a:pt x="1083" y="497"/>
                </a:cubicBezTo>
                <a:cubicBezTo>
                  <a:pt x="1084" y="496"/>
                  <a:pt x="1084" y="494"/>
                  <a:pt x="1083" y="493"/>
                </a:cubicBezTo>
                <a:cubicBezTo>
                  <a:pt x="1082" y="492"/>
                  <a:pt x="1080" y="492"/>
                  <a:pt x="1079" y="493"/>
                </a:cubicBezTo>
                <a:cubicBezTo>
                  <a:pt x="1058" y="513"/>
                  <a:pt x="1058" y="513"/>
                  <a:pt x="1058" y="513"/>
                </a:cubicBezTo>
                <a:cubicBezTo>
                  <a:pt x="1057" y="514"/>
                  <a:pt x="1057" y="515"/>
                  <a:pt x="1058" y="516"/>
                </a:cubicBezTo>
                <a:cubicBezTo>
                  <a:pt x="1058" y="516"/>
                  <a:pt x="1057" y="516"/>
                  <a:pt x="1057" y="516"/>
                </a:cubicBezTo>
                <a:cubicBezTo>
                  <a:pt x="1057" y="516"/>
                  <a:pt x="1057" y="516"/>
                  <a:pt x="1057" y="516"/>
                </a:cubicBezTo>
                <a:cubicBezTo>
                  <a:pt x="1057" y="516"/>
                  <a:pt x="1056" y="516"/>
                  <a:pt x="1056" y="516"/>
                </a:cubicBezTo>
                <a:cubicBezTo>
                  <a:pt x="1056" y="516"/>
                  <a:pt x="1056" y="516"/>
                  <a:pt x="1056" y="516"/>
                </a:cubicBezTo>
                <a:cubicBezTo>
                  <a:pt x="1056" y="516"/>
                  <a:pt x="1055" y="516"/>
                  <a:pt x="1055" y="517"/>
                </a:cubicBezTo>
                <a:cubicBezTo>
                  <a:pt x="1055" y="517"/>
                  <a:pt x="1055" y="517"/>
                  <a:pt x="1055" y="517"/>
                </a:cubicBezTo>
                <a:cubicBezTo>
                  <a:pt x="1054" y="517"/>
                  <a:pt x="1054" y="517"/>
                  <a:pt x="1054" y="517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2" y="520"/>
                  <a:pt x="1052" y="520"/>
                  <a:pt x="1052" y="520"/>
                </a:cubicBezTo>
                <a:cubicBezTo>
                  <a:pt x="1051" y="520"/>
                  <a:pt x="1051" y="520"/>
                  <a:pt x="1051" y="521"/>
                </a:cubicBezTo>
                <a:cubicBezTo>
                  <a:pt x="1051" y="521"/>
                  <a:pt x="1051" y="521"/>
                  <a:pt x="1051" y="521"/>
                </a:cubicBezTo>
                <a:cubicBezTo>
                  <a:pt x="881" y="691"/>
                  <a:pt x="881" y="691"/>
                  <a:pt x="881" y="691"/>
                </a:cubicBezTo>
                <a:cubicBezTo>
                  <a:pt x="880" y="692"/>
                  <a:pt x="880" y="694"/>
                  <a:pt x="881" y="695"/>
                </a:cubicBezTo>
                <a:cubicBezTo>
                  <a:pt x="881" y="696"/>
                  <a:pt x="882" y="696"/>
                  <a:pt x="883" y="696"/>
                </a:cubicBezTo>
                <a:cubicBezTo>
                  <a:pt x="884" y="696"/>
                  <a:pt x="885" y="696"/>
                  <a:pt x="885" y="695"/>
                </a:cubicBezTo>
                <a:close/>
                <a:moveTo>
                  <a:pt x="1035" y="559"/>
                </a:moveTo>
                <a:cubicBezTo>
                  <a:pt x="1037" y="558"/>
                  <a:pt x="1037" y="556"/>
                  <a:pt x="1035" y="554"/>
                </a:cubicBezTo>
                <a:cubicBezTo>
                  <a:pt x="1034" y="553"/>
                  <a:pt x="1032" y="553"/>
                  <a:pt x="1031" y="554"/>
                </a:cubicBezTo>
                <a:cubicBezTo>
                  <a:pt x="883" y="702"/>
                  <a:pt x="883" y="702"/>
                  <a:pt x="883" y="702"/>
                </a:cubicBezTo>
                <a:cubicBezTo>
                  <a:pt x="882" y="704"/>
                  <a:pt x="882" y="706"/>
                  <a:pt x="883" y="707"/>
                </a:cubicBezTo>
                <a:cubicBezTo>
                  <a:pt x="884" y="707"/>
                  <a:pt x="884" y="708"/>
                  <a:pt x="885" y="708"/>
                </a:cubicBezTo>
                <a:cubicBezTo>
                  <a:pt x="886" y="708"/>
                  <a:pt x="887" y="707"/>
                  <a:pt x="887" y="707"/>
                </a:cubicBezTo>
                <a:lnTo>
                  <a:pt x="1035" y="559"/>
                </a:lnTo>
                <a:close/>
                <a:moveTo>
                  <a:pt x="1518" y="71"/>
                </a:moveTo>
                <a:cubicBezTo>
                  <a:pt x="1517" y="70"/>
                  <a:pt x="1515" y="70"/>
                  <a:pt x="1514" y="71"/>
                </a:cubicBezTo>
                <a:cubicBezTo>
                  <a:pt x="1203" y="382"/>
                  <a:pt x="1203" y="382"/>
                  <a:pt x="1203" y="382"/>
                </a:cubicBezTo>
                <a:cubicBezTo>
                  <a:pt x="1202" y="384"/>
                  <a:pt x="1202" y="385"/>
                  <a:pt x="1203" y="387"/>
                </a:cubicBezTo>
                <a:cubicBezTo>
                  <a:pt x="1204" y="387"/>
                  <a:pt x="1204" y="388"/>
                  <a:pt x="1205" y="388"/>
                </a:cubicBezTo>
                <a:cubicBezTo>
                  <a:pt x="1206" y="388"/>
                  <a:pt x="1207" y="387"/>
                  <a:pt x="1207" y="387"/>
                </a:cubicBezTo>
                <a:cubicBezTo>
                  <a:pt x="1518" y="76"/>
                  <a:pt x="1518" y="76"/>
                  <a:pt x="1518" y="76"/>
                </a:cubicBezTo>
                <a:cubicBezTo>
                  <a:pt x="1520" y="75"/>
                  <a:pt x="1520" y="73"/>
                  <a:pt x="1518" y="71"/>
                </a:cubicBezTo>
                <a:close/>
                <a:moveTo>
                  <a:pt x="1222" y="386"/>
                </a:moveTo>
                <a:cubicBezTo>
                  <a:pt x="1529" y="79"/>
                  <a:pt x="1529" y="79"/>
                  <a:pt x="1529" y="79"/>
                </a:cubicBezTo>
                <a:cubicBezTo>
                  <a:pt x="1533" y="75"/>
                  <a:pt x="1533" y="75"/>
                  <a:pt x="1533" y="75"/>
                </a:cubicBezTo>
                <a:cubicBezTo>
                  <a:pt x="1535" y="73"/>
                  <a:pt x="1535" y="71"/>
                  <a:pt x="1533" y="70"/>
                </a:cubicBezTo>
                <a:cubicBezTo>
                  <a:pt x="1532" y="69"/>
                  <a:pt x="1530" y="69"/>
                  <a:pt x="1529" y="70"/>
                </a:cubicBezTo>
                <a:cubicBezTo>
                  <a:pt x="1217" y="382"/>
                  <a:pt x="1217" y="382"/>
                  <a:pt x="1217" y="382"/>
                </a:cubicBezTo>
                <a:cubicBezTo>
                  <a:pt x="1216" y="383"/>
                  <a:pt x="1216" y="385"/>
                  <a:pt x="1217" y="386"/>
                </a:cubicBezTo>
                <a:cubicBezTo>
                  <a:pt x="1218" y="387"/>
                  <a:pt x="1219" y="387"/>
                  <a:pt x="1220" y="387"/>
                </a:cubicBezTo>
                <a:cubicBezTo>
                  <a:pt x="1220" y="387"/>
                  <a:pt x="1221" y="387"/>
                  <a:pt x="1222" y="386"/>
                </a:cubicBezTo>
                <a:close/>
                <a:moveTo>
                  <a:pt x="1031" y="577"/>
                </a:moveTo>
                <a:cubicBezTo>
                  <a:pt x="1032" y="576"/>
                  <a:pt x="1032" y="574"/>
                  <a:pt x="1031" y="573"/>
                </a:cubicBezTo>
                <a:cubicBezTo>
                  <a:pt x="1030" y="571"/>
                  <a:pt x="1028" y="571"/>
                  <a:pt x="1027" y="573"/>
                </a:cubicBezTo>
                <a:cubicBezTo>
                  <a:pt x="887" y="712"/>
                  <a:pt x="887" y="712"/>
                  <a:pt x="887" y="712"/>
                </a:cubicBezTo>
                <a:cubicBezTo>
                  <a:pt x="886" y="713"/>
                  <a:pt x="886" y="715"/>
                  <a:pt x="887" y="716"/>
                </a:cubicBezTo>
                <a:cubicBezTo>
                  <a:pt x="888" y="717"/>
                  <a:pt x="889" y="717"/>
                  <a:pt x="890" y="717"/>
                </a:cubicBezTo>
                <a:cubicBezTo>
                  <a:pt x="890" y="717"/>
                  <a:pt x="891" y="717"/>
                  <a:pt x="892" y="716"/>
                </a:cubicBezTo>
                <a:lnTo>
                  <a:pt x="1031" y="577"/>
                </a:lnTo>
                <a:close/>
                <a:moveTo>
                  <a:pt x="1478" y="144"/>
                </a:moveTo>
                <a:cubicBezTo>
                  <a:pt x="1479" y="143"/>
                  <a:pt x="1479" y="141"/>
                  <a:pt x="1478" y="140"/>
                </a:cubicBezTo>
                <a:cubicBezTo>
                  <a:pt x="1477" y="138"/>
                  <a:pt x="1475" y="138"/>
                  <a:pt x="1474" y="140"/>
                </a:cubicBezTo>
                <a:cubicBezTo>
                  <a:pt x="1218" y="395"/>
                  <a:pt x="1218" y="395"/>
                  <a:pt x="1218" y="395"/>
                </a:cubicBezTo>
                <a:cubicBezTo>
                  <a:pt x="1217" y="396"/>
                  <a:pt x="1217" y="398"/>
                  <a:pt x="1218" y="399"/>
                </a:cubicBezTo>
                <a:cubicBezTo>
                  <a:pt x="1219" y="400"/>
                  <a:pt x="1220" y="400"/>
                  <a:pt x="1221" y="400"/>
                </a:cubicBezTo>
                <a:cubicBezTo>
                  <a:pt x="1221" y="400"/>
                  <a:pt x="1222" y="400"/>
                  <a:pt x="1223" y="399"/>
                </a:cubicBezTo>
                <a:lnTo>
                  <a:pt x="1478" y="144"/>
                </a:lnTo>
                <a:close/>
                <a:moveTo>
                  <a:pt x="1481" y="137"/>
                </a:moveTo>
                <a:cubicBezTo>
                  <a:pt x="1482" y="137"/>
                  <a:pt x="1482" y="138"/>
                  <a:pt x="1483" y="138"/>
                </a:cubicBezTo>
                <a:cubicBezTo>
                  <a:pt x="1484" y="138"/>
                  <a:pt x="1485" y="137"/>
                  <a:pt x="1485" y="137"/>
                </a:cubicBezTo>
                <a:cubicBezTo>
                  <a:pt x="1547" y="75"/>
                  <a:pt x="1547" y="75"/>
                  <a:pt x="1547" y="75"/>
                </a:cubicBezTo>
                <a:cubicBezTo>
                  <a:pt x="1549" y="73"/>
                  <a:pt x="1549" y="71"/>
                  <a:pt x="1547" y="70"/>
                </a:cubicBezTo>
                <a:cubicBezTo>
                  <a:pt x="1546" y="69"/>
                  <a:pt x="1544" y="69"/>
                  <a:pt x="1543" y="70"/>
                </a:cubicBezTo>
                <a:cubicBezTo>
                  <a:pt x="1481" y="132"/>
                  <a:pt x="1481" y="132"/>
                  <a:pt x="1481" y="132"/>
                </a:cubicBezTo>
                <a:cubicBezTo>
                  <a:pt x="1480" y="133"/>
                  <a:pt x="1480" y="135"/>
                  <a:pt x="1481" y="137"/>
                </a:cubicBezTo>
                <a:close/>
                <a:moveTo>
                  <a:pt x="1033" y="589"/>
                </a:moveTo>
                <a:cubicBezTo>
                  <a:pt x="1034" y="588"/>
                  <a:pt x="1034" y="586"/>
                  <a:pt x="1033" y="585"/>
                </a:cubicBezTo>
                <a:cubicBezTo>
                  <a:pt x="1032" y="584"/>
                  <a:pt x="1030" y="584"/>
                  <a:pt x="1029" y="585"/>
                </a:cubicBezTo>
                <a:cubicBezTo>
                  <a:pt x="892" y="721"/>
                  <a:pt x="892" y="721"/>
                  <a:pt x="892" y="721"/>
                </a:cubicBezTo>
                <a:cubicBezTo>
                  <a:pt x="891" y="722"/>
                  <a:pt x="891" y="724"/>
                  <a:pt x="892" y="725"/>
                </a:cubicBezTo>
                <a:cubicBezTo>
                  <a:pt x="893" y="726"/>
                  <a:pt x="894" y="726"/>
                  <a:pt x="894" y="726"/>
                </a:cubicBezTo>
                <a:cubicBezTo>
                  <a:pt x="895" y="726"/>
                  <a:pt x="896" y="726"/>
                  <a:pt x="897" y="725"/>
                </a:cubicBezTo>
                <a:lnTo>
                  <a:pt x="1033" y="589"/>
                </a:lnTo>
                <a:close/>
                <a:moveTo>
                  <a:pt x="1495" y="137"/>
                </a:moveTo>
                <a:cubicBezTo>
                  <a:pt x="1495" y="138"/>
                  <a:pt x="1496" y="138"/>
                  <a:pt x="1497" y="138"/>
                </a:cubicBezTo>
                <a:cubicBezTo>
                  <a:pt x="1498" y="138"/>
                  <a:pt x="1498" y="138"/>
                  <a:pt x="1499" y="137"/>
                </a:cubicBezTo>
                <a:cubicBezTo>
                  <a:pt x="1559" y="77"/>
                  <a:pt x="1559" y="77"/>
                  <a:pt x="1559" y="77"/>
                </a:cubicBezTo>
                <a:cubicBezTo>
                  <a:pt x="1560" y="76"/>
                  <a:pt x="1560" y="74"/>
                  <a:pt x="1559" y="73"/>
                </a:cubicBezTo>
                <a:cubicBezTo>
                  <a:pt x="1558" y="72"/>
                  <a:pt x="1556" y="72"/>
                  <a:pt x="1554" y="73"/>
                </a:cubicBezTo>
                <a:cubicBezTo>
                  <a:pt x="1495" y="133"/>
                  <a:pt x="1495" y="133"/>
                  <a:pt x="1495" y="133"/>
                </a:cubicBezTo>
                <a:cubicBezTo>
                  <a:pt x="1493" y="134"/>
                  <a:pt x="1493" y="136"/>
                  <a:pt x="1495" y="137"/>
                </a:cubicBezTo>
                <a:close/>
                <a:moveTo>
                  <a:pt x="1472" y="164"/>
                </a:moveTo>
                <a:cubicBezTo>
                  <a:pt x="1473" y="163"/>
                  <a:pt x="1473" y="161"/>
                  <a:pt x="1472" y="160"/>
                </a:cubicBezTo>
                <a:cubicBezTo>
                  <a:pt x="1471" y="159"/>
                  <a:pt x="1469" y="159"/>
                  <a:pt x="1468" y="160"/>
                </a:cubicBezTo>
                <a:cubicBezTo>
                  <a:pt x="1222" y="405"/>
                  <a:pt x="1222" y="405"/>
                  <a:pt x="1222" y="405"/>
                </a:cubicBezTo>
                <a:cubicBezTo>
                  <a:pt x="1221" y="407"/>
                  <a:pt x="1221" y="409"/>
                  <a:pt x="1222" y="410"/>
                </a:cubicBezTo>
                <a:cubicBezTo>
                  <a:pt x="1222" y="410"/>
                  <a:pt x="1223" y="411"/>
                  <a:pt x="1224" y="411"/>
                </a:cubicBezTo>
                <a:cubicBezTo>
                  <a:pt x="1225" y="411"/>
                  <a:pt x="1226" y="410"/>
                  <a:pt x="1226" y="410"/>
                </a:cubicBezTo>
                <a:lnTo>
                  <a:pt x="1472" y="164"/>
                </a:lnTo>
                <a:close/>
                <a:moveTo>
                  <a:pt x="1034" y="593"/>
                </a:moveTo>
                <a:cubicBezTo>
                  <a:pt x="897" y="731"/>
                  <a:pt x="897" y="731"/>
                  <a:pt x="897" y="731"/>
                </a:cubicBezTo>
                <a:cubicBezTo>
                  <a:pt x="895" y="732"/>
                  <a:pt x="895" y="734"/>
                  <a:pt x="897" y="735"/>
                </a:cubicBezTo>
                <a:cubicBezTo>
                  <a:pt x="897" y="736"/>
                  <a:pt x="898" y="736"/>
                  <a:pt x="899" y="736"/>
                </a:cubicBezTo>
                <a:cubicBezTo>
                  <a:pt x="899" y="736"/>
                  <a:pt x="900" y="736"/>
                  <a:pt x="901" y="735"/>
                </a:cubicBezTo>
                <a:cubicBezTo>
                  <a:pt x="1039" y="597"/>
                  <a:pt x="1039" y="597"/>
                  <a:pt x="1039" y="597"/>
                </a:cubicBezTo>
                <a:cubicBezTo>
                  <a:pt x="1040" y="596"/>
                  <a:pt x="1040" y="594"/>
                  <a:pt x="1039" y="593"/>
                </a:cubicBezTo>
                <a:cubicBezTo>
                  <a:pt x="1037" y="592"/>
                  <a:pt x="1035" y="592"/>
                  <a:pt x="1034" y="593"/>
                </a:cubicBezTo>
                <a:close/>
                <a:moveTo>
                  <a:pt x="1510" y="136"/>
                </a:moveTo>
                <a:cubicBezTo>
                  <a:pt x="1510" y="137"/>
                  <a:pt x="1511" y="137"/>
                  <a:pt x="1512" y="137"/>
                </a:cubicBezTo>
                <a:cubicBezTo>
                  <a:pt x="1513" y="137"/>
                  <a:pt x="1513" y="137"/>
                  <a:pt x="1514" y="136"/>
                </a:cubicBezTo>
                <a:cubicBezTo>
                  <a:pt x="1572" y="79"/>
                  <a:pt x="1572" y="79"/>
                  <a:pt x="1572" y="79"/>
                </a:cubicBezTo>
                <a:cubicBezTo>
                  <a:pt x="1573" y="77"/>
                  <a:pt x="1573" y="75"/>
                  <a:pt x="1572" y="74"/>
                </a:cubicBezTo>
                <a:cubicBezTo>
                  <a:pt x="1570" y="73"/>
                  <a:pt x="1568" y="73"/>
                  <a:pt x="1567" y="74"/>
                </a:cubicBezTo>
                <a:cubicBezTo>
                  <a:pt x="1510" y="132"/>
                  <a:pt x="1510" y="132"/>
                  <a:pt x="1510" y="132"/>
                </a:cubicBezTo>
                <a:cubicBezTo>
                  <a:pt x="1508" y="133"/>
                  <a:pt x="1508" y="135"/>
                  <a:pt x="1510" y="136"/>
                </a:cubicBezTo>
                <a:close/>
                <a:moveTo>
                  <a:pt x="1483" y="167"/>
                </a:moveTo>
                <a:cubicBezTo>
                  <a:pt x="1484" y="166"/>
                  <a:pt x="1484" y="164"/>
                  <a:pt x="1483" y="163"/>
                </a:cubicBezTo>
                <a:cubicBezTo>
                  <a:pt x="1482" y="162"/>
                  <a:pt x="1480" y="162"/>
                  <a:pt x="1478" y="163"/>
                </a:cubicBezTo>
                <a:cubicBezTo>
                  <a:pt x="1225" y="416"/>
                  <a:pt x="1225" y="416"/>
                  <a:pt x="1225" y="416"/>
                </a:cubicBezTo>
                <a:cubicBezTo>
                  <a:pt x="1224" y="417"/>
                  <a:pt x="1224" y="419"/>
                  <a:pt x="1225" y="420"/>
                </a:cubicBezTo>
                <a:cubicBezTo>
                  <a:pt x="1226" y="421"/>
                  <a:pt x="1227" y="421"/>
                  <a:pt x="1228" y="421"/>
                </a:cubicBezTo>
                <a:cubicBezTo>
                  <a:pt x="1228" y="421"/>
                  <a:pt x="1229" y="421"/>
                  <a:pt x="1230" y="420"/>
                </a:cubicBezTo>
                <a:lnTo>
                  <a:pt x="1483" y="167"/>
                </a:lnTo>
                <a:close/>
                <a:moveTo>
                  <a:pt x="1034" y="607"/>
                </a:moveTo>
                <a:cubicBezTo>
                  <a:pt x="897" y="745"/>
                  <a:pt x="897" y="745"/>
                  <a:pt x="897" y="745"/>
                </a:cubicBezTo>
                <a:cubicBezTo>
                  <a:pt x="896" y="746"/>
                  <a:pt x="896" y="748"/>
                  <a:pt x="897" y="749"/>
                </a:cubicBezTo>
                <a:cubicBezTo>
                  <a:pt x="897" y="750"/>
                  <a:pt x="898" y="750"/>
                  <a:pt x="899" y="750"/>
                </a:cubicBezTo>
                <a:cubicBezTo>
                  <a:pt x="900" y="750"/>
                  <a:pt x="900" y="750"/>
                  <a:pt x="901" y="749"/>
                </a:cubicBezTo>
                <a:cubicBezTo>
                  <a:pt x="1039" y="611"/>
                  <a:pt x="1039" y="611"/>
                  <a:pt x="1039" y="611"/>
                </a:cubicBezTo>
                <a:cubicBezTo>
                  <a:pt x="1040" y="610"/>
                  <a:pt x="1040" y="608"/>
                  <a:pt x="1039" y="607"/>
                </a:cubicBezTo>
                <a:cubicBezTo>
                  <a:pt x="1037" y="606"/>
                  <a:pt x="1035" y="606"/>
                  <a:pt x="1034" y="607"/>
                </a:cubicBezTo>
                <a:close/>
                <a:moveTo>
                  <a:pt x="1530" y="130"/>
                </a:moveTo>
                <a:cubicBezTo>
                  <a:pt x="1529" y="128"/>
                  <a:pt x="1527" y="128"/>
                  <a:pt x="1526" y="130"/>
                </a:cubicBezTo>
                <a:cubicBezTo>
                  <a:pt x="1520" y="135"/>
                  <a:pt x="1520" y="135"/>
                  <a:pt x="1520" y="135"/>
                </a:cubicBezTo>
                <a:cubicBezTo>
                  <a:pt x="1519" y="137"/>
                  <a:pt x="1519" y="139"/>
                  <a:pt x="1520" y="140"/>
                </a:cubicBezTo>
                <a:cubicBezTo>
                  <a:pt x="1520" y="140"/>
                  <a:pt x="1521" y="141"/>
                  <a:pt x="1522" y="141"/>
                </a:cubicBezTo>
                <a:cubicBezTo>
                  <a:pt x="1523" y="141"/>
                  <a:pt x="1524" y="140"/>
                  <a:pt x="1524" y="140"/>
                </a:cubicBezTo>
                <a:cubicBezTo>
                  <a:pt x="1530" y="134"/>
                  <a:pt x="1530" y="134"/>
                  <a:pt x="1530" y="134"/>
                </a:cubicBezTo>
                <a:cubicBezTo>
                  <a:pt x="1531" y="133"/>
                  <a:pt x="1531" y="131"/>
                  <a:pt x="1530" y="130"/>
                </a:cubicBezTo>
                <a:close/>
                <a:moveTo>
                  <a:pt x="1001" y="659"/>
                </a:moveTo>
                <a:cubicBezTo>
                  <a:pt x="999" y="658"/>
                  <a:pt x="997" y="658"/>
                  <a:pt x="996" y="659"/>
                </a:cubicBezTo>
                <a:cubicBezTo>
                  <a:pt x="903" y="752"/>
                  <a:pt x="903" y="752"/>
                  <a:pt x="903" y="752"/>
                </a:cubicBezTo>
                <a:cubicBezTo>
                  <a:pt x="902" y="753"/>
                  <a:pt x="902" y="755"/>
                  <a:pt x="903" y="756"/>
                </a:cubicBezTo>
                <a:cubicBezTo>
                  <a:pt x="904" y="757"/>
                  <a:pt x="905" y="757"/>
                  <a:pt x="906" y="757"/>
                </a:cubicBezTo>
                <a:cubicBezTo>
                  <a:pt x="906" y="757"/>
                  <a:pt x="907" y="757"/>
                  <a:pt x="908" y="756"/>
                </a:cubicBezTo>
                <a:cubicBezTo>
                  <a:pt x="1001" y="663"/>
                  <a:pt x="1001" y="663"/>
                  <a:pt x="1001" y="663"/>
                </a:cubicBezTo>
                <a:cubicBezTo>
                  <a:pt x="1002" y="662"/>
                  <a:pt x="1002" y="660"/>
                  <a:pt x="1001" y="659"/>
                </a:cubicBezTo>
                <a:close/>
                <a:moveTo>
                  <a:pt x="1004" y="652"/>
                </a:moveTo>
                <a:cubicBezTo>
                  <a:pt x="1002" y="654"/>
                  <a:pt x="1002" y="654"/>
                  <a:pt x="1002" y="654"/>
                </a:cubicBezTo>
                <a:cubicBezTo>
                  <a:pt x="1000" y="655"/>
                  <a:pt x="1000" y="657"/>
                  <a:pt x="1002" y="658"/>
                </a:cubicBezTo>
                <a:cubicBezTo>
                  <a:pt x="1002" y="659"/>
                  <a:pt x="1003" y="659"/>
                  <a:pt x="1004" y="659"/>
                </a:cubicBezTo>
                <a:cubicBezTo>
                  <a:pt x="1005" y="659"/>
                  <a:pt x="1005" y="659"/>
                  <a:pt x="1006" y="658"/>
                </a:cubicBezTo>
                <a:cubicBezTo>
                  <a:pt x="1008" y="656"/>
                  <a:pt x="1008" y="656"/>
                  <a:pt x="1008" y="656"/>
                </a:cubicBezTo>
                <a:cubicBezTo>
                  <a:pt x="1009" y="655"/>
                  <a:pt x="1009" y="653"/>
                  <a:pt x="1008" y="652"/>
                </a:cubicBezTo>
                <a:cubicBezTo>
                  <a:pt x="1007" y="650"/>
                  <a:pt x="1005" y="650"/>
                  <a:pt x="1004" y="652"/>
                </a:cubicBezTo>
                <a:close/>
                <a:moveTo>
                  <a:pt x="1496" y="168"/>
                </a:moveTo>
                <a:cubicBezTo>
                  <a:pt x="1497" y="167"/>
                  <a:pt x="1497" y="165"/>
                  <a:pt x="1496" y="164"/>
                </a:cubicBezTo>
                <a:cubicBezTo>
                  <a:pt x="1495" y="163"/>
                  <a:pt x="1493" y="163"/>
                  <a:pt x="1492" y="164"/>
                </a:cubicBezTo>
                <a:cubicBezTo>
                  <a:pt x="1230" y="425"/>
                  <a:pt x="1230" y="425"/>
                  <a:pt x="1230" y="425"/>
                </a:cubicBezTo>
                <a:cubicBezTo>
                  <a:pt x="1229" y="426"/>
                  <a:pt x="1229" y="428"/>
                  <a:pt x="1230" y="429"/>
                </a:cubicBezTo>
                <a:cubicBezTo>
                  <a:pt x="1231" y="430"/>
                  <a:pt x="1232" y="430"/>
                  <a:pt x="1233" y="430"/>
                </a:cubicBezTo>
                <a:cubicBezTo>
                  <a:pt x="1233" y="430"/>
                  <a:pt x="1234" y="430"/>
                  <a:pt x="1235" y="429"/>
                </a:cubicBezTo>
                <a:lnTo>
                  <a:pt x="1496" y="168"/>
                </a:lnTo>
                <a:close/>
                <a:moveTo>
                  <a:pt x="1034" y="622"/>
                </a:moveTo>
                <a:cubicBezTo>
                  <a:pt x="1017" y="638"/>
                  <a:pt x="1017" y="638"/>
                  <a:pt x="1017" y="638"/>
                </a:cubicBezTo>
                <a:cubicBezTo>
                  <a:pt x="1016" y="639"/>
                  <a:pt x="1016" y="641"/>
                  <a:pt x="1017" y="642"/>
                </a:cubicBezTo>
                <a:cubicBezTo>
                  <a:pt x="1018" y="643"/>
                  <a:pt x="1019" y="643"/>
                  <a:pt x="1020" y="643"/>
                </a:cubicBezTo>
                <a:cubicBezTo>
                  <a:pt x="1020" y="643"/>
                  <a:pt x="1021" y="643"/>
                  <a:pt x="1022" y="642"/>
                </a:cubicBezTo>
                <a:cubicBezTo>
                  <a:pt x="1038" y="626"/>
                  <a:pt x="1038" y="626"/>
                  <a:pt x="1038" y="626"/>
                </a:cubicBezTo>
                <a:cubicBezTo>
                  <a:pt x="1039" y="625"/>
                  <a:pt x="1039" y="623"/>
                  <a:pt x="1038" y="622"/>
                </a:cubicBezTo>
                <a:cubicBezTo>
                  <a:pt x="1037" y="620"/>
                  <a:pt x="1035" y="620"/>
                  <a:pt x="1034" y="622"/>
                </a:cubicBezTo>
                <a:close/>
                <a:moveTo>
                  <a:pt x="1538" y="121"/>
                </a:moveTo>
                <a:cubicBezTo>
                  <a:pt x="1539" y="122"/>
                  <a:pt x="1540" y="122"/>
                  <a:pt x="1540" y="122"/>
                </a:cubicBezTo>
                <a:cubicBezTo>
                  <a:pt x="1541" y="122"/>
                  <a:pt x="1542" y="122"/>
                  <a:pt x="1543" y="121"/>
                </a:cubicBezTo>
                <a:cubicBezTo>
                  <a:pt x="1580" y="84"/>
                  <a:pt x="1580" y="84"/>
                  <a:pt x="1580" y="84"/>
                </a:cubicBezTo>
                <a:cubicBezTo>
                  <a:pt x="1581" y="83"/>
                  <a:pt x="1581" y="81"/>
                  <a:pt x="1580" y="80"/>
                </a:cubicBezTo>
                <a:cubicBezTo>
                  <a:pt x="1579" y="78"/>
                  <a:pt x="1577" y="78"/>
                  <a:pt x="1576" y="80"/>
                </a:cubicBezTo>
                <a:cubicBezTo>
                  <a:pt x="1538" y="117"/>
                  <a:pt x="1538" y="117"/>
                  <a:pt x="1538" y="117"/>
                </a:cubicBezTo>
                <a:cubicBezTo>
                  <a:pt x="1537" y="118"/>
                  <a:pt x="1537" y="120"/>
                  <a:pt x="1538" y="121"/>
                </a:cubicBezTo>
                <a:close/>
                <a:moveTo>
                  <a:pt x="999" y="670"/>
                </a:moveTo>
                <a:cubicBezTo>
                  <a:pt x="920" y="749"/>
                  <a:pt x="920" y="749"/>
                  <a:pt x="920" y="749"/>
                </a:cubicBezTo>
                <a:cubicBezTo>
                  <a:pt x="919" y="750"/>
                  <a:pt x="919" y="752"/>
                  <a:pt x="920" y="753"/>
                </a:cubicBezTo>
                <a:cubicBezTo>
                  <a:pt x="921" y="754"/>
                  <a:pt x="922" y="754"/>
                  <a:pt x="922" y="754"/>
                </a:cubicBezTo>
                <a:cubicBezTo>
                  <a:pt x="923" y="754"/>
                  <a:pt x="924" y="754"/>
                  <a:pt x="925" y="753"/>
                </a:cubicBezTo>
                <a:cubicBezTo>
                  <a:pt x="1004" y="674"/>
                  <a:pt x="1004" y="674"/>
                  <a:pt x="1004" y="674"/>
                </a:cubicBezTo>
                <a:cubicBezTo>
                  <a:pt x="1005" y="673"/>
                  <a:pt x="1005" y="671"/>
                  <a:pt x="1004" y="670"/>
                </a:cubicBezTo>
                <a:cubicBezTo>
                  <a:pt x="1003" y="669"/>
                  <a:pt x="1001" y="669"/>
                  <a:pt x="999" y="670"/>
                </a:cubicBezTo>
                <a:close/>
                <a:moveTo>
                  <a:pt x="1506" y="172"/>
                </a:moveTo>
                <a:cubicBezTo>
                  <a:pt x="1510" y="168"/>
                  <a:pt x="1510" y="168"/>
                  <a:pt x="1510" y="168"/>
                </a:cubicBezTo>
                <a:cubicBezTo>
                  <a:pt x="1512" y="166"/>
                  <a:pt x="1512" y="164"/>
                  <a:pt x="1510" y="163"/>
                </a:cubicBezTo>
                <a:cubicBezTo>
                  <a:pt x="1509" y="162"/>
                  <a:pt x="1507" y="162"/>
                  <a:pt x="1506" y="163"/>
                </a:cubicBezTo>
                <a:cubicBezTo>
                  <a:pt x="1499" y="170"/>
                  <a:pt x="1499" y="170"/>
                  <a:pt x="1499" y="170"/>
                </a:cubicBezTo>
                <a:cubicBezTo>
                  <a:pt x="1234" y="435"/>
                  <a:pt x="1234" y="435"/>
                  <a:pt x="1234" y="435"/>
                </a:cubicBezTo>
                <a:cubicBezTo>
                  <a:pt x="1233" y="436"/>
                  <a:pt x="1233" y="438"/>
                  <a:pt x="1234" y="440"/>
                </a:cubicBezTo>
                <a:cubicBezTo>
                  <a:pt x="1235" y="440"/>
                  <a:pt x="1235" y="440"/>
                  <a:pt x="1236" y="440"/>
                </a:cubicBezTo>
                <a:cubicBezTo>
                  <a:pt x="1237" y="440"/>
                  <a:pt x="1238" y="440"/>
                  <a:pt x="1238" y="440"/>
                </a:cubicBezTo>
                <a:lnTo>
                  <a:pt x="1506" y="172"/>
                </a:lnTo>
                <a:close/>
                <a:moveTo>
                  <a:pt x="1547" y="123"/>
                </a:moveTo>
                <a:cubicBezTo>
                  <a:pt x="1545" y="124"/>
                  <a:pt x="1545" y="126"/>
                  <a:pt x="1547" y="127"/>
                </a:cubicBezTo>
                <a:cubicBezTo>
                  <a:pt x="1547" y="128"/>
                  <a:pt x="1548" y="128"/>
                  <a:pt x="1549" y="128"/>
                </a:cubicBezTo>
                <a:cubicBezTo>
                  <a:pt x="1550" y="128"/>
                  <a:pt x="1550" y="128"/>
                  <a:pt x="1551" y="127"/>
                </a:cubicBezTo>
                <a:cubicBezTo>
                  <a:pt x="1557" y="121"/>
                  <a:pt x="1557" y="121"/>
                  <a:pt x="1557" y="121"/>
                </a:cubicBezTo>
                <a:cubicBezTo>
                  <a:pt x="1589" y="89"/>
                  <a:pt x="1589" y="89"/>
                  <a:pt x="1589" y="89"/>
                </a:cubicBezTo>
                <a:cubicBezTo>
                  <a:pt x="1590" y="88"/>
                  <a:pt x="1590" y="86"/>
                  <a:pt x="1589" y="85"/>
                </a:cubicBezTo>
                <a:cubicBezTo>
                  <a:pt x="1587" y="84"/>
                  <a:pt x="1585" y="84"/>
                  <a:pt x="1584" y="85"/>
                </a:cubicBezTo>
                <a:cubicBezTo>
                  <a:pt x="1550" y="119"/>
                  <a:pt x="1550" y="119"/>
                  <a:pt x="1550" y="119"/>
                </a:cubicBezTo>
                <a:lnTo>
                  <a:pt x="1547" y="123"/>
                </a:lnTo>
                <a:close/>
                <a:moveTo>
                  <a:pt x="1518" y="174"/>
                </a:moveTo>
                <a:cubicBezTo>
                  <a:pt x="1519" y="173"/>
                  <a:pt x="1519" y="171"/>
                  <a:pt x="1518" y="169"/>
                </a:cubicBezTo>
                <a:cubicBezTo>
                  <a:pt x="1517" y="168"/>
                  <a:pt x="1515" y="168"/>
                  <a:pt x="1514" y="169"/>
                </a:cubicBezTo>
                <a:cubicBezTo>
                  <a:pt x="1305" y="378"/>
                  <a:pt x="1305" y="378"/>
                  <a:pt x="1305" y="378"/>
                </a:cubicBezTo>
                <a:cubicBezTo>
                  <a:pt x="1304" y="380"/>
                  <a:pt x="1304" y="382"/>
                  <a:pt x="1305" y="383"/>
                </a:cubicBezTo>
                <a:cubicBezTo>
                  <a:pt x="1305" y="383"/>
                  <a:pt x="1306" y="384"/>
                  <a:pt x="1307" y="384"/>
                </a:cubicBezTo>
                <a:cubicBezTo>
                  <a:pt x="1308" y="384"/>
                  <a:pt x="1309" y="383"/>
                  <a:pt x="1309" y="383"/>
                </a:cubicBezTo>
                <a:cubicBezTo>
                  <a:pt x="1512" y="180"/>
                  <a:pt x="1512" y="180"/>
                  <a:pt x="1512" y="180"/>
                </a:cubicBezTo>
                <a:lnTo>
                  <a:pt x="1518" y="174"/>
                </a:lnTo>
                <a:close/>
                <a:moveTo>
                  <a:pt x="983" y="700"/>
                </a:moveTo>
                <a:cubicBezTo>
                  <a:pt x="934" y="749"/>
                  <a:pt x="934" y="749"/>
                  <a:pt x="934" y="749"/>
                </a:cubicBezTo>
                <a:cubicBezTo>
                  <a:pt x="933" y="751"/>
                  <a:pt x="933" y="753"/>
                  <a:pt x="934" y="754"/>
                </a:cubicBezTo>
                <a:cubicBezTo>
                  <a:pt x="934" y="754"/>
                  <a:pt x="935" y="755"/>
                  <a:pt x="936" y="755"/>
                </a:cubicBezTo>
                <a:cubicBezTo>
                  <a:pt x="937" y="755"/>
                  <a:pt x="938" y="754"/>
                  <a:pt x="938" y="754"/>
                </a:cubicBezTo>
                <a:cubicBezTo>
                  <a:pt x="988" y="704"/>
                  <a:pt x="988" y="704"/>
                  <a:pt x="988" y="704"/>
                </a:cubicBezTo>
                <a:cubicBezTo>
                  <a:pt x="989" y="703"/>
                  <a:pt x="989" y="701"/>
                  <a:pt x="988" y="700"/>
                </a:cubicBezTo>
                <a:cubicBezTo>
                  <a:pt x="987" y="699"/>
                  <a:pt x="985" y="699"/>
                  <a:pt x="983" y="700"/>
                </a:cubicBezTo>
                <a:close/>
                <a:moveTo>
                  <a:pt x="1299" y="384"/>
                </a:moveTo>
                <a:cubicBezTo>
                  <a:pt x="1239" y="444"/>
                  <a:pt x="1239" y="444"/>
                  <a:pt x="1239" y="444"/>
                </a:cubicBezTo>
                <a:cubicBezTo>
                  <a:pt x="1238" y="446"/>
                  <a:pt x="1238" y="448"/>
                  <a:pt x="1239" y="449"/>
                </a:cubicBezTo>
                <a:cubicBezTo>
                  <a:pt x="1240" y="449"/>
                  <a:pt x="1240" y="450"/>
                  <a:pt x="1241" y="450"/>
                </a:cubicBezTo>
                <a:cubicBezTo>
                  <a:pt x="1242" y="450"/>
                  <a:pt x="1243" y="449"/>
                  <a:pt x="1243" y="449"/>
                </a:cubicBezTo>
                <a:cubicBezTo>
                  <a:pt x="1303" y="389"/>
                  <a:pt x="1303" y="389"/>
                  <a:pt x="1303" y="389"/>
                </a:cubicBezTo>
                <a:cubicBezTo>
                  <a:pt x="1304" y="388"/>
                  <a:pt x="1304" y="386"/>
                  <a:pt x="1303" y="384"/>
                </a:cubicBezTo>
                <a:cubicBezTo>
                  <a:pt x="1302" y="383"/>
                  <a:pt x="1300" y="383"/>
                  <a:pt x="1299" y="384"/>
                </a:cubicBezTo>
                <a:close/>
                <a:moveTo>
                  <a:pt x="1561" y="126"/>
                </a:moveTo>
                <a:cubicBezTo>
                  <a:pt x="1562" y="127"/>
                  <a:pt x="1563" y="127"/>
                  <a:pt x="1563" y="127"/>
                </a:cubicBezTo>
                <a:cubicBezTo>
                  <a:pt x="1564" y="127"/>
                  <a:pt x="1565" y="127"/>
                  <a:pt x="1566" y="126"/>
                </a:cubicBezTo>
                <a:cubicBezTo>
                  <a:pt x="1597" y="95"/>
                  <a:pt x="1597" y="95"/>
                  <a:pt x="1597" y="95"/>
                </a:cubicBezTo>
                <a:cubicBezTo>
                  <a:pt x="1598" y="94"/>
                  <a:pt x="1598" y="92"/>
                  <a:pt x="1597" y="91"/>
                </a:cubicBezTo>
                <a:cubicBezTo>
                  <a:pt x="1596" y="89"/>
                  <a:pt x="1594" y="89"/>
                  <a:pt x="1593" y="91"/>
                </a:cubicBezTo>
                <a:cubicBezTo>
                  <a:pt x="1561" y="122"/>
                  <a:pt x="1561" y="122"/>
                  <a:pt x="1561" y="122"/>
                </a:cubicBezTo>
                <a:cubicBezTo>
                  <a:pt x="1560" y="123"/>
                  <a:pt x="1560" y="125"/>
                  <a:pt x="1561" y="126"/>
                </a:cubicBezTo>
                <a:close/>
                <a:moveTo>
                  <a:pt x="1051" y="651"/>
                </a:moveTo>
                <a:cubicBezTo>
                  <a:pt x="1051" y="651"/>
                  <a:pt x="1052" y="652"/>
                  <a:pt x="1053" y="652"/>
                </a:cubicBezTo>
                <a:cubicBezTo>
                  <a:pt x="1054" y="652"/>
                  <a:pt x="1055" y="651"/>
                  <a:pt x="1055" y="651"/>
                </a:cubicBezTo>
                <a:cubicBezTo>
                  <a:pt x="1092" y="614"/>
                  <a:pt x="1092" y="614"/>
                  <a:pt x="1092" y="614"/>
                </a:cubicBezTo>
                <a:cubicBezTo>
                  <a:pt x="1094" y="612"/>
                  <a:pt x="1094" y="610"/>
                  <a:pt x="1092" y="609"/>
                </a:cubicBezTo>
                <a:cubicBezTo>
                  <a:pt x="1091" y="608"/>
                  <a:pt x="1089" y="608"/>
                  <a:pt x="1088" y="609"/>
                </a:cubicBezTo>
                <a:cubicBezTo>
                  <a:pt x="1051" y="646"/>
                  <a:pt x="1051" y="646"/>
                  <a:pt x="1051" y="646"/>
                </a:cubicBezTo>
                <a:cubicBezTo>
                  <a:pt x="1050" y="648"/>
                  <a:pt x="1050" y="650"/>
                  <a:pt x="1051" y="651"/>
                </a:cubicBezTo>
                <a:close/>
                <a:moveTo>
                  <a:pt x="1554" y="148"/>
                </a:moveTo>
                <a:cubicBezTo>
                  <a:pt x="1555" y="148"/>
                  <a:pt x="1555" y="148"/>
                  <a:pt x="1556" y="148"/>
                </a:cubicBezTo>
                <a:cubicBezTo>
                  <a:pt x="1557" y="148"/>
                  <a:pt x="1558" y="148"/>
                  <a:pt x="1558" y="148"/>
                </a:cubicBezTo>
                <a:cubicBezTo>
                  <a:pt x="1605" y="101"/>
                  <a:pt x="1605" y="101"/>
                  <a:pt x="1605" y="101"/>
                </a:cubicBezTo>
                <a:cubicBezTo>
                  <a:pt x="1607" y="99"/>
                  <a:pt x="1607" y="97"/>
                  <a:pt x="1605" y="96"/>
                </a:cubicBezTo>
                <a:cubicBezTo>
                  <a:pt x="1604" y="95"/>
                  <a:pt x="1602" y="95"/>
                  <a:pt x="1601" y="96"/>
                </a:cubicBezTo>
                <a:cubicBezTo>
                  <a:pt x="1554" y="143"/>
                  <a:pt x="1554" y="143"/>
                  <a:pt x="1554" y="143"/>
                </a:cubicBezTo>
                <a:cubicBezTo>
                  <a:pt x="1553" y="144"/>
                  <a:pt x="1553" y="146"/>
                  <a:pt x="1554" y="148"/>
                </a:cubicBezTo>
                <a:close/>
                <a:moveTo>
                  <a:pt x="1269" y="437"/>
                </a:moveTo>
                <a:cubicBezTo>
                  <a:pt x="1270" y="436"/>
                  <a:pt x="1270" y="434"/>
                  <a:pt x="1269" y="433"/>
                </a:cubicBezTo>
                <a:cubicBezTo>
                  <a:pt x="1268" y="431"/>
                  <a:pt x="1266" y="431"/>
                  <a:pt x="1265" y="433"/>
                </a:cubicBezTo>
                <a:cubicBezTo>
                  <a:pt x="1243" y="454"/>
                  <a:pt x="1243" y="454"/>
                  <a:pt x="1243" y="454"/>
                </a:cubicBezTo>
                <a:cubicBezTo>
                  <a:pt x="1242" y="455"/>
                  <a:pt x="1242" y="457"/>
                  <a:pt x="1243" y="459"/>
                </a:cubicBezTo>
                <a:cubicBezTo>
                  <a:pt x="1244" y="459"/>
                  <a:pt x="1244" y="460"/>
                  <a:pt x="1245" y="460"/>
                </a:cubicBezTo>
                <a:cubicBezTo>
                  <a:pt x="1246" y="460"/>
                  <a:pt x="1247" y="459"/>
                  <a:pt x="1247" y="459"/>
                </a:cubicBezTo>
                <a:lnTo>
                  <a:pt x="1269" y="437"/>
                </a:lnTo>
                <a:close/>
                <a:moveTo>
                  <a:pt x="1329" y="377"/>
                </a:moveTo>
                <a:cubicBezTo>
                  <a:pt x="1517" y="189"/>
                  <a:pt x="1517" y="189"/>
                  <a:pt x="1517" y="189"/>
                </a:cubicBezTo>
                <a:cubicBezTo>
                  <a:pt x="1524" y="182"/>
                  <a:pt x="1524" y="182"/>
                  <a:pt x="1524" y="182"/>
                </a:cubicBezTo>
                <a:cubicBezTo>
                  <a:pt x="1526" y="180"/>
                  <a:pt x="1526" y="178"/>
                  <a:pt x="1524" y="177"/>
                </a:cubicBezTo>
                <a:cubicBezTo>
                  <a:pt x="1523" y="176"/>
                  <a:pt x="1521" y="176"/>
                  <a:pt x="1520" y="177"/>
                </a:cubicBezTo>
                <a:cubicBezTo>
                  <a:pt x="1511" y="186"/>
                  <a:pt x="1511" y="186"/>
                  <a:pt x="1511" y="186"/>
                </a:cubicBezTo>
                <a:cubicBezTo>
                  <a:pt x="1325" y="373"/>
                  <a:pt x="1325" y="373"/>
                  <a:pt x="1325" y="373"/>
                </a:cubicBezTo>
                <a:cubicBezTo>
                  <a:pt x="1323" y="374"/>
                  <a:pt x="1323" y="376"/>
                  <a:pt x="1325" y="377"/>
                </a:cubicBezTo>
                <a:cubicBezTo>
                  <a:pt x="1325" y="378"/>
                  <a:pt x="1326" y="378"/>
                  <a:pt x="1327" y="378"/>
                </a:cubicBezTo>
                <a:cubicBezTo>
                  <a:pt x="1328" y="378"/>
                  <a:pt x="1328" y="378"/>
                  <a:pt x="1329" y="377"/>
                </a:cubicBezTo>
                <a:close/>
                <a:moveTo>
                  <a:pt x="1449" y="267"/>
                </a:moveTo>
                <a:cubicBezTo>
                  <a:pt x="1447" y="266"/>
                  <a:pt x="1445" y="266"/>
                  <a:pt x="1444" y="267"/>
                </a:cubicBezTo>
                <a:cubicBezTo>
                  <a:pt x="1327" y="385"/>
                  <a:pt x="1327" y="385"/>
                  <a:pt x="1327" y="385"/>
                </a:cubicBezTo>
                <a:cubicBezTo>
                  <a:pt x="1325" y="386"/>
                  <a:pt x="1325" y="388"/>
                  <a:pt x="1327" y="389"/>
                </a:cubicBezTo>
                <a:cubicBezTo>
                  <a:pt x="1327" y="390"/>
                  <a:pt x="1328" y="390"/>
                  <a:pt x="1329" y="390"/>
                </a:cubicBezTo>
                <a:cubicBezTo>
                  <a:pt x="1330" y="390"/>
                  <a:pt x="1330" y="390"/>
                  <a:pt x="1331" y="389"/>
                </a:cubicBezTo>
                <a:cubicBezTo>
                  <a:pt x="1449" y="271"/>
                  <a:pt x="1449" y="271"/>
                  <a:pt x="1449" y="271"/>
                </a:cubicBezTo>
                <a:cubicBezTo>
                  <a:pt x="1450" y="270"/>
                  <a:pt x="1450" y="268"/>
                  <a:pt x="1449" y="267"/>
                </a:cubicBezTo>
                <a:close/>
                <a:moveTo>
                  <a:pt x="1268" y="448"/>
                </a:moveTo>
                <a:cubicBezTo>
                  <a:pt x="1267" y="446"/>
                  <a:pt x="1265" y="446"/>
                  <a:pt x="1264" y="448"/>
                </a:cubicBezTo>
                <a:cubicBezTo>
                  <a:pt x="1247" y="464"/>
                  <a:pt x="1247" y="464"/>
                  <a:pt x="1247" y="464"/>
                </a:cubicBezTo>
                <a:cubicBezTo>
                  <a:pt x="1246" y="466"/>
                  <a:pt x="1246" y="468"/>
                  <a:pt x="1247" y="469"/>
                </a:cubicBezTo>
                <a:cubicBezTo>
                  <a:pt x="1247" y="469"/>
                  <a:pt x="1248" y="470"/>
                  <a:pt x="1249" y="470"/>
                </a:cubicBezTo>
                <a:cubicBezTo>
                  <a:pt x="1250" y="470"/>
                  <a:pt x="1251" y="469"/>
                  <a:pt x="1251" y="469"/>
                </a:cubicBezTo>
                <a:cubicBezTo>
                  <a:pt x="1268" y="452"/>
                  <a:pt x="1268" y="452"/>
                  <a:pt x="1268" y="452"/>
                </a:cubicBezTo>
                <a:cubicBezTo>
                  <a:pt x="1269" y="451"/>
                  <a:pt x="1269" y="449"/>
                  <a:pt x="1268" y="448"/>
                </a:cubicBezTo>
                <a:close/>
                <a:moveTo>
                  <a:pt x="1587" y="129"/>
                </a:moveTo>
                <a:cubicBezTo>
                  <a:pt x="1588" y="129"/>
                  <a:pt x="1588" y="130"/>
                  <a:pt x="1589" y="130"/>
                </a:cubicBezTo>
                <a:cubicBezTo>
                  <a:pt x="1590" y="130"/>
                  <a:pt x="1591" y="129"/>
                  <a:pt x="1591" y="129"/>
                </a:cubicBezTo>
                <a:cubicBezTo>
                  <a:pt x="1614" y="106"/>
                  <a:pt x="1614" y="106"/>
                  <a:pt x="1614" y="106"/>
                </a:cubicBezTo>
                <a:cubicBezTo>
                  <a:pt x="1615" y="105"/>
                  <a:pt x="1615" y="103"/>
                  <a:pt x="1614" y="102"/>
                </a:cubicBezTo>
                <a:cubicBezTo>
                  <a:pt x="1612" y="101"/>
                  <a:pt x="1610" y="101"/>
                  <a:pt x="1609" y="102"/>
                </a:cubicBezTo>
                <a:cubicBezTo>
                  <a:pt x="1587" y="124"/>
                  <a:pt x="1587" y="124"/>
                  <a:pt x="1587" y="124"/>
                </a:cubicBezTo>
                <a:cubicBezTo>
                  <a:pt x="1586" y="126"/>
                  <a:pt x="1586" y="127"/>
                  <a:pt x="1587" y="129"/>
                </a:cubicBezTo>
                <a:close/>
                <a:moveTo>
                  <a:pt x="1090" y="621"/>
                </a:moveTo>
                <a:cubicBezTo>
                  <a:pt x="1050" y="662"/>
                  <a:pt x="1050" y="662"/>
                  <a:pt x="1050" y="662"/>
                </a:cubicBezTo>
                <a:cubicBezTo>
                  <a:pt x="1048" y="663"/>
                  <a:pt x="1048" y="665"/>
                  <a:pt x="1050" y="666"/>
                </a:cubicBezTo>
                <a:cubicBezTo>
                  <a:pt x="1050" y="667"/>
                  <a:pt x="1051" y="667"/>
                  <a:pt x="1052" y="667"/>
                </a:cubicBezTo>
                <a:cubicBezTo>
                  <a:pt x="1053" y="667"/>
                  <a:pt x="1053" y="667"/>
                  <a:pt x="1054" y="666"/>
                </a:cubicBezTo>
                <a:cubicBezTo>
                  <a:pt x="1094" y="626"/>
                  <a:pt x="1094" y="626"/>
                  <a:pt x="1094" y="626"/>
                </a:cubicBezTo>
                <a:cubicBezTo>
                  <a:pt x="1095" y="625"/>
                  <a:pt x="1095" y="623"/>
                  <a:pt x="1094" y="621"/>
                </a:cubicBezTo>
                <a:cubicBezTo>
                  <a:pt x="1093" y="620"/>
                  <a:pt x="1091" y="620"/>
                  <a:pt x="1090" y="621"/>
                </a:cubicBezTo>
                <a:close/>
                <a:moveTo>
                  <a:pt x="1573" y="138"/>
                </a:moveTo>
                <a:cubicBezTo>
                  <a:pt x="1558" y="153"/>
                  <a:pt x="1558" y="153"/>
                  <a:pt x="1558" y="153"/>
                </a:cubicBezTo>
                <a:cubicBezTo>
                  <a:pt x="1557" y="154"/>
                  <a:pt x="1557" y="156"/>
                  <a:pt x="1558" y="157"/>
                </a:cubicBezTo>
                <a:cubicBezTo>
                  <a:pt x="1559" y="158"/>
                  <a:pt x="1560" y="158"/>
                  <a:pt x="1560" y="158"/>
                </a:cubicBezTo>
                <a:cubicBezTo>
                  <a:pt x="1561" y="158"/>
                  <a:pt x="1562" y="158"/>
                  <a:pt x="1563" y="157"/>
                </a:cubicBezTo>
                <a:cubicBezTo>
                  <a:pt x="1578" y="142"/>
                  <a:pt x="1578" y="142"/>
                  <a:pt x="1578" y="142"/>
                </a:cubicBezTo>
                <a:cubicBezTo>
                  <a:pt x="1579" y="141"/>
                  <a:pt x="1579" y="139"/>
                  <a:pt x="1578" y="138"/>
                </a:cubicBezTo>
                <a:cubicBezTo>
                  <a:pt x="1577" y="137"/>
                  <a:pt x="1575" y="137"/>
                  <a:pt x="1573" y="138"/>
                </a:cubicBezTo>
                <a:close/>
                <a:moveTo>
                  <a:pt x="1460" y="251"/>
                </a:moveTo>
                <a:cubicBezTo>
                  <a:pt x="1459" y="253"/>
                  <a:pt x="1459" y="255"/>
                  <a:pt x="1460" y="256"/>
                </a:cubicBezTo>
                <a:cubicBezTo>
                  <a:pt x="1460" y="256"/>
                  <a:pt x="1461" y="257"/>
                  <a:pt x="1462" y="257"/>
                </a:cubicBezTo>
                <a:cubicBezTo>
                  <a:pt x="1463" y="257"/>
                  <a:pt x="1464" y="256"/>
                  <a:pt x="1464" y="256"/>
                </a:cubicBezTo>
                <a:cubicBezTo>
                  <a:pt x="1523" y="197"/>
                  <a:pt x="1523" y="197"/>
                  <a:pt x="1523" y="197"/>
                </a:cubicBezTo>
                <a:cubicBezTo>
                  <a:pt x="1532" y="188"/>
                  <a:pt x="1532" y="188"/>
                  <a:pt x="1532" y="188"/>
                </a:cubicBezTo>
                <a:cubicBezTo>
                  <a:pt x="1533" y="187"/>
                  <a:pt x="1533" y="185"/>
                  <a:pt x="1532" y="183"/>
                </a:cubicBezTo>
                <a:cubicBezTo>
                  <a:pt x="1531" y="182"/>
                  <a:pt x="1529" y="182"/>
                  <a:pt x="1528" y="183"/>
                </a:cubicBezTo>
                <a:cubicBezTo>
                  <a:pt x="1519" y="193"/>
                  <a:pt x="1519" y="193"/>
                  <a:pt x="1519" y="193"/>
                </a:cubicBezTo>
                <a:lnTo>
                  <a:pt x="1460" y="251"/>
                </a:lnTo>
                <a:close/>
                <a:moveTo>
                  <a:pt x="1338" y="394"/>
                </a:moveTo>
                <a:cubicBezTo>
                  <a:pt x="1339" y="394"/>
                  <a:pt x="1340" y="394"/>
                  <a:pt x="1341" y="393"/>
                </a:cubicBezTo>
                <a:cubicBezTo>
                  <a:pt x="1457" y="277"/>
                  <a:pt x="1457" y="277"/>
                  <a:pt x="1457" y="277"/>
                </a:cubicBezTo>
                <a:cubicBezTo>
                  <a:pt x="1458" y="276"/>
                  <a:pt x="1458" y="274"/>
                  <a:pt x="1457" y="273"/>
                </a:cubicBezTo>
                <a:cubicBezTo>
                  <a:pt x="1456" y="272"/>
                  <a:pt x="1454" y="272"/>
                  <a:pt x="1452" y="273"/>
                </a:cubicBezTo>
                <a:cubicBezTo>
                  <a:pt x="1336" y="389"/>
                  <a:pt x="1336" y="389"/>
                  <a:pt x="1336" y="389"/>
                </a:cubicBezTo>
                <a:cubicBezTo>
                  <a:pt x="1335" y="390"/>
                  <a:pt x="1335" y="392"/>
                  <a:pt x="1336" y="393"/>
                </a:cubicBezTo>
                <a:cubicBezTo>
                  <a:pt x="1337" y="394"/>
                  <a:pt x="1338" y="394"/>
                  <a:pt x="1338" y="394"/>
                </a:cubicBezTo>
                <a:close/>
                <a:moveTo>
                  <a:pt x="1535" y="190"/>
                </a:moveTo>
                <a:cubicBezTo>
                  <a:pt x="1529" y="197"/>
                  <a:pt x="1529" y="197"/>
                  <a:pt x="1529" y="197"/>
                </a:cubicBezTo>
                <a:cubicBezTo>
                  <a:pt x="1527" y="198"/>
                  <a:pt x="1527" y="200"/>
                  <a:pt x="1529" y="201"/>
                </a:cubicBezTo>
                <a:cubicBezTo>
                  <a:pt x="1529" y="202"/>
                  <a:pt x="1530" y="202"/>
                  <a:pt x="1531" y="202"/>
                </a:cubicBezTo>
                <a:cubicBezTo>
                  <a:pt x="1532" y="202"/>
                  <a:pt x="1532" y="202"/>
                  <a:pt x="1533" y="201"/>
                </a:cubicBezTo>
                <a:cubicBezTo>
                  <a:pt x="1539" y="195"/>
                  <a:pt x="1539" y="195"/>
                  <a:pt x="1539" y="195"/>
                </a:cubicBezTo>
                <a:cubicBezTo>
                  <a:pt x="1540" y="194"/>
                  <a:pt x="1540" y="192"/>
                  <a:pt x="1539" y="190"/>
                </a:cubicBezTo>
                <a:cubicBezTo>
                  <a:pt x="1538" y="189"/>
                  <a:pt x="1536" y="189"/>
                  <a:pt x="1535" y="190"/>
                </a:cubicBezTo>
                <a:close/>
                <a:moveTo>
                  <a:pt x="1525" y="209"/>
                </a:moveTo>
                <a:cubicBezTo>
                  <a:pt x="1526" y="208"/>
                  <a:pt x="1526" y="206"/>
                  <a:pt x="1525" y="204"/>
                </a:cubicBezTo>
                <a:cubicBezTo>
                  <a:pt x="1524" y="203"/>
                  <a:pt x="1522" y="203"/>
                  <a:pt x="1521" y="204"/>
                </a:cubicBezTo>
                <a:cubicBezTo>
                  <a:pt x="1470" y="256"/>
                  <a:pt x="1470" y="256"/>
                  <a:pt x="1470" y="256"/>
                </a:cubicBezTo>
                <a:cubicBezTo>
                  <a:pt x="1461" y="265"/>
                  <a:pt x="1461" y="265"/>
                  <a:pt x="1461" y="265"/>
                </a:cubicBezTo>
                <a:cubicBezTo>
                  <a:pt x="1459" y="266"/>
                  <a:pt x="1459" y="268"/>
                  <a:pt x="1461" y="269"/>
                </a:cubicBezTo>
                <a:cubicBezTo>
                  <a:pt x="1461" y="270"/>
                  <a:pt x="1462" y="270"/>
                  <a:pt x="1463" y="270"/>
                </a:cubicBezTo>
                <a:cubicBezTo>
                  <a:pt x="1463" y="270"/>
                  <a:pt x="1464" y="270"/>
                  <a:pt x="1465" y="269"/>
                </a:cubicBezTo>
                <a:cubicBezTo>
                  <a:pt x="1473" y="261"/>
                  <a:pt x="1473" y="261"/>
                  <a:pt x="1473" y="261"/>
                </a:cubicBezTo>
                <a:lnTo>
                  <a:pt x="1525" y="209"/>
                </a:lnTo>
                <a:close/>
                <a:moveTo>
                  <a:pt x="1612" y="117"/>
                </a:moveTo>
                <a:cubicBezTo>
                  <a:pt x="1613" y="118"/>
                  <a:pt x="1614" y="118"/>
                  <a:pt x="1614" y="118"/>
                </a:cubicBezTo>
                <a:cubicBezTo>
                  <a:pt x="1615" y="118"/>
                  <a:pt x="1616" y="118"/>
                  <a:pt x="1617" y="117"/>
                </a:cubicBezTo>
                <a:cubicBezTo>
                  <a:pt x="1622" y="112"/>
                  <a:pt x="1622" y="112"/>
                  <a:pt x="1622" y="112"/>
                </a:cubicBezTo>
                <a:cubicBezTo>
                  <a:pt x="1623" y="111"/>
                  <a:pt x="1623" y="109"/>
                  <a:pt x="1622" y="108"/>
                </a:cubicBezTo>
                <a:cubicBezTo>
                  <a:pt x="1620" y="107"/>
                  <a:pt x="1618" y="107"/>
                  <a:pt x="1617" y="108"/>
                </a:cubicBezTo>
                <a:cubicBezTo>
                  <a:pt x="1612" y="113"/>
                  <a:pt x="1612" y="113"/>
                  <a:pt x="1612" y="113"/>
                </a:cubicBezTo>
                <a:cubicBezTo>
                  <a:pt x="1611" y="114"/>
                  <a:pt x="1611" y="116"/>
                  <a:pt x="1612" y="117"/>
                </a:cubicBezTo>
                <a:close/>
                <a:moveTo>
                  <a:pt x="1082" y="643"/>
                </a:moveTo>
                <a:cubicBezTo>
                  <a:pt x="1047" y="679"/>
                  <a:pt x="1047" y="679"/>
                  <a:pt x="1047" y="679"/>
                </a:cubicBezTo>
                <a:cubicBezTo>
                  <a:pt x="1045" y="680"/>
                  <a:pt x="1045" y="682"/>
                  <a:pt x="1047" y="683"/>
                </a:cubicBezTo>
                <a:cubicBezTo>
                  <a:pt x="1047" y="684"/>
                  <a:pt x="1048" y="684"/>
                  <a:pt x="1049" y="684"/>
                </a:cubicBezTo>
                <a:cubicBezTo>
                  <a:pt x="1050" y="684"/>
                  <a:pt x="1050" y="684"/>
                  <a:pt x="1051" y="683"/>
                </a:cubicBezTo>
                <a:cubicBezTo>
                  <a:pt x="1087" y="647"/>
                  <a:pt x="1087" y="647"/>
                  <a:pt x="1087" y="647"/>
                </a:cubicBezTo>
                <a:cubicBezTo>
                  <a:pt x="1088" y="646"/>
                  <a:pt x="1088" y="644"/>
                  <a:pt x="1087" y="643"/>
                </a:cubicBezTo>
                <a:cubicBezTo>
                  <a:pt x="1085" y="642"/>
                  <a:pt x="1083" y="642"/>
                  <a:pt x="1082" y="643"/>
                </a:cubicBezTo>
                <a:close/>
                <a:moveTo>
                  <a:pt x="1583" y="142"/>
                </a:moveTo>
                <a:cubicBezTo>
                  <a:pt x="1565" y="160"/>
                  <a:pt x="1565" y="160"/>
                  <a:pt x="1565" y="160"/>
                </a:cubicBezTo>
                <a:cubicBezTo>
                  <a:pt x="1564" y="161"/>
                  <a:pt x="1564" y="163"/>
                  <a:pt x="1565" y="164"/>
                </a:cubicBezTo>
                <a:cubicBezTo>
                  <a:pt x="1566" y="165"/>
                  <a:pt x="1567" y="165"/>
                  <a:pt x="1567" y="165"/>
                </a:cubicBezTo>
                <a:cubicBezTo>
                  <a:pt x="1568" y="165"/>
                  <a:pt x="1569" y="165"/>
                  <a:pt x="1570" y="164"/>
                </a:cubicBezTo>
                <a:cubicBezTo>
                  <a:pt x="1588" y="146"/>
                  <a:pt x="1588" y="146"/>
                  <a:pt x="1588" y="146"/>
                </a:cubicBezTo>
                <a:cubicBezTo>
                  <a:pt x="1589" y="145"/>
                  <a:pt x="1589" y="143"/>
                  <a:pt x="1588" y="142"/>
                </a:cubicBezTo>
                <a:cubicBezTo>
                  <a:pt x="1586" y="141"/>
                  <a:pt x="1584" y="141"/>
                  <a:pt x="1583" y="142"/>
                </a:cubicBezTo>
                <a:close/>
                <a:moveTo>
                  <a:pt x="1265" y="460"/>
                </a:moveTo>
                <a:cubicBezTo>
                  <a:pt x="1264" y="461"/>
                  <a:pt x="1264" y="463"/>
                  <a:pt x="1265" y="464"/>
                </a:cubicBezTo>
                <a:cubicBezTo>
                  <a:pt x="1266" y="465"/>
                  <a:pt x="1267" y="465"/>
                  <a:pt x="1267" y="465"/>
                </a:cubicBezTo>
                <a:cubicBezTo>
                  <a:pt x="1268" y="465"/>
                  <a:pt x="1269" y="465"/>
                  <a:pt x="1270" y="464"/>
                </a:cubicBezTo>
                <a:cubicBezTo>
                  <a:pt x="1272" y="462"/>
                  <a:pt x="1272" y="462"/>
                  <a:pt x="1272" y="462"/>
                </a:cubicBezTo>
                <a:cubicBezTo>
                  <a:pt x="1273" y="461"/>
                  <a:pt x="1273" y="459"/>
                  <a:pt x="1272" y="457"/>
                </a:cubicBezTo>
                <a:cubicBezTo>
                  <a:pt x="1271" y="456"/>
                  <a:pt x="1269" y="456"/>
                  <a:pt x="1268" y="457"/>
                </a:cubicBezTo>
                <a:lnTo>
                  <a:pt x="1265" y="460"/>
                </a:lnTo>
                <a:close/>
                <a:moveTo>
                  <a:pt x="1604" y="130"/>
                </a:moveTo>
                <a:cubicBezTo>
                  <a:pt x="1605" y="129"/>
                  <a:pt x="1605" y="127"/>
                  <a:pt x="1604" y="125"/>
                </a:cubicBezTo>
                <a:cubicBezTo>
                  <a:pt x="1603" y="124"/>
                  <a:pt x="1601" y="124"/>
                  <a:pt x="1600" y="125"/>
                </a:cubicBezTo>
                <a:cubicBezTo>
                  <a:pt x="1597" y="128"/>
                  <a:pt x="1597" y="128"/>
                  <a:pt x="1597" y="128"/>
                </a:cubicBezTo>
                <a:cubicBezTo>
                  <a:pt x="1596" y="129"/>
                  <a:pt x="1596" y="131"/>
                  <a:pt x="1597" y="133"/>
                </a:cubicBezTo>
                <a:cubicBezTo>
                  <a:pt x="1598" y="133"/>
                  <a:pt x="1598" y="134"/>
                  <a:pt x="1599" y="134"/>
                </a:cubicBezTo>
                <a:cubicBezTo>
                  <a:pt x="1600" y="134"/>
                  <a:pt x="1601" y="133"/>
                  <a:pt x="1601" y="133"/>
                </a:cubicBezTo>
                <a:lnTo>
                  <a:pt x="1604" y="130"/>
                </a:lnTo>
                <a:close/>
                <a:moveTo>
                  <a:pt x="1521" y="218"/>
                </a:moveTo>
                <a:cubicBezTo>
                  <a:pt x="1504" y="236"/>
                  <a:pt x="1504" y="236"/>
                  <a:pt x="1504" y="236"/>
                </a:cubicBezTo>
                <a:cubicBezTo>
                  <a:pt x="1502" y="237"/>
                  <a:pt x="1502" y="239"/>
                  <a:pt x="1504" y="240"/>
                </a:cubicBezTo>
                <a:cubicBezTo>
                  <a:pt x="1504" y="241"/>
                  <a:pt x="1505" y="241"/>
                  <a:pt x="1506" y="241"/>
                </a:cubicBezTo>
                <a:cubicBezTo>
                  <a:pt x="1507" y="241"/>
                  <a:pt x="1507" y="241"/>
                  <a:pt x="1508" y="240"/>
                </a:cubicBezTo>
                <a:cubicBezTo>
                  <a:pt x="1526" y="222"/>
                  <a:pt x="1526" y="222"/>
                  <a:pt x="1526" y="222"/>
                </a:cubicBezTo>
                <a:cubicBezTo>
                  <a:pt x="1527" y="221"/>
                  <a:pt x="1527" y="219"/>
                  <a:pt x="1526" y="218"/>
                </a:cubicBezTo>
                <a:cubicBezTo>
                  <a:pt x="1524" y="217"/>
                  <a:pt x="1522" y="217"/>
                  <a:pt x="1521" y="218"/>
                </a:cubicBezTo>
                <a:close/>
                <a:moveTo>
                  <a:pt x="1591" y="148"/>
                </a:moveTo>
                <a:cubicBezTo>
                  <a:pt x="1573" y="166"/>
                  <a:pt x="1573" y="166"/>
                  <a:pt x="1573" y="166"/>
                </a:cubicBezTo>
                <a:cubicBezTo>
                  <a:pt x="1572" y="167"/>
                  <a:pt x="1572" y="169"/>
                  <a:pt x="1573" y="171"/>
                </a:cubicBezTo>
                <a:cubicBezTo>
                  <a:pt x="1574" y="171"/>
                  <a:pt x="1574" y="171"/>
                  <a:pt x="1575" y="171"/>
                </a:cubicBezTo>
                <a:cubicBezTo>
                  <a:pt x="1576" y="171"/>
                  <a:pt x="1577" y="171"/>
                  <a:pt x="1577" y="171"/>
                </a:cubicBezTo>
                <a:cubicBezTo>
                  <a:pt x="1595" y="153"/>
                  <a:pt x="1595" y="153"/>
                  <a:pt x="1595" y="153"/>
                </a:cubicBezTo>
                <a:cubicBezTo>
                  <a:pt x="1597" y="151"/>
                  <a:pt x="1597" y="149"/>
                  <a:pt x="1595" y="148"/>
                </a:cubicBezTo>
                <a:cubicBezTo>
                  <a:pt x="1594" y="147"/>
                  <a:pt x="1592" y="147"/>
                  <a:pt x="1591" y="148"/>
                </a:cubicBezTo>
                <a:close/>
                <a:moveTo>
                  <a:pt x="1277" y="467"/>
                </a:moveTo>
                <a:cubicBezTo>
                  <a:pt x="1276" y="466"/>
                  <a:pt x="1274" y="466"/>
                  <a:pt x="1272" y="467"/>
                </a:cubicBezTo>
                <a:cubicBezTo>
                  <a:pt x="1265" y="475"/>
                  <a:pt x="1265" y="475"/>
                  <a:pt x="1265" y="475"/>
                </a:cubicBezTo>
                <a:cubicBezTo>
                  <a:pt x="1263" y="476"/>
                  <a:pt x="1263" y="478"/>
                  <a:pt x="1265" y="479"/>
                </a:cubicBezTo>
                <a:cubicBezTo>
                  <a:pt x="1265" y="479"/>
                  <a:pt x="1266" y="480"/>
                  <a:pt x="1267" y="480"/>
                </a:cubicBezTo>
                <a:cubicBezTo>
                  <a:pt x="1268" y="480"/>
                  <a:pt x="1268" y="479"/>
                  <a:pt x="1269" y="479"/>
                </a:cubicBezTo>
                <a:cubicBezTo>
                  <a:pt x="1277" y="471"/>
                  <a:pt x="1277" y="471"/>
                  <a:pt x="1277" y="471"/>
                </a:cubicBezTo>
                <a:cubicBezTo>
                  <a:pt x="1278" y="470"/>
                  <a:pt x="1278" y="468"/>
                  <a:pt x="1277" y="467"/>
                </a:cubicBezTo>
                <a:close/>
                <a:moveTo>
                  <a:pt x="1471" y="273"/>
                </a:moveTo>
                <a:cubicBezTo>
                  <a:pt x="1470" y="271"/>
                  <a:pt x="1468" y="271"/>
                  <a:pt x="1467" y="273"/>
                </a:cubicBezTo>
                <a:cubicBezTo>
                  <a:pt x="1342" y="397"/>
                  <a:pt x="1342" y="397"/>
                  <a:pt x="1342" y="397"/>
                </a:cubicBezTo>
                <a:cubicBezTo>
                  <a:pt x="1341" y="399"/>
                  <a:pt x="1341" y="401"/>
                  <a:pt x="1342" y="402"/>
                </a:cubicBezTo>
                <a:cubicBezTo>
                  <a:pt x="1342" y="402"/>
                  <a:pt x="1343" y="403"/>
                  <a:pt x="1344" y="403"/>
                </a:cubicBezTo>
                <a:cubicBezTo>
                  <a:pt x="1345" y="403"/>
                  <a:pt x="1346" y="402"/>
                  <a:pt x="1346" y="402"/>
                </a:cubicBezTo>
                <a:cubicBezTo>
                  <a:pt x="1471" y="277"/>
                  <a:pt x="1471" y="277"/>
                  <a:pt x="1471" y="277"/>
                </a:cubicBezTo>
                <a:cubicBezTo>
                  <a:pt x="1472" y="276"/>
                  <a:pt x="1472" y="274"/>
                  <a:pt x="1471" y="273"/>
                </a:cubicBezTo>
                <a:close/>
                <a:moveTo>
                  <a:pt x="1543" y="197"/>
                </a:moveTo>
                <a:cubicBezTo>
                  <a:pt x="1542" y="198"/>
                  <a:pt x="1542" y="198"/>
                  <a:pt x="1542" y="198"/>
                </a:cubicBezTo>
                <a:cubicBezTo>
                  <a:pt x="1542" y="198"/>
                  <a:pt x="1542" y="198"/>
                  <a:pt x="1542" y="198"/>
                </a:cubicBezTo>
                <a:cubicBezTo>
                  <a:pt x="1535" y="205"/>
                  <a:pt x="1535" y="205"/>
                  <a:pt x="1535" y="205"/>
                </a:cubicBezTo>
                <a:cubicBezTo>
                  <a:pt x="1533" y="206"/>
                  <a:pt x="1533" y="208"/>
                  <a:pt x="1535" y="209"/>
                </a:cubicBezTo>
                <a:cubicBezTo>
                  <a:pt x="1535" y="210"/>
                  <a:pt x="1536" y="210"/>
                  <a:pt x="1537" y="210"/>
                </a:cubicBezTo>
                <a:cubicBezTo>
                  <a:pt x="1537" y="210"/>
                  <a:pt x="1538" y="210"/>
                  <a:pt x="1539" y="209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5" y="203"/>
                  <a:pt x="1545" y="203"/>
                  <a:pt x="1545" y="203"/>
                </a:cubicBezTo>
                <a:cubicBezTo>
                  <a:pt x="1547" y="201"/>
                  <a:pt x="1547" y="201"/>
                  <a:pt x="1547" y="201"/>
                </a:cubicBezTo>
                <a:cubicBezTo>
                  <a:pt x="1548" y="200"/>
                  <a:pt x="1548" y="198"/>
                  <a:pt x="1547" y="197"/>
                </a:cubicBezTo>
                <a:cubicBezTo>
                  <a:pt x="1546" y="196"/>
                  <a:pt x="1544" y="196"/>
                  <a:pt x="1543" y="197"/>
                </a:cubicBezTo>
                <a:close/>
                <a:moveTo>
                  <a:pt x="1075" y="665"/>
                </a:moveTo>
                <a:cubicBezTo>
                  <a:pt x="1050" y="690"/>
                  <a:pt x="1050" y="690"/>
                  <a:pt x="1050" y="690"/>
                </a:cubicBezTo>
                <a:cubicBezTo>
                  <a:pt x="1048" y="691"/>
                  <a:pt x="1048" y="693"/>
                  <a:pt x="1050" y="694"/>
                </a:cubicBezTo>
                <a:cubicBezTo>
                  <a:pt x="1050" y="695"/>
                  <a:pt x="1051" y="695"/>
                  <a:pt x="1052" y="695"/>
                </a:cubicBezTo>
                <a:cubicBezTo>
                  <a:pt x="1052" y="695"/>
                  <a:pt x="1053" y="695"/>
                  <a:pt x="1054" y="694"/>
                </a:cubicBezTo>
                <a:cubicBezTo>
                  <a:pt x="1079" y="669"/>
                  <a:pt x="1079" y="669"/>
                  <a:pt x="1079" y="669"/>
                </a:cubicBezTo>
                <a:cubicBezTo>
                  <a:pt x="1080" y="668"/>
                  <a:pt x="1080" y="666"/>
                  <a:pt x="1079" y="665"/>
                </a:cubicBezTo>
                <a:cubicBezTo>
                  <a:pt x="1078" y="663"/>
                  <a:pt x="1076" y="663"/>
                  <a:pt x="1075" y="665"/>
                </a:cubicBezTo>
                <a:close/>
                <a:moveTo>
                  <a:pt x="1496" y="243"/>
                </a:moveTo>
                <a:cubicBezTo>
                  <a:pt x="1480" y="259"/>
                  <a:pt x="1480" y="259"/>
                  <a:pt x="1480" y="259"/>
                </a:cubicBezTo>
                <a:cubicBezTo>
                  <a:pt x="1479" y="260"/>
                  <a:pt x="1479" y="262"/>
                  <a:pt x="1480" y="263"/>
                </a:cubicBezTo>
                <a:cubicBezTo>
                  <a:pt x="1481" y="264"/>
                  <a:pt x="1482" y="264"/>
                  <a:pt x="1482" y="264"/>
                </a:cubicBezTo>
                <a:cubicBezTo>
                  <a:pt x="1483" y="264"/>
                  <a:pt x="1484" y="264"/>
                  <a:pt x="1485" y="263"/>
                </a:cubicBezTo>
                <a:cubicBezTo>
                  <a:pt x="1500" y="248"/>
                  <a:pt x="1500" y="248"/>
                  <a:pt x="1500" y="248"/>
                </a:cubicBezTo>
                <a:cubicBezTo>
                  <a:pt x="1501" y="247"/>
                  <a:pt x="1501" y="245"/>
                  <a:pt x="1500" y="243"/>
                </a:cubicBezTo>
                <a:cubicBezTo>
                  <a:pt x="1499" y="242"/>
                  <a:pt x="1497" y="242"/>
                  <a:pt x="1496" y="243"/>
                </a:cubicBezTo>
                <a:close/>
                <a:moveTo>
                  <a:pt x="1599" y="159"/>
                </a:moveTo>
                <a:cubicBezTo>
                  <a:pt x="1598" y="157"/>
                  <a:pt x="1596" y="157"/>
                  <a:pt x="1595" y="159"/>
                </a:cubicBezTo>
                <a:cubicBezTo>
                  <a:pt x="1580" y="173"/>
                  <a:pt x="1580" y="173"/>
                  <a:pt x="1580" y="173"/>
                </a:cubicBezTo>
                <a:cubicBezTo>
                  <a:pt x="1579" y="174"/>
                  <a:pt x="1579" y="176"/>
                  <a:pt x="1580" y="177"/>
                </a:cubicBezTo>
                <a:cubicBezTo>
                  <a:pt x="1581" y="178"/>
                  <a:pt x="1582" y="178"/>
                  <a:pt x="1582" y="178"/>
                </a:cubicBezTo>
                <a:cubicBezTo>
                  <a:pt x="1583" y="178"/>
                  <a:pt x="1584" y="178"/>
                  <a:pt x="1585" y="177"/>
                </a:cubicBezTo>
                <a:cubicBezTo>
                  <a:pt x="1599" y="163"/>
                  <a:pt x="1599" y="163"/>
                  <a:pt x="1599" y="163"/>
                </a:cubicBezTo>
                <a:cubicBezTo>
                  <a:pt x="1600" y="162"/>
                  <a:pt x="1600" y="160"/>
                  <a:pt x="1599" y="159"/>
                </a:cubicBezTo>
                <a:close/>
                <a:moveTo>
                  <a:pt x="1544" y="209"/>
                </a:moveTo>
                <a:cubicBezTo>
                  <a:pt x="1539" y="214"/>
                  <a:pt x="1539" y="214"/>
                  <a:pt x="1539" y="214"/>
                </a:cubicBezTo>
                <a:cubicBezTo>
                  <a:pt x="1538" y="215"/>
                  <a:pt x="1538" y="217"/>
                  <a:pt x="1539" y="218"/>
                </a:cubicBezTo>
                <a:cubicBezTo>
                  <a:pt x="1540" y="219"/>
                  <a:pt x="1541" y="219"/>
                  <a:pt x="1541" y="219"/>
                </a:cubicBezTo>
                <a:cubicBezTo>
                  <a:pt x="1542" y="219"/>
                  <a:pt x="1543" y="219"/>
                  <a:pt x="1544" y="218"/>
                </a:cubicBezTo>
                <a:cubicBezTo>
                  <a:pt x="1548" y="214"/>
                  <a:pt x="1548" y="214"/>
                  <a:pt x="1548" y="214"/>
                </a:cubicBezTo>
                <a:cubicBezTo>
                  <a:pt x="1549" y="212"/>
                  <a:pt x="1549" y="210"/>
                  <a:pt x="1548" y="209"/>
                </a:cubicBezTo>
                <a:cubicBezTo>
                  <a:pt x="1547" y="208"/>
                  <a:pt x="1545" y="208"/>
                  <a:pt x="1544" y="209"/>
                </a:cubicBezTo>
                <a:close/>
                <a:moveTo>
                  <a:pt x="1068" y="685"/>
                </a:moveTo>
                <a:cubicBezTo>
                  <a:pt x="1064" y="690"/>
                  <a:pt x="1064" y="690"/>
                  <a:pt x="1064" y="690"/>
                </a:cubicBezTo>
                <a:cubicBezTo>
                  <a:pt x="1062" y="691"/>
                  <a:pt x="1062" y="693"/>
                  <a:pt x="1064" y="694"/>
                </a:cubicBezTo>
                <a:cubicBezTo>
                  <a:pt x="1064" y="695"/>
                  <a:pt x="1065" y="695"/>
                  <a:pt x="1066" y="695"/>
                </a:cubicBezTo>
                <a:cubicBezTo>
                  <a:pt x="1067" y="695"/>
                  <a:pt x="1067" y="695"/>
                  <a:pt x="1068" y="694"/>
                </a:cubicBezTo>
                <a:cubicBezTo>
                  <a:pt x="1072" y="690"/>
                  <a:pt x="1072" y="690"/>
                  <a:pt x="1072" y="690"/>
                </a:cubicBezTo>
                <a:cubicBezTo>
                  <a:pt x="1073" y="688"/>
                  <a:pt x="1073" y="687"/>
                  <a:pt x="1072" y="685"/>
                </a:cubicBezTo>
                <a:cubicBezTo>
                  <a:pt x="1071" y="684"/>
                  <a:pt x="1069" y="684"/>
                  <a:pt x="1068" y="685"/>
                </a:cubicBezTo>
                <a:close/>
                <a:moveTo>
                  <a:pt x="1277" y="476"/>
                </a:moveTo>
                <a:cubicBezTo>
                  <a:pt x="1271" y="483"/>
                  <a:pt x="1271" y="483"/>
                  <a:pt x="1271" y="483"/>
                </a:cubicBezTo>
                <a:cubicBezTo>
                  <a:pt x="1269" y="484"/>
                  <a:pt x="1269" y="486"/>
                  <a:pt x="1271" y="487"/>
                </a:cubicBezTo>
                <a:cubicBezTo>
                  <a:pt x="1271" y="487"/>
                  <a:pt x="1272" y="488"/>
                  <a:pt x="1273" y="488"/>
                </a:cubicBezTo>
                <a:cubicBezTo>
                  <a:pt x="1274" y="488"/>
                  <a:pt x="1274" y="487"/>
                  <a:pt x="1275" y="487"/>
                </a:cubicBezTo>
                <a:cubicBezTo>
                  <a:pt x="1281" y="481"/>
                  <a:pt x="1281" y="481"/>
                  <a:pt x="1281" y="481"/>
                </a:cubicBezTo>
                <a:cubicBezTo>
                  <a:pt x="1282" y="480"/>
                  <a:pt x="1282" y="478"/>
                  <a:pt x="1281" y="476"/>
                </a:cubicBezTo>
                <a:cubicBezTo>
                  <a:pt x="1280" y="475"/>
                  <a:pt x="1278" y="475"/>
                  <a:pt x="1277" y="476"/>
                </a:cubicBezTo>
                <a:close/>
                <a:moveTo>
                  <a:pt x="1485" y="276"/>
                </a:moveTo>
                <a:cubicBezTo>
                  <a:pt x="1485" y="276"/>
                  <a:pt x="1486" y="276"/>
                  <a:pt x="1487" y="275"/>
                </a:cubicBezTo>
                <a:cubicBezTo>
                  <a:pt x="1498" y="264"/>
                  <a:pt x="1498" y="264"/>
                  <a:pt x="1498" y="264"/>
                </a:cubicBezTo>
                <a:cubicBezTo>
                  <a:pt x="1499" y="263"/>
                  <a:pt x="1499" y="261"/>
                  <a:pt x="1498" y="260"/>
                </a:cubicBezTo>
                <a:cubicBezTo>
                  <a:pt x="1497" y="259"/>
                  <a:pt x="1495" y="259"/>
                  <a:pt x="1493" y="260"/>
                </a:cubicBezTo>
                <a:cubicBezTo>
                  <a:pt x="1482" y="271"/>
                  <a:pt x="1482" y="271"/>
                  <a:pt x="1482" y="271"/>
                </a:cubicBezTo>
                <a:cubicBezTo>
                  <a:pt x="1481" y="272"/>
                  <a:pt x="1481" y="274"/>
                  <a:pt x="1482" y="275"/>
                </a:cubicBezTo>
                <a:cubicBezTo>
                  <a:pt x="1483" y="276"/>
                  <a:pt x="1484" y="276"/>
                  <a:pt x="1485" y="276"/>
                </a:cubicBezTo>
                <a:close/>
                <a:moveTo>
                  <a:pt x="1463" y="291"/>
                </a:moveTo>
                <a:cubicBezTo>
                  <a:pt x="1346" y="407"/>
                  <a:pt x="1346" y="407"/>
                  <a:pt x="1346" y="407"/>
                </a:cubicBezTo>
                <a:cubicBezTo>
                  <a:pt x="1345" y="408"/>
                  <a:pt x="1345" y="410"/>
                  <a:pt x="1346" y="411"/>
                </a:cubicBezTo>
                <a:cubicBezTo>
                  <a:pt x="1347" y="412"/>
                  <a:pt x="1347" y="412"/>
                  <a:pt x="1348" y="412"/>
                </a:cubicBezTo>
                <a:cubicBezTo>
                  <a:pt x="1349" y="412"/>
                  <a:pt x="1350" y="412"/>
                  <a:pt x="1350" y="411"/>
                </a:cubicBezTo>
                <a:cubicBezTo>
                  <a:pt x="1467" y="295"/>
                  <a:pt x="1467" y="295"/>
                  <a:pt x="1467" y="295"/>
                </a:cubicBezTo>
                <a:cubicBezTo>
                  <a:pt x="1468" y="294"/>
                  <a:pt x="1468" y="292"/>
                  <a:pt x="1467" y="291"/>
                </a:cubicBezTo>
                <a:cubicBezTo>
                  <a:pt x="1466" y="289"/>
                  <a:pt x="1464" y="289"/>
                  <a:pt x="1463" y="291"/>
                </a:cubicBezTo>
                <a:close/>
                <a:moveTo>
                  <a:pt x="1593" y="183"/>
                </a:moveTo>
                <a:cubicBezTo>
                  <a:pt x="1597" y="178"/>
                  <a:pt x="1597" y="178"/>
                  <a:pt x="1597" y="178"/>
                </a:cubicBezTo>
                <a:cubicBezTo>
                  <a:pt x="1599" y="177"/>
                  <a:pt x="1599" y="175"/>
                  <a:pt x="1597" y="174"/>
                </a:cubicBezTo>
                <a:cubicBezTo>
                  <a:pt x="1596" y="173"/>
                  <a:pt x="1594" y="173"/>
                  <a:pt x="1593" y="174"/>
                </a:cubicBezTo>
                <a:cubicBezTo>
                  <a:pt x="1588" y="179"/>
                  <a:pt x="1588" y="179"/>
                  <a:pt x="1588" y="179"/>
                </a:cubicBezTo>
                <a:cubicBezTo>
                  <a:pt x="1587" y="180"/>
                  <a:pt x="1587" y="182"/>
                  <a:pt x="1588" y="183"/>
                </a:cubicBezTo>
                <a:cubicBezTo>
                  <a:pt x="1589" y="184"/>
                  <a:pt x="1590" y="184"/>
                  <a:pt x="1590" y="184"/>
                </a:cubicBezTo>
                <a:cubicBezTo>
                  <a:pt x="1591" y="184"/>
                  <a:pt x="1592" y="184"/>
                  <a:pt x="1593" y="183"/>
                </a:cubicBezTo>
                <a:close/>
                <a:moveTo>
                  <a:pt x="1546" y="221"/>
                </a:moveTo>
                <a:cubicBezTo>
                  <a:pt x="1544" y="223"/>
                  <a:pt x="1544" y="223"/>
                  <a:pt x="1544" y="223"/>
                </a:cubicBezTo>
                <a:cubicBezTo>
                  <a:pt x="1543" y="224"/>
                  <a:pt x="1543" y="226"/>
                  <a:pt x="1544" y="227"/>
                </a:cubicBezTo>
                <a:cubicBezTo>
                  <a:pt x="1545" y="228"/>
                  <a:pt x="1545" y="228"/>
                  <a:pt x="1546" y="228"/>
                </a:cubicBezTo>
                <a:cubicBezTo>
                  <a:pt x="1547" y="228"/>
                  <a:pt x="1548" y="228"/>
                  <a:pt x="1548" y="227"/>
                </a:cubicBezTo>
                <a:cubicBezTo>
                  <a:pt x="1551" y="225"/>
                  <a:pt x="1551" y="225"/>
                  <a:pt x="1551" y="225"/>
                </a:cubicBezTo>
                <a:cubicBezTo>
                  <a:pt x="1552" y="224"/>
                  <a:pt x="1552" y="222"/>
                  <a:pt x="1551" y="221"/>
                </a:cubicBezTo>
                <a:cubicBezTo>
                  <a:pt x="1550" y="219"/>
                  <a:pt x="1548" y="219"/>
                  <a:pt x="1546" y="221"/>
                </a:cubicBezTo>
                <a:close/>
                <a:moveTo>
                  <a:pt x="1474" y="297"/>
                </a:moveTo>
                <a:cubicBezTo>
                  <a:pt x="1473" y="296"/>
                  <a:pt x="1471" y="296"/>
                  <a:pt x="1470" y="297"/>
                </a:cubicBezTo>
                <a:cubicBezTo>
                  <a:pt x="1351" y="417"/>
                  <a:pt x="1351" y="417"/>
                  <a:pt x="1351" y="417"/>
                </a:cubicBezTo>
                <a:cubicBezTo>
                  <a:pt x="1349" y="418"/>
                  <a:pt x="1349" y="420"/>
                  <a:pt x="1351" y="421"/>
                </a:cubicBezTo>
                <a:cubicBezTo>
                  <a:pt x="1351" y="422"/>
                  <a:pt x="1352" y="422"/>
                  <a:pt x="1353" y="422"/>
                </a:cubicBezTo>
                <a:cubicBezTo>
                  <a:pt x="1353" y="422"/>
                  <a:pt x="1354" y="422"/>
                  <a:pt x="1355" y="421"/>
                </a:cubicBezTo>
                <a:cubicBezTo>
                  <a:pt x="1474" y="302"/>
                  <a:pt x="1474" y="302"/>
                  <a:pt x="1474" y="302"/>
                </a:cubicBezTo>
                <a:cubicBezTo>
                  <a:pt x="1476" y="300"/>
                  <a:pt x="1476" y="298"/>
                  <a:pt x="1474" y="297"/>
                </a:cubicBezTo>
                <a:close/>
                <a:moveTo>
                  <a:pt x="1494" y="273"/>
                </a:moveTo>
                <a:cubicBezTo>
                  <a:pt x="1493" y="274"/>
                  <a:pt x="1493" y="276"/>
                  <a:pt x="1494" y="277"/>
                </a:cubicBezTo>
                <a:cubicBezTo>
                  <a:pt x="1495" y="278"/>
                  <a:pt x="1496" y="278"/>
                  <a:pt x="1496" y="278"/>
                </a:cubicBezTo>
                <a:cubicBezTo>
                  <a:pt x="1497" y="278"/>
                  <a:pt x="1498" y="278"/>
                  <a:pt x="1498" y="277"/>
                </a:cubicBezTo>
                <a:cubicBezTo>
                  <a:pt x="1506" y="270"/>
                  <a:pt x="1506" y="270"/>
                  <a:pt x="1506" y="270"/>
                </a:cubicBezTo>
                <a:cubicBezTo>
                  <a:pt x="1507" y="269"/>
                  <a:pt x="1507" y="267"/>
                  <a:pt x="1506" y="266"/>
                </a:cubicBezTo>
                <a:cubicBezTo>
                  <a:pt x="1505" y="264"/>
                  <a:pt x="1503" y="264"/>
                  <a:pt x="1502" y="266"/>
                </a:cubicBezTo>
                <a:lnTo>
                  <a:pt x="1494" y="273"/>
                </a:lnTo>
                <a:close/>
                <a:moveTo>
                  <a:pt x="1366" y="420"/>
                </a:moveTo>
                <a:cubicBezTo>
                  <a:pt x="1366" y="420"/>
                  <a:pt x="1367" y="421"/>
                  <a:pt x="1368" y="421"/>
                </a:cubicBezTo>
                <a:cubicBezTo>
                  <a:pt x="1369" y="421"/>
                  <a:pt x="1370" y="420"/>
                  <a:pt x="1370" y="420"/>
                </a:cubicBezTo>
                <a:cubicBezTo>
                  <a:pt x="1480" y="310"/>
                  <a:pt x="1480" y="310"/>
                  <a:pt x="1480" y="310"/>
                </a:cubicBezTo>
                <a:cubicBezTo>
                  <a:pt x="1481" y="309"/>
                  <a:pt x="1481" y="307"/>
                  <a:pt x="1480" y="306"/>
                </a:cubicBezTo>
                <a:cubicBezTo>
                  <a:pt x="1479" y="304"/>
                  <a:pt x="1477" y="304"/>
                  <a:pt x="1476" y="306"/>
                </a:cubicBezTo>
                <a:cubicBezTo>
                  <a:pt x="1366" y="415"/>
                  <a:pt x="1366" y="415"/>
                  <a:pt x="1366" y="415"/>
                </a:cubicBezTo>
                <a:cubicBezTo>
                  <a:pt x="1365" y="417"/>
                  <a:pt x="1365" y="419"/>
                  <a:pt x="1366" y="420"/>
                </a:cubicBezTo>
                <a:close/>
                <a:moveTo>
                  <a:pt x="1555" y="226"/>
                </a:moveTo>
                <a:cubicBezTo>
                  <a:pt x="1550" y="231"/>
                  <a:pt x="1550" y="231"/>
                  <a:pt x="1550" y="231"/>
                </a:cubicBezTo>
                <a:cubicBezTo>
                  <a:pt x="1549" y="233"/>
                  <a:pt x="1549" y="235"/>
                  <a:pt x="1550" y="236"/>
                </a:cubicBezTo>
                <a:cubicBezTo>
                  <a:pt x="1550" y="236"/>
                  <a:pt x="1551" y="237"/>
                  <a:pt x="1552" y="237"/>
                </a:cubicBezTo>
                <a:cubicBezTo>
                  <a:pt x="1553" y="237"/>
                  <a:pt x="1554" y="236"/>
                  <a:pt x="1554" y="236"/>
                </a:cubicBezTo>
                <a:cubicBezTo>
                  <a:pt x="1559" y="231"/>
                  <a:pt x="1559" y="231"/>
                  <a:pt x="1559" y="231"/>
                </a:cubicBezTo>
                <a:cubicBezTo>
                  <a:pt x="1561" y="229"/>
                  <a:pt x="1561" y="227"/>
                  <a:pt x="1559" y="226"/>
                </a:cubicBezTo>
                <a:cubicBezTo>
                  <a:pt x="1558" y="225"/>
                  <a:pt x="1556" y="225"/>
                  <a:pt x="1555" y="226"/>
                </a:cubicBezTo>
                <a:close/>
                <a:moveTo>
                  <a:pt x="1344" y="441"/>
                </a:moveTo>
                <a:cubicBezTo>
                  <a:pt x="1343" y="440"/>
                  <a:pt x="1341" y="440"/>
                  <a:pt x="1340" y="441"/>
                </a:cubicBezTo>
                <a:cubicBezTo>
                  <a:pt x="1336" y="445"/>
                  <a:pt x="1336" y="445"/>
                  <a:pt x="1336" y="445"/>
                </a:cubicBezTo>
                <a:cubicBezTo>
                  <a:pt x="1335" y="446"/>
                  <a:pt x="1335" y="448"/>
                  <a:pt x="1336" y="449"/>
                </a:cubicBezTo>
                <a:cubicBezTo>
                  <a:pt x="1337" y="450"/>
                  <a:pt x="1338" y="450"/>
                  <a:pt x="1339" y="450"/>
                </a:cubicBezTo>
                <a:cubicBezTo>
                  <a:pt x="1339" y="450"/>
                  <a:pt x="1340" y="450"/>
                  <a:pt x="1341" y="449"/>
                </a:cubicBezTo>
                <a:cubicBezTo>
                  <a:pt x="1344" y="445"/>
                  <a:pt x="1344" y="445"/>
                  <a:pt x="1344" y="445"/>
                </a:cubicBezTo>
                <a:cubicBezTo>
                  <a:pt x="1346" y="444"/>
                  <a:pt x="1346" y="442"/>
                  <a:pt x="1344" y="441"/>
                </a:cubicBezTo>
                <a:close/>
                <a:moveTo>
                  <a:pt x="1594" y="196"/>
                </a:moveTo>
                <a:cubicBezTo>
                  <a:pt x="1598" y="192"/>
                  <a:pt x="1598" y="192"/>
                  <a:pt x="1598" y="192"/>
                </a:cubicBezTo>
                <a:cubicBezTo>
                  <a:pt x="1599" y="191"/>
                  <a:pt x="1599" y="189"/>
                  <a:pt x="1598" y="188"/>
                </a:cubicBezTo>
                <a:cubicBezTo>
                  <a:pt x="1596" y="187"/>
                  <a:pt x="1594" y="187"/>
                  <a:pt x="1593" y="188"/>
                </a:cubicBezTo>
                <a:cubicBezTo>
                  <a:pt x="1590" y="191"/>
                  <a:pt x="1590" y="191"/>
                  <a:pt x="1590" y="191"/>
                </a:cubicBezTo>
                <a:cubicBezTo>
                  <a:pt x="1589" y="193"/>
                  <a:pt x="1589" y="194"/>
                  <a:pt x="1590" y="196"/>
                </a:cubicBezTo>
                <a:cubicBezTo>
                  <a:pt x="1590" y="196"/>
                  <a:pt x="1591" y="197"/>
                  <a:pt x="1592" y="197"/>
                </a:cubicBezTo>
                <a:cubicBezTo>
                  <a:pt x="1593" y="197"/>
                  <a:pt x="1594" y="196"/>
                  <a:pt x="1594" y="196"/>
                </a:cubicBezTo>
                <a:close/>
                <a:moveTo>
                  <a:pt x="1508" y="273"/>
                </a:moveTo>
                <a:cubicBezTo>
                  <a:pt x="1497" y="284"/>
                  <a:pt x="1497" y="284"/>
                  <a:pt x="1497" y="284"/>
                </a:cubicBezTo>
                <a:cubicBezTo>
                  <a:pt x="1496" y="285"/>
                  <a:pt x="1496" y="287"/>
                  <a:pt x="1497" y="289"/>
                </a:cubicBezTo>
                <a:cubicBezTo>
                  <a:pt x="1497" y="289"/>
                  <a:pt x="1498" y="290"/>
                  <a:pt x="1499" y="290"/>
                </a:cubicBezTo>
                <a:cubicBezTo>
                  <a:pt x="1500" y="290"/>
                  <a:pt x="1501" y="289"/>
                  <a:pt x="1501" y="289"/>
                </a:cubicBezTo>
                <a:cubicBezTo>
                  <a:pt x="1513" y="277"/>
                  <a:pt x="1513" y="277"/>
                  <a:pt x="1513" y="277"/>
                </a:cubicBezTo>
                <a:cubicBezTo>
                  <a:pt x="1514" y="276"/>
                  <a:pt x="1514" y="274"/>
                  <a:pt x="1513" y="273"/>
                </a:cubicBezTo>
                <a:cubicBezTo>
                  <a:pt x="1512" y="272"/>
                  <a:pt x="1510" y="272"/>
                  <a:pt x="1508" y="273"/>
                </a:cubicBezTo>
                <a:close/>
                <a:moveTo>
                  <a:pt x="1566" y="229"/>
                </a:moveTo>
                <a:cubicBezTo>
                  <a:pt x="1554" y="241"/>
                  <a:pt x="1554" y="241"/>
                  <a:pt x="1554" y="241"/>
                </a:cubicBezTo>
                <a:cubicBezTo>
                  <a:pt x="1550" y="245"/>
                  <a:pt x="1550" y="245"/>
                  <a:pt x="1550" y="245"/>
                </a:cubicBezTo>
                <a:cubicBezTo>
                  <a:pt x="1549" y="247"/>
                  <a:pt x="1549" y="248"/>
                  <a:pt x="1550" y="250"/>
                </a:cubicBezTo>
                <a:cubicBezTo>
                  <a:pt x="1550" y="250"/>
                  <a:pt x="1551" y="251"/>
                  <a:pt x="1552" y="251"/>
                </a:cubicBezTo>
                <a:cubicBezTo>
                  <a:pt x="1553" y="251"/>
                  <a:pt x="1554" y="250"/>
                  <a:pt x="1554" y="250"/>
                </a:cubicBezTo>
                <a:cubicBezTo>
                  <a:pt x="1559" y="245"/>
                  <a:pt x="1559" y="245"/>
                  <a:pt x="1559" y="245"/>
                </a:cubicBezTo>
                <a:cubicBezTo>
                  <a:pt x="1570" y="234"/>
                  <a:pt x="1570" y="234"/>
                  <a:pt x="1570" y="234"/>
                </a:cubicBezTo>
                <a:cubicBezTo>
                  <a:pt x="1571" y="232"/>
                  <a:pt x="1571" y="230"/>
                  <a:pt x="1570" y="229"/>
                </a:cubicBezTo>
                <a:cubicBezTo>
                  <a:pt x="1569" y="228"/>
                  <a:pt x="1567" y="228"/>
                  <a:pt x="1566" y="229"/>
                </a:cubicBezTo>
                <a:close/>
                <a:moveTo>
                  <a:pt x="1371" y="432"/>
                </a:moveTo>
                <a:cubicBezTo>
                  <a:pt x="1372" y="432"/>
                  <a:pt x="1372" y="431"/>
                  <a:pt x="1373" y="431"/>
                </a:cubicBezTo>
                <a:cubicBezTo>
                  <a:pt x="1487" y="317"/>
                  <a:pt x="1487" y="317"/>
                  <a:pt x="1487" y="317"/>
                </a:cubicBezTo>
                <a:cubicBezTo>
                  <a:pt x="1488" y="315"/>
                  <a:pt x="1488" y="313"/>
                  <a:pt x="1487" y="312"/>
                </a:cubicBezTo>
                <a:cubicBezTo>
                  <a:pt x="1486" y="311"/>
                  <a:pt x="1484" y="311"/>
                  <a:pt x="1483" y="312"/>
                </a:cubicBezTo>
                <a:cubicBezTo>
                  <a:pt x="1369" y="426"/>
                  <a:pt x="1369" y="426"/>
                  <a:pt x="1369" y="426"/>
                </a:cubicBezTo>
                <a:cubicBezTo>
                  <a:pt x="1367" y="428"/>
                  <a:pt x="1367" y="430"/>
                  <a:pt x="1369" y="431"/>
                </a:cubicBezTo>
                <a:cubicBezTo>
                  <a:pt x="1369" y="431"/>
                  <a:pt x="1370" y="432"/>
                  <a:pt x="1371" y="432"/>
                </a:cubicBezTo>
                <a:close/>
                <a:moveTo>
                  <a:pt x="1514" y="281"/>
                </a:moveTo>
                <a:cubicBezTo>
                  <a:pt x="1499" y="296"/>
                  <a:pt x="1499" y="296"/>
                  <a:pt x="1499" y="296"/>
                </a:cubicBezTo>
                <a:cubicBezTo>
                  <a:pt x="1498" y="297"/>
                  <a:pt x="1498" y="299"/>
                  <a:pt x="1499" y="300"/>
                </a:cubicBezTo>
                <a:cubicBezTo>
                  <a:pt x="1500" y="301"/>
                  <a:pt x="1500" y="301"/>
                  <a:pt x="1501" y="301"/>
                </a:cubicBezTo>
                <a:cubicBezTo>
                  <a:pt x="1502" y="301"/>
                  <a:pt x="1503" y="301"/>
                  <a:pt x="1503" y="300"/>
                </a:cubicBezTo>
                <a:cubicBezTo>
                  <a:pt x="1519" y="285"/>
                  <a:pt x="1519" y="285"/>
                  <a:pt x="1519" y="285"/>
                </a:cubicBezTo>
                <a:cubicBezTo>
                  <a:pt x="1520" y="284"/>
                  <a:pt x="1520" y="282"/>
                  <a:pt x="1519" y="281"/>
                </a:cubicBezTo>
                <a:cubicBezTo>
                  <a:pt x="1518" y="280"/>
                  <a:pt x="1516" y="280"/>
                  <a:pt x="1514" y="281"/>
                </a:cubicBezTo>
                <a:close/>
                <a:moveTo>
                  <a:pt x="1576" y="242"/>
                </a:moveTo>
                <a:cubicBezTo>
                  <a:pt x="1577" y="241"/>
                  <a:pt x="1577" y="241"/>
                  <a:pt x="1577" y="241"/>
                </a:cubicBezTo>
                <a:cubicBezTo>
                  <a:pt x="1578" y="240"/>
                  <a:pt x="1578" y="238"/>
                  <a:pt x="1577" y="236"/>
                </a:cubicBezTo>
                <a:cubicBezTo>
                  <a:pt x="1576" y="235"/>
                  <a:pt x="1574" y="235"/>
                  <a:pt x="1573" y="236"/>
                </a:cubicBezTo>
                <a:cubicBezTo>
                  <a:pt x="1572" y="237"/>
                  <a:pt x="1572" y="237"/>
                  <a:pt x="1572" y="237"/>
                </a:cubicBezTo>
                <a:cubicBezTo>
                  <a:pt x="1571" y="238"/>
                  <a:pt x="1571" y="240"/>
                  <a:pt x="1572" y="242"/>
                </a:cubicBezTo>
                <a:cubicBezTo>
                  <a:pt x="1573" y="242"/>
                  <a:pt x="1573" y="242"/>
                  <a:pt x="1574" y="242"/>
                </a:cubicBezTo>
                <a:cubicBezTo>
                  <a:pt x="1575" y="242"/>
                  <a:pt x="1576" y="242"/>
                  <a:pt x="1576" y="242"/>
                </a:cubicBezTo>
                <a:close/>
                <a:moveTo>
                  <a:pt x="1374" y="443"/>
                </a:moveTo>
                <a:cubicBezTo>
                  <a:pt x="1374" y="443"/>
                  <a:pt x="1375" y="443"/>
                  <a:pt x="1376" y="442"/>
                </a:cubicBezTo>
                <a:cubicBezTo>
                  <a:pt x="1415" y="403"/>
                  <a:pt x="1415" y="403"/>
                  <a:pt x="1415" y="403"/>
                </a:cubicBezTo>
                <a:cubicBezTo>
                  <a:pt x="1416" y="402"/>
                  <a:pt x="1416" y="400"/>
                  <a:pt x="1415" y="399"/>
                </a:cubicBezTo>
                <a:cubicBezTo>
                  <a:pt x="1414" y="397"/>
                  <a:pt x="1412" y="397"/>
                  <a:pt x="1411" y="399"/>
                </a:cubicBezTo>
                <a:cubicBezTo>
                  <a:pt x="1371" y="438"/>
                  <a:pt x="1371" y="438"/>
                  <a:pt x="1371" y="438"/>
                </a:cubicBezTo>
                <a:cubicBezTo>
                  <a:pt x="1370" y="439"/>
                  <a:pt x="1370" y="441"/>
                  <a:pt x="1371" y="442"/>
                </a:cubicBezTo>
                <a:cubicBezTo>
                  <a:pt x="1372" y="443"/>
                  <a:pt x="1373" y="443"/>
                  <a:pt x="1374" y="443"/>
                </a:cubicBezTo>
                <a:close/>
                <a:moveTo>
                  <a:pt x="1491" y="322"/>
                </a:moveTo>
                <a:cubicBezTo>
                  <a:pt x="1490" y="321"/>
                  <a:pt x="1488" y="321"/>
                  <a:pt x="1487" y="322"/>
                </a:cubicBezTo>
                <a:cubicBezTo>
                  <a:pt x="1429" y="380"/>
                  <a:pt x="1429" y="380"/>
                  <a:pt x="1429" y="380"/>
                </a:cubicBezTo>
                <a:cubicBezTo>
                  <a:pt x="1428" y="381"/>
                  <a:pt x="1428" y="383"/>
                  <a:pt x="1429" y="384"/>
                </a:cubicBezTo>
                <a:cubicBezTo>
                  <a:pt x="1430" y="385"/>
                  <a:pt x="1430" y="385"/>
                  <a:pt x="1431" y="385"/>
                </a:cubicBezTo>
                <a:cubicBezTo>
                  <a:pt x="1432" y="385"/>
                  <a:pt x="1433" y="385"/>
                  <a:pt x="1433" y="384"/>
                </a:cubicBezTo>
                <a:cubicBezTo>
                  <a:pt x="1491" y="327"/>
                  <a:pt x="1491" y="327"/>
                  <a:pt x="1491" y="327"/>
                </a:cubicBezTo>
                <a:cubicBezTo>
                  <a:pt x="1492" y="326"/>
                  <a:pt x="1492" y="324"/>
                  <a:pt x="1491" y="322"/>
                </a:cubicBezTo>
                <a:close/>
                <a:moveTo>
                  <a:pt x="1569" y="249"/>
                </a:moveTo>
                <a:cubicBezTo>
                  <a:pt x="1572" y="246"/>
                  <a:pt x="1572" y="246"/>
                  <a:pt x="1572" y="246"/>
                </a:cubicBezTo>
                <a:cubicBezTo>
                  <a:pt x="1572" y="246"/>
                  <a:pt x="1572" y="246"/>
                  <a:pt x="1572" y="245"/>
                </a:cubicBezTo>
                <a:cubicBezTo>
                  <a:pt x="1573" y="245"/>
                  <a:pt x="1573" y="244"/>
                  <a:pt x="1573" y="244"/>
                </a:cubicBezTo>
                <a:cubicBezTo>
                  <a:pt x="1573" y="243"/>
                  <a:pt x="1572" y="242"/>
                  <a:pt x="1572" y="242"/>
                </a:cubicBezTo>
                <a:cubicBezTo>
                  <a:pt x="1571" y="241"/>
                  <a:pt x="1571" y="241"/>
                  <a:pt x="1571" y="241"/>
                </a:cubicBezTo>
                <a:cubicBezTo>
                  <a:pt x="1570" y="241"/>
                  <a:pt x="1568" y="241"/>
                  <a:pt x="1567" y="242"/>
                </a:cubicBezTo>
                <a:cubicBezTo>
                  <a:pt x="1555" y="254"/>
                  <a:pt x="1555" y="254"/>
                  <a:pt x="1555" y="254"/>
                </a:cubicBezTo>
                <a:cubicBezTo>
                  <a:pt x="1554" y="255"/>
                  <a:pt x="1554" y="257"/>
                  <a:pt x="1555" y="258"/>
                </a:cubicBezTo>
                <a:cubicBezTo>
                  <a:pt x="1556" y="259"/>
                  <a:pt x="1557" y="259"/>
                  <a:pt x="1557" y="259"/>
                </a:cubicBezTo>
                <a:cubicBezTo>
                  <a:pt x="1558" y="259"/>
                  <a:pt x="1559" y="259"/>
                  <a:pt x="1560" y="258"/>
                </a:cubicBezTo>
                <a:lnTo>
                  <a:pt x="1569" y="249"/>
                </a:lnTo>
                <a:close/>
                <a:moveTo>
                  <a:pt x="1438" y="390"/>
                </a:moveTo>
                <a:cubicBezTo>
                  <a:pt x="1436" y="389"/>
                  <a:pt x="1434" y="389"/>
                  <a:pt x="1433" y="390"/>
                </a:cubicBezTo>
                <a:cubicBezTo>
                  <a:pt x="1425" y="398"/>
                  <a:pt x="1425" y="398"/>
                  <a:pt x="1425" y="398"/>
                </a:cubicBezTo>
                <a:cubicBezTo>
                  <a:pt x="1424" y="399"/>
                  <a:pt x="1424" y="401"/>
                  <a:pt x="1425" y="402"/>
                </a:cubicBezTo>
                <a:cubicBezTo>
                  <a:pt x="1426" y="403"/>
                  <a:pt x="1427" y="403"/>
                  <a:pt x="1427" y="403"/>
                </a:cubicBezTo>
                <a:cubicBezTo>
                  <a:pt x="1428" y="403"/>
                  <a:pt x="1429" y="403"/>
                  <a:pt x="1429" y="402"/>
                </a:cubicBezTo>
                <a:cubicBezTo>
                  <a:pt x="1438" y="394"/>
                  <a:pt x="1438" y="394"/>
                  <a:pt x="1438" y="394"/>
                </a:cubicBezTo>
                <a:cubicBezTo>
                  <a:pt x="1439" y="393"/>
                  <a:pt x="1439" y="391"/>
                  <a:pt x="1438" y="390"/>
                </a:cubicBezTo>
                <a:close/>
                <a:moveTo>
                  <a:pt x="1488" y="340"/>
                </a:moveTo>
                <a:cubicBezTo>
                  <a:pt x="1486" y="339"/>
                  <a:pt x="1484" y="339"/>
                  <a:pt x="1483" y="340"/>
                </a:cubicBezTo>
                <a:cubicBezTo>
                  <a:pt x="1445" y="378"/>
                  <a:pt x="1445" y="378"/>
                  <a:pt x="1445" y="378"/>
                </a:cubicBezTo>
                <a:cubicBezTo>
                  <a:pt x="1443" y="380"/>
                  <a:pt x="1443" y="382"/>
                  <a:pt x="1445" y="383"/>
                </a:cubicBezTo>
                <a:cubicBezTo>
                  <a:pt x="1445" y="383"/>
                  <a:pt x="1446" y="384"/>
                  <a:pt x="1447" y="384"/>
                </a:cubicBezTo>
                <a:cubicBezTo>
                  <a:pt x="1448" y="384"/>
                  <a:pt x="1448" y="383"/>
                  <a:pt x="1449" y="383"/>
                </a:cubicBezTo>
                <a:cubicBezTo>
                  <a:pt x="1488" y="344"/>
                  <a:pt x="1488" y="344"/>
                  <a:pt x="1488" y="344"/>
                </a:cubicBezTo>
                <a:cubicBezTo>
                  <a:pt x="1489" y="343"/>
                  <a:pt x="1489" y="341"/>
                  <a:pt x="1488" y="340"/>
                </a:cubicBezTo>
                <a:close/>
                <a:moveTo>
                  <a:pt x="1561" y="269"/>
                </a:moveTo>
                <a:cubicBezTo>
                  <a:pt x="1562" y="269"/>
                  <a:pt x="1563" y="269"/>
                  <a:pt x="1563" y="269"/>
                </a:cubicBezTo>
                <a:cubicBezTo>
                  <a:pt x="1572" y="260"/>
                  <a:pt x="1572" y="260"/>
                  <a:pt x="1572" y="260"/>
                </a:cubicBezTo>
                <a:cubicBezTo>
                  <a:pt x="1573" y="259"/>
                  <a:pt x="1573" y="257"/>
                  <a:pt x="1572" y="256"/>
                </a:cubicBezTo>
                <a:cubicBezTo>
                  <a:pt x="1571" y="254"/>
                  <a:pt x="1569" y="254"/>
                  <a:pt x="1567" y="256"/>
                </a:cubicBezTo>
                <a:cubicBezTo>
                  <a:pt x="1559" y="264"/>
                  <a:pt x="1559" y="264"/>
                  <a:pt x="1559" y="264"/>
                </a:cubicBezTo>
                <a:cubicBezTo>
                  <a:pt x="1558" y="265"/>
                  <a:pt x="1558" y="267"/>
                  <a:pt x="1559" y="269"/>
                </a:cubicBezTo>
                <a:cubicBezTo>
                  <a:pt x="1559" y="269"/>
                  <a:pt x="1560" y="269"/>
                  <a:pt x="1561" y="269"/>
                </a:cubicBezTo>
                <a:close/>
                <a:moveTo>
                  <a:pt x="1390" y="442"/>
                </a:moveTo>
                <a:cubicBezTo>
                  <a:pt x="1421" y="411"/>
                  <a:pt x="1421" y="411"/>
                  <a:pt x="1421" y="411"/>
                </a:cubicBezTo>
                <a:cubicBezTo>
                  <a:pt x="1422" y="410"/>
                  <a:pt x="1422" y="408"/>
                  <a:pt x="1421" y="407"/>
                </a:cubicBezTo>
                <a:cubicBezTo>
                  <a:pt x="1419" y="406"/>
                  <a:pt x="1417" y="406"/>
                  <a:pt x="1416" y="407"/>
                </a:cubicBezTo>
                <a:cubicBezTo>
                  <a:pt x="1386" y="438"/>
                  <a:pt x="1386" y="438"/>
                  <a:pt x="1386" y="438"/>
                </a:cubicBezTo>
                <a:cubicBezTo>
                  <a:pt x="1384" y="439"/>
                  <a:pt x="1384" y="441"/>
                  <a:pt x="1386" y="442"/>
                </a:cubicBezTo>
                <a:cubicBezTo>
                  <a:pt x="1386" y="442"/>
                  <a:pt x="1387" y="443"/>
                  <a:pt x="1388" y="443"/>
                </a:cubicBezTo>
                <a:cubicBezTo>
                  <a:pt x="1389" y="443"/>
                  <a:pt x="1389" y="442"/>
                  <a:pt x="1390" y="442"/>
                </a:cubicBezTo>
                <a:close/>
                <a:moveTo>
                  <a:pt x="1381" y="442"/>
                </a:moveTo>
                <a:cubicBezTo>
                  <a:pt x="1372" y="451"/>
                  <a:pt x="1372" y="451"/>
                  <a:pt x="1372" y="451"/>
                </a:cubicBezTo>
                <a:cubicBezTo>
                  <a:pt x="1371" y="452"/>
                  <a:pt x="1371" y="454"/>
                  <a:pt x="1372" y="455"/>
                </a:cubicBezTo>
                <a:cubicBezTo>
                  <a:pt x="1373" y="456"/>
                  <a:pt x="1373" y="456"/>
                  <a:pt x="1374" y="456"/>
                </a:cubicBezTo>
                <a:cubicBezTo>
                  <a:pt x="1375" y="456"/>
                  <a:pt x="1376" y="456"/>
                  <a:pt x="1376" y="455"/>
                </a:cubicBezTo>
                <a:cubicBezTo>
                  <a:pt x="1385" y="447"/>
                  <a:pt x="1385" y="447"/>
                  <a:pt x="1385" y="447"/>
                </a:cubicBezTo>
                <a:cubicBezTo>
                  <a:pt x="1386" y="446"/>
                  <a:pt x="1386" y="444"/>
                  <a:pt x="1385" y="442"/>
                </a:cubicBezTo>
                <a:cubicBezTo>
                  <a:pt x="1384" y="441"/>
                  <a:pt x="1382" y="441"/>
                  <a:pt x="1381" y="442"/>
                </a:cubicBezTo>
                <a:close/>
                <a:moveTo>
                  <a:pt x="1537" y="287"/>
                </a:moveTo>
                <a:cubicBezTo>
                  <a:pt x="1529" y="296"/>
                  <a:pt x="1529" y="296"/>
                  <a:pt x="1529" y="296"/>
                </a:cubicBezTo>
                <a:cubicBezTo>
                  <a:pt x="1522" y="302"/>
                  <a:pt x="1522" y="302"/>
                  <a:pt x="1522" y="302"/>
                </a:cubicBezTo>
                <a:cubicBezTo>
                  <a:pt x="1521" y="303"/>
                  <a:pt x="1521" y="305"/>
                  <a:pt x="1522" y="306"/>
                </a:cubicBezTo>
                <a:cubicBezTo>
                  <a:pt x="1523" y="306"/>
                  <a:pt x="1523" y="306"/>
                  <a:pt x="1524" y="306"/>
                </a:cubicBezTo>
                <a:cubicBezTo>
                  <a:pt x="1525" y="306"/>
                  <a:pt x="1526" y="306"/>
                  <a:pt x="1526" y="306"/>
                </a:cubicBezTo>
                <a:cubicBezTo>
                  <a:pt x="1531" y="301"/>
                  <a:pt x="1531" y="301"/>
                  <a:pt x="1531" y="301"/>
                </a:cubicBezTo>
                <a:cubicBezTo>
                  <a:pt x="1531" y="300"/>
                  <a:pt x="1531" y="300"/>
                  <a:pt x="1531" y="300"/>
                </a:cubicBezTo>
                <a:cubicBezTo>
                  <a:pt x="1541" y="290"/>
                  <a:pt x="1541" y="290"/>
                  <a:pt x="1541" y="290"/>
                </a:cubicBezTo>
                <a:cubicBezTo>
                  <a:pt x="1543" y="289"/>
                  <a:pt x="1543" y="288"/>
                  <a:pt x="1541" y="286"/>
                </a:cubicBezTo>
                <a:cubicBezTo>
                  <a:pt x="1540" y="285"/>
                  <a:pt x="1538" y="285"/>
                  <a:pt x="1537" y="287"/>
                </a:cubicBezTo>
                <a:close/>
                <a:moveTo>
                  <a:pt x="1348" y="475"/>
                </a:moveTo>
                <a:cubicBezTo>
                  <a:pt x="1346" y="477"/>
                  <a:pt x="1346" y="477"/>
                  <a:pt x="1346" y="477"/>
                </a:cubicBezTo>
                <a:cubicBezTo>
                  <a:pt x="1345" y="478"/>
                  <a:pt x="1345" y="480"/>
                  <a:pt x="1346" y="481"/>
                </a:cubicBezTo>
                <a:cubicBezTo>
                  <a:pt x="1347" y="482"/>
                  <a:pt x="1348" y="482"/>
                  <a:pt x="1348" y="482"/>
                </a:cubicBezTo>
                <a:cubicBezTo>
                  <a:pt x="1349" y="482"/>
                  <a:pt x="1350" y="482"/>
                  <a:pt x="1350" y="481"/>
                </a:cubicBezTo>
                <a:cubicBezTo>
                  <a:pt x="1352" y="480"/>
                  <a:pt x="1352" y="480"/>
                  <a:pt x="1352" y="480"/>
                </a:cubicBezTo>
                <a:cubicBezTo>
                  <a:pt x="1353" y="478"/>
                  <a:pt x="1353" y="477"/>
                  <a:pt x="1352" y="475"/>
                </a:cubicBezTo>
                <a:cubicBezTo>
                  <a:pt x="1351" y="474"/>
                  <a:pt x="1349" y="474"/>
                  <a:pt x="1348" y="475"/>
                </a:cubicBezTo>
                <a:close/>
                <a:moveTo>
                  <a:pt x="1374" y="471"/>
                </a:moveTo>
                <a:cubicBezTo>
                  <a:pt x="1375" y="471"/>
                  <a:pt x="1375" y="470"/>
                  <a:pt x="1376" y="470"/>
                </a:cubicBezTo>
                <a:cubicBezTo>
                  <a:pt x="1383" y="463"/>
                  <a:pt x="1383" y="463"/>
                  <a:pt x="1383" y="463"/>
                </a:cubicBezTo>
                <a:cubicBezTo>
                  <a:pt x="1384" y="462"/>
                  <a:pt x="1384" y="460"/>
                  <a:pt x="1383" y="459"/>
                </a:cubicBezTo>
                <a:cubicBezTo>
                  <a:pt x="1381" y="458"/>
                  <a:pt x="1379" y="458"/>
                  <a:pt x="1378" y="459"/>
                </a:cubicBezTo>
                <a:cubicBezTo>
                  <a:pt x="1372" y="465"/>
                  <a:pt x="1372" y="465"/>
                  <a:pt x="1372" y="465"/>
                </a:cubicBezTo>
                <a:cubicBezTo>
                  <a:pt x="1370" y="467"/>
                  <a:pt x="1370" y="469"/>
                  <a:pt x="1372" y="470"/>
                </a:cubicBezTo>
                <a:cubicBezTo>
                  <a:pt x="1372" y="470"/>
                  <a:pt x="1373" y="471"/>
                  <a:pt x="1374" y="471"/>
                </a:cubicBezTo>
                <a:close/>
                <a:moveTo>
                  <a:pt x="1540" y="297"/>
                </a:moveTo>
                <a:cubicBezTo>
                  <a:pt x="1537" y="300"/>
                  <a:pt x="1537" y="300"/>
                  <a:pt x="1537" y="300"/>
                </a:cubicBezTo>
                <a:cubicBezTo>
                  <a:pt x="1537" y="301"/>
                  <a:pt x="1536" y="301"/>
                  <a:pt x="1536" y="301"/>
                </a:cubicBezTo>
                <a:cubicBezTo>
                  <a:pt x="1536" y="301"/>
                  <a:pt x="1536" y="301"/>
                  <a:pt x="1535" y="302"/>
                </a:cubicBezTo>
                <a:cubicBezTo>
                  <a:pt x="1530" y="307"/>
                  <a:pt x="1530" y="307"/>
                  <a:pt x="1530" y="307"/>
                </a:cubicBezTo>
                <a:cubicBezTo>
                  <a:pt x="1529" y="308"/>
                  <a:pt x="1529" y="310"/>
                  <a:pt x="1530" y="312"/>
                </a:cubicBezTo>
                <a:cubicBezTo>
                  <a:pt x="1530" y="312"/>
                  <a:pt x="1531" y="312"/>
                  <a:pt x="1532" y="312"/>
                </a:cubicBezTo>
                <a:cubicBezTo>
                  <a:pt x="1533" y="312"/>
                  <a:pt x="1534" y="312"/>
                  <a:pt x="1534" y="312"/>
                </a:cubicBezTo>
                <a:cubicBezTo>
                  <a:pt x="1540" y="306"/>
                  <a:pt x="1540" y="306"/>
                  <a:pt x="1540" y="306"/>
                </a:cubicBezTo>
                <a:cubicBezTo>
                  <a:pt x="1540" y="306"/>
                  <a:pt x="1540" y="305"/>
                  <a:pt x="1540" y="305"/>
                </a:cubicBezTo>
                <a:cubicBezTo>
                  <a:pt x="1541" y="305"/>
                  <a:pt x="1541" y="305"/>
                  <a:pt x="1541" y="305"/>
                </a:cubicBezTo>
                <a:cubicBezTo>
                  <a:pt x="1545" y="301"/>
                  <a:pt x="1545" y="301"/>
                  <a:pt x="1545" y="301"/>
                </a:cubicBezTo>
                <a:cubicBezTo>
                  <a:pt x="1546" y="300"/>
                  <a:pt x="1546" y="298"/>
                  <a:pt x="1545" y="297"/>
                </a:cubicBezTo>
                <a:cubicBezTo>
                  <a:pt x="1544" y="296"/>
                  <a:pt x="1542" y="296"/>
                  <a:pt x="1540" y="297"/>
                </a:cubicBezTo>
                <a:close/>
                <a:moveTo>
                  <a:pt x="1545" y="297"/>
                </a:moveTo>
                <a:cubicBezTo>
                  <a:pt x="1545" y="297"/>
                  <a:pt x="1546" y="297"/>
                  <a:pt x="1547" y="297"/>
                </a:cubicBezTo>
                <a:cubicBezTo>
                  <a:pt x="1548" y="297"/>
                  <a:pt x="1549" y="297"/>
                  <a:pt x="1549" y="297"/>
                </a:cubicBezTo>
                <a:cubicBezTo>
                  <a:pt x="1576" y="269"/>
                  <a:pt x="1576" y="269"/>
                  <a:pt x="1576" y="269"/>
                </a:cubicBezTo>
                <a:cubicBezTo>
                  <a:pt x="1578" y="268"/>
                  <a:pt x="1578" y="266"/>
                  <a:pt x="1576" y="265"/>
                </a:cubicBezTo>
                <a:cubicBezTo>
                  <a:pt x="1575" y="264"/>
                  <a:pt x="1573" y="264"/>
                  <a:pt x="1572" y="265"/>
                </a:cubicBezTo>
                <a:cubicBezTo>
                  <a:pt x="1545" y="292"/>
                  <a:pt x="1545" y="292"/>
                  <a:pt x="1545" y="292"/>
                </a:cubicBezTo>
                <a:cubicBezTo>
                  <a:pt x="1544" y="293"/>
                  <a:pt x="1544" y="295"/>
                  <a:pt x="1545" y="297"/>
                </a:cubicBezTo>
                <a:close/>
                <a:moveTo>
                  <a:pt x="1468" y="369"/>
                </a:moveTo>
                <a:cubicBezTo>
                  <a:pt x="1467" y="370"/>
                  <a:pt x="1467" y="370"/>
                  <a:pt x="1467" y="370"/>
                </a:cubicBezTo>
                <a:cubicBezTo>
                  <a:pt x="1465" y="372"/>
                  <a:pt x="1465" y="374"/>
                  <a:pt x="1467" y="375"/>
                </a:cubicBezTo>
                <a:cubicBezTo>
                  <a:pt x="1467" y="375"/>
                  <a:pt x="1468" y="376"/>
                  <a:pt x="1469" y="376"/>
                </a:cubicBezTo>
                <a:cubicBezTo>
                  <a:pt x="1470" y="376"/>
                  <a:pt x="1470" y="375"/>
                  <a:pt x="1471" y="375"/>
                </a:cubicBezTo>
                <a:cubicBezTo>
                  <a:pt x="1472" y="373"/>
                  <a:pt x="1472" y="373"/>
                  <a:pt x="1472" y="373"/>
                </a:cubicBezTo>
                <a:cubicBezTo>
                  <a:pt x="1474" y="372"/>
                  <a:pt x="1474" y="370"/>
                  <a:pt x="1472" y="369"/>
                </a:cubicBezTo>
                <a:cubicBezTo>
                  <a:pt x="1471" y="368"/>
                  <a:pt x="1469" y="368"/>
                  <a:pt x="1468" y="369"/>
                </a:cubicBezTo>
                <a:close/>
                <a:moveTo>
                  <a:pt x="1397" y="447"/>
                </a:moveTo>
                <a:cubicBezTo>
                  <a:pt x="1398" y="447"/>
                  <a:pt x="1399" y="447"/>
                  <a:pt x="1400" y="446"/>
                </a:cubicBezTo>
                <a:cubicBezTo>
                  <a:pt x="1426" y="420"/>
                  <a:pt x="1426" y="420"/>
                  <a:pt x="1426" y="420"/>
                </a:cubicBezTo>
                <a:cubicBezTo>
                  <a:pt x="1428" y="417"/>
                  <a:pt x="1428" y="417"/>
                  <a:pt x="1428" y="417"/>
                </a:cubicBezTo>
                <a:cubicBezTo>
                  <a:pt x="1430" y="416"/>
                  <a:pt x="1430" y="414"/>
                  <a:pt x="1428" y="413"/>
                </a:cubicBezTo>
                <a:cubicBezTo>
                  <a:pt x="1427" y="412"/>
                  <a:pt x="1425" y="412"/>
                  <a:pt x="1424" y="413"/>
                </a:cubicBezTo>
                <a:cubicBezTo>
                  <a:pt x="1422" y="415"/>
                  <a:pt x="1422" y="415"/>
                  <a:pt x="1422" y="415"/>
                </a:cubicBezTo>
                <a:cubicBezTo>
                  <a:pt x="1422" y="415"/>
                  <a:pt x="1421" y="416"/>
                  <a:pt x="1421" y="416"/>
                </a:cubicBezTo>
                <a:cubicBezTo>
                  <a:pt x="1395" y="442"/>
                  <a:pt x="1395" y="442"/>
                  <a:pt x="1395" y="442"/>
                </a:cubicBezTo>
                <a:cubicBezTo>
                  <a:pt x="1394" y="443"/>
                  <a:pt x="1394" y="445"/>
                  <a:pt x="1395" y="446"/>
                </a:cubicBezTo>
                <a:cubicBezTo>
                  <a:pt x="1396" y="447"/>
                  <a:pt x="1397" y="447"/>
                  <a:pt x="1397" y="447"/>
                </a:cubicBezTo>
                <a:close/>
                <a:moveTo>
                  <a:pt x="1431" y="420"/>
                </a:moveTo>
                <a:cubicBezTo>
                  <a:pt x="1402" y="449"/>
                  <a:pt x="1402" y="449"/>
                  <a:pt x="1402" y="449"/>
                </a:cubicBezTo>
                <a:cubicBezTo>
                  <a:pt x="1400" y="451"/>
                  <a:pt x="1400" y="453"/>
                  <a:pt x="1402" y="454"/>
                </a:cubicBezTo>
                <a:cubicBezTo>
                  <a:pt x="1402" y="454"/>
                  <a:pt x="1403" y="455"/>
                  <a:pt x="1404" y="455"/>
                </a:cubicBezTo>
                <a:cubicBezTo>
                  <a:pt x="1405" y="455"/>
                  <a:pt x="1405" y="454"/>
                  <a:pt x="1406" y="454"/>
                </a:cubicBezTo>
                <a:cubicBezTo>
                  <a:pt x="1435" y="424"/>
                  <a:pt x="1435" y="424"/>
                  <a:pt x="1435" y="424"/>
                </a:cubicBezTo>
                <a:cubicBezTo>
                  <a:pt x="1436" y="423"/>
                  <a:pt x="1436" y="421"/>
                  <a:pt x="1435" y="420"/>
                </a:cubicBezTo>
                <a:cubicBezTo>
                  <a:pt x="1434" y="419"/>
                  <a:pt x="1432" y="419"/>
                  <a:pt x="1431" y="420"/>
                </a:cubicBezTo>
                <a:close/>
                <a:moveTo>
                  <a:pt x="1578" y="277"/>
                </a:moveTo>
                <a:cubicBezTo>
                  <a:pt x="1577" y="276"/>
                  <a:pt x="1575" y="276"/>
                  <a:pt x="1574" y="277"/>
                </a:cubicBezTo>
                <a:cubicBezTo>
                  <a:pt x="1560" y="291"/>
                  <a:pt x="1560" y="291"/>
                  <a:pt x="1560" y="291"/>
                </a:cubicBezTo>
                <a:cubicBezTo>
                  <a:pt x="1553" y="298"/>
                  <a:pt x="1553" y="298"/>
                  <a:pt x="1553" y="298"/>
                </a:cubicBezTo>
                <a:cubicBezTo>
                  <a:pt x="1552" y="300"/>
                  <a:pt x="1552" y="301"/>
                  <a:pt x="1553" y="303"/>
                </a:cubicBezTo>
                <a:cubicBezTo>
                  <a:pt x="1553" y="303"/>
                  <a:pt x="1554" y="304"/>
                  <a:pt x="1555" y="304"/>
                </a:cubicBezTo>
                <a:cubicBezTo>
                  <a:pt x="1556" y="304"/>
                  <a:pt x="1556" y="303"/>
                  <a:pt x="1557" y="303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0" y="290"/>
                  <a:pt x="1570" y="290"/>
                  <a:pt x="1570" y="290"/>
                </a:cubicBezTo>
                <a:cubicBezTo>
                  <a:pt x="1578" y="282"/>
                  <a:pt x="1578" y="282"/>
                  <a:pt x="1578" y="282"/>
                </a:cubicBezTo>
                <a:cubicBezTo>
                  <a:pt x="1579" y="280"/>
                  <a:pt x="1579" y="279"/>
                  <a:pt x="1578" y="277"/>
                </a:cubicBezTo>
                <a:close/>
                <a:moveTo>
                  <a:pt x="1361" y="497"/>
                </a:moveTo>
                <a:cubicBezTo>
                  <a:pt x="1362" y="497"/>
                  <a:pt x="1363" y="497"/>
                  <a:pt x="1363" y="497"/>
                </a:cubicBezTo>
                <a:cubicBezTo>
                  <a:pt x="1368" y="492"/>
                  <a:pt x="1368" y="492"/>
                  <a:pt x="1368" y="492"/>
                </a:cubicBezTo>
                <a:cubicBezTo>
                  <a:pt x="1369" y="491"/>
                  <a:pt x="1369" y="489"/>
                  <a:pt x="1368" y="488"/>
                </a:cubicBezTo>
                <a:cubicBezTo>
                  <a:pt x="1367" y="486"/>
                  <a:pt x="1365" y="486"/>
                  <a:pt x="1364" y="488"/>
                </a:cubicBezTo>
                <a:cubicBezTo>
                  <a:pt x="1359" y="492"/>
                  <a:pt x="1359" y="492"/>
                  <a:pt x="1359" y="492"/>
                </a:cubicBezTo>
                <a:cubicBezTo>
                  <a:pt x="1358" y="493"/>
                  <a:pt x="1358" y="495"/>
                  <a:pt x="1359" y="497"/>
                </a:cubicBezTo>
                <a:cubicBezTo>
                  <a:pt x="1359" y="497"/>
                  <a:pt x="1360" y="497"/>
                  <a:pt x="1361" y="497"/>
                </a:cubicBezTo>
                <a:close/>
                <a:moveTo>
                  <a:pt x="1381" y="478"/>
                </a:moveTo>
                <a:cubicBezTo>
                  <a:pt x="1381" y="478"/>
                  <a:pt x="1382" y="478"/>
                  <a:pt x="1383" y="477"/>
                </a:cubicBezTo>
                <a:cubicBezTo>
                  <a:pt x="1388" y="472"/>
                  <a:pt x="1388" y="472"/>
                  <a:pt x="1388" y="472"/>
                </a:cubicBezTo>
                <a:cubicBezTo>
                  <a:pt x="1389" y="470"/>
                  <a:pt x="1389" y="468"/>
                  <a:pt x="1388" y="467"/>
                </a:cubicBezTo>
                <a:cubicBezTo>
                  <a:pt x="1387" y="466"/>
                  <a:pt x="1385" y="466"/>
                  <a:pt x="1384" y="467"/>
                </a:cubicBezTo>
                <a:cubicBezTo>
                  <a:pt x="1379" y="473"/>
                  <a:pt x="1379" y="473"/>
                  <a:pt x="1379" y="473"/>
                </a:cubicBezTo>
                <a:cubicBezTo>
                  <a:pt x="1377" y="474"/>
                  <a:pt x="1377" y="476"/>
                  <a:pt x="1379" y="477"/>
                </a:cubicBezTo>
                <a:cubicBezTo>
                  <a:pt x="1379" y="478"/>
                  <a:pt x="1380" y="478"/>
                  <a:pt x="1381" y="478"/>
                </a:cubicBezTo>
                <a:close/>
                <a:moveTo>
                  <a:pt x="1535" y="316"/>
                </a:moveTo>
                <a:cubicBezTo>
                  <a:pt x="1535" y="317"/>
                  <a:pt x="1535" y="317"/>
                  <a:pt x="1535" y="317"/>
                </a:cubicBezTo>
                <a:cubicBezTo>
                  <a:pt x="1533" y="318"/>
                  <a:pt x="1533" y="320"/>
                  <a:pt x="1535" y="321"/>
                </a:cubicBezTo>
                <a:cubicBezTo>
                  <a:pt x="1535" y="321"/>
                  <a:pt x="1536" y="322"/>
                  <a:pt x="1537" y="322"/>
                </a:cubicBezTo>
                <a:cubicBezTo>
                  <a:pt x="1538" y="322"/>
                  <a:pt x="1538" y="321"/>
                  <a:pt x="1539" y="321"/>
                </a:cubicBezTo>
                <a:cubicBezTo>
                  <a:pt x="1539" y="320"/>
                  <a:pt x="1539" y="320"/>
                  <a:pt x="1539" y="320"/>
                </a:cubicBezTo>
                <a:cubicBezTo>
                  <a:pt x="1541" y="319"/>
                  <a:pt x="1541" y="317"/>
                  <a:pt x="1539" y="316"/>
                </a:cubicBezTo>
                <a:cubicBezTo>
                  <a:pt x="1538" y="315"/>
                  <a:pt x="1536" y="315"/>
                  <a:pt x="1535" y="316"/>
                </a:cubicBezTo>
                <a:close/>
                <a:moveTo>
                  <a:pt x="1488" y="363"/>
                </a:moveTo>
                <a:cubicBezTo>
                  <a:pt x="1487" y="364"/>
                  <a:pt x="1487" y="366"/>
                  <a:pt x="1488" y="367"/>
                </a:cubicBezTo>
                <a:cubicBezTo>
                  <a:pt x="1489" y="368"/>
                  <a:pt x="1490" y="368"/>
                  <a:pt x="1490" y="368"/>
                </a:cubicBezTo>
                <a:cubicBezTo>
                  <a:pt x="1491" y="368"/>
                  <a:pt x="1492" y="368"/>
                  <a:pt x="1492" y="367"/>
                </a:cubicBezTo>
                <a:cubicBezTo>
                  <a:pt x="1499" y="361"/>
                  <a:pt x="1499" y="361"/>
                  <a:pt x="1499" y="361"/>
                </a:cubicBezTo>
                <a:cubicBezTo>
                  <a:pt x="1500" y="359"/>
                  <a:pt x="1500" y="357"/>
                  <a:pt x="1499" y="356"/>
                </a:cubicBezTo>
                <a:cubicBezTo>
                  <a:pt x="1498" y="355"/>
                  <a:pt x="1496" y="355"/>
                  <a:pt x="1495" y="356"/>
                </a:cubicBezTo>
                <a:lnTo>
                  <a:pt x="1488" y="363"/>
                </a:lnTo>
                <a:close/>
                <a:moveTo>
                  <a:pt x="1362" y="503"/>
                </a:moveTo>
                <a:cubicBezTo>
                  <a:pt x="1359" y="506"/>
                  <a:pt x="1359" y="506"/>
                  <a:pt x="1359" y="506"/>
                </a:cubicBezTo>
                <a:cubicBezTo>
                  <a:pt x="1358" y="507"/>
                  <a:pt x="1358" y="509"/>
                  <a:pt x="1359" y="510"/>
                </a:cubicBezTo>
                <a:cubicBezTo>
                  <a:pt x="1360" y="511"/>
                  <a:pt x="1361" y="511"/>
                  <a:pt x="1361" y="511"/>
                </a:cubicBezTo>
                <a:cubicBezTo>
                  <a:pt x="1362" y="511"/>
                  <a:pt x="1363" y="511"/>
                  <a:pt x="1364" y="510"/>
                </a:cubicBezTo>
                <a:cubicBezTo>
                  <a:pt x="1366" y="508"/>
                  <a:pt x="1366" y="508"/>
                  <a:pt x="1366" y="508"/>
                </a:cubicBezTo>
                <a:cubicBezTo>
                  <a:pt x="1367" y="507"/>
                  <a:pt x="1367" y="505"/>
                  <a:pt x="1366" y="503"/>
                </a:cubicBezTo>
                <a:cubicBezTo>
                  <a:pt x="1365" y="502"/>
                  <a:pt x="1363" y="502"/>
                  <a:pt x="1362" y="503"/>
                </a:cubicBezTo>
                <a:close/>
                <a:moveTo>
                  <a:pt x="1378" y="496"/>
                </a:moveTo>
                <a:cubicBezTo>
                  <a:pt x="1379" y="495"/>
                  <a:pt x="1379" y="493"/>
                  <a:pt x="1378" y="492"/>
                </a:cubicBezTo>
                <a:cubicBezTo>
                  <a:pt x="1376" y="491"/>
                  <a:pt x="1374" y="491"/>
                  <a:pt x="1373" y="492"/>
                </a:cubicBezTo>
                <a:cubicBezTo>
                  <a:pt x="1366" y="499"/>
                  <a:pt x="1366" y="499"/>
                  <a:pt x="1366" y="499"/>
                </a:cubicBezTo>
                <a:cubicBezTo>
                  <a:pt x="1365" y="500"/>
                  <a:pt x="1365" y="502"/>
                  <a:pt x="1366" y="503"/>
                </a:cubicBezTo>
                <a:cubicBezTo>
                  <a:pt x="1367" y="504"/>
                  <a:pt x="1368" y="504"/>
                  <a:pt x="1369" y="504"/>
                </a:cubicBezTo>
                <a:cubicBezTo>
                  <a:pt x="1369" y="504"/>
                  <a:pt x="1370" y="504"/>
                  <a:pt x="1371" y="503"/>
                </a:cubicBezTo>
                <a:lnTo>
                  <a:pt x="1378" y="496"/>
                </a:lnTo>
                <a:close/>
                <a:moveTo>
                  <a:pt x="1387" y="486"/>
                </a:moveTo>
                <a:cubicBezTo>
                  <a:pt x="1387" y="486"/>
                  <a:pt x="1388" y="486"/>
                  <a:pt x="1389" y="485"/>
                </a:cubicBezTo>
                <a:cubicBezTo>
                  <a:pt x="1393" y="480"/>
                  <a:pt x="1393" y="480"/>
                  <a:pt x="1393" y="480"/>
                </a:cubicBezTo>
                <a:cubicBezTo>
                  <a:pt x="1395" y="479"/>
                  <a:pt x="1395" y="477"/>
                  <a:pt x="1393" y="476"/>
                </a:cubicBezTo>
                <a:cubicBezTo>
                  <a:pt x="1392" y="475"/>
                  <a:pt x="1390" y="475"/>
                  <a:pt x="1389" y="476"/>
                </a:cubicBezTo>
                <a:cubicBezTo>
                  <a:pt x="1384" y="481"/>
                  <a:pt x="1384" y="481"/>
                  <a:pt x="1384" y="481"/>
                </a:cubicBezTo>
                <a:cubicBezTo>
                  <a:pt x="1383" y="482"/>
                  <a:pt x="1383" y="484"/>
                  <a:pt x="1384" y="485"/>
                </a:cubicBezTo>
                <a:cubicBezTo>
                  <a:pt x="1385" y="486"/>
                  <a:pt x="1386" y="486"/>
                  <a:pt x="1387" y="486"/>
                </a:cubicBezTo>
                <a:close/>
                <a:moveTo>
                  <a:pt x="1493" y="380"/>
                </a:moveTo>
                <a:cubicBezTo>
                  <a:pt x="1494" y="380"/>
                  <a:pt x="1494" y="379"/>
                  <a:pt x="1495" y="379"/>
                </a:cubicBezTo>
                <a:cubicBezTo>
                  <a:pt x="1499" y="375"/>
                  <a:pt x="1499" y="375"/>
                  <a:pt x="1499" y="375"/>
                </a:cubicBezTo>
                <a:cubicBezTo>
                  <a:pt x="1500" y="374"/>
                  <a:pt x="1500" y="372"/>
                  <a:pt x="1499" y="371"/>
                </a:cubicBezTo>
                <a:cubicBezTo>
                  <a:pt x="1497" y="370"/>
                  <a:pt x="1495" y="370"/>
                  <a:pt x="1494" y="371"/>
                </a:cubicBezTo>
                <a:cubicBezTo>
                  <a:pt x="1491" y="374"/>
                  <a:pt x="1491" y="374"/>
                  <a:pt x="1491" y="374"/>
                </a:cubicBezTo>
                <a:cubicBezTo>
                  <a:pt x="1489" y="376"/>
                  <a:pt x="1489" y="378"/>
                  <a:pt x="1491" y="379"/>
                </a:cubicBezTo>
                <a:cubicBezTo>
                  <a:pt x="1491" y="379"/>
                  <a:pt x="1492" y="380"/>
                  <a:pt x="1493" y="380"/>
                </a:cubicBezTo>
                <a:close/>
                <a:moveTo>
                  <a:pt x="1412" y="460"/>
                </a:moveTo>
                <a:cubicBezTo>
                  <a:pt x="1413" y="460"/>
                  <a:pt x="1414" y="460"/>
                  <a:pt x="1414" y="460"/>
                </a:cubicBezTo>
                <a:cubicBezTo>
                  <a:pt x="1440" y="434"/>
                  <a:pt x="1440" y="434"/>
                  <a:pt x="1440" y="434"/>
                </a:cubicBezTo>
                <a:cubicBezTo>
                  <a:pt x="1441" y="433"/>
                  <a:pt x="1441" y="431"/>
                  <a:pt x="1440" y="430"/>
                </a:cubicBezTo>
                <a:cubicBezTo>
                  <a:pt x="1439" y="428"/>
                  <a:pt x="1437" y="428"/>
                  <a:pt x="1435" y="430"/>
                </a:cubicBezTo>
                <a:cubicBezTo>
                  <a:pt x="1410" y="455"/>
                  <a:pt x="1410" y="455"/>
                  <a:pt x="1410" y="455"/>
                </a:cubicBezTo>
                <a:cubicBezTo>
                  <a:pt x="1409" y="456"/>
                  <a:pt x="1409" y="458"/>
                  <a:pt x="1410" y="460"/>
                </a:cubicBezTo>
                <a:cubicBezTo>
                  <a:pt x="1410" y="460"/>
                  <a:pt x="1411" y="460"/>
                  <a:pt x="1412" y="460"/>
                </a:cubicBezTo>
                <a:close/>
                <a:moveTo>
                  <a:pt x="1384" y="503"/>
                </a:moveTo>
                <a:cubicBezTo>
                  <a:pt x="1386" y="502"/>
                  <a:pt x="1386" y="500"/>
                  <a:pt x="1384" y="499"/>
                </a:cubicBezTo>
                <a:cubicBezTo>
                  <a:pt x="1383" y="498"/>
                  <a:pt x="1381" y="498"/>
                  <a:pt x="1380" y="499"/>
                </a:cubicBezTo>
                <a:cubicBezTo>
                  <a:pt x="1371" y="508"/>
                  <a:pt x="1371" y="508"/>
                  <a:pt x="1371" y="508"/>
                </a:cubicBezTo>
                <a:cubicBezTo>
                  <a:pt x="1370" y="509"/>
                  <a:pt x="1370" y="511"/>
                  <a:pt x="1371" y="512"/>
                </a:cubicBezTo>
                <a:cubicBezTo>
                  <a:pt x="1372" y="513"/>
                  <a:pt x="1373" y="513"/>
                  <a:pt x="1373" y="513"/>
                </a:cubicBezTo>
                <a:cubicBezTo>
                  <a:pt x="1374" y="513"/>
                  <a:pt x="1375" y="513"/>
                  <a:pt x="1375" y="512"/>
                </a:cubicBezTo>
                <a:lnTo>
                  <a:pt x="1384" y="503"/>
                </a:lnTo>
                <a:close/>
                <a:moveTo>
                  <a:pt x="1431" y="457"/>
                </a:moveTo>
                <a:cubicBezTo>
                  <a:pt x="1441" y="447"/>
                  <a:pt x="1441" y="447"/>
                  <a:pt x="1441" y="447"/>
                </a:cubicBezTo>
                <a:cubicBezTo>
                  <a:pt x="1442" y="446"/>
                  <a:pt x="1442" y="444"/>
                  <a:pt x="1441" y="443"/>
                </a:cubicBezTo>
                <a:cubicBezTo>
                  <a:pt x="1440" y="441"/>
                  <a:pt x="1438" y="441"/>
                  <a:pt x="1436" y="443"/>
                </a:cubicBezTo>
                <a:cubicBezTo>
                  <a:pt x="1427" y="452"/>
                  <a:pt x="1427" y="452"/>
                  <a:pt x="1427" y="452"/>
                </a:cubicBezTo>
                <a:cubicBezTo>
                  <a:pt x="1426" y="454"/>
                  <a:pt x="1426" y="455"/>
                  <a:pt x="1427" y="457"/>
                </a:cubicBezTo>
                <a:cubicBezTo>
                  <a:pt x="1427" y="457"/>
                  <a:pt x="1428" y="458"/>
                  <a:pt x="1429" y="458"/>
                </a:cubicBezTo>
                <a:cubicBezTo>
                  <a:pt x="1430" y="458"/>
                  <a:pt x="1430" y="457"/>
                  <a:pt x="1431" y="457"/>
                </a:cubicBezTo>
                <a:close/>
                <a:moveTo>
                  <a:pt x="1388" y="496"/>
                </a:moveTo>
                <a:cubicBezTo>
                  <a:pt x="1388" y="496"/>
                  <a:pt x="1389" y="497"/>
                  <a:pt x="1390" y="497"/>
                </a:cubicBezTo>
                <a:cubicBezTo>
                  <a:pt x="1391" y="497"/>
                  <a:pt x="1391" y="496"/>
                  <a:pt x="1392" y="496"/>
                </a:cubicBezTo>
                <a:cubicBezTo>
                  <a:pt x="1402" y="486"/>
                  <a:pt x="1402" y="486"/>
                  <a:pt x="1402" y="486"/>
                </a:cubicBezTo>
                <a:cubicBezTo>
                  <a:pt x="1403" y="485"/>
                  <a:pt x="1403" y="483"/>
                  <a:pt x="1402" y="481"/>
                </a:cubicBezTo>
                <a:cubicBezTo>
                  <a:pt x="1401" y="480"/>
                  <a:pt x="1399" y="480"/>
                  <a:pt x="1398" y="481"/>
                </a:cubicBezTo>
                <a:cubicBezTo>
                  <a:pt x="1388" y="491"/>
                  <a:pt x="1388" y="491"/>
                  <a:pt x="1388" y="491"/>
                </a:cubicBezTo>
                <a:cubicBezTo>
                  <a:pt x="1386" y="493"/>
                  <a:pt x="1386" y="495"/>
                  <a:pt x="1388" y="496"/>
                </a:cubicBezTo>
                <a:close/>
                <a:moveTo>
                  <a:pt x="1418" y="470"/>
                </a:moveTo>
                <a:cubicBezTo>
                  <a:pt x="1427" y="461"/>
                  <a:pt x="1427" y="461"/>
                  <a:pt x="1427" y="461"/>
                </a:cubicBezTo>
                <a:cubicBezTo>
                  <a:pt x="1428" y="460"/>
                  <a:pt x="1428" y="458"/>
                  <a:pt x="1427" y="457"/>
                </a:cubicBezTo>
                <a:cubicBezTo>
                  <a:pt x="1425" y="456"/>
                  <a:pt x="1424" y="456"/>
                  <a:pt x="1423" y="457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8" y="462"/>
                  <a:pt x="1418" y="462"/>
                  <a:pt x="1418" y="462"/>
                </a:cubicBezTo>
                <a:cubicBezTo>
                  <a:pt x="1414" y="465"/>
                  <a:pt x="1414" y="465"/>
                  <a:pt x="1414" y="465"/>
                </a:cubicBezTo>
                <a:cubicBezTo>
                  <a:pt x="1413" y="466"/>
                  <a:pt x="1413" y="468"/>
                  <a:pt x="1414" y="470"/>
                </a:cubicBezTo>
                <a:cubicBezTo>
                  <a:pt x="1415" y="470"/>
                  <a:pt x="1415" y="470"/>
                  <a:pt x="1416" y="470"/>
                </a:cubicBezTo>
                <a:cubicBezTo>
                  <a:pt x="1417" y="470"/>
                  <a:pt x="1418" y="470"/>
                  <a:pt x="1418" y="470"/>
                </a:cubicBezTo>
                <a:close/>
                <a:moveTo>
                  <a:pt x="1378" y="519"/>
                </a:moveTo>
                <a:cubicBezTo>
                  <a:pt x="1379" y="520"/>
                  <a:pt x="1380" y="520"/>
                  <a:pt x="1380" y="520"/>
                </a:cubicBezTo>
                <a:cubicBezTo>
                  <a:pt x="1381" y="520"/>
                  <a:pt x="1382" y="520"/>
                  <a:pt x="1382" y="519"/>
                </a:cubicBezTo>
                <a:cubicBezTo>
                  <a:pt x="1391" y="511"/>
                  <a:pt x="1391" y="511"/>
                  <a:pt x="1391" y="511"/>
                </a:cubicBezTo>
                <a:cubicBezTo>
                  <a:pt x="1392" y="509"/>
                  <a:pt x="1392" y="507"/>
                  <a:pt x="1391" y="506"/>
                </a:cubicBezTo>
                <a:cubicBezTo>
                  <a:pt x="1390" y="505"/>
                  <a:pt x="1388" y="505"/>
                  <a:pt x="1387" y="506"/>
                </a:cubicBezTo>
                <a:cubicBezTo>
                  <a:pt x="1378" y="515"/>
                  <a:pt x="1378" y="515"/>
                  <a:pt x="1378" y="515"/>
                </a:cubicBezTo>
                <a:cubicBezTo>
                  <a:pt x="1377" y="516"/>
                  <a:pt x="1377" y="518"/>
                  <a:pt x="1378" y="519"/>
                </a:cubicBezTo>
                <a:close/>
                <a:moveTo>
                  <a:pt x="1394" y="507"/>
                </a:moveTo>
                <a:cubicBezTo>
                  <a:pt x="1395" y="507"/>
                  <a:pt x="1395" y="506"/>
                  <a:pt x="1396" y="506"/>
                </a:cubicBezTo>
                <a:cubicBezTo>
                  <a:pt x="1408" y="493"/>
                  <a:pt x="1408" y="493"/>
                  <a:pt x="1408" y="493"/>
                </a:cubicBezTo>
                <a:cubicBezTo>
                  <a:pt x="1410" y="492"/>
                  <a:pt x="1410" y="490"/>
                  <a:pt x="1408" y="489"/>
                </a:cubicBezTo>
                <a:cubicBezTo>
                  <a:pt x="1407" y="488"/>
                  <a:pt x="1405" y="488"/>
                  <a:pt x="1404" y="489"/>
                </a:cubicBezTo>
                <a:cubicBezTo>
                  <a:pt x="1392" y="501"/>
                  <a:pt x="1392" y="501"/>
                  <a:pt x="1392" y="501"/>
                </a:cubicBezTo>
                <a:cubicBezTo>
                  <a:pt x="1390" y="503"/>
                  <a:pt x="1390" y="504"/>
                  <a:pt x="1392" y="506"/>
                </a:cubicBezTo>
                <a:cubicBezTo>
                  <a:pt x="1392" y="506"/>
                  <a:pt x="1393" y="507"/>
                  <a:pt x="1394" y="507"/>
                </a:cubicBezTo>
                <a:close/>
                <a:moveTo>
                  <a:pt x="1382" y="529"/>
                </a:moveTo>
                <a:cubicBezTo>
                  <a:pt x="1381" y="528"/>
                  <a:pt x="1379" y="528"/>
                  <a:pt x="1378" y="529"/>
                </a:cubicBezTo>
                <a:cubicBezTo>
                  <a:pt x="1376" y="531"/>
                  <a:pt x="1376" y="531"/>
                  <a:pt x="1376" y="531"/>
                </a:cubicBezTo>
                <a:cubicBezTo>
                  <a:pt x="1374" y="533"/>
                  <a:pt x="1374" y="534"/>
                  <a:pt x="1376" y="536"/>
                </a:cubicBezTo>
                <a:cubicBezTo>
                  <a:pt x="1376" y="536"/>
                  <a:pt x="1377" y="537"/>
                  <a:pt x="1378" y="537"/>
                </a:cubicBezTo>
                <a:cubicBezTo>
                  <a:pt x="1379" y="537"/>
                  <a:pt x="1379" y="536"/>
                  <a:pt x="1380" y="536"/>
                </a:cubicBezTo>
                <a:cubicBezTo>
                  <a:pt x="1382" y="534"/>
                  <a:pt x="1382" y="534"/>
                  <a:pt x="1382" y="534"/>
                </a:cubicBezTo>
                <a:cubicBezTo>
                  <a:pt x="1383" y="533"/>
                  <a:pt x="1383" y="531"/>
                  <a:pt x="1382" y="529"/>
                </a:cubicBezTo>
                <a:close/>
                <a:moveTo>
                  <a:pt x="1385" y="529"/>
                </a:moveTo>
                <a:cubicBezTo>
                  <a:pt x="1386" y="529"/>
                  <a:pt x="1387" y="529"/>
                  <a:pt x="1388" y="528"/>
                </a:cubicBezTo>
                <a:cubicBezTo>
                  <a:pt x="1410" y="506"/>
                  <a:pt x="1410" y="506"/>
                  <a:pt x="1410" y="506"/>
                </a:cubicBezTo>
                <a:cubicBezTo>
                  <a:pt x="1411" y="505"/>
                  <a:pt x="1411" y="503"/>
                  <a:pt x="1410" y="502"/>
                </a:cubicBezTo>
                <a:cubicBezTo>
                  <a:pt x="1408" y="501"/>
                  <a:pt x="1406" y="501"/>
                  <a:pt x="1405" y="502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97" y="509"/>
                  <a:pt x="1397" y="509"/>
                  <a:pt x="1397" y="509"/>
                </a:cubicBezTo>
                <a:cubicBezTo>
                  <a:pt x="1382" y="524"/>
                  <a:pt x="1382" y="524"/>
                  <a:pt x="1382" y="524"/>
                </a:cubicBezTo>
                <a:cubicBezTo>
                  <a:pt x="1381" y="525"/>
                  <a:pt x="1382" y="527"/>
                  <a:pt x="1383" y="528"/>
                </a:cubicBezTo>
                <a:cubicBezTo>
                  <a:pt x="1383" y="529"/>
                  <a:pt x="1385" y="529"/>
                  <a:pt x="1385" y="529"/>
                </a:cubicBezTo>
                <a:close/>
                <a:moveTo>
                  <a:pt x="1498" y="417"/>
                </a:moveTo>
                <a:cubicBezTo>
                  <a:pt x="1499" y="417"/>
                  <a:pt x="1499" y="416"/>
                  <a:pt x="1500" y="416"/>
                </a:cubicBezTo>
                <a:cubicBezTo>
                  <a:pt x="1510" y="406"/>
                  <a:pt x="1510" y="406"/>
                  <a:pt x="1510" y="406"/>
                </a:cubicBezTo>
                <a:cubicBezTo>
                  <a:pt x="1511" y="404"/>
                  <a:pt x="1511" y="403"/>
                  <a:pt x="1510" y="401"/>
                </a:cubicBezTo>
                <a:cubicBezTo>
                  <a:pt x="1509" y="400"/>
                  <a:pt x="1507" y="400"/>
                  <a:pt x="1506" y="401"/>
                </a:cubicBezTo>
                <a:cubicBezTo>
                  <a:pt x="1496" y="411"/>
                  <a:pt x="1496" y="411"/>
                  <a:pt x="1496" y="411"/>
                </a:cubicBezTo>
                <a:cubicBezTo>
                  <a:pt x="1494" y="413"/>
                  <a:pt x="1494" y="415"/>
                  <a:pt x="1496" y="416"/>
                </a:cubicBezTo>
                <a:cubicBezTo>
                  <a:pt x="1496" y="416"/>
                  <a:pt x="1497" y="417"/>
                  <a:pt x="1498" y="417"/>
                </a:cubicBezTo>
                <a:close/>
                <a:moveTo>
                  <a:pt x="1384" y="537"/>
                </a:moveTo>
                <a:cubicBezTo>
                  <a:pt x="1383" y="538"/>
                  <a:pt x="1383" y="538"/>
                  <a:pt x="1383" y="538"/>
                </a:cubicBezTo>
                <a:cubicBezTo>
                  <a:pt x="1381" y="539"/>
                  <a:pt x="1381" y="541"/>
                  <a:pt x="1383" y="543"/>
                </a:cubicBezTo>
                <a:cubicBezTo>
                  <a:pt x="1383" y="543"/>
                  <a:pt x="1384" y="544"/>
                  <a:pt x="1385" y="544"/>
                </a:cubicBezTo>
                <a:cubicBezTo>
                  <a:pt x="1386" y="544"/>
                  <a:pt x="1386" y="543"/>
                  <a:pt x="1387" y="543"/>
                </a:cubicBezTo>
                <a:cubicBezTo>
                  <a:pt x="1388" y="542"/>
                  <a:pt x="1388" y="542"/>
                  <a:pt x="1388" y="542"/>
                </a:cubicBezTo>
                <a:cubicBezTo>
                  <a:pt x="1389" y="541"/>
                  <a:pt x="1389" y="539"/>
                  <a:pt x="1388" y="537"/>
                </a:cubicBezTo>
                <a:cubicBezTo>
                  <a:pt x="1387" y="536"/>
                  <a:pt x="1385" y="536"/>
                  <a:pt x="1384" y="537"/>
                </a:cubicBezTo>
                <a:close/>
                <a:moveTo>
                  <a:pt x="1409" y="519"/>
                </a:moveTo>
                <a:cubicBezTo>
                  <a:pt x="1410" y="519"/>
                  <a:pt x="1411" y="519"/>
                  <a:pt x="1411" y="519"/>
                </a:cubicBezTo>
                <a:cubicBezTo>
                  <a:pt x="1414" y="515"/>
                  <a:pt x="1414" y="515"/>
                  <a:pt x="1414" y="515"/>
                </a:cubicBezTo>
                <a:cubicBezTo>
                  <a:pt x="1416" y="514"/>
                  <a:pt x="1416" y="512"/>
                  <a:pt x="1414" y="511"/>
                </a:cubicBezTo>
                <a:cubicBezTo>
                  <a:pt x="1413" y="510"/>
                  <a:pt x="1411" y="510"/>
                  <a:pt x="1410" y="511"/>
                </a:cubicBezTo>
                <a:cubicBezTo>
                  <a:pt x="1407" y="514"/>
                  <a:pt x="1407" y="514"/>
                  <a:pt x="1407" y="514"/>
                </a:cubicBezTo>
                <a:cubicBezTo>
                  <a:pt x="1406" y="515"/>
                  <a:pt x="1406" y="517"/>
                  <a:pt x="1407" y="519"/>
                </a:cubicBezTo>
                <a:cubicBezTo>
                  <a:pt x="1407" y="519"/>
                  <a:pt x="1408" y="519"/>
                  <a:pt x="1409" y="519"/>
                </a:cubicBezTo>
                <a:close/>
                <a:moveTo>
                  <a:pt x="1406" y="523"/>
                </a:moveTo>
                <a:cubicBezTo>
                  <a:pt x="1408" y="522"/>
                  <a:pt x="1408" y="520"/>
                  <a:pt x="1406" y="519"/>
                </a:cubicBezTo>
                <a:cubicBezTo>
                  <a:pt x="1405" y="518"/>
                  <a:pt x="1403" y="518"/>
                  <a:pt x="1402" y="519"/>
                </a:cubicBezTo>
                <a:cubicBezTo>
                  <a:pt x="1388" y="533"/>
                  <a:pt x="1388" y="533"/>
                  <a:pt x="1388" y="533"/>
                </a:cubicBezTo>
                <a:cubicBezTo>
                  <a:pt x="1387" y="534"/>
                  <a:pt x="1387" y="536"/>
                  <a:pt x="1388" y="537"/>
                </a:cubicBezTo>
                <a:cubicBezTo>
                  <a:pt x="1389" y="538"/>
                  <a:pt x="1389" y="538"/>
                  <a:pt x="1390" y="538"/>
                </a:cubicBezTo>
                <a:cubicBezTo>
                  <a:pt x="1391" y="538"/>
                  <a:pt x="1392" y="538"/>
                  <a:pt x="1392" y="537"/>
                </a:cubicBezTo>
                <a:lnTo>
                  <a:pt x="1406" y="523"/>
                </a:lnTo>
                <a:close/>
                <a:moveTo>
                  <a:pt x="1498" y="430"/>
                </a:moveTo>
                <a:cubicBezTo>
                  <a:pt x="1499" y="430"/>
                  <a:pt x="1500" y="430"/>
                  <a:pt x="1501" y="429"/>
                </a:cubicBezTo>
                <a:cubicBezTo>
                  <a:pt x="1513" y="417"/>
                  <a:pt x="1513" y="417"/>
                  <a:pt x="1513" y="417"/>
                </a:cubicBezTo>
                <a:cubicBezTo>
                  <a:pt x="1514" y="415"/>
                  <a:pt x="1514" y="413"/>
                  <a:pt x="1513" y="412"/>
                </a:cubicBezTo>
                <a:cubicBezTo>
                  <a:pt x="1512" y="411"/>
                  <a:pt x="1510" y="411"/>
                  <a:pt x="1509" y="412"/>
                </a:cubicBezTo>
                <a:cubicBezTo>
                  <a:pt x="1496" y="425"/>
                  <a:pt x="1496" y="425"/>
                  <a:pt x="1496" y="425"/>
                </a:cubicBezTo>
                <a:cubicBezTo>
                  <a:pt x="1495" y="426"/>
                  <a:pt x="1495" y="428"/>
                  <a:pt x="1496" y="429"/>
                </a:cubicBezTo>
                <a:cubicBezTo>
                  <a:pt x="1497" y="430"/>
                  <a:pt x="1498" y="430"/>
                  <a:pt x="1498" y="430"/>
                </a:cubicBezTo>
                <a:close/>
                <a:moveTo>
                  <a:pt x="1503" y="440"/>
                </a:moveTo>
                <a:cubicBezTo>
                  <a:pt x="1504" y="440"/>
                  <a:pt x="1504" y="439"/>
                  <a:pt x="1505" y="439"/>
                </a:cubicBezTo>
                <a:cubicBezTo>
                  <a:pt x="1506" y="438"/>
                  <a:pt x="1506" y="438"/>
                  <a:pt x="1506" y="438"/>
                </a:cubicBezTo>
                <a:cubicBezTo>
                  <a:pt x="1506" y="437"/>
                  <a:pt x="1507" y="437"/>
                  <a:pt x="1507" y="436"/>
                </a:cubicBezTo>
                <a:cubicBezTo>
                  <a:pt x="1507" y="436"/>
                  <a:pt x="1508" y="436"/>
                  <a:pt x="1508" y="436"/>
                </a:cubicBezTo>
                <a:cubicBezTo>
                  <a:pt x="1512" y="432"/>
                  <a:pt x="1512" y="432"/>
                  <a:pt x="1512" y="432"/>
                </a:cubicBezTo>
                <a:cubicBezTo>
                  <a:pt x="1513" y="430"/>
                  <a:pt x="1513" y="428"/>
                  <a:pt x="1512" y="427"/>
                </a:cubicBezTo>
                <a:cubicBezTo>
                  <a:pt x="1511" y="426"/>
                  <a:pt x="1509" y="426"/>
                  <a:pt x="1508" y="427"/>
                </a:cubicBezTo>
                <a:cubicBezTo>
                  <a:pt x="1504" y="431"/>
                  <a:pt x="1504" y="431"/>
                  <a:pt x="1504" y="431"/>
                </a:cubicBezTo>
                <a:cubicBezTo>
                  <a:pt x="1503" y="432"/>
                  <a:pt x="1503" y="432"/>
                  <a:pt x="1503" y="433"/>
                </a:cubicBezTo>
                <a:cubicBezTo>
                  <a:pt x="1502" y="433"/>
                  <a:pt x="1502" y="433"/>
                  <a:pt x="1502" y="433"/>
                </a:cubicBezTo>
                <a:cubicBezTo>
                  <a:pt x="1501" y="434"/>
                  <a:pt x="1501" y="434"/>
                  <a:pt x="1501" y="434"/>
                </a:cubicBezTo>
                <a:cubicBezTo>
                  <a:pt x="1499" y="436"/>
                  <a:pt x="1499" y="437"/>
                  <a:pt x="1501" y="439"/>
                </a:cubicBezTo>
                <a:cubicBezTo>
                  <a:pt x="1501" y="439"/>
                  <a:pt x="1502" y="440"/>
                  <a:pt x="1503" y="440"/>
                </a:cubicBezTo>
                <a:close/>
                <a:moveTo>
                  <a:pt x="1411" y="529"/>
                </a:moveTo>
                <a:cubicBezTo>
                  <a:pt x="1409" y="527"/>
                  <a:pt x="1408" y="527"/>
                  <a:pt x="1406" y="529"/>
                </a:cubicBezTo>
                <a:cubicBezTo>
                  <a:pt x="1393" y="542"/>
                  <a:pt x="1393" y="542"/>
                  <a:pt x="1393" y="542"/>
                </a:cubicBezTo>
                <a:cubicBezTo>
                  <a:pt x="1392" y="543"/>
                  <a:pt x="1392" y="545"/>
                  <a:pt x="1393" y="547"/>
                </a:cubicBezTo>
                <a:cubicBezTo>
                  <a:pt x="1393" y="547"/>
                  <a:pt x="1394" y="547"/>
                  <a:pt x="1395" y="547"/>
                </a:cubicBezTo>
                <a:cubicBezTo>
                  <a:pt x="1396" y="547"/>
                  <a:pt x="1397" y="547"/>
                  <a:pt x="1397" y="547"/>
                </a:cubicBezTo>
                <a:cubicBezTo>
                  <a:pt x="1411" y="533"/>
                  <a:pt x="1411" y="533"/>
                  <a:pt x="1411" y="533"/>
                </a:cubicBezTo>
                <a:cubicBezTo>
                  <a:pt x="1412" y="532"/>
                  <a:pt x="1412" y="530"/>
                  <a:pt x="1411" y="529"/>
                </a:cubicBezTo>
                <a:close/>
                <a:moveTo>
                  <a:pt x="1518" y="431"/>
                </a:moveTo>
                <a:cubicBezTo>
                  <a:pt x="1516" y="433"/>
                  <a:pt x="1516" y="433"/>
                  <a:pt x="1516" y="433"/>
                </a:cubicBezTo>
                <a:cubicBezTo>
                  <a:pt x="1514" y="435"/>
                  <a:pt x="1514" y="436"/>
                  <a:pt x="1516" y="438"/>
                </a:cubicBezTo>
                <a:cubicBezTo>
                  <a:pt x="1516" y="438"/>
                  <a:pt x="1517" y="439"/>
                  <a:pt x="1518" y="439"/>
                </a:cubicBezTo>
                <a:cubicBezTo>
                  <a:pt x="1519" y="439"/>
                  <a:pt x="1519" y="438"/>
                  <a:pt x="1520" y="438"/>
                </a:cubicBezTo>
                <a:cubicBezTo>
                  <a:pt x="1523" y="435"/>
                  <a:pt x="1523" y="435"/>
                  <a:pt x="1523" y="435"/>
                </a:cubicBezTo>
                <a:cubicBezTo>
                  <a:pt x="1524" y="434"/>
                  <a:pt x="1524" y="432"/>
                  <a:pt x="1523" y="431"/>
                </a:cubicBezTo>
                <a:cubicBezTo>
                  <a:pt x="1521" y="429"/>
                  <a:pt x="1519" y="429"/>
                  <a:pt x="1518" y="431"/>
                </a:cubicBezTo>
                <a:close/>
                <a:moveTo>
                  <a:pt x="1485" y="471"/>
                </a:moveTo>
                <a:cubicBezTo>
                  <a:pt x="1486" y="471"/>
                  <a:pt x="1487" y="471"/>
                  <a:pt x="1487" y="470"/>
                </a:cubicBezTo>
                <a:cubicBezTo>
                  <a:pt x="1501" y="456"/>
                  <a:pt x="1501" y="456"/>
                  <a:pt x="1501" y="456"/>
                </a:cubicBezTo>
                <a:cubicBezTo>
                  <a:pt x="1502" y="455"/>
                  <a:pt x="1502" y="453"/>
                  <a:pt x="1501" y="452"/>
                </a:cubicBezTo>
                <a:cubicBezTo>
                  <a:pt x="1500" y="451"/>
                  <a:pt x="1498" y="451"/>
                  <a:pt x="1497" y="452"/>
                </a:cubicBezTo>
                <a:cubicBezTo>
                  <a:pt x="1483" y="466"/>
                  <a:pt x="1483" y="466"/>
                  <a:pt x="1483" y="466"/>
                </a:cubicBezTo>
                <a:cubicBezTo>
                  <a:pt x="1482" y="467"/>
                  <a:pt x="1482" y="469"/>
                  <a:pt x="1483" y="470"/>
                </a:cubicBezTo>
                <a:cubicBezTo>
                  <a:pt x="1484" y="471"/>
                  <a:pt x="1484" y="471"/>
                  <a:pt x="1485" y="471"/>
                </a:cubicBezTo>
                <a:close/>
                <a:moveTo>
                  <a:pt x="1417" y="536"/>
                </a:moveTo>
                <a:cubicBezTo>
                  <a:pt x="1416" y="535"/>
                  <a:pt x="1414" y="535"/>
                  <a:pt x="1413" y="536"/>
                </a:cubicBezTo>
                <a:cubicBezTo>
                  <a:pt x="1398" y="551"/>
                  <a:pt x="1398" y="551"/>
                  <a:pt x="1398" y="551"/>
                </a:cubicBezTo>
                <a:cubicBezTo>
                  <a:pt x="1397" y="552"/>
                  <a:pt x="1397" y="554"/>
                  <a:pt x="1398" y="555"/>
                </a:cubicBezTo>
                <a:cubicBezTo>
                  <a:pt x="1399" y="556"/>
                  <a:pt x="1400" y="556"/>
                  <a:pt x="1401" y="556"/>
                </a:cubicBezTo>
                <a:cubicBezTo>
                  <a:pt x="1401" y="556"/>
                  <a:pt x="1402" y="556"/>
                  <a:pt x="1403" y="555"/>
                </a:cubicBezTo>
                <a:cubicBezTo>
                  <a:pt x="1417" y="541"/>
                  <a:pt x="1417" y="541"/>
                  <a:pt x="1417" y="541"/>
                </a:cubicBezTo>
                <a:cubicBezTo>
                  <a:pt x="1418" y="539"/>
                  <a:pt x="1418" y="537"/>
                  <a:pt x="1417" y="536"/>
                </a:cubicBezTo>
                <a:close/>
                <a:moveTo>
                  <a:pt x="1425" y="547"/>
                </a:moveTo>
                <a:cubicBezTo>
                  <a:pt x="1425" y="547"/>
                  <a:pt x="1425" y="547"/>
                  <a:pt x="1425" y="547"/>
                </a:cubicBezTo>
                <a:cubicBezTo>
                  <a:pt x="1428" y="544"/>
                  <a:pt x="1428" y="544"/>
                  <a:pt x="1428" y="544"/>
                </a:cubicBezTo>
                <a:cubicBezTo>
                  <a:pt x="1429" y="542"/>
                  <a:pt x="1429" y="540"/>
                  <a:pt x="1428" y="539"/>
                </a:cubicBezTo>
                <a:cubicBezTo>
                  <a:pt x="1427" y="538"/>
                  <a:pt x="1425" y="538"/>
                  <a:pt x="1424" y="539"/>
                </a:cubicBezTo>
                <a:cubicBezTo>
                  <a:pt x="1421" y="542"/>
                  <a:pt x="1421" y="542"/>
                  <a:pt x="1421" y="542"/>
                </a:cubicBezTo>
                <a:cubicBezTo>
                  <a:pt x="1420" y="542"/>
                  <a:pt x="1420" y="543"/>
                  <a:pt x="1420" y="543"/>
                </a:cubicBezTo>
                <a:cubicBezTo>
                  <a:pt x="1420" y="543"/>
                  <a:pt x="1420" y="543"/>
                  <a:pt x="1420" y="543"/>
                </a:cubicBezTo>
                <a:cubicBezTo>
                  <a:pt x="1406" y="557"/>
                  <a:pt x="1406" y="557"/>
                  <a:pt x="1406" y="557"/>
                </a:cubicBezTo>
                <a:cubicBezTo>
                  <a:pt x="1405" y="558"/>
                  <a:pt x="1405" y="560"/>
                  <a:pt x="1406" y="561"/>
                </a:cubicBezTo>
                <a:cubicBezTo>
                  <a:pt x="1407" y="562"/>
                  <a:pt x="1408" y="562"/>
                  <a:pt x="1408" y="562"/>
                </a:cubicBezTo>
                <a:cubicBezTo>
                  <a:pt x="1409" y="562"/>
                  <a:pt x="1410" y="562"/>
                  <a:pt x="1411" y="561"/>
                </a:cubicBezTo>
                <a:cubicBezTo>
                  <a:pt x="1424" y="547"/>
                  <a:pt x="1424" y="547"/>
                  <a:pt x="1424" y="547"/>
                </a:cubicBezTo>
                <a:cubicBezTo>
                  <a:pt x="1425" y="547"/>
                  <a:pt x="1425" y="547"/>
                  <a:pt x="1425" y="547"/>
                </a:cubicBezTo>
                <a:close/>
                <a:moveTo>
                  <a:pt x="1521" y="442"/>
                </a:moveTo>
                <a:cubicBezTo>
                  <a:pt x="1519" y="444"/>
                  <a:pt x="1519" y="444"/>
                  <a:pt x="1519" y="444"/>
                </a:cubicBezTo>
                <a:cubicBezTo>
                  <a:pt x="1519" y="444"/>
                  <a:pt x="1518" y="445"/>
                  <a:pt x="1518" y="446"/>
                </a:cubicBezTo>
                <a:cubicBezTo>
                  <a:pt x="1518" y="446"/>
                  <a:pt x="1517" y="446"/>
                  <a:pt x="1516" y="447"/>
                </a:cubicBezTo>
                <a:cubicBezTo>
                  <a:pt x="1510" y="453"/>
                  <a:pt x="1510" y="453"/>
                  <a:pt x="1510" y="453"/>
                </a:cubicBezTo>
                <a:cubicBezTo>
                  <a:pt x="1509" y="454"/>
                  <a:pt x="1509" y="456"/>
                  <a:pt x="1510" y="457"/>
                </a:cubicBezTo>
                <a:cubicBezTo>
                  <a:pt x="1511" y="458"/>
                  <a:pt x="1512" y="458"/>
                  <a:pt x="1513" y="458"/>
                </a:cubicBezTo>
                <a:cubicBezTo>
                  <a:pt x="1513" y="458"/>
                  <a:pt x="1514" y="458"/>
                  <a:pt x="1515" y="457"/>
                </a:cubicBezTo>
                <a:cubicBezTo>
                  <a:pt x="1521" y="451"/>
                  <a:pt x="1521" y="451"/>
                  <a:pt x="1521" y="451"/>
                </a:cubicBezTo>
                <a:cubicBezTo>
                  <a:pt x="1521" y="450"/>
                  <a:pt x="1522" y="450"/>
                  <a:pt x="1522" y="449"/>
                </a:cubicBezTo>
                <a:cubicBezTo>
                  <a:pt x="1522" y="449"/>
                  <a:pt x="1523" y="449"/>
                  <a:pt x="1523" y="448"/>
                </a:cubicBezTo>
                <a:cubicBezTo>
                  <a:pt x="1525" y="446"/>
                  <a:pt x="1525" y="446"/>
                  <a:pt x="1525" y="446"/>
                </a:cubicBezTo>
                <a:cubicBezTo>
                  <a:pt x="1527" y="445"/>
                  <a:pt x="1527" y="443"/>
                  <a:pt x="1525" y="442"/>
                </a:cubicBezTo>
                <a:cubicBezTo>
                  <a:pt x="1524" y="441"/>
                  <a:pt x="1522" y="441"/>
                  <a:pt x="1521" y="442"/>
                </a:cubicBezTo>
                <a:close/>
                <a:moveTo>
                  <a:pt x="1531" y="446"/>
                </a:moveTo>
                <a:cubicBezTo>
                  <a:pt x="1526" y="451"/>
                  <a:pt x="1526" y="451"/>
                  <a:pt x="1526" y="451"/>
                </a:cubicBezTo>
                <a:cubicBezTo>
                  <a:pt x="1525" y="452"/>
                  <a:pt x="1525" y="452"/>
                  <a:pt x="1525" y="453"/>
                </a:cubicBezTo>
                <a:cubicBezTo>
                  <a:pt x="1524" y="453"/>
                  <a:pt x="1524" y="453"/>
                  <a:pt x="1523" y="454"/>
                </a:cubicBezTo>
                <a:cubicBezTo>
                  <a:pt x="1515" y="462"/>
                  <a:pt x="1515" y="462"/>
                  <a:pt x="1515" y="462"/>
                </a:cubicBezTo>
                <a:cubicBezTo>
                  <a:pt x="1514" y="463"/>
                  <a:pt x="1514" y="465"/>
                  <a:pt x="1515" y="466"/>
                </a:cubicBezTo>
                <a:cubicBezTo>
                  <a:pt x="1516" y="467"/>
                  <a:pt x="1516" y="467"/>
                  <a:pt x="1517" y="467"/>
                </a:cubicBezTo>
                <a:cubicBezTo>
                  <a:pt x="1518" y="467"/>
                  <a:pt x="1519" y="467"/>
                  <a:pt x="1519" y="466"/>
                </a:cubicBezTo>
                <a:cubicBezTo>
                  <a:pt x="1527" y="458"/>
                  <a:pt x="1527" y="458"/>
                  <a:pt x="1527" y="458"/>
                </a:cubicBezTo>
                <a:cubicBezTo>
                  <a:pt x="1528" y="458"/>
                  <a:pt x="1528" y="457"/>
                  <a:pt x="1528" y="456"/>
                </a:cubicBezTo>
                <a:cubicBezTo>
                  <a:pt x="1529" y="456"/>
                  <a:pt x="1530" y="456"/>
                  <a:pt x="1530" y="455"/>
                </a:cubicBezTo>
                <a:cubicBezTo>
                  <a:pt x="1535" y="451"/>
                  <a:pt x="1535" y="451"/>
                  <a:pt x="1535" y="451"/>
                </a:cubicBezTo>
                <a:cubicBezTo>
                  <a:pt x="1536" y="450"/>
                  <a:pt x="1536" y="448"/>
                  <a:pt x="1535" y="446"/>
                </a:cubicBezTo>
                <a:cubicBezTo>
                  <a:pt x="1534" y="445"/>
                  <a:pt x="1532" y="445"/>
                  <a:pt x="1531" y="446"/>
                </a:cubicBezTo>
                <a:close/>
                <a:moveTo>
                  <a:pt x="1423" y="562"/>
                </a:moveTo>
                <a:cubicBezTo>
                  <a:pt x="1424" y="561"/>
                  <a:pt x="1424" y="559"/>
                  <a:pt x="1423" y="558"/>
                </a:cubicBezTo>
                <a:cubicBezTo>
                  <a:pt x="1422" y="557"/>
                  <a:pt x="1420" y="557"/>
                  <a:pt x="1419" y="558"/>
                </a:cubicBezTo>
                <a:cubicBezTo>
                  <a:pt x="1416" y="561"/>
                  <a:pt x="1416" y="561"/>
                  <a:pt x="1416" y="561"/>
                </a:cubicBezTo>
                <a:cubicBezTo>
                  <a:pt x="1415" y="562"/>
                  <a:pt x="1415" y="564"/>
                  <a:pt x="1416" y="565"/>
                </a:cubicBezTo>
                <a:cubicBezTo>
                  <a:pt x="1416" y="566"/>
                  <a:pt x="1417" y="566"/>
                  <a:pt x="1418" y="566"/>
                </a:cubicBezTo>
                <a:cubicBezTo>
                  <a:pt x="1419" y="566"/>
                  <a:pt x="1420" y="566"/>
                  <a:pt x="1420" y="565"/>
                </a:cubicBezTo>
                <a:lnTo>
                  <a:pt x="1423" y="562"/>
                </a:lnTo>
                <a:close/>
                <a:moveTo>
                  <a:pt x="1446" y="539"/>
                </a:moveTo>
                <a:cubicBezTo>
                  <a:pt x="1446" y="539"/>
                  <a:pt x="1447" y="538"/>
                  <a:pt x="1448" y="538"/>
                </a:cubicBezTo>
                <a:cubicBezTo>
                  <a:pt x="1497" y="489"/>
                  <a:pt x="1497" y="489"/>
                  <a:pt x="1497" y="489"/>
                </a:cubicBezTo>
                <a:cubicBezTo>
                  <a:pt x="1498" y="488"/>
                  <a:pt x="1498" y="486"/>
                  <a:pt x="1497" y="485"/>
                </a:cubicBezTo>
                <a:cubicBezTo>
                  <a:pt x="1495" y="483"/>
                  <a:pt x="1493" y="483"/>
                  <a:pt x="1492" y="485"/>
                </a:cubicBezTo>
                <a:cubicBezTo>
                  <a:pt x="1443" y="533"/>
                  <a:pt x="1443" y="533"/>
                  <a:pt x="1443" y="533"/>
                </a:cubicBezTo>
                <a:cubicBezTo>
                  <a:pt x="1442" y="535"/>
                  <a:pt x="1442" y="537"/>
                  <a:pt x="1443" y="538"/>
                </a:cubicBezTo>
                <a:cubicBezTo>
                  <a:pt x="1444" y="538"/>
                  <a:pt x="1445" y="539"/>
                  <a:pt x="1446" y="539"/>
                </a:cubicBezTo>
                <a:close/>
                <a:moveTo>
                  <a:pt x="1535" y="464"/>
                </a:moveTo>
                <a:cubicBezTo>
                  <a:pt x="1537" y="463"/>
                  <a:pt x="1537" y="463"/>
                  <a:pt x="1537" y="463"/>
                </a:cubicBezTo>
                <a:cubicBezTo>
                  <a:pt x="1538" y="462"/>
                  <a:pt x="1538" y="460"/>
                  <a:pt x="1537" y="459"/>
                </a:cubicBezTo>
                <a:cubicBezTo>
                  <a:pt x="1536" y="457"/>
                  <a:pt x="1534" y="457"/>
                  <a:pt x="1532" y="459"/>
                </a:cubicBezTo>
                <a:cubicBezTo>
                  <a:pt x="1531" y="460"/>
                  <a:pt x="1531" y="460"/>
                  <a:pt x="1531" y="460"/>
                </a:cubicBezTo>
                <a:cubicBezTo>
                  <a:pt x="1530" y="461"/>
                  <a:pt x="1530" y="463"/>
                  <a:pt x="1531" y="464"/>
                </a:cubicBezTo>
                <a:cubicBezTo>
                  <a:pt x="1531" y="465"/>
                  <a:pt x="1532" y="465"/>
                  <a:pt x="1533" y="465"/>
                </a:cubicBezTo>
                <a:cubicBezTo>
                  <a:pt x="1534" y="465"/>
                  <a:pt x="1535" y="465"/>
                  <a:pt x="1535" y="464"/>
                </a:cubicBezTo>
                <a:close/>
                <a:moveTo>
                  <a:pt x="1432" y="563"/>
                </a:moveTo>
                <a:cubicBezTo>
                  <a:pt x="1431" y="562"/>
                  <a:pt x="1429" y="562"/>
                  <a:pt x="1428" y="563"/>
                </a:cubicBezTo>
                <a:cubicBezTo>
                  <a:pt x="1420" y="571"/>
                  <a:pt x="1420" y="571"/>
                  <a:pt x="1420" y="571"/>
                </a:cubicBezTo>
                <a:cubicBezTo>
                  <a:pt x="1419" y="572"/>
                  <a:pt x="1419" y="574"/>
                  <a:pt x="1420" y="575"/>
                </a:cubicBezTo>
                <a:cubicBezTo>
                  <a:pt x="1421" y="576"/>
                  <a:pt x="1421" y="576"/>
                  <a:pt x="1422" y="576"/>
                </a:cubicBezTo>
                <a:cubicBezTo>
                  <a:pt x="1423" y="576"/>
                  <a:pt x="1424" y="576"/>
                  <a:pt x="1424" y="575"/>
                </a:cubicBezTo>
                <a:cubicBezTo>
                  <a:pt x="1432" y="568"/>
                  <a:pt x="1432" y="568"/>
                  <a:pt x="1432" y="568"/>
                </a:cubicBezTo>
                <a:cubicBezTo>
                  <a:pt x="1433" y="566"/>
                  <a:pt x="1433" y="564"/>
                  <a:pt x="1432" y="563"/>
                </a:cubicBezTo>
                <a:close/>
                <a:moveTo>
                  <a:pt x="1493" y="502"/>
                </a:moveTo>
                <a:cubicBezTo>
                  <a:pt x="1492" y="501"/>
                  <a:pt x="1490" y="501"/>
                  <a:pt x="1489" y="502"/>
                </a:cubicBezTo>
                <a:cubicBezTo>
                  <a:pt x="1447" y="544"/>
                  <a:pt x="1447" y="544"/>
                  <a:pt x="1447" y="544"/>
                </a:cubicBezTo>
                <a:cubicBezTo>
                  <a:pt x="1446" y="545"/>
                  <a:pt x="1446" y="547"/>
                  <a:pt x="1447" y="548"/>
                </a:cubicBezTo>
                <a:cubicBezTo>
                  <a:pt x="1448" y="549"/>
                  <a:pt x="1449" y="549"/>
                  <a:pt x="1450" y="549"/>
                </a:cubicBezTo>
                <a:cubicBezTo>
                  <a:pt x="1450" y="549"/>
                  <a:pt x="1451" y="549"/>
                  <a:pt x="1452" y="548"/>
                </a:cubicBezTo>
                <a:cubicBezTo>
                  <a:pt x="1493" y="507"/>
                  <a:pt x="1493" y="507"/>
                  <a:pt x="1493" y="507"/>
                </a:cubicBezTo>
                <a:cubicBezTo>
                  <a:pt x="1494" y="505"/>
                  <a:pt x="1494" y="503"/>
                  <a:pt x="1493" y="502"/>
                </a:cubicBezTo>
                <a:close/>
                <a:moveTo>
                  <a:pt x="1528" y="471"/>
                </a:moveTo>
                <a:cubicBezTo>
                  <a:pt x="1529" y="470"/>
                  <a:pt x="1529" y="468"/>
                  <a:pt x="1528" y="467"/>
                </a:cubicBezTo>
                <a:cubicBezTo>
                  <a:pt x="1527" y="466"/>
                  <a:pt x="1525" y="466"/>
                  <a:pt x="1524" y="467"/>
                </a:cubicBezTo>
                <a:cubicBezTo>
                  <a:pt x="1518" y="473"/>
                  <a:pt x="1518" y="473"/>
                  <a:pt x="1518" y="473"/>
                </a:cubicBezTo>
                <a:cubicBezTo>
                  <a:pt x="1518" y="473"/>
                  <a:pt x="1517" y="474"/>
                  <a:pt x="1517" y="474"/>
                </a:cubicBezTo>
                <a:cubicBezTo>
                  <a:pt x="1517" y="474"/>
                  <a:pt x="1516" y="475"/>
                  <a:pt x="1516" y="475"/>
                </a:cubicBezTo>
                <a:cubicBezTo>
                  <a:pt x="1513" y="477"/>
                  <a:pt x="1513" y="477"/>
                  <a:pt x="1513" y="477"/>
                </a:cubicBezTo>
                <a:cubicBezTo>
                  <a:pt x="1512" y="479"/>
                  <a:pt x="1512" y="481"/>
                  <a:pt x="1513" y="482"/>
                </a:cubicBezTo>
                <a:cubicBezTo>
                  <a:pt x="1514" y="482"/>
                  <a:pt x="1515" y="483"/>
                  <a:pt x="1516" y="483"/>
                </a:cubicBezTo>
                <a:cubicBezTo>
                  <a:pt x="1516" y="483"/>
                  <a:pt x="1517" y="482"/>
                  <a:pt x="1518" y="482"/>
                </a:cubicBezTo>
                <a:cubicBezTo>
                  <a:pt x="1520" y="480"/>
                  <a:pt x="1520" y="480"/>
                  <a:pt x="1520" y="480"/>
                </a:cubicBezTo>
                <a:cubicBezTo>
                  <a:pt x="1521" y="479"/>
                  <a:pt x="1521" y="478"/>
                  <a:pt x="1521" y="478"/>
                </a:cubicBezTo>
                <a:cubicBezTo>
                  <a:pt x="1521" y="478"/>
                  <a:pt x="1522" y="478"/>
                  <a:pt x="1522" y="477"/>
                </a:cubicBezTo>
                <a:lnTo>
                  <a:pt x="1528" y="471"/>
                </a:lnTo>
                <a:close/>
                <a:moveTo>
                  <a:pt x="1513" y="487"/>
                </a:moveTo>
                <a:cubicBezTo>
                  <a:pt x="1514" y="485"/>
                  <a:pt x="1514" y="483"/>
                  <a:pt x="1513" y="482"/>
                </a:cubicBezTo>
                <a:cubicBezTo>
                  <a:pt x="1512" y="481"/>
                  <a:pt x="1510" y="481"/>
                  <a:pt x="1509" y="482"/>
                </a:cubicBezTo>
                <a:cubicBezTo>
                  <a:pt x="1507" y="484"/>
                  <a:pt x="1507" y="484"/>
                  <a:pt x="1507" y="484"/>
                </a:cubicBezTo>
                <a:cubicBezTo>
                  <a:pt x="1506" y="485"/>
                  <a:pt x="1506" y="487"/>
                  <a:pt x="1507" y="488"/>
                </a:cubicBezTo>
                <a:cubicBezTo>
                  <a:pt x="1508" y="489"/>
                  <a:pt x="1508" y="489"/>
                  <a:pt x="1509" y="489"/>
                </a:cubicBezTo>
                <a:cubicBezTo>
                  <a:pt x="1510" y="489"/>
                  <a:pt x="1511" y="489"/>
                  <a:pt x="1511" y="488"/>
                </a:cubicBezTo>
                <a:lnTo>
                  <a:pt x="1513" y="487"/>
                </a:lnTo>
                <a:close/>
                <a:moveTo>
                  <a:pt x="1497" y="512"/>
                </a:moveTo>
                <a:cubicBezTo>
                  <a:pt x="1496" y="511"/>
                  <a:pt x="1494" y="511"/>
                  <a:pt x="1493" y="512"/>
                </a:cubicBezTo>
                <a:cubicBezTo>
                  <a:pt x="1459" y="545"/>
                  <a:pt x="1459" y="545"/>
                  <a:pt x="1459" y="545"/>
                </a:cubicBezTo>
                <a:cubicBezTo>
                  <a:pt x="1458" y="547"/>
                  <a:pt x="1458" y="549"/>
                  <a:pt x="1459" y="550"/>
                </a:cubicBezTo>
                <a:cubicBezTo>
                  <a:pt x="1460" y="550"/>
                  <a:pt x="1461" y="551"/>
                  <a:pt x="1462" y="551"/>
                </a:cubicBezTo>
                <a:cubicBezTo>
                  <a:pt x="1462" y="551"/>
                  <a:pt x="1463" y="550"/>
                  <a:pt x="1464" y="550"/>
                </a:cubicBezTo>
                <a:cubicBezTo>
                  <a:pt x="1497" y="516"/>
                  <a:pt x="1497" y="516"/>
                  <a:pt x="1497" y="516"/>
                </a:cubicBezTo>
                <a:cubicBezTo>
                  <a:pt x="1498" y="515"/>
                  <a:pt x="1498" y="513"/>
                  <a:pt x="1497" y="512"/>
                </a:cubicBezTo>
                <a:close/>
                <a:moveTo>
                  <a:pt x="1442" y="567"/>
                </a:moveTo>
                <a:cubicBezTo>
                  <a:pt x="1441" y="566"/>
                  <a:pt x="1439" y="566"/>
                  <a:pt x="1438" y="567"/>
                </a:cubicBezTo>
                <a:cubicBezTo>
                  <a:pt x="1430" y="575"/>
                  <a:pt x="1430" y="575"/>
                  <a:pt x="1430" y="575"/>
                </a:cubicBezTo>
                <a:cubicBezTo>
                  <a:pt x="1429" y="576"/>
                  <a:pt x="1429" y="578"/>
                  <a:pt x="1430" y="579"/>
                </a:cubicBezTo>
                <a:cubicBezTo>
                  <a:pt x="1430" y="580"/>
                  <a:pt x="1431" y="580"/>
                  <a:pt x="1432" y="580"/>
                </a:cubicBezTo>
                <a:cubicBezTo>
                  <a:pt x="1433" y="580"/>
                  <a:pt x="1434" y="580"/>
                  <a:pt x="1434" y="579"/>
                </a:cubicBezTo>
                <a:cubicBezTo>
                  <a:pt x="1442" y="571"/>
                  <a:pt x="1442" y="571"/>
                  <a:pt x="1442" y="571"/>
                </a:cubicBezTo>
                <a:cubicBezTo>
                  <a:pt x="1443" y="570"/>
                  <a:pt x="1443" y="568"/>
                  <a:pt x="1442" y="567"/>
                </a:cubicBezTo>
                <a:close/>
                <a:moveTo>
                  <a:pt x="1528" y="484"/>
                </a:moveTo>
                <a:cubicBezTo>
                  <a:pt x="1529" y="484"/>
                  <a:pt x="1530" y="484"/>
                  <a:pt x="1530" y="483"/>
                </a:cubicBezTo>
                <a:cubicBezTo>
                  <a:pt x="1541" y="472"/>
                  <a:pt x="1541" y="472"/>
                  <a:pt x="1541" y="472"/>
                </a:cubicBezTo>
                <a:cubicBezTo>
                  <a:pt x="1543" y="471"/>
                  <a:pt x="1543" y="469"/>
                  <a:pt x="1541" y="468"/>
                </a:cubicBezTo>
                <a:cubicBezTo>
                  <a:pt x="1540" y="467"/>
                  <a:pt x="1538" y="467"/>
                  <a:pt x="1537" y="468"/>
                </a:cubicBezTo>
                <a:cubicBezTo>
                  <a:pt x="1526" y="479"/>
                  <a:pt x="1526" y="479"/>
                  <a:pt x="1526" y="479"/>
                </a:cubicBezTo>
                <a:cubicBezTo>
                  <a:pt x="1525" y="480"/>
                  <a:pt x="1525" y="482"/>
                  <a:pt x="1526" y="483"/>
                </a:cubicBezTo>
                <a:cubicBezTo>
                  <a:pt x="1527" y="484"/>
                  <a:pt x="1527" y="484"/>
                  <a:pt x="1528" y="484"/>
                </a:cubicBezTo>
                <a:close/>
                <a:moveTo>
                  <a:pt x="1442" y="581"/>
                </a:moveTo>
                <a:cubicBezTo>
                  <a:pt x="1443" y="582"/>
                  <a:pt x="1444" y="582"/>
                  <a:pt x="1444" y="582"/>
                </a:cubicBezTo>
                <a:cubicBezTo>
                  <a:pt x="1445" y="582"/>
                  <a:pt x="1446" y="582"/>
                  <a:pt x="1447" y="581"/>
                </a:cubicBezTo>
                <a:cubicBezTo>
                  <a:pt x="1456" y="571"/>
                  <a:pt x="1456" y="571"/>
                  <a:pt x="1456" y="571"/>
                </a:cubicBezTo>
                <a:cubicBezTo>
                  <a:pt x="1458" y="570"/>
                  <a:pt x="1458" y="568"/>
                  <a:pt x="1456" y="567"/>
                </a:cubicBezTo>
                <a:cubicBezTo>
                  <a:pt x="1455" y="566"/>
                  <a:pt x="1453" y="566"/>
                  <a:pt x="1452" y="567"/>
                </a:cubicBezTo>
                <a:cubicBezTo>
                  <a:pt x="1442" y="577"/>
                  <a:pt x="1442" y="577"/>
                  <a:pt x="1442" y="577"/>
                </a:cubicBezTo>
                <a:cubicBezTo>
                  <a:pt x="1441" y="578"/>
                  <a:pt x="1441" y="580"/>
                  <a:pt x="1442" y="581"/>
                </a:cubicBezTo>
                <a:close/>
                <a:moveTo>
                  <a:pt x="1542" y="485"/>
                </a:moveTo>
                <a:cubicBezTo>
                  <a:pt x="1544" y="484"/>
                  <a:pt x="1544" y="484"/>
                  <a:pt x="1544" y="484"/>
                </a:cubicBezTo>
                <a:cubicBezTo>
                  <a:pt x="1545" y="483"/>
                  <a:pt x="1545" y="481"/>
                  <a:pt x="1544" y="479"/>
                </a:cubicBezTo>
                <a:cubicBezTo>
                  <a:pt x="1543" y="478"/>
                  <a:pt x="1541" y="478"/>
                  <a:pt x="1539" y="479"/>
                </a:cubicBezTo>
                <a:cubicBezTo>
                  <a:pt x="1538" y="481"/>
                  <a:pt x="1538" y="481"/>
                  <a:pt x="1538" y="481"/>
                </a:cubicBezTo>
                <a:cubicBezTo>
                  <a:pt x="1538" y="481"/>
                  <a:pt x="1537" y="482"/>
                  <a:pt x="1537" y="483"/>
                </a:cubicBezTo>
                <a:cubicBezTo>
                  <a:pt x="1537" y="483"/>
                  <a:pt x="1536" y="483"/>
                  <a:pt x="1535" y="484"/>
                </a:cubicBezTo>
                <a:cubicBezTo>
                  <a:pt x="1534" y="485"/>
                  <a:pt x="1534" y="485"/>
                  <a:pt x="1534" y="485"/>
                </a:cubicBezTo>
                <a:cubicBezTo>
                  <a:pt x="1533" y="486"/>
                  <a:pt x="1533" y="488"/>
                  <a:pt x="1534" y="489"/>
                </a:cubicBezTo>
                <a:cubicBezTo>
                  <a:pt x="1534" y="490"/>
                  <a:pt x="1535" y="490"/>
                  <a:pt x="1536" y="490"/>
                </a:cubicBezTo>
                <a:cubicBezTo>
                  <a:pt x="1537" y="490"/>
                  <a:pt x="1538" y="490"/>
                  <a:pt x="1538" y="489"/>
                </a:cubicBezTo>
                <a:cubicBezTo>
                  <a:pt x="1540" y="488"/>
                  <a:pt x="1540" y="488"/>
                  <a:pt x="1540" y="488"/>
                </a:cubicBezTo>
                <a:cubicBezTo>
                  <a:pt x="1540" y="487"/>
                  <a:pt x="1540" y="487"/>
                  <a:pt x="1541" y="486"/>
                </a:cubicBezTo>
                <a:cubicBezTo>
                  <a:pt x="1541" y="486"/>
                  <a:pt x="1542" y="486"/>
                  <a:pt x="1542" y="485"/>
                </a:cubicBezTo>
                <a:close/>
                <a:moveTo>
                  <a:pt x="1487" y="537"/>
                </a:moveTo>
                <a:cubicBezTo>
                  <a:pt x="1485" y="535"/>
                  <a:pt x="1483" y="535"/>
                  <a:pt x="1482" y="537"/>
                </a:cubicBezTo>
                <a:cubicBezTo>
                  <a:pt x="1470" y="549"/>
                  <a:pt x="1470" y="549"/>
                  <a:pt x="1470" y="549"/>
                </a:cubicBezTo>
                <a:cubicBezTo>
                  <a:pt x="1469" y="550"/>
                  <a:pt x="1469" y="552"/>
                  <a:pt x="1470" y="553"/>
                </a:cubicBezTo>
                <a:cubicBezTo>
                  <a:pt x="1471" y="554"/>
                  <a:pt x="1472" y="554"/>
                  <a:pt x="1472" y="554"/>
                </a:cubicBezTo>
                <a:cubicBezTo>
                  <a:pt x="1473" y="554"/>
                  <a:pt x="1474" y="554"/>
                  <a:pt x="1475" y="553"/>
                </a:cubicBezTo>
                <a:cubicBezTo>
                  <a:pt x="1487" y="541"/>
                  <a:pt x="1487" y="541"/>
                  <a:pt x="1487" y="541"/>
                </a:cubicBezTo>
                <a:cubicBezTo>
                  <a:pt x="1488" y="540"/>
                  <a:pt x="1488" y="538"/>
                  <a:pt x="1487" y="537"/>
                </a:cubicBezTo>
                <a:close/>
                <a:moveTo>
                  <a:pt x="1497" y="540"/>
                </a:moveTo>
                <a:cubicBezTo>
                  <a:pt x="1498" y="541"/>
                  <a:pt x="1499" y="541"/>
                  <a:pt x="1499" y="541"/>
                </a:cubicBezTo>
                <a:cubicBezTo>
                  <a:pt x="1500" y="541"/>
                  <a:pt x="1501" y="541"/>
                  <a:pt x="1502" y="540"/>
                </a:cubicBezTo>
                <a:cubicBezTo>
                  <a:pt x="1510" y="532"/>
                  <a:pt x="1510" y="532"/>
                  <a:pt x="1510" y="532"/>
                </a:cubicBezTo>
                <a:cubicBezTo>
                  <a:pt x="1511" y="531"/>
                  <a:pt x="1511" y="529"/>
                  <a:pt x="1510" y="528"/>
                </a:cubicBezTo>
                <a:cubicBezTo>
                  <a:pt x="1508" y="526"/>
                  <a:pt x="1507" y="526"/>
                  <a:pt x="1505" y="528"/>
                </a:cubicBezTo>
                <a:cubicBezTo>
                  <a:pt x="1497" y="536"/>
                  <a:pt x="1497" y="536"/>
                  <a:pt x="1497" y="536"/>
                </a:cubicBezTo>
                <a:cubicBezTo>
                  <a:pt x="1496" y="537"/>
                  <a:pt x="1496" y="539"/>
                  <a:pt x="1497" y="540"/>
                </a:cubicBezTo>
                <a:close/>
                <a:moveTo>
                  <a:pt x="1458" y="583"/>
                </a:moveTo>
                <a:cubicBezTo>
                  <a:pt x="1464" y="578"/>
                  <a:pt x="1464" y="578"/>
                  <a:pt x="1464" y="578"/>
                </a:cubicBezTo>
                <a:cubicBezTo>
                  <a:pt x="1469" y="572"/>
                  <a:pt x="1469" y="572"/>
                  <a:pt x="1469" y="572"/>
                </a:cubicBezTo>
                <a:cubicBezTo>
                  <a:pt x="1471" y="571"/>
                  <a:pt x="1471" y="569"/>
                  <a:pt x="1469" y="568"/>
                </a:cubicBezTo>
                <a:cubicBezTo>
                  <a:pt x="1468" y="567"/>
                  <a:pt x="1466" y="567"/>
                  <a:pt x="1465" y="568"/>
                </a:cubicBezTo>
                <a:cubicBezTo>
                  <a:pt x="1460" y="573"/>
                  <a:pt x="1460" y="573"/>
                  <a:pt x="1460" y="573"/>
                </a:cubicBezTo>
                <a:cubicBezTo>
                  <a:pt x="1454" y="579"/>
                  <a:pt x="1454" y="579"/>
                  <a:pt x="1454" y="579"/>
                </a:cubicBezTo>
                <a:cubicBezTo>
                  <a:pt x="1453" y="580"/>
                  <a:pt x="1453" y="582"/>
                  <a:pt x="1454" y="583"/>
                </a:cubicBezTo>
                <a:cubicBezTo>
                  <a:pt x="1454" y="584"/>
                  <a:pt x="1455" y="584"/>
                  <a:pt x="1456" y="584"/>
                </a:cubicBezTo>
                <a:cubicBezTo>
                  <a:pt x="1457" y="584"/>
                  <a:pt x="1458" y="584"/>
                  <a:pt x="1458" y="583"/>
                </a:cubicBezTo>
                <a:close/>
                <a:moveTo>
                  <a:pt x="1513" y="527"/>
                </a:moveTo>
                <a:cubicBezTo>
                  <a:pt x="1514" y="527"/>
                  <a:pt x="1515" y="527"/>
                  <a:pt x="1515" y="526"/>
                </a:cubicBezTo>
                <a:cubicBezTo>
                  <a:pt x="1521" y="520"/>
                  <a:pt x="1521" y="520"/>
                  <a:pt x="1521" y="520"/>
                </a:cubicBezTo>
                <a:cubicBezTo>
                  <a:pt x="1522" y="519"/>
                  <a:pt x="1522" y="517"/>
                  <a:pt x="1521" y="516"/>
                </a:cubicBezTo>
                <a:cubicBezTo>
                  <a:pt x="1520" y="515"/>
                  <a:pt x="1518" y="515"/>
                  <a:pt x="1517" y="516"/>
                </a:cubicBezTo>
                <a:cubicBezTo>
                  <a:pt x="1511" y="522"/>
                  <a:pt x="1511" y="522"/>
                  <a:pt x="1511" y="522"/>
                </a:cubicBezTo>
                <a:cubicBezTo>
                  <a:pt x="1510" y="523"/>
                  <a:pt x="1510" y="525"/>
                  <a:pt x="1511" y="526"/>
                </a:cubicBezTo>
                <a:cubicBezTo>
                  <a:pt x="1512" y="527"/>
                  <a:pt x="1512" y="527"/>
                  <a:pt x="1513" y="527"/>
                </a:cubicBezTo>
                <a:close/>
                <a:moveTo>
                  <a:pt x="1539" y="512"/>
                </a:moveTo>
                <a:cubicBezTo>
                  <a:pt x="1538" y="511"/>
                  <a:pt x="1536" y="511"/>
                  <a:pt x="1534" y="512"/>
                </a:cubicBezTo>
                <a:cubicBezTo>
                  <a:pt x="1526" y="521"/>
                  <a:pt x="1526" y="521"/>
                  <a:pt x="1526" y="521"/>
                </a:cubicBezTo>
                <a:cubicBezTo>
                  <a:pt x="1524" y="522"/>
                  <a:pt x="1524" y="524"/>
                  <a:pt x="1526" y="526"/>
                </a:cubicBezTo>
                <a:cubicBezTo>
                  <a:pt x="1526" y="526"/>
                  <a:pt x="1527" y="527"/>
                  <a:pt x="1528" y="527"/>
                </a:cubicBezTo>
                <a:cubicBezTo>
                  <a:pt x="1529" y="527"/>
                  <a:pt x="1529" y="526"/>
                  <a:pt x="1530" y="526"/>
                </a:cubicBezTo>
                <a:cubicBezTo>
                  <a:pt x="1539" y="517"/>
                  <a:pt x="1539" y="517"/>
                  <a:pt x="1539" y="517"/>
                </a:cubicBezTo>
                <a:cubicBezTo>
                  <a:pt x="1540" y="516"/>
                  <a:pt x="1540" y="514"/>
                  <a:pt x="1539" y="512"/>
                </a:cubicBezTo>
                <a:close/>
                <a:moveTo>
                  <a:pt x="1502" y="552"/>
                </a:moveTo>
                <a:cubicBezTo>
                  <a:pt x="1503" y="552"/>
                  <a:pt x="1504" y="552"/>
                  <a:pt x="1504" y="551"/>
                </a:cubicBezTo>
                <a:cubicBezTo>
                  <a:pt x="1510" y="546"/>
                  <a:pt x="1510" y="546"/>
                  <a:pt x="1510" y="546"/>
                </a:cubicBezTo>
                <a:cubicBezTo>
                  <a:pt x="1510" y="546"/>
                  <a:pt x="1510" y="545"/>
                  <a:pt x="1510" y="545"/>
                </a:cubicBezTo>
                <a:cubicBezTo>
                  <a:pt x="1510" y="545"/>
                  <a:pt x="1510" y="545"/>
                  <a:pt x="1511" y="545"/>
                </a:cubicBezTo>
                <a:cubicBezTo>
                  <a:pt x="1525" y="531"/>
                  <a:pt x="1525" y="531"/>
                  <a:pt x="1525" y="531"/>
                </a:cubicBezTo>
                <a:cubicBezTo>
                  <a:pt x="1526" y="530"/>
                  <a:pt x="1526" y="528"/>
                  <a:pt x="1525" y="527"/>
                </a:cubicBezTo>
                <a:cubicBezTo>
                  <a:pt x="1523" y="525"/>
                  <a:pt x="1521" y="525"/>
                  <a:pt x="1520" y="527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6" y="541"/>
                  <a:pt x="1506" y="541"/>
                  <a:pt x="1506" y="541"/>
                </a:cubicBezTo>
                <a:cubicBezTo>
                  <a:pt x="1500" y="547"/>
                  <a:pt x="1500" y="547"/>
                  <a:pt x="1500" y="547"/>
                </a:cubicBezTo>
                <a:cubicBezTo>
                  <a:pt x="1499" y="548"/>
                  <a:pt x="1499" y="550"/>
                  <a:pt x="1500" y="551"/>
                </a:cubicBezTo>
                <a:cubicBezTo>
                  <a:pt x="1500" y="552"/>
                  <a:pt x="1501" y="552"/>
                  <a:pt x="1502" y="552"/>
                </a:cubicBezTo>
                <a:close/>
                <a:moveTo>
                  <a:pt x="1480" y="581"/>
                </a:moveTo>
                <a:cubicBezTo>
                  <a:pt x="1477" y="584"/>
                  <a:pt x="1477" y="584"/>
                  <a:pt x="1477" y="584"/>
                </a:cubicBezTo>
                <a:cubicBezTo>
                  <a:pt x="1476" y="585"/>
                  <a:pt x="1476" y="587"/>
                  <a:pt x="1477" y="588"/>
                </a:cubicBezTo>
                <a:cubicBezTo>
                  <a:pt x="1478" y="589"/>
                  <a:pt x="1479" y="589"/>
                  <a:pt x="1479" y="589"/>
                </a:cubicBezTo>
                <a:cubicBezTo>
                  <a:pt x="1480" y="589"/>
                  <a:pt x="1481" y="589"/>
                  <a:pt x="1481" y="588"/>
                </a:cubicBezTo>
                <a:cubicBezTo>
                  <a:pt x="1484" y="586"/>
                  <a:pt x="1484" y="586"/>
                  <a:pt x="1484" y="586"/>
                </a:cubicBezTo>
                <a:cubicBezTo>
                  <a:pt x="1485" y="584"/>
                  <a:pt x="1485" y="582"/>
                  <a:pt x="1484" y="581"/>
                </a:cubicBezTo>
                <a:cubicBezTo>
                  <a:pt x="1483" y="580"/>
                  <a:pt x="1481" y="580"/>
                  <a:pt x="1480" y="581"/>
                </a:cubicBezTo>
                <a:close/>
                <a:moveTo>
                  <a:pt x="1553" y="507"/>
                </a:moveTo>
                <a:cubicBezTo>
                  <a:pt x="1551" y="509"/>
                  <a:pt x="1551" y="509"/>
                  <a:pt x="1551" y="509"/>
                </a:cubicBezTo>
                <a:cubicBezTo>
                  <a:pt x="1551" y="510"/>
                  <a:pt x="1551" y="510"/>
                  <a:pt x="1551" y="510"/>
                </a:cubicBezTo>
                <a:cubicBezTo>
                  <a:pt x="1551" y="510"/>
                  <a:pt x="1551" y="510"/>
                  <a:pt x="1550" y="510"/>
                </a:cubicBezTo>
                <a:cubicBezTo>
                  <a:pt x="1546" y="515"/>
                  <a:pt x="1546" y="515"/>
                  <a:pt x="1546" y="515"/>
                </a:cubicBezTo>
                <a:cubicBezTo>
                  <a:pt x="1545" y="516"/>
                  <a:pt x="1545" y="518"/>
                  <a:pt x="1546" y="519"/>
                </a:cubicBezTo>
                <a:cubicBezTo>
                  <a:pt x="1547" y="520"/>
                  <a:pt x="1548" y="520"/>
                  <a:pt x="1548" y="520"/>
                </a:cubicBezTo>
                <a:cubicBezTo>
                  <a:pt x="1549" y="520"/>
                  <a:pt x="1550" y="520"/>
                  <a:pt x="1550" y="519"/>
                </a:cubicBezTo>
                <a:cubicBezTo>
                  <a:pt x="1555" y="515"/>
                  <a:pt x="1555" y="515"/>
                  <a:pt x="1555" y="515"/>
                </a:cubicBezTo>
                <a:cubicBezTo>
                  <a:pt x="1555" y="515"/>
                  <a:pt x="1555" y="514"/>
                  <a:pt x="1555" y="514"/>
                </a:cubicBezTo>
                <a:cubicBezTo>
                  <a:pt x="1555" y="514"/>
                  <a:pt x="1556" y="514"/>
                  <a:pt x="1556" y="514"/>
                </a:cubicBezTo>
                <a:cubicBezTo>
                  <a:pt x="1558" y="512"/>
                  <a:pt x="1558" y="512"/>
                  <a:pt x="1558" y="512"/>
                </a:cubicBezTo>
                <a:cubicBezTo>
                  <a:pt x="1559" y="511"/>
                  <a:pt x="1559" y="509"/>
                  <a:pt x="1558" y="507"/>
                </a:cubicBezTo>
                <a:cubicBezTo>
                  <a:pt x="1556" y="506"/>
                  <a:pt x="1555" y="506"/>
                  <a:pt x="1553" y="507"/>
                </a:cubicBezTo>
                <a:close/>
                <a:moveTo>
                  <a:pt x="1518" y="543"/>
                </a:moveTo>
                <a:cubicBezTo>
                  <a:pt x="1511" y="549"/>
                  <a:pt x="1511" y="549"/>
                  <a:pt x="1511" y="549"/>
                </a:cubicBezTo>
                <a:cubicBezTo>
                  <a:pt x="1510" y="551"/>
                  <a:pt x="1510" y="553"/>
                  <a:pt x="1511" y="554"/>
                </a:cubicBezTo>
                <a:cubicBezTo>
                  <a:pt x="1512" y="554"/>
                  <a:pt x="1513" y="555"/>
                  <a:pt x="1514" y="555"/>
                </a:cubicBezTo>
                <a:cubicBezTo>
                  <a:pt x="1514" y="555"/>
                  <a:pt x="1515" y="554"/>
                  <a:pt x="1516" y="554"/>
                </a:cubicBezTo>
                <a:cubicBezTo>
                  <a:pt x="1522" y="548"/>
                  <a:pt x="1522" y="548"/>
                  <a:pt x="1522" y="548"/>
                </a:cubicBezTo>
                <a:cubicBezTo>
                  <a:pt x="1523" y="546"/>
                  <a:pt x="1523" y="545"/>
                  <a:pt x="1522" y="543"/>
                </a:cubicBezTo>
                <a:cubicBezTo>
                  <a:pt x="1521" y="542"/>
                  <a:pt x="1519" y="542"/>
                  <a:pt x="1518" y="543"/>
                </a:cubicBezTo>
                <a:close/>
                <a:moveTo>
                  <a:pt x="1502" y="566"/>
                </a:moveTo>
                <a:cubicBezTo>
                  <a:pt x="1503" y="566"/>
                  <a:pt x="1504" y="566"/>
                  <a:pt x="1504" y="565"/>
                </a:cubicBezTo>
                <a:cubicBezTo>
                  <a:pt x="1509" y="560"/>
                  <a:pt x="1509" y="560"/>
                  <a:pt x="1509" y="560"/>
                </a:cubicBezTo>
                <a:cubicBezTo>
                  <a:pt x="1511" y="559"/>
                  <a:pt x="1511" y="557"/>
                  <a:pt x="1509" y="556"/>
                </a:cubicBezTo>
                <a:cubicBezTo>
                  <a:pt x="1508" y="555"/>
                  <a:pt x="1506" y="555"/>
                  <a:pt x="1505" y="556"/>
                </a:cubicBezTo>
                <a:cubicBezTo>
                  <a:pt x="1500" y="561"/>
                  <a:pt x="1500" y="561"/>
                  <a:pt x="1500" y="561"/>
                </a:cubicBezTo>
                <a:cubicBezTo>
                  <a:pt x="1499" y="562"/>
                  <a:pt x="1499" y="564"/>
                  <a:pt x="1500" y="565"/>
                </a:cubicBezTo>
                <a:cubicBezTo>
                  <a:pt x="1500" y="566"/>
                  <a:pt x="1501" y="566"/>
                  <a:pt x="1502" y="566"/>
                </a:cubicBezTo>
                <a:close/>
                <a:moveTo>
                  <a:pt x="1495" y="588"/>
                </a:moveTo>
                <a:cubicBezTo>
                  <a:pt x="1495" y="588"/>
                  <a:pt x="1496" y="587"/>
                  <a:pt x="1497" y="587"/>
                </a:cubicBezTo>
                <a:cubicBezTo>
                  <a:pt x="1499" y="584"/>
                  <a:pt x="1499" y="584"/>
                  <a:pt x="1499" y="584"/>
                </a:cubicBezTo>
                <a:cubicBezTo>
                  <a:pt x="1500" y="583"/>
                  <a:pt x="1500" y="581"/>
                  <a:pt x="1499" y="580"/>
                </a:cubicBezTo>
                <a:cubicBezTo>
                  <a:pt x="1498" y="579"/>
                  <a:pt x="1496" y="579"/>
                  <a:pt x="1495" y="580"/>
                </a:cubicBezTo>
                <a:cubicBezTo>
                  <a:pt x="1492" y="582"/>
                  <a:pt x="1492" y="582"/>
                  <a:pt x="1492" y="582"/>
                </a:cubicBezTo>
                <a:cubicBezTo>
                  <a:pt x="1491" y="584"/>
                  <a:pt x="1491" y="585"/>
                  <a:pt x="1492" y="587"/>
                </a:cubicBezTo>
                <a:cubicBezTo>
                  <a:pt x="1493" y="587"/>
                  <a:pt x="1494" y="588"/>
                  <a:pt x="1495" y="588"/>
                </a:cubicBezTo>
                <a:close/>
                <a:moveTo>
                  <a:pt x="1557" y="526"/>
                </a:moveTo>
                <a:cubicBezTo>
                  <a:pt x="1559" y="525"/>
                  <a:pt x="1559" y="525"/>
                  <a:pt x="1559" y="525"/>
                </a:cubicBezTo>
                <a:cubicBezTo>
                  <a:pt x="1560" y="523"/>
                  <a:pt x="1560" y="521"/>
                  <a:pt x="1559" y="520"/>
                </a:cubicBezTo>
                <a:cubicBezTo>
                  <a:pt x="1558" y="519"/>
                  <a:pt x="1556" y="519"/>
                  <a:pt x="1555" y="520"/>
                </a:cubicBezTo>
                <a:cubicBezTo>
                  <a:pt x="1553" y="522"/>
                  <a:pt x="1553" y="522"/>
                  <a:pt x="1553" y="522"/>
                </a:cubicBezTo>
                <a:cubicBezTo>
                  <a:pt x="1547" y="528"/>
                  <a:pt x="1547" y="528"/>
                  <a:pt x="1547" y="528"/>
                </a:cubicBezTo>
                <a:cubicBezTo>
                  <a:pt x="1546" y="529"/>
                  <a:pt x="1546" y="531"/>
                  <a:pt x="1547" y="532"/>
                </a:cubicBezTo>
                <a:cubicBezTo>
                  <a:pt x="1548" y="533"/>
                  <a:pt x="1548" y="533"/>
                  <a:pt x="1549" y="533"/>
                </a:cubicBezTo>
                <a:cubicBezTo>
                  <a:pt x="1550" y="533"/>
                  <a:pt x="1551" y="533"/>
                  <a:pt x="1551" y="532"/>
                </a:cubicBezTo>
                <a:lnTo>
                  <a:pt x="1557" y="526"/>
                </a:lnTo>
                <a:close/>
                <a:moveTo>
                  <a:pt x="1519" y="564"/>
                </a:moveTo>
                <a:cubicBezTo>
                  <a:pt x="1526" y="557"/>
                  <a:pt x="1526" y="557"/>
                  <a:pt x="1526" y="557"/>
                </a:cubicBezTo>
                <a:cubicBezTo>
                  <a:pt x="1527" y="556"/>
                  <a:pt x="1527" y="554"/>
                  <a:pt x="1526" y="553"/>
                </a:cubicBezTo>
                <a:cubicBezTo>
                  <a:pt x="1525" y="552"/>
                  <a:pt x="1523" y="552"/>
                  <a:pt x="1522" y="553"/>
                </a:cubicBezTo>
                <a:cubicBezTo>
                  <a:pt x="1515" y="560"/>
                  <a:pt x="1515" y="560"/>
                  <a:pt x="1515" y="560"/>
                </a:cubicBezTo>
                <a:cubicBezTo>
                  <a:pt x="1514" y="561"/>
                  <a:pt x="1514" y="563"/>
                  <a:pt x="1515" y="564"/>
                </a:cubicBezTo>
                <a:cubicBezTo>
                  <a:pt x="1516" y="565"/>
                  <a:pt x="1517" y="565"/>
                  <a:pt x="1517" y="565"/>
                </a:cubicBezTo>
                <a:cubicBezTo>
                  <a:pt x="1518" y="565"/>
                  <a:pt x="1519" y="565"/>
                  <a:pt x="1519" y="564"/>
                </a:cubicBezTo>
                <a:close/>
                <a:moveTo>
                  <a:pt x="1499" y="594"/>
                </a:moveTo>
                <a:cubicBezTo>
                  <a:pt x="1499" y="595"/>
                  <a:pt x="1500" y="595"/>
                  <a:pt x="1501" y="595"/>
                </a:cubicBezTo>
                <a:cubicBezTo>
                  <a:pt x="1502" y="595"/>
                  <a:pt x="1503" y="595"/>
                  <a:pt x="1503" y="594"/>
                </a:cubicBezTo>
                <a:cubicBezTo>
                  <a:pt x="1509" y="589"/>
                  <a:pt x="1509" y="589"/>
                  <a:pt x="1509" y="589"/>
                </a:cubicBezTo>
                <a:cubicBezTo>
                  <a:pt x="1513" y="584"/>
                  <a:pt x="1513" y="584"/>
                  <a:pt x="1513" y="584"/>
                </a:cubicBezTo>
                <a:cubicBezTo>
                  <a:pt x="1514" y="583"/>
                  <a:pt x="1514" y="581"/>
                  <a:pt x="1513" y="580"/>
                </a:cubicBezTo>
                <a:cubicBezTo>
                  <a:pt x="1512" y="579"/>
                  <a:pt x="1510" y="579"/>
                  <a:pt x="1509" y="580"/>
                </a:cubicBezTo>
                <a:cubicBezTo>
                  <a:pt x="1504" y="585"/>
                  <a:pt x="1504" y="585"/>
                  <a:pt x="1504" y="585"/>
                </a:cubicBezTo>
                <a:cubicBezTo>
                  <a:pt x="1499" y="590"/>
                  <a:pt x="1499" y="590"/>
                  <a:pt x="1499" y="590"/>
                </a:cubicBezTo>
                <a:cubicBezTo>
                  <a:pt x="1498" y="591"/>
                  <a:pt x="1498" y="593"/>
                  <a:pt x="1499" y="594"/>
                </a:cubicBezTo>
                <a:close/>
                <a:moveTo>
                  <a:pt x="1549" y="544"/>
                </a:moveTo>
                <a:cubicBezTo>
                  <a:pt x="1547" y="543"/>
                  <a:pt x="1546" y="543"/>
                  <a:pt x="1544" y="544"/>
                </a:cubicBezTo>
                <a:cubicBezTo>
                  <a:pt x="1541" y="548"/>
                  <a:pt x="1541" y="548"/>
                  <a:pt x="1541" y="548"/>
                </a:cubicBezTo>
                <a:cubicBezTo>
                  <a:pt x="1539" y="549"/>
                  <a:pt x="1539" y="551"/>
                  <a:pt x="1541" y="553"/>
                </a:cubicBezTo>
                <a:cubicBezTo>
                  <a:pt x="1541" y="553"/>
                  <a:pt x="1542" y="553"/>
                  <a:pt x="1543" y="553"/>
                </a:cubicBezTo>
                <a:cubicBezTo>
                  <a:pt x="1544" y="553"/>
                  <a:pt x="1544" y="553"/>
                  <a:pt x="1545" y="553"/>
                </a:cubicBezTo>
                <a:cubicBezTo>
                  <a:pt x="1549" y="549"/>
                  <a:pt x="1549" y="549"/>
                  <a:pt x="1549" y="549"/>
                </a:cubicBezTo>
                <a:cubicBezTo>
                  <a:pt x="1550" y="548"/>
                  <a:pt x="1550" y="546"/>
                  <a:pt x="1549" y="544"/>
                </a:cubicBezTo>
                <a:close/>
                <a:moveTo>
                  <a:pt x="1566" y="523"/>
                </a:moveTo>
                <a:cubicBezTo>
                  <a:pt x="1563" y="525"/>
                  <a:pt x="1563" y="525"/>
                  <a:pt x="1563" y="525"/>
                </a:cubicBezTo>
                <a:cubicBezTo>
                  <a:pt x="1562" y="527"/>
                  <a:pt x="1562" y="528"/>
                  <a:pt x="1563" y="530"/>
                </a:cubicBezTo>
                <a:cubicBezTo>
                  <a:pt x="1564" y="530"/>
                  <a:pt x="1565" y="531"/>
                  <a:pt x="1566" y="531"/>
                </a:cubicBezTo>
                <a:cubicBezTo>
                  <a:pt x="1566" y="531"/>
                  <a:pt x="1567" y="530"/>
                  <a:pt x="1568" y="530"/>
                </a:cubicBezTo>
                <a:cubicBezTo>
                  <a:pt x="1570" y="527"/>
                  <a:pt x="1570" y="527"/>
                  <a:pt x="1570" y="527"/>
                </a:cubicBezTo>
                <a:cubicBezTo>
                  <a:pt x="1572" y="526"/>
                  <a:pt x="1572" y="524"/>
                  <a:pt x="1570" y="523"/>
                </a:cubicBezTo>
                <a:cubicBezTo>
                  <a:pt x="1569" y="521"/>
                  <a:pt x="1567" y="521"/>
                  <a:pt x="1566" y="523"/>
                </a:cubicBezTo>
                <a:close/>
                <a:moveTo>
                  <a:pt x="1581" y="530"/>
                </a:moveTo>
                <a:cubicBezTo>
                  <a:pt x="1582" y="529"/>
                  <a:pt x="1582" y="527"/>
                  <a:pt x="1581" y="526"/>
                </a:cubicBezTo>
                <a:cubicBezTo>
                  <a:pt x="1580" y="525"/>
                  <a:pt x="1578" y="525"/>
                  <a:pt x="1577" y="526"/>
                </a:cubicBezTo>
                <a:cubicBezTo>
                  <a:pt x="1569" y="534"/>
                  <a:pt x="1569" y="534"/>
                  <a:pt x="1569" y="534"/>
                </a:cubicBezTo>
                <a:cubicBezTo>
                  <a:pt x="1568" y="535"/>
                  <a:pt x="1568" y="537"/>
                  <a:pt x="1569" y="538"/>
                </a:cubicBezTo>
                <a:cubicBezTo>
                  <a:pt x="1570" y="539"/>
                  <a:pt x="1570" y="539"/>
                  <a:pt x="1571" y="539"/>
                </a:cubicBezTo>
                <a:cubicBezTo>
                  <a:pt x="1572" y="539"/>
                  <a:pt x="1573" y="539"/>
                  <a:pt x="1573" y="538"/>
                </a:cubicBezTo>
                <a:lnTo>
                  <a:pt x="1581" y="530"/>
                </a:lnTo>
                <a:close/>
                <a:moveTo>
                  <a:pt x="1558" y="552"/>
                </a:moveTo>
                <a:cubicBezTo>
                  <a:pt x="1559" y="552"/>
                  <a:pt x="1559" y="552"/>
                  <a:pt x="1560" y="551"/>
                </a:cubicBezTo>
                <a:cubicBezTo>
                  <a:pt x="1565" y="547"/>
                  <a:pt x="1565" y="547"/>
                  <a:pt x="1565" y="547"/>
                </a:cubicBezTo>
                <a:cubicBezTo>
                  <a:pt x="1566" y="545"/>
                  <a:pt x="1566" y="543"/>
                  <a:pt x="1565" y="542"/>
                </a:cubicBezTo>
                <a:cubicBezTo>
                  <a:pt x="1564" y="541"/>
                  <a:pt x="1562" y="541"/>
                  <a:pt x="1560" y="542"/>
                </a:cubicBezTo>
                <a:cubicBezTo>
                  <a:pt x="1556" y="547"/>
                  <a:pt x="1556" y="547"/>
                  <a:pt x="1556" y="547"/>
                </a:cubicBezTo>
                <a:cubicBezTo>
                  <a:pt x="1555" y="548"/>
                  <a:pt x="1555" y="550"/>
                  <a:pt x="1556" y="551"/>
                </a:cubicBezTo>
                <a:cubicBezTo>
                  <a:pt x="1556" y="552"/>
                  <a:pt x="1557" y="552"/>
                  <a:pt x="1558" y="552"/>
                </a:cubicBezTo>
                <a:close/>
                <a:moveTo>
                  <a:pt x="1529" y="595"/>
                </a:moveTo>
                <a:cubicBezTo>
                  <a:pt x="1530" y="595"/>
                  <a:pt x="1531" y="595"/>
                  <a:pt x="1531" y="594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3" y="592"/>
                  <a:pt x="1533" y="592"/>
                  <a:pt x="1533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34" y="592"/>
                  <a:pt x="1534" y="592"/>
                  <a:pt x="1534" y="592"/>
                </a:cubicBezTo>
                <a:cubicBezTo>
                  <a:pt x="1543" y="583"/>
                  <a:pt x="1543" y="583"/>
                  <a:pt x="1543" y="583"/>
                </a:cubicBezTo>
                <a:cubicBezTo>
                  <a:pt x="1544" y="582"/>
                  <a:pt x="1544" y="580"/>
                  <a:pt x="1543" y="579"/>
                </a:cubicBezTo>
                <a:cubicBezTo>
                  <a:pt x="1541" y="577"/>
                  <a:pt x="1539" y="577"/>
                  <a:pt x="1538" y="579"/>
                </a:cubicBezTo>
                <a:cubicBezTo>
                  <a:pt x="1530" y="587"/>
                  <a:pt x="1530" y="587"/>
                  <a:pt x="1530" y="587"/>
                </a:cubicBezTo>
                <a:cubicBezTo>
                  <a:pt x="1530" y="587"/>
                  <a:pt x="1529" y="587"/>
                  <a:pt x="1529" y="587"/>
                </a:cubicBezTo>
                <a:cubicBezTo>
                  <a:pt x="1529" y="587"/>
                  <a:pt x="1529" y="588"/>
                  <a:pt x="1529" y="588"/>
                </a:cubicBezTo>
                <a:cubicBezTo>
                  <a:pt x="1529" y="588"/>
                  <a:pt x="1529" y="588"/>
                  <a:pt x="1529" y="588"/>
                </a:cubicBezTo>
                <a:cubicBezTo>
                  <a:pt x="1527" y="590"/>
                  <a:pt x="1527" y="590"/>
                  <a:pt x="1527" y="590"/>
                </a:cubicBezTo>
                <a:cubicBezTo>
                  <a:pt x="1526" y="591"/>
                  <a:pt x="1526" y="593"/>
                  <a:pt x="1527" y="594"/>
                </a:cubicBezTo>
                <a:cubicBezTo>
                  <a:pt x="1527" y="595"/>
                  <a:pt x="1528" y="595"/>
                  <a:pt x="1529" y="595"/>
                </a:cubicBezTo>
                <a:close/>
                <a:moveTo>
                  <a:pt x="1576" y="548"/>
                </a:moveTo>
                <a:cubicBezTo>
                  <a:pt x="1577" y="548"/>
                  <a:pt x="1577" y="548"/>
                  <a:pt x="1578" y="547"/>
                </a:cubicBezTo>
                <a:cubicBezTo>
                  <a:pt x="1590" y="535"/>
                  <a:pt x="1590" y="535"/>
                  <a:pt x="1590" y="535"/>
                </a:cubicBezTo>
                <a:cubicBezTo>
                  <a:pt x="1592" y="534"/>
                  <a:pt x="1592" y="532"/>
                  <a:pt x="1590" y="531"/>
                </a:cubicBezTo>
                <a:cubicBezTo>
                  <a:pt x="1589" y="529"/>
                  <a:pt x="1587" y="529"/>
                  <a:pt x="1586" y="531"/>
                </a:cubicBezTo>
                <a:cubicBezTo>
                  <a:pt x="1576" y="541"/>
                  <a:pt x="1576" y="541"/>
                  <a:pt x="1576" y="541"/>
                </a:cubicBezTo>
                <a:cubicBezTo>
                  <a:pt x="1574" y="543"/>
                  <a:pt x="1574" y="543"/>
                  <a:pt x="1574" y="543"/>
                </a:cubicBezTo>
                <a:cubicBezTo>
                  <a:pt x="1572" y="544"/>
                  <a:pt x="1572" y="546"/>
                  <a:pt x="1574" y="547"/>
                </a:cubicBezTo>
                <a:cubicBezTo>
                  <a:pt x="1574" y="548"/>
                  <a:pt x="1575" y="548"/>
                  <a:pt x="1576" y="548"/>
                </a:cubicBezTo>
                <a:close/>
                <a:moveTo>
                  <a:pt x="1582" y="556"/>
                </a:moveTo>
                <a:cubicBezTo>
                  <a:pt x="1582" y="556"/>
                  <a:pt x="1583" y="556"/>
                  <a:pt x="1584" y="556"/>
                </a:cubicBezTo>
                <a:cubicBezTo>
                  <a:pt x="1593" y="546"/>
                  <a:pt x="1593" y="546"/>
                  <a:pt x="1593" y="546"/>
                </a:cubicBezTo>
                <a:cubicBezTo>
                  <a:pt x="1594" y="545"/>
                  <a:pt x="1594" y="543"/>
                  <a:pt x="1593" y="542"/>
                </a:cubicBezTo>
                <a:cubicBezTo>
                  <a:pt x="1592" y="541"/>
                  <a:pt x="1590" y="541"/>
                  <a:pt x="1589" y="542"/>
                </a:cubicBezTo>
                <a:cubicBezTo>
                  <a:pt x="1579" y="551"/>
                  <a:pt x="1579" y="551"/>
                  <a:pt x="1579" y="551"/>
                </a:cubicBezTo>
                <a:cubicBezTo>
                  <a:pt x="1578" y="552"/>
                  <a:pt x="1578" y="554"/>
                  <a:pt x="1579" y="556"/>
                </a:cubicBezTo>
                <a:cubicBezTo>
                  <a:pt x="1580" y="556"/>
                  <a:pt x="1581" y="556"/>
                  <a:pt x="1582" y="556"/>
                </a:cubicBezTo>
                <a:close/>
                <a:moveTo>
                  <a:pt x="1450" y="686"/>
                </a:moveTo>
                <a:cubicBezTo>
                  <a:pt x="1450" y="686"/>
                  <a:pt x="1451" y="686"/>
                  <a:pt x="1452" y="686"/>
                </a:cubicBezTo>
                <a:cubicBezTo>
                  <a:pt x="1452" y="686"/>
                  <a:pt x="1453" y="686"/>
                  <a:pt x="1454" y="686"/>
                </a:cubicBezTo>
                <a:cubicBezTo>
                  <a:pt x="1472" y="668"/>
                  <a:pt x="1472" y="668"/>
                  <a:pt x="1472" y="668"/>
                </a:cubicBezTo>
                <a:cubicBezTo>
                  <a:pt x="1473" y="667"/>
                  <a:pt x="1473" y="665"/>
                  <a:pt x="1472" y="664"/>
                </a:cubicBezTo>
                <a:cubicBezTo>
                  <a:pt x="1470" y="662"/>
                  <a:pt x="1468" y="662"/>
                  <a:pt x="1467" y="664"/>
                </a:cubicBezTo>
                <a:cubicBezTo>
                  <a:pt x="1450" y="681"/>
                  <a:pt x="1450" y="681"/>
                  <a:pt x="1450" y="681"/>
                </a:cubicBezTo>
                <a:cubicBezTo>
                  <a:pt x="1448" y="682"/>
                  <a:pt x="1448" y="684"/>
                  <a:pt x="1450" y="686"/>
                </a:cubicBezTo>
                <a:close/>
                <a:moveTo>
                  <a:pt x="1509" y="643"/>
                </a:moveTo>
                <a:cubicBezTo>
                  <a:pt x="1510" y="643"/>
                  <a:pt x="1511" y="642"/>
                  <a:pt x="1512" y="642"/>
                </a:cubicBezTo>
                <a:cubicBezTo>
                  <a:pt x="1515" y="638"/>
                  <a:pt x="1515" y="638"/>
                  <a:pt x="1515" y="638"/>
                </a:cubicBezTo>
                <a:cubicBezTo>
                  <a:pt x="1517" y="637"/>
                  <a:pt x="1517" y="635"/>
                  <a:pt x="1515" y="634"/>
                </a:cubicBezTo>
                <a:cubicBezTo>
                  <a:pt x="1514" y="632"/>
                  <a:pt x="1512" y="632"/>
                  <a:pt x="1511" y="634"/>
                </a:cubicBezTo>
                <a:cubicBezTo>
                  <a:pt x="1507" y="637"/>
                  <a:pt x="1507" y="637"/>
                  <a:pt x="1507" y="637"/>
                </a:cubicBezTo>
                <a:cubicBezTo>
                  <a:pt x="1506" y="639"/>
                  <a:pt x="1506" y="641"/>
                  <a:pt x="1507" y="642"/>
                </a:cubicBezTo>
                <a:cubicBezTo>
                  <a:pt x="1508" y="642"/>
                  <a:pt x="1509" y="643"/>
                  <a:pt x="1509" y="643"/>
                </a:cubicBezTo>
                <a:close/>
                <a:moveTo>
                  <a:pt x="1593" y="559"/>
                </a:moveTo>
                <a:cubicBezTo>
                  <a:pt x="1594" y="559"/>
                  <a:pt x="1595" y="558"/>
                  <a:pt x="1596" y="558"/>
                </a:cubicBezTo>
                <a:cubicBezTo>
                  <a:pt x="1614" y="539"/>
                  <a:pt x="1614" y="539"/>
                  <a:pt x="1614" y="539"/>
                </a:cubicBezTo>
                <a:cubicBezTo>
                  <a:pt x="1616" y="538"/>
                  <a:pt x="1616" y="536"/>
                  <a:pt x="1614" y="535"/>
                </a:cubicBezTo>
                <a:cubicBezTo>
                  <a:pt x="1613" y="533"/>
                  <a:pt x="1611" y="533"/>
                  <a:pt x="1610" y="535"/>
                </a:cubicBezTo>
                <a:cubicBezTo>
                  <a:pt x="1591" y="553"/>
                  <a:pt x="1591" y="553"/>
                  <a:pt x="1591" y="553"/>
                </a:cubicBezTo>
                <a:cubicBezTo>
                  <a:pt x="1590" y="555"/>
                  <a:pt x="1590" y="557"/>
                  <a:pt x="1591" y="558"/>
                </a:cubicBezTo>
                <a:cubicBezTo>
                  <a:pt x="1592" y="558"/>
                  <a:pt x="1593" y="559"/>
                  <a:pt x="1593" y="559"/>
                </a:cubicBezTo>
                <a:close/>
                <a:moveTo>
                  <a:pt x="1568" y="584"/>
                </a:moveTo>
                <a:cubicBezTo>
                  <a:pt x="1569" y="584"/>
                  <a:pt x="1570" y="583"/>
                  <a:pt x="1571" y="583"/>
                </a:cubicBezTo>
                <a:cubicBezTo>
                  <a:pt x="1572" y="582"/>
                  <a:pt x="1572" y="582"/>
                  <a:pt x="1572" y="582"/>
                </a:cubicBezTo>
                <a:cubicBezTo>
                  <a:pt x="1573" y="581"/>
                  <a:pt x="1573" y="579"/>
                  <a:pt x="1572" y="577"/>
                </a:cubicBezTo>
                <a:cubicBezTo>
                  <a:pt x="1570" y="576"/>
                  <a:pt x="1569" y="576"/>
                  <a:pt x="1567" y="577"/>
                </a:cubicBezTo>
                <a:cubicBezTo>
                  <a:pt x="1566" y="578"/>
                  <a:pt x="1566" y="578"/>
                  <a:pt x="1566" y="578"/>
                </a:cubicBezTo>
                <a:cubicBezTo>
                  <a:pt x="1565" y="580"/>
                  <a:pt x="1565" y="582"/>
                  <a:pt x="1566" y="583"/>
                </a:cubicBezTo>
                <a:cubicBezTo>
                  <a:pt x="1567" y="583"/>
                  <a:pt x="1568" y="584"/>
                  <a:pt x="1568" y="584"/>
                </a:cubicBezTo>
                <a:close/>
                <a:moveTo>
                  <a:pt x="1445" y="707"/>
                </a:moveTo>
                <a:cubicBezTo>
                  <a:pt x="1446" y="707"/>
                  <a:pt x="1446" y="707"/>
                  <a:pt x="1447" y="707"/>
                </a:cubicBezTo>
                <a:cubicBezTo>
                  <a:pt x="1451" y="702"/>
                  <a:pt x="1451" y="702"/>
                  <a:pt x="1451" y="702"/>
                </a:cubicBezTo>
                <a:cubicBezTo>
                  <a:pt x="1451" y="702"/>
                  <a:pt x="1452" y="702"/>
                  <a:pt x="1452" y="701"/>
                </a:cubicBezTo>
                <a:cubicBezTo>
                  <a:pt x="1452" y="701"/>
                  <a:pt x="1453" y="701"/>
                  <a:pt x="1453" y="700"/>
                </a:cubicBezTo>
                <a:cubicBezTo>
                  <a:pt x="1491" y="662"/>
                  <a:pt x="1491" y="662"/>
                  <a:pt x="1491" y="662"/>
                </a:cubicBezTo>
                <a:cubicBezTo>
                  <a:pt x="1492" y="661"/>
                  <a:pt x="1492" y="659"/>
                  <a:pt x="1491" y="658"/>
                </a:cubicBezTo>
                <a:cubicBezTo>
                  <a:pt x="1490" y="657"/>
                  <a:pt x="1488" y="657"/>
                  <a:pt x="1487" y="658"/>
                </a:cubicBezTo>
                <a:cubicBezTo>
                  <a:pt x="1449" y="696"/>
                  <a:pt x="1449" y="696"/>
                  <a:pt x="1449" y="696"/>
                </a:cubicBezTo>
                <a:cubicBezTo>
                  <a:pt x="1448" y="696"/>
                  <a:pt x="1448" y="697"/>
                  <a:pt x="1448" y="697"/>
                </a:cubicBezTo>
                <a:cubicBezTo>
                  <a:pt x="1447" y="697"/>
                  <a:pt x="1447" y="698"/>
                  <a:pt x="1447" y="698"/>
                </a:cubicBezTo>
                <a:cubicBezTo>
                  <a:pt x="1443" y="702"/>
                  <a:pt x="1443" y="702"/>
                  <a:pt x="1443" y="702"/>
                </a:cubicBezTo>
                <a:cubicBezTo>
                  <a:pt x="1441" y="703"/>
                  <a:pt x="1441" y="705"/>
                  <a:pt x="1443" y="707"/>
                </a:cubicBezTo>
                <a:cubicBezTo>
                  <a:pt x="1443" y="707"/>
                  <a:pt x="1444" y="707"/>
                  <a:pt x="1445" y="707"/>
                </a:cubicBezTo>
                <a:close/>
                <a:moveTo>
                  <a:pt x="1560" y="606"/>
                </a:moveTo>
                <a:cubicBezTo>
                  <a:pt x="1561" y="606"/>
                  <a:pt x="1562" y="606"/>
                  <a:pt x="1562" y="605"/>
                </a:cubicBezTo>
                <a:cubicBezTo>
                  <a:pt x="1565" y="603"/>
                  <a:pt x="1565" y="603"/>
                  <a:pt x="1565" y="603"/>
                </a:cubicBezTo>
                <a:cubicBezTo>
                  <a:pt x="1566" y="601"/>
                  <a:pt x="1566" y="599"/>
                  <a:pt x="1565" y="598"/>
                </a:cubicBezTo>
                <a:cubicBezTo>
                  <a:pt x="1564" y="597"/>
                  <a:pt x="1562" y="597"/>
                  <a:pt x="1560" y="598"/>
                </a:cubicBezTo>
                <a:cubicBezTo>
                  <a:pt x="1558" y="601"/>
                  <a:pt x="1558" y="601"/>
                  <a:pt x="1558" y="601"/>
                </a:cubicBezTo>
                <a:cubicBezTo>
                  <a:pt x="1557" y="602"/>
                  <a:pt x="1557" y="604"/>
                  <a:pt x="1558" y="605"/>
                </a:cubicBezTo>
                <a:cubicBezTo>
                  <a:pt x="1559" y="606"/>
                  <a:pt x="1560" y="606"/>
                  <a:pt x="1560" y="606"/>
                </a:cubicBezTo>
                <a:close/>
                <a:moveTo>
                  <a:pt x="1445" y="718"/>
                </a:moveTo>
                <a:cubicBezTo>
                  <a:pt x="1446" y="718"/>
                  <a:pt x="1447" y="719"/>
                  <a:pt x="1447" y="719"/>
                </a:cubicBezTo>
                <a:cubicBezTo>
                  <a:pt x="1448" y="719"/>
                  <a:pt x="1449" y="718"/>
                  <a:pt x="1450" y="718"/>
                </a:cubicBezTo>
                <a:cubicBezTo>
                  <a:pt x="1545" y="622"/>
                  <a:pt x="1545" y="622"/>
                  <a:pt x="1545" y="622"/>
                </a:cubicBezTo>
                <a:cubicBezTo>
                  <a:pt x="1546" y="621"/>
                  <a:pt x="1546" y="619"/>
                  <a:pt x="1545" y="618"/>
                </a:cubicBezTo>
                <a:cubicBezTo>
                  <a:pt x="1544" y="617"/>
                  <a:pt x="1542" y="617"/>
                  <a:pt x="1541" y="618"/>
                </a:cubicBezTo>
                <a:cubicBezTo>
                  <a:pt x="1445" y="713"/>
                  <a:pt x="1445" y="713"/>
                  <a:pt x="1445" y="713"/>
                </a:cubicBezTo>
                <a:cubicBezTo>
                  <a:pt x="1444" y="715"/>
                  <a:pt x="1444" y="717"/>
                  <a:pt x="1445" y="718"/>
                </a:cubicBezTo>
                <a:close/>
                <a:moveTo>
                  <a:pt x="1620" y="538"/>
                </a:moveTo>
                <a:cubicBezTo>
                  <a:pt x="1603" y="556"/>
                  <a:pt x="1603" y="556"/>
                  <a:pt x="1603" y="556"/>
                </a:cubicBezTo>
                <a:cubicBezTo>
                  <a:pt x="1601" y="557"/>
                  <a:pt x="1601" y="559"/>
                  <a:pt x="1603" y="560"/>
                </a:cubicBezTo>
                <a:cubicBezTo>
                  <a:pt x="1603" y="561"/>
                  <a:pt x="1604" y="561"/>
                  <a:pt x="1605" y="561"/>
                </a:cubicBezTo>
                <a:cubicBezTo>
                  <a:pt x="1606" y="561"/>
                  <a:pt x="1606" y="561"/>
                  <a:pt x="1607" y="560"/>
                </a:cubicBezTo>
                <a:cubicBezTo>
                  <a:pt x="1625" y="543"/>
                  <a:pt x="1625" y="543"/>
                  <a:pt x="1625" y="543"/>
                </a:cubicBezTo>
                <a:cubicBezTo>
                  <a:pt x="1626" y="542"/>
                  <a:pt x="1626" y="540"/>
                  <a:pt x="1625" y="538"/>
                </a:cubicBezTo>
                <a:cubicBezTo>
                  <a:pt x="1623" y="537"/>
                  <a:pt x="1622" y="537"/>
                  <a:pt x="1620" y="538"/>
                </a:cubicBezTo>
                <a:close/>
                <a:moveTo>
                  <a:pt x="1447" y="733"/>
                </a:moveTo>
                <a:cubicBezTo>
                  <a:pt x="1447" y="733"/>
                  <a:pt x="1448" y="733"/>
                  <a:pt x="1449" y="733"/>
                </a:cubicBezTo>
                <a:cubicBezTo>
                  <a:pt x="1553" y="628"/>
                  <a:pt x="1553" y="628"/>
                  <a:pt x="1553" y="628"/>
                </a:cubicBezTo>
                <a:cubicBezTo>
                  <a:pt x="1575" y="607"/>
                  <a:pt x="1575" y="607"/>
                  <a:pt x="1575" y="607"/>
                </a:cubicBezTo>
                <a:cubicBezTo>
                  <a:pt x="1578" y="604"/>
                  <a:pt x="1578" y="604"/>
                  <a:pt x="1578" y="604"/>
                </a:cubicBezTo>
                <a:cubicBezTo>
                  <a:pt x="1579" y="602"/>
                  <a:pt x="1579" y="601"/>
                  <a:pt x="1578" y="599"/>
                </a:cubicBezTo>
                <a:cubicBezTo>
                  <a:pt x="1577" y="598"/>
                  <a:pt x="1575" y="598"/>
                  <a:pt x="1573" y="599"/>
                </a:cubicBezTo>
                <a:cubicBezTo>
                  <a:pt x="1445" y="728"/>
                  <a:pt x="1445" y="728"/>
                  <a:pt x="1445" y="728"/>
                </a:cubicBezTo>
                <a:cubicBezTo>
                  <a:pt x="1443" y="729"/>
                  <a:pt x="1443" y="731"/>
                  <a:pt x="1445" y="733"/>
                </a:cubicBezTo>
                <a:cubicBezTo>
                  <a:pt x="1445" y="733"/>
                  <a:pt x="1446" y="733"/>
                  <a:pt x="1447" y="733"/>
                </a:cubicBezTo>
                <a:close/>
                <a:moveTo>
                  <a:pt x="1609" y="568"/>
                </a:moveTo>
                <a:cubicBezTo>
                  <a:pt x="1610" y="568"/>
                  <a:pt x="1611" y="569"/>
                  <a:pt x="1612" y="569"/>
                </a:cubicBezTo>
                <a:cubicBezTo>
                  <a:pt x="1612" y="569"/>
                  <a:pt x="1613" y="568"/>
                  <a:pt x="1614" y="568"/>
                </a:cubicBezTo>
                <a:cubicBezTo>
                  <a:pt x="1634" y="547"/>
                  <a:pt x="1634" y="547"/>
                  <a:pt x="1634" y="547"/>
                </a:cubicBezTo>
                <a:cubicBezTo>
                  <a:pt x="1635" y="546"/>
                  <a:pt x="1635" y="544"/>
                  <a:pt x="1634" y="543"/>
                </a:cubicBezTo>
                <a:cubicBezTo>
                  <a:pt x="1633" y="542"/>
                  <a:pt x="1631" y="542"/>
                  <a:pt x="1630" y="543"/>
                </a:cubicBezTo>
                <a:cubicBezTo>
                  <a:pt x="1609" y="563"/>
                  <a:pt x="1609" y="563"/>
                  <a:pt x="1609" y="563"/>
                </a:cubicBezTo>
                <a:cubicBezTo>
                  <a:pt x="1608" y="565"/>
                  <a:pt x="1608" y="567"/>
                  <a:pt x="1609" y="568"/>
                </a:cubicBezTo>
                <a:close/>
                <a:moveTo>
                  <a:pt x="1612" y="574"/>
                </a:moveTo>
                <a:cubicBezTo>
                  <a:pt x="1612" y="574"/>
                  <a:pt x="1612" y="574"/>
                  <a:pt x="1612" y="575"/>
                </a:cubicBezTo>
                <a:cubicBezTo>
                  <a:pt x="1608" y="579"/>
                  <a:pt x="1608" y="579"/>
                  <a:pt x="1608" y="579"/>
                </a:cubicBezTo>
                <a:cubicBezTo>
                  <a:pt x="1607" y="580"/>
                  <a:pt x="1607" y="582"/>
                  <a:pt x="1608" y="583"/>
                </a:cubicBezTo>
                <a:cubicBezTo>
                  <a:pt x="1609" y="584"/>
                  <a:pt x="1609" y="584"/>
                  <a:pt x="1610" y="584"/>
                </a:cubicBezTo>
                <a:cubicBezTo>
                  <a:pt x="1611" y="584"/>
                  <a:pt x="1612" y="584"/>
                  <a:pt x="1612" y="583"/>
                </a:cubicBezTo>
                <a:cubicBezTo>
                  <a:pt x="1616" y="579"/>
                  <a:pt x="1616" y="579"/>
                  <a:pt x="1616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17" y="579"/>
                  <a:pt x="1617" y="579"/>
                  <a:pt x="1617" y="579"/>
                </a:cubicBezTo>
                <a:cubicBezTo>
                  <a:pt x="1646" y="550"/>
                  <a:pt x="1646" y="550"/>
                  <a:pt x="1646" y="550"/>
                </a:cubicBezTo>
                <a:cubicBezTo>
                  <a:pt x="1647" y="548"/>
                  <a:pt x="1647" y="546"/>
                  <a:pt x="1646" y="545"/>
                </a:cubicBezTo>
                <a:cubicBezTo>
                  <a:pt x="1645" y="544"/>
                  <a:pt x="1643" y="544"/>
                  <a:pt x="1642" y="545"/>
                </a:cubicBezTo>
                <a:cubicBezTo>
                  <a:pt x="1613" y="574"/>
                  <a:pt x="1613" y="574"/>
                  <a:pt x="1613" y="574"/>
                </a:cubicBezTo>
                <a:cubicBezTo>
                  <a:pt x="1612" y="574"/>
                  <a:pt x="1612" y="574"/>
                  <a:pt x="1612" y="574"/>
                </a:cubicBezTo>
                <a:close/>
                <a:moveTo>
                  <a:pt x="1446" y="749"/>
                </a:moveTo>
                <a:cubicBezTo>
                  <a:pt x="1587" y="608"/>
                  <a:pt x="1587" y="608"/>
                  <a:pt x="1587" y="608"/>
                </a:cubicBezTo>
                <a:cubicBezTo>
                  <a:pt x="1589" y="607"/>
                  <a:pt x="1589" y="605"/>
                  <a:pt x="1587" y="604"/>
                </a:cubicBezTo>
                <a:cubicBezTo>
                  <a:pt x="1586" y="602"/>
                  <a:pt x="1584" y="602"/>
                  <a:pt x="1583" y="604"/>
                </a:cubicBezTo>
                <a:cubicBezTo>
                  <a:pt x="1442" y="745"/>
                  <a:pt x="1442" y="745"/>
                  <a:pt x="1442" y="745"/>
                </a:cubicBezTo>
                <a:cubicBezTo>
                  <a:pt x="1441" y="745"/>
                  <a:pt x="1441" y="746"/>
                  <a:pt x="1441" y="747"/>
                </a:cubicBezTo>
                <a:cubicBezTo>
                  <a:pt x="1440" y="747"/>
                  <a:pt x="1439" y="747"/>
                  <a:pt x="1439" y="748"/>
                </a:cubicBezTo>
                <a:cubicBezTo>
                  <a:pt x="1436" y="751"/>
                  <a:pt x="1436" y="751"/>
                  <a:pt x="1436" y="751"/>
                </a:cubicBezTo>
                <a:cubicBezTo>
                  <a:pt x="1434" y="752"/>
                  <a:pt x="1434" y="754"/>
                  <a:pt x="1436" y="755"/>
                </a:cubicBezTo>
                <a:cubicBezTo>
                  <a:pt x="1436" y="756"/>
                  <a:pt x="1437" y="756"/>
                  <a:pt x="1438" y="756"/>
                </a:cubicBezTo>
                <a:cubicBezTo>
                  <a:pt x="1439" y="756"/>
                  <a:pt x="1439" y="756"/>
                  <a:pt x="1440" y="755"/>
                </a:cubicBezTo>
                <a:cubicBezTo>
                  <a:pt x="1443" y="752"/>
                  <a:pt x="1443" y="752"/>
                  <a:pt x="1443" y="752"/>
                </a:cubicBezTo>
                <a:cubicBezTo>
                  <a:pt x="1444" y="752"/>
                  <a:pt x="1444" y="751"/>
                  <a:pt x="1444" y="750"/>
                </a:cubicBezTo>
                <a:cubicBezTo>
                  <a:pt x="1445" y="750"/>
                  <a:pt x="1446" y="750"/>
                  <a:pt x="1446" y="749"/>
                </a:cubicBezTo>
                <a:close/>
                <a:moveTo>
                  <a:pt x="1600" y="605"/>
                </a:moveTo>
                <a:cubicBezTo>
                  <a:pt x="1599" y="603"/>
                  <a:pt x="1597" y="603"/>
                  <a:pt x="1596" y="605"/>
                </a:cubicBezTo>
                <a:cubicBezTo>
                  <a:pt x="1445" y="756"/>
                  <a:pt x="1445" y="756"/>
                  <a:pt x="1445" y="756"/>
                </a:cubicBezTo>
                <a:cubicBezTo>
                  <a:pt x="1443" y="757"/>
                  <a:pt x="1443" y="759"/>
                  <a:pt x="1445" y="760"/>
                </a:cubicBezTo>
                <a:cubicBezTo>
                  <a:pt x="1445" y="761"/>
                  <a:pt x="1446" y="761"/>
                  <a:pt x="1447" y="761"/>
                </a:cubicBezTo>
                <a:cubicBezTo>
                  <a:pt x="1447" y="761"/>
                  <a:pt x="1448" y="761"/>
                  <a:pt x="1449" y="760"/>
                </a:cubicBezTo>
                <a:cubicBezTo>
                  <a:pt x="1600" y="609"/>
                  <a:pt x="1600" y="609"/>
                  <a:pt x="1600" y="609"/>
                </a:cubicBezTo>
                <a:cubicBezTo>
                  <a:pt x="1602" y="608"/>
                  <a:pt x="1602" y="606"/>
                  <a:pt x="1600" y="605"/>
                </a:cubicBezTo>
                <a:close/>
                <a:moveTo>
                  <a:pt x="1621" y="584"/>
                </a:moveTo>
                <a:cubicBezTo>
                  <a:pt x="1621" y="585"/>
                  <a:pt x="1622" y="585"/>
                  <a:pt x="1623" y="585"/>
                </a:cubicBezTo>
                <a:cubicBezTo>
                  <a:pt x="1624" y="585"/>
                  <a:pt x="1624" y="585"/>
                  <a:pt x="1625" y="584"/>
                </a:cubicBezTo>
                <a:cubicBezTo>
                  <a:pt x="1653" y="556"/>
                  <a:pt x="1653" y="556"/>
                  <a:pt x="1653" y="556"/>
                </a:cubicBezTo>
                <a:cubicBezTo>
                  <a:pt x="1654" y="555"/>
                  <a:pt x="1654" y="553"/>
                  <a:pt x="1653" y="552"/>
                </a:cubicBezTo>
                <a:cubicBezTo>
                  <a:pt x="1652" y="551"/>
                  <a:pt x="1650" y="551"/>
                  <a:pt x="1649" y="552"/>
                </a:cubicBezTo>
                <a:cubicBezTo>
                  <a:pt x="1621" y="580"/>
                  <a:pt x="1621" y="580"/>
                  <a:pt x="1621" y="580"/>
                </a:cubicBezTo>
                <a:cubicBezTo>
                  <a:pt x="1619" y="581"/>
                  <a:pt x="1619" y="583"/>
                  <a:pt x="1621" y="584"/>
                </a:cubicBezTo>
                <a:close/>
                <a:moveTo>
                  <a:pt x="1664" y="545"/>
                </a:moveTo>
                <a:cubicBezTo>
                  <a:pt x="1664" y="545"/>
                  <a:pt x="1665" y="544"/>
                  <a:pt x="1666" y="544"/>
                </a:cubicBezTo>
                <a:cubicBezTo>
                  <a:pt x="1669" y="540"/>
                  <a:pt x="1669" y="540"/>
                  <a:pt x="1669" y="540"/>
                </a:cubicBezTo>
                <a:cubicBezTo>
                  <a:pt x="1671" y="539"/>
                  <a:pt x="1671" y="537"/>
                  <a:pt x="1669" y="536"/>
                </a:cubicBezTo>
                <a:cubicBezTo>
                  <a:pt x="1668" y="534"/>
                  <a:pt x="1666" y="534"/>
                  <a:pt x="1665" y="536"/>
                </a:cubicBezTo>
                <a:cubicBezTo>
                  <a:pt x="1661" y="539"/>
                  <a:pt x="1661" y="539"/>
                  <a:pt x="1661" y="539"/>
                </a:cubicBezTo>
                <a:cubicBezTo>
                  <a:pt x="1660" y="540"/>
                  <a:pt x="1660" y="542"/>
                  <a:pt x="1661" y="544"/>
                </a:cubicBezTo>
                <a:cubicBezTo>
                  <a:pt x="1662" y="544"/>
                  <a:pt x="1663" y="545"/>
                  <a:pt x="1664" y="545"/>
                </a:cubicBezTo>
                <a:close/>
                <a:moveTo>
                  <a:pt x="1629" y="590"/>
                </a:moveTo>
                <a:cubicBezTo>
                  <a:pt x="1630" y="591"/>
                  <a:pt x="1630" y="591"/>
                  <a:pt x="1631" y="591"/>
                </a:cubicBezTo>
                <a:cubicBezTo>
                  <a:pt x="1632" y="591"/>
                  <a:pt x="1633" y="591"/>
                  <a:pt x="1633" y="590"/>
                </a:cubicBezTo>
                <a:cubicBezTo>
                  <a:pt x="1660" y="564"/>
                  <a:pt x="1660" y="564"/>
                  <a:pt x="1660" y="564"/>
                </a:cubicBezTo>
                <a:cubicBezTo>
                  <a:pt x="1661" y="562"/>
                  <a:pt x="1661" y="560"/>
                  <a:pt x="1660" y="559"/>
                </a:cubicBezTo>
                <a:cubicBezTo>
                  <a:pt x="1659" y="558"/>
                  <a:pt x="1657" y="558"/>
                  <a:pt x="1655" y="559"/>
                </a:cubicBezTo>
                <a:cubicBezTo>
                  <a:pt x="1629" y="586"/>
                  <a:pt x="1629" y="586"/>
                  <a:pt x="1629" y="586"/>
                </a:cubicBezTo>
                <a:cubicBezTo>
                  <a:pt x="1628" y="587"/>
                  <a:pt x="1628" y="589"/>
                  <a:pt x="1629" y="590"/>
                </a:cubicBezTo>
                <a:close/>
                <a:moveTo>
                  <a:pt x="1594" y="625"/>
                </a:moveTo>
                <a:cubicBezTo>
                  <a:pt x="1593" y="624"/>
                  <a:pt x="1591" y="624"/>
                  <a:pt x="1590" y="625"/>
                </a:cubicBezTo>
                <a:cubicBezTo>
                  <a:pt x="1465" y="750"/>
                  <a:pt x="1465" y="750"/>
                  <a:pt x="1465" y="750"/>
                </a:cubicBezTo>
                <a:cubicBezTo>
                  <a:pt x="1463" y="751"/>
                  <a:pt x="1463" y="753"/>
                  <a:pt x="1465" y="754"/>
                </a:cubicBezTo>
                <a:cubicBezTo>
                  <a:pt x="1465" y="755"/>
                  <a:pt x="1466" y="755"/>
                  <a:pt x="1467" y="755"/>
                </a:cubicBezTo>
                <a:cubicBezTo>
                  <a:pt x="1468" y="755"/>
                  <a:pt x="1468" y="755"/>
                  <a:pt x="1469" y="754"/>
                </a:cubicBezTo>
                <a:cubicBezTo>
                  <a:pt x="1594" y="629"/>
                  <a:pt x="1594" y="629"/>
                  <a:pt x="1594" y="629"/>
                </a:cubicBezTo>
                <a:cubicBezTo>
                  <a:pt x="1595" y="628"/>
                  <a:pt x="1595" y="626"/>
                  <a:pt x="1594" y="625"/>
                </a:cubicBezTo>
                <a:close/>
                <a:moveTo>
                  <a:pt x="1630" y="607"/>
                </a:moveTo>
                <a:cubicBezTo>
                  <a:pt x="1637" y="601"/>
                  <a:pt x="1637" y="601"/>
                  <a:pt x="1637" y="601"/>
                </a:cubicBezTo>
                <a:cubicBezTo>
                  <a:pt x="1638" y="600"/>
                  <a:pt x="1638" y="598"/>
                  <a:pt x="1637" y="596"/>
                </a:cubicBezTo>
                <a:cubicBezTo>
                  <a:pt x="1635" y="595"/>
                  <a:pt x="1633" y="595"/>
                  <a:pt x="1632" y="596"/>
                </a:cubicBezTo>
                <a:cubicBezTo>
                  <a:pt x="1626" y="603"/>
                  <a:pt x="1626" y="603"/>
                  <a:pt x="1626" y="603"/>
                </a:cubicBezTo>
                <a:cubicBezTo>
                  <a:pt x="1625" y="604"/>
                  <a:pt x="1625" y="606"/>
                  <a:pt x="1626" y="607"/>
                </a:cubicBezTo>
                <a:cubicBezTo>
                  <a:pt x="1626" y="608"/>
                  <a:pt x="1627" y="608"/>
                  <a:pt x="1628" y="608"/>
                </a:cubicBezTo>
                <a:cubicBezTo>
                  <a:pt x="1629" y="608"/>
                  <a:pt x="1630" y="608"/>
                  <a:pt x="1630" y="607"/>
                </a:cubicBezTo>
                <a:close/>
                <a:moveTo>
                  <a:pt x="1601" y="632"/>
                </a:moveTo>
                <a:cubicBezTo>
                  <a:pt x="1600" y="631"/>
                  <a:pt x="1598" y="631"/>
                  <a:pt x="1597" y="632"/>
                </a:cubicBezTo>
                <a:cubicBezTo>
                  <a:pt x="1479" y="749"/>
                  <a:pt x="1479" y="749"/>
                  <a:pt x="1479" y="749"/>
                </a:cubicBezTo>
                <a:cubicBezTo>
                  <a:pt x="1478" y="751"/>
                  <a:pt x="1478" y="752"/>
                  <a:pt x="1479" y="754"/>
                </a:cubicBezTo>
                <a:cubicBezTo>
                  <a:pt x="1480" y="754"/>
                  <a:pt x="1481" y="755"/>
                  <a:pt x="1481" y="755"/>
                </a:cubicBezTo>
                <a:cubicBezTo>
                  <a:pt x="1482" y="755"/>
                  <a:pt x="1483" y="754"/>
                  <a:pt x="1484" y="754"/>
                </a:cubicBezTo>
                <a:cubicBezTo>
                  <a:pt x="1601" y="636"/>
                  <a:pt x="1601" y="636"/>
                  <a:pt x="1601" y="636"/>
                </a:cubicBezTo>
                <a:cubicBezTo>
                  <a:pt x="1602" y="635"/>
                  <a:pt x="1602" y="633"/>
                  <a:pt x="1601" y="632"/>
                </a:cubicBezTo>
                <a:close/>
                <a:moveTo>
                  <a:pt x="1687" y="549"/>
                </a:moveTo>
                <a:cubicBezTo>
                  <a:pt x="1688" y="549"/>
                  <a:pt x="1689" y="548"/>
                  <a:pt x="1690" y="548"/>
                </a:cubicBezTo>
                <a:cubicBezTo>
                  <a:pt x="1691" y="546"/>
                  <a:pt x="1691" y="546"/>
                  <a:pt x="1691" y="546"/>
                </a:cubicBezTo>
                <a:cubicBezTo>
                  <a:pt x="1692" y="545"/>
                  <a:pt x="1692" y="543"/>
                  <a:pt x="1691" y="542"/>
                </a:cubicBezTo>
                <a:cubicBezTo>
                  <a:pt x="1690" y="541"/>
                  <a:pt x="1688" y="541"/>
                  <a:pt x="1687" y="542"/>
                </a:cubicBezTo>
                <a:cubicBezTo>
                  <a:pt x="1685" y="543"/>
                  <a:pt x="1685" y="543"/>
                  <a:pt x="1685" y="543"/>
                </a:cubicBezTo>
                <a:cubicBezTo>
                  <a:pt x="1684" y="545"/>
                  <a:pt x="1684" y="547"/>
                  <a:pt x="1685" y="548"/>
                </a:cubicBezTo>
                <a:cubicBezTo>
                  <a:pt x="1686" y="548"/>
                  <a:pt x="1687" y="549"/>
                  <a:pt x="1687" y="549"/>
                </a:cubicBezTo>
                <a:close/>
                <a:moveTo>
                  <a:pt x="1654" y="582"/>
                </a:moveTo>
                <a:cubicBezTo>
                  <a:pt x="1655" y="582"/>
                  <a:pt x="1655" y="582"/>
                  <a:pt x="1656" y="581"/>
                </a:cubicBezTo>
                <a:cubicBezTo>
                  <a:pt x="1668" y="570"/>
                  <a:pt x="1668" y="570"/>
                  <a:pt x="1668" y="570"/>
                </a:cubicBezTo>
                <a:cubicBezTo>
                  <a:pt x="1669" y="568"/>
                  <a:pt x="1669" y="566"/>
                  <a:pt x="1668" y="565"/>
                </a:cubicBezTo>
                <a:cubicBezTo>
                  <a:pt x="1666" y="564"/>
                  <a:pt x="1665" y="564"/>
                  <a:pt x="1663" y="565"/>
                </a:cubicBezTo>
                <a:cubicBezTo>
                  <a:pt x="1652" y="577"/>
                  <a:pt x="1652" y="577"/>
                  <a:pt x="1652" y="577"/>
                </a:cubicBezTo>
                <a:cubicBezTo>
                  <a:pt x="1650" y="578"/>
                  <a:pt x="1650" y="580"/>
                  <a:pt x="1652" y="581"/>
                </a:cubicBezTo>
                <a:cubicBezTo>
                  <a:pt x="1652" y="582"/>
                  <a:pt x="1653" y="582"/>
                  <a:pt x="1654" y="582"/>
                </a:cubicBezTo>
                <a:close/>
                <a:moveTo>
                  <a:pt x="1622" y="625"/>
                </a:moveTo>
                <a:cubicBezTo>
                  <a:pt x="1622" y="626"/>
                  <a:pt x="1623" y="626"/>
                  <a:pt x="1624" y="626"/>
                </a:cubicBezTo>
                <a:cubicBezTo>
                  <a:pt x="1625" y="626"/>
                  <a:pt x="1626" y="626"/>
                  <a:pt x="1626" y="625"/>
                </a:cubicBezTo>
                <a:cubicBezTo>
                  <a:pt x="1639" y="613"/>
                  <a:pt x="1639" y="613"/>
                  <a:pt x="1639" y="613"/>
                </a:cubicBezTo>
                <a:cubicBezTo>
                  <a:pt x="1640" y="611"/>
                  <a:pt x="1640" y="609"/>
                  <a:pt x="1639" y="608"/>
                </a:cubicBezTo>
                <a:cubicBezTo>
                  <a:pt x="1638" y="607"/>
                  <a:pt x="1636" y="607"/>
                  <a:pt x="1634" y="608"/>
                </a:cubicBezTo>
                <a:cubicBezTo>
                  <a:pt x="1622" y="621"/>
                  <a:pt x="1622" y="621"/>
                  <a:pt x="1622" y="621"/>
                </a:cubicBezTo>
                <a:cubicBezTo>
                  <a:pt x="1621" y="622"/>
                  <a:pt x="1621" y="624"/>
                  <a:pt x="1622" y="625"/>
                </a:cubicBezTo>
                <a:close/>
                <a:moveTo>
                  <a:pt x="1665" y="577"/>
                </a:moveTo>
                <a:cubicBezTo>
                  <a:pt x="1658" y="584"/>
                  <a:pt x="1658" y="584"/>
                  <a:pt x="1658" y="584"/>
                </a:cubicBezTo>
                <a:cubicBezTo>
                  <a:pt x="1657" y="585"/>
                  <a:pt x="1657" y="587"/>
                  <a:pt x="1658" y="589"/>
                </a:cubicBezTo>
                <a:cubicBezTo>
                  <a:pt x="1659" y="589"/>
                  <a:pt x="1660" y="589"/>
                  <a:pt x="1661" y="589"/>
                </a:cubicBezTo>
                <a:cubicBezTo>
                  <a:pt x="1661" y="589"/>
                  <a:pt x="1662" y="589"/>
                  <a:pt x="1663" y="589"/>
                </a:cubicBezTo>
                <a:cubicBezTo>
                  <a:pt x="1670" y="582"/>
                  <a:pt x="1670" y="582"/>
                  <a:pt x="1670" y="582"/>
                </a:cubicBezTo>
                <a:cubicBezTo>
                  <a:pt x="1671" y="581"/>
                  <a:pt x="1671" y="579"/>
                  <a:pt x="1670" y="577"/>
                </a:cubicBezTo>
                <a:cubicBezTo>
                  <a:pt x="1668" y="576"/>
                  <a:pt x="1666" y="576"/>
                  <a:pt x="1665" y="577"/>
                </a:cubicBezTo>
                <a:close/>
                <a:moveTo>
                  <a:pt x="1609" y="638"/>
                </a:moveTo>
                <a:cubicBezTo>
                  <a:pt x="1608" y="637"/>
                  <a:pt x="1606" y="637"/>
                  <a:pt x="1605" y="638"/>
                </a:cubicBezTo>
                <a:cubicBezTo>
                  <a:pt x="1504" y="738"/>
                  <a:pt x="1504" y="738"/>
                  <a:pt x="1504" y="738"/>
                </a:cubicBezTo>
                <a:cubicBezTo>
                  <a:pt x="1503" y="739"/>
                  <a:pt x="1503" y="741"/>
                  <a:pt x="1504" y="743"/>
                </a:cubicBezTo>
                <a:cubicBezTo>
                  <a:pt x="1505" y="743"/>
                  <a:pt x="1506" y="743"/>
                  <a:pt x="1507" y="743"/>
                </a:cubicBezTo>
                <a:cubicBezTo>
                  <a:pt x="1507" y="743"/>
                  <a:pt x="1508" y="743"/>
                  <a:pt x="1509" y="743"/>
                </a:cubicBezTo>
                <a:cubicBezTo>
                  <a:pt x="1609" y="642"/>
                  <a:pt x="1609" y="642"/>
                  <a:pt x="1609" y="642"/>
                </a:cubicBezTo>
                <a:cubicBezTo>
                  <a:pt x="1610" y="641"/>
                  <a:pt x="1610" y="639"/>
                  <a:pt x="1609" y="638"/>
                </a:cubicBezTo>
                <a:close/>
                <a:moveTo>
                  <a:pt x="1680" y="571"/>
                </a:moveTo>
                <a:cubicBezTo>
                  <a:pt x="1680" y="571"/>
                  <a:pt x="1681" y="570"/>
                  <a:pt x="1682" y="570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8" y="563"/>
                  <a:pt x="1688" y="563"/>
                  <a:pt x="1688" y="563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89" y="562"/>
                  <a:pt x="1689" y="562"/>
                  <a:pt x="1689" y="562"/>
                </a:cubicBezTo>
                <a:cubicBezTo>
                  <a:pt x="1691" y="561"/>
                  <a:pt x="1691" y="561"/>
                  <a:pt x="1691" y="561"/>
                </a:cubicBezTo>
                <a:cubicBezTo>
                  <a:pt x="1695" y="556"/>
                  <a:pt x="1695" y="556"/>
                  <a:pt x="1695" y="556"/>
                </a:cubicBezTo>
                <a:cubicBezTo>
                  <a:pt x="1696" y="555"/>
                  <a:pt x="1696" y="553"/>
                  <a:pt x="1695" y="552"/>
                </a:cubicBezTo>
                <a:cubicBezTo>
                  <a:pt x="1694" y="551"/>
                  <a:pt x="1692" y="551"/>
                  <a:pt x="1691" y="552"/>
                </a:cubicBezTo>
                <a:cubicBezTo>
                  <a:pt x="1677" y="565"/>
                  <a:pt x="1677" y="565"/>
                  <a:pt x="1677" y="565"/>
                </a:cubicBezTo>
                <a:cubicBezTo>
                  <a:pt x="1676" y="566"/>
                  <a:pt x="1676" y="568"/>
                  <a:pt x="1677" y="570"/>
                </a:cubicBezTo>
                <a:cubicBezTo>
                  <a:pt x="1678" y="570"/>
                  <a:pt x="1679" y="571"/>
                  <a:pt x="1680" y="571"/>
                </a:cubicBezTo>
                <a:close/>
                <a:moveTo>
                  <a:pt x="1643" y="618"/>
                </a:moveTo>
                <a:cubicBezTo>
                  <a:pt x="1642" y="617"/>
                  <a:pt x="1640" y="617"/>
                  <a:pt x="1639" y="618"/>
                </a:cubicBezTo>
                <a:cubicBezTo>
                  <a:pt x="1522" y="735"/>
                  <a:pt x="1522" y="735"/>
                  <a:pt x="1522" y="735"/>
                </a:cubicBezTo>
                <a:cubicBezTo>
                  <a:pt x="1521" y="736"/>
                  <a:pt x="1521" y="738"/>
                  <a:pt x="1522" y="739"/>
                </a:cubicBezTo>
                <a:cubicBezTo>
                  <a:pt x="1522" y="740"/>
                  <a:pt x="1523" y="740"/>
                  <a:pt x="1524" y="740"/>
                </a:cubicBezTo>
                <a:cubicBezTo>
                  <a:pt x="1525" y="740"/>
                  <a:pt x="1526" y="740"/>
                  <a:pt x="1526" y="739"/>
                </a:cubicBezTo>
                <a:cubicBezTo>
                  <a:pt x="1643" y="622"/>
                  <a:pt x="1643" y="622"/>
                  <a:pt x="1643" y="622"/>
                </a:cubicBezTo>
                <a:cubicBezTo>
                  <a:pt x="1644" y="621"/>
                  <a:pt x="1644" y="619"/>
                  <a:pt x="1643" y="618"/>
                </a:cubicBezTo>
                <a:close/>
                <a:moveTo>
                  <a:pt x="1666" y="595"/>
                </a:moveTo>
                <a:cubicBezTo>
                  <a:pt x="1666" y="596"/>
                  <a:pt x="1667" y="596"/>
                  <a:pt x="1668" y="596"/>
                </a:cubicBezTo>
                <a:cubicBezTo>
                  <a:pt x="1669" y="596"/>
                  <a:pt x="1669" y="596"/>
                  <a:pt x="1670" y="595"/>
                </a:cubicBezTo>
                <a:cubicBezTo>
                  <a:pt x="1676" y="589"/>
                  <a:pt x="1676" y="589"/>
                  <a:pt x="1676" y="589"/>
                </a:cubicBezTo>
                <a:cubicBezTo>
                  <a:pt x="1677" y="588"/>
                  <a:pt x="1677" y="586"/>
                  <a:pt x="1676" y="585"/>
                </a:cubicBezTo>
                <a:cubicBezTo>
                  <a:pt x="1675" y="584"/>
                  <a:pt x="1673" y="584"/>
                  <a:pt x="1672" y="585"/>
                </a:cubicBezTo>
                <a:cubicBezTo>
                  <a:pt x="1666" y="591"/>
                  <a:pt x="1666" y="591"/>
                  <a:pt x="1666" y="591"/>
                </a:cubicBezTo>
                <a:cubicBezTo>
                  <a:pt x="1665" y="592"/>
                  <a:pt x="1665" y="594"/>
                  <a:pt x="1666" y="595"/>
                </a:cubicBezTo>
                <a:close/>
                <a:moveTo>
                  <a:pt x="1647" y="628"/>
                </a:moveTo>
                <a:cubicBezTo>
                  <a:pt x="1646" y="627"/>
                  <a:pt x="1644" y="627"/>
                  <a:pt x="1643" y="628"/>
                </a:cubicBezTo>
                <a:cubicBezTo>
                  <a:pt x="1536" y="735"/>
                  <a:pt x="1536" y="735"/>
                  <a:pt x="1536" y="735"/>
                </a:cubicBezTo>
                <a:cubicBezTo>
                  <a:pt x="1534" y="736"/>
                  <a:pt x="1534" y="738"/>
                  <a:pt x="1536" y="739"/>
                </a:cubicBezTo>
                <a:cubicBezTo>
                  <a:pt x="1536" y="740"/>
                  <a:pt x="1537" y="740"/>
                  <a:pt x="1538" y="740"/>
                </a:cubicBezTo>
                <a:cubicBezTo>
                  <a:pt x="1538" y="740"/>
                  <a:pt x="1539" y="740"/>
                  <a:pt x="1540" y="739"/>
                </a:cubicBezTo>
                <a:cubicBezTo>
                  <a:pt x="1647" y="632"/>
                  <a:pt x="1647" y="632"/>
                  <a:pt x="1647" y="632"/>
                </a:cubicBezTo>
                <a:cubicBezTo>
                  <a:pt x="1648" y="631"/>
                  <a:pt x="1648" y="629"/>
                  <a:pt x="1647" y="628"/>
                </a:cubicBezTo>
                <a:close/>
                <a:moveTo>
                  <a:pt x="1682" y="589"/>
                </a:moveTo>
                <a:cubicBezTo>
                  <a:pt x="1681" y="589"/>
                  <a:pt x="1681" y="589"/>
                  <a:pt x="1681" y="589"/>
                </a:cubicBezTo>
                <a:cubicBezTo>
                  <a:pt x="1681" y="589"/>
                  <a:pt x="1681" y="589"/>
                  <a:pt x="1681" y="589"/>
                </a:cubicBezTo>
                <a:cubicBezTo>
                  <a:pt x="1676" y="595"/>
                  <a:pt x="1676" y="595"/>
                  <a:pt x="1676" y="595"/>
                </a:cubicBezTo>
                <a:cubicBezTo>
                  <a:pt x="1675" y="596"/>
                  <a:pt x="1675" y="598"/>
                  <a:pt x="1676" y="599"/>
                </a:cubicBezTo>
                <a:cubicBezTo>
                  <a:pt x="1676" y="600"/>
                  <a:pt x="1677" y="600"/>
                  <a:pt x="1678" y="600"/>
                </a:cubicBezTo>
                <a:cubicBezTo>
                  <a:pt x="1679" y="600"/>
                  <a:pt x="1679" y="600"/>
                  <a:pt x="1680" y="599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4"/>
                  <a:pt x="1686" y="594"/>
                  <a:pt x="1686" y="594"/>
                </a:cubicBezTo>
                <a:cubicBezTo>
                  <a:pt x="1686" y="593"/>
                  <a:pt x="1686" y="593"/>
                  <a:pt x="1686" y="593"/>
                </a:cubicBezTo>
                <a:cubicBezTo>
                  <a:pt x="1688" y="592"/>
                  <a:pt x="1688" y="590"/>
                  <a:pt x="1686" y="589"/>
                </a:cubicBezTo>
                <a:cubicBezTo>
                  <a:pt x="1685" y="587"/>
                  <a:pt x="1683" y="587"/>
                  <a:pt x="1682" y="589"/>
                </a:cubicBezTo>
                <a:close/>
                <a:moveTo>
                  <a:pt x="1708" y="570"/>
                </a:moveTo>
                <a:cubicBezTo>
                  <a:pt x="1709" y="570"/>
                  <a:pt x="1710" y="570"/>
                  <a:pt x="1710" y="569"/>
                </a:cubicBezTo>
                <a:cubicBezTo>
                  <a:pt x="1714" y="565"/>
                  <a:pt x="1714" y="565"/>
                  <a:pt x="1714" y="565"/>
                </a:cubicBezTo>
                <a:cubicBezTo>
                  <a:pt x="1715" y="564"/>
                  <a:pt x="1715" y="562"/>
                  <a:pt x="1714" y="561"/>
                </a:cubicBezTo>
                <a:cubicBezTo>
                  <a:pt x="1713" y="560"/>
                  <a:pt x="1711" y="560"/>
                  <a:pt x="1710" y="561"/>
                </a:cubicBezTo>
                <a:cubicBezTo>
                  <a:pt x="1706" y="565"/>
                  <a:pt x="1706" y="565"/>
                  <a:pt x="1706" y="565"/>
                </a:cubicBezTo>
                <a:cubicBezTo>
                  <a:pt x="1705" y="566"/>
                  <a:pt x="1705" y="568"/>
                  <a:pt x="1706" y="569"/>
                </a:cubicBezTo>
                <a:cubicBezTo>
                  <a:pt x="1706" y="570"/>
                  <a:pt x="1707" y="570"/>
                  <a:pt x="1708" y="570"/>
                </a:cubicBezTo>
                <a:close/>
                <a:moveTo>
                  <a:pt x="1690" y="602"/>
                </a:moveTo>
                <a:cubicBezTo>
                  <a:pt x="1690" y="602"/>
                  <a:pt x="1691" y="602"/>
                  <a:pt x="1692" y="602"/>
                </a:cubicBezTo>
                <a:cubicBezTo>
                  <a:pt x="1694" y="600"/>
                  <a:pt x="1694" y="600"/>
                  <a:pt x="1694" y="600"/>
                </a:cubicBezTo>
                <a:cubicBezTo>
                  <a:pt x="1695" y="598"/>
                  <a:pt x="1695" y="596"/>
                  <a:pt x="1694" y="595"/>
                </a:cubicBezTo>
                <a:cubicBezTo>
                  <a:pt x="1692" y="594"/>
                  <a:pt x="1691" y="594"/>
                  <a:pt x="1689" y="595"/>
                </a:cubicBezTo>
                <a:cubicBezTo>
                  <a:pt x="1687" y="597"/>
                  <a:pt x="1687" y="597"/>
                  <a:pt x="1687" y="597"/>
                </a:cubicBezTo>
                <a:cubicBezTo>
                  <a:pt x="1686" y="598"/>
                  <a:pt x="1686" y="600"/>
                  <a:pt x="1687" y="602"/>
                </a:cubicBezTo>
                <a:cubicBezTo>
                  <a:pt x="1688" y="602"/>
                  <a:pt x="1689" y="602"/>
                  <a:pt x="1690" y="602"/>
                </a:cubicBezTo>
                <a:close/>
                <a:moveTo>
                  <a:pt x="1551" y="743"/>
                </a:moveTo>
                <a:cubicBezTo>
                  <a:pt x="1648" y="645"/>
                  <a:pt x="1648" y="645"/>
                  <a:pt x="1648" y="645"/>
                </a:cubicBezTo>
                <a:cubicBezTo>
                  <a:pt x="1649" y="644"/>
                  <a:pt x="1649" y="642"/>
                  <a:pt x="1648" y="641"/>
                </a:cubicBezTo>
                <a:cubicBezTo>
                  <a:pt x="1647" y="639"/>
                  <a:pt x="1645" y="639"/>
                  <a:pt x="1644" y="641"/>
                </a:cubicBezTo>
                <a:cubicBezTo>
                  <a:pt x="1546" y="738"/>
                  <a:pt x="1546" y="738"/>
                  <a:pt x="1546" y="738"/>
                </a:cubicBezTo>
                <a:cubicBezTo>
                  <a:pt x="1545" y="740"/>
                  <a:pt x="1545" y="742"/>
                  <a:pt x="1546" y="743"/>
                </a:cubicBezTo>
                <a:cubicBezTo>
                  <a:pt x="1547" y="743"/>
                  <a:pt x="1548" y="744"/>
                  <a:pt x="1548" y="744"/>
                </a:cubicBezTo>
                <a:cubicBezTo>
                  <a:pt x="1549" y="744"/>
                  <a:pt x="1550" y="743"/>
                  <a:pt x="1551" y="743"/>
                </a:cubicBezTo>
                <a:close/>
                <a:moveTo>
                  <a:pt x="1722" y="584"/>
                </a:moveTo>
                <a:cubicBezTo>
                  <a:pt x="1723" y="584"/>
                  <a:pt x="1723" y="584"/>
                  <a:pt x="1724" y="583"/>
                </a:cubicBezTo>
                <a:cubicBezTo>
                  <a:pt x="1725" y="582"/>
                  <a:pt x="1725" y="582"/>
                  <a:pt x="1725" y="582"/>
                </a:cubicBezTo>
                <a:cubicBezTo>
                  <a:pt x="1726" y="581"/>
                  <a:pt x="1726" y="579"/>
                  <a:pt x="1725" y="578"/>
                </a:cubicBezTo>
                <a:cubicBezTo>
                  <a:pt x="1724" y="577"/>
                  <a:pt x="1722" y="577"/>
                  <a:pt x="1721" y="578"/>
                </a:cubicBezTo>
                <a:cubicBezTo>
                  <a:pt x="1720" y="579"/>
                  <a:pt x="1720" y="579"/>
                  <a:pt x="1720" y="579"/>
                </a:cubicBezTo>
                <a:cubicBezTo>
                  <a:pt x="1718" y="580"/>
                  <a:pt x="1718" y="582"/>
                  <a:pt x="1720" y="583"/>
                </a:cubicBezTo>
                <a:cubicBezTo>
                  <a:pt x="1720" y="584"/>
                  <a:pt x="1721" y="584"/>
                  <a:pt x="1722" y="584"/>
                </a:cubicBezTo>
                <a:close/>
                <a:moveTo>
                  <a:pt x="1647" y="652"/>
                </a:moveTo>
                <a:cubicBezTo>
                  <a:pt x="1549" y="750"/>
                  <a:pt x="1549" y="750"/>
                  <a:pt x="1549" y="750"/>
                </a:cubicBezTo>
                <a:cubicBezTo>
                  <a:pt x="1548" y="751"/>
                  <a:pt x="1548" y="753"/>
                  <a:pt x="1549" y="754"/>
                </a:cubicBezTo>
                <a:cubicBezTo>
                  <a:pt x="1550" y="755"/>
                  <a:pt x="1550" y="755"/>
                  <a:pt x="1551" y="755"/>
                </a:cubicBezTo>
                <a:cubicBezTo>
                  <a:pt x="1552" y="755"/>
                  <a:pt x="1553" y="755"/>
                  <a:pt x="1553" y="754"/>
                </a:cubicBezTo>
                <a:cubicBezTo>
                  <a:pt x="1651" y="656"/>
                  <a:pt x="1651" y="656"/>
                  <a:pt x="1651" y="656"/>
                </a:cubicBezTo>
                <a:cubicBezTo>
                  <a:pt x="1652" y="655"/>
                  <a:pt x="1652" y="653"/>
                  <a:pt x="1651" y="652"/>
                </a:cubicBezTo>
                <a:cubicBezTo>
                  <a:pt x="1650" y="651"/>
                  <a:pt x="1648" y="651"/>
                  <a:pt x="1647" y="652"/>
                </a:cubicBezTo>
                <a:close/>
                <a:moveTo>
                  <a:pt x="1551" y="762"/>
                </a:moveTo>
                <a:cubicBezTo>
                  <a:pt x="1549" y="764"/>
                  <a:pt x="1549" y="764"/>
                  <a:pt x="1549" y="764"/>
                </a:cubicBezTo>
                <a:cubicBezTo>
                  <a:pt x="1548" y="765"/>
                  <a:pt x="1548" y="767"/>
                  <a:pt x="1549" y="768"/>
                </a:cubicBezTo>
                <a:cubicBezTo>
                  <a:pt x="1549" y="769"/>
                  <a:pt x="1550" y="769"/>
                  <a:pt x="1551" y="769"/>
                </a:cubicBezTo>
                <a:cubicBezTo>
                  <a:pt x="1552" y="769"/>
                  <a:pt x="1553" y="769"/>
                  <a:pt x="1553" y="768"/>
                </a:cubicBezTo>
                <a:cubicBezTo>
                  <a:pt x="1555" y="766"/>
                  <a:pt x="1555" y="766"/>
                  <a:pt x="1555" y="766"/>
                </a:cubicBezTo>
                <a:cubicBezTo>
                  <a:pt x="1556" y="765"/>
                  <a:pt x="1556" y="763"/>
                  <a:pt x="1555" y="762"/>
                </a:cubicBezTo>
                <a:cubicBezTo>
                  <a:pt x="1554" y="760"/>
                  <a:pt x="1552" y="760"/>
                  <a:pt x="1551" y="762"/>
                </a:cubicBezTo>
                <a:close/>
                <a:moveTo>
                  <a:pt x="1734" y="586"/>
                </a:moveTo>
                <a:cubicBezTo>
                  <a:pt x="1735" y="586"/>
                  <a:pt x="1735" y="586"/>
                  <a:pt x="1736" y="585"/>
                </a:cubicBezTo>
                <a:cubicBezTo>
                  <a:pt x="1738" y="583"/>
                  <a:pt x="1738" y="583"/>
                  <a:pt x="1738" y="583"/>
                </a:cubicBezTo>
                <a:cubicBezTo>
                  <a:pt x="1739" y="582"/>
                  <a:pt x="1739" y="580"/>
                  <a:pt x="1738" y="579"/>
                </a:cubicBezTo>
                <a:cubicBezTo>
                  <a:pt x="1737" y="577"/>
                  <a:pt x="1735" y="577"/>
                  <a:pt x="1734" y="579"/>
                </a:cubicBezTo>
                <a:cubicBezTo>
                  <a:pt x="1732" y="581"/>
                  <a:pt x="1732" y="581"/>
                  <a:pt x="1732" y="581"/>
                </a:cubicBezTo>
                <a:cubicBezTo>
                  <a:pt x="1730" y="582"/>
                  <a:pt x="1730" y="584"/>
                  <a:pt x="1732" y="585"/>
                </a:cubicBezTo>
                <a:cubicBezTo>
                  <a:pt x="1732" y="586"/>
                  <a:pt x="1733" y="586"/>
                  <a:pt x="1734" y="586"/>
                </a:cubicBezTo>
                <a:close/>
                <a:moveTo>
                  <a:pt x="1568" y="752"/>
                </a:moveTo>
                <a:cubicBezTo>
                  <a:pt x="1569" y="752"/>
                  <a:pt x="1570" y="752"/>
                  <a:pt x="1570" y="751"/>
                </a:cubicBezTo>
                <a:cubicBezTo>
                  <a:pt x="1659" y="662"/>
                  <a:pt x="1659" y="662"/>
                  <a:pt x="1659" y="662"/>
                </a:cubicBezTo>
                <a:cubicBezTo>
                  <a:pt x="1660" y="661"/>
                  <a:pt x="1660" y="659"/>
                  <a:pt x="1659" y="658"/>
                </a:cubicBezTo>
                <a:cubicBezTo>
                  <a:pt x="1658" y="657"/>
                  <a:pt x="1656" y="657"/>
                  <a:pt x="1655" y="658"/>
                </a:cubicBezTo>
                <a:cubicBezTo>
                  <a:pt x="1566" y="747"/>
                  <a:pt x="1566" y="747"/>
                  <a:pt x="1566" y="747"/>
                </a:cubicBezTo>
                <a:cubicBezTo>
                  <a:pt x="1565" y="748"/>
                  <a:pt x="1565" y="750"/>
                  <a:pt x="1566" y="751"/>
                </a:cubicBezTo>
                <a:cubicBezTo>
                  <a:pt x="1567" y="752"/>
                  <a:pt x="1567" y="752"/>
                  <a:pt x="1568" y="752"/>
                </a:cubicBezTo>
                <a:close/>
                <a:moveTo>
                  <a:pt x="1566" y="768"/>
                </a:moveTo>
                <a:cubicBezTo>
                  <a:pt x="1567" y="768"/>
                  <a:pt x="1568" y="767"/>
                  <a:pt x="1568" y="767"/>
                </a:cubicBezTo>
                <a:cubicBezTo>
                  <a:pt x="1661" y="674"/>
                  <a:pt x="1661" y="674"/>
                  <a:pt x="1661" y="674"/>
                </a:cubicBezTo>
                <a:cubicBezTo>
                  <a:pt x="1662" y="673"/>
                  <a:pt x="1662" y="671"/>
                  <a:pt x="1661" y="670"/>
                </a:cubicBezTo>
                <a:cubicBezTo>
                  <a:pt x="1660" y="668"/>
                  <a:pt x="1658" y="668"/>
                  <a:pt x="1657" y="670"/>
                </a:cubicBezTo>
                <a:cubicBezTo>
                  <a:pt x="1564" y="762"/>
                  <a:pt x="1564" y="762"/>
                  <a:pt x="1564" y="762"/>
                </a:cubicBezTo>
                <a:cubicBezTo>
                  <a:pt x="1563" y="764"/>
                  <a:pt x="1563" y="766"/>
                  <a:pt x="1564" y="767"/>
                </a:cubicBezTo>
                <a:cubicBezTo>
                  <a:pt x="1565" y="767"/>
                  <a:pt x="1565" y="768"/>
                  <a:pt x="1566" y="768"/>
                </a:cubicBezTo>
                <a:close/>
                <a:moveTo>
                  <a:pt x="1738" y="588"/>
                </a:moveTo>
                <a:cubicBezTo>
                  <a:pt x="1736" y="591"/>
                  <a:pt x="1736" y="591"/>
                  <a:pt x="1736" y="591"/>
                </a:cubicBezTo>
                <a:cubicBezTo>
                  <a:pt x="1735" y="592"/>
                  <a:pt x="1735" y="594"/>
                  <a:pt x="1736" y="595"/>
                </a:cubicBezTo>
                <a:cubicBezTo>
                  <a:pt x="1736" y="596"/>
                  <a:pt x="1737" y="596"/>
                  <a:pt x="1738" y="596"/>
                </a:cubicBezTo>
                <a:cubicBezTo>
                  <a:pt x="1739" y="596"/>
                  <a:pt x="1739" y="596"/>
                  <a:pt x="1740" y="595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3" y="592"/>
                  <a:pt x="1743" y="592"/>
                </a:cubicBezTo>
                <a:cubicBezTo>
                  <a:pt x="1743" y="592"/>
                  <a:pt x="1744" y="592"/>
                  <a:pt x="1744" y="591"/>
                </a:cubicBezTo>
                <a:cubicBezTo>
                  <a:pt x="1746" y="589"/>
                  <a:pt x="1746" y="589"/>
                  <a:pt x="1746" y="589"/>
                </a:cubicBezTo>
                <a:cubicBezTo>
                  <a:pt x="1747" y="588"/>
                  <a:pt x="1747" y="586"/>
                  <a:pt x="1746" y="585"/>
                </a:cubicBezTo>
                <a:cubicBezTo>
                  <a:pt x="1745" y="584"/>
                  <a:pt x="1743" y="584"/>
                  <a:pt x="1742" y="585"/>
                </a:cubicBezTo>
                <a:cubicBezTo>
                  <a:pt x="1739" y="587"/>
                  <a:pt x="1739" y="587"/>
                  <a:pt x="1739" y="587"/>
                </a:cubicBezTo>
                <a:cubicBezTo>
                  <a:pt x="1739" y="587"/>
                  <a:pt x="1739" y="587"/>
                  <a:pt x="1739" y="588"/>
                </a:cubicBezTo>
                <a:cubicBezTo>
                  <a:pt x="1739" y="588"/>
                  <a:pt x="1739" y="588"/>
                  <a:pt x="1738" y="588"/>
                </a:cubicBezTo>
                <a:close/>
                <a:moveTo>
                  <a:pt x="1667" y="677"/>
                </a:moveTo>
                <a:cubicBezTo>
                  <a:pt x="1666" y="676"/>
                  <a:pt x="1664" y="676"/>
                  <a:pt x="1663" y="677"/>
                </a:cubicBezTo>
                <a:cubicBezTo>
                  <a:pt x="1565" y="776"/>
                  <a:pt x="1565" y="776"/>
                  <a:pt x="1565" y="776"/>
                </a:cubicBezTo>
                <a:cubicBezTo>
                  <a:pt x="1563" y="777"/>
                  <a:pt x="1563" y="779"/>
                  <a:pt x="1565" y="780"/>
                </a:cubicBezTo>
                <a:cubicBezTo>
                  <a:pt x="1565" y="781"/>
                  <a:pt x="1566" y="781"/>
                  <a:pt x="1567" y="781"/>
                </a:cubicBezTo>
                <a:cubicBezTo>
                  <a:pt x="1567" y="781"/>
                  <a:pt x="1568" y="781"/>
                  <a:pt x="1569" y="780"/>
                </a:cubicBezTo>
                <a:cubicBezTo>
                  <a:pt x="1667" y="682"/>
                  <a:pt x="1667" y="682"/>
                  <a:pt x="1667" y="682"/>
                </a:cubicBezTo>
                <a:cubicBezTo>
                  <a:pt x="1669" y="681"/>
                  <a:pt x="1669" y="679"/>
                  <a:pt x="1667" y="677"/>
                </a:cubicBezTo>
                <a:close/>
                <a:moveTo>
                  <a:pt x="1737" y="612"/>
                </a:moveTo>
                <a:cubicBezTo>
                  <a:pt x="1738" y="611"/>
                  <a:pt x="1738" y="609"/>
                  <a:pt x="1737" y="608"/>
                </a:cubicBezTo>
                <a:cubicBezTo>
                  <a:pt x="1736" y="607"/>
                  <a:pt x="1734" y="607"/>
                  <a:pt x="1733" y="608"/>
                </a:cubicBezTo>
                <a:cubicBezTo>
                  <a:pt x="1732" y="609"/>
                  <a:pt x="1732" y="609"/>
                  <a:pt x="1732" y="609"/>
                </a:cubicBezTo>
                <a:cubicBezTo>
                  <a:pt x="1731" y="610"/>
                  <a:pt x="1731" y="612"/>
                  <a:pt x="1732" y="613"/>
                </a:cubicBezTo>
                <a:cubicBezTo>
                  <a:pt x="1732" y="614"/>
                  <a:pt x="1733" y="614"/>
                  <a:pt x="1734" y="614"/>
                </a:cubicBezTo>
                <a:cubicBezTo>
                  <a:pt x="1735" y="614"/>
                  <a:pt x="1736" y="614"/>
                  <a:pt x="1736" y="613"/>
                </a:cubicBezTo>
                <a:lnTo>
                  <a:pt x="1737" y="612"/>
                </a:lnTo>
                <a:close/>
                <a:moveTo>
                  <a:pt x="1743" y="597"/>
                </a:moveTo>
                <a:cubicBezTo>
                  <a:pt x="1742" y="598"/>
                  <a:pt x="1742" y="600"/>
                  <a:pt x="1743" y="602"/>
                </a:cubicBezTo>
                <a:cubicBezTo>
                  <a:pt x="1744" y="602"/>
                  <a:pt x="1745" y="602"/>
                  <a:pt x="1745" y="602"/>
                </a:cubicBezTo>
                <a:cubicBezTo>
                  <a:pt x="1746" y="602"/>
                  <a:pt x="1747" y="602"/>
                  <a:pt x="1748" y="602"/>
                </a:cubicBezTo>
                <a:cubicBezTo>
                  <a:pt x="1750" y="599"/>
                  <a:pt x="1750" y="599"/>
                  <a:pt x="1750" y="599"/>
                </a:cubicBezTo>
                <a:cubicBezTo>
                  <a:pt x="1751" y="598"/>
                  <a:pt x="1751" y="596"/>
                  <a:pt x="1750" y="595"/>
                </a:cubicBezTo>
                <a:cubicBezTo>
                  <a:pt x="1749" y="593"/>
                  <a:pt x="1747" y="593"/>
                  <a:pt x="1746" y="595"/>
                </a:cubicBezTo>
                <a:lnTo>
                  <a:pt x="1743" y="597"/>
                </a:lnTo>
                <a:close/>
                <a:moveTo>
                  <a:pt x="1668" y="687"/>
                </a:moveTo>
                <a:cubicBezTo>
                  <a:pt x="1574" y="780"/>
                  <a:pt x="1574" y="780"/>
                  <a:pt x="1574" y="780"/>
                </a:cubicBezTo>
                <a:cubicBezTo>
                  <a:pt x="1573" y="782"/>
                  <a:pt x="1573" y="784"/>
                  <a:pt x="1574" y="785"/>
                </a:cubicBezTo>
                <a:cubicBezTo>
                  <a:pt x="1575" y="785"/>
                  <a:pt x="1575" y="786"/>
                  <a:pt x="1576" y="786"/>
                </a:cubicBezTo>
                <a:cubicBezTo>
                  <a:pt x="1577" y="786"/>
                  <a:pt x="1578" y="785"/>
                  <a:pt x="1578" y="785"/>
                </a:cubicBezTo>
                <a:cubicBezTo>
                  <a:pt x="1672" y="691"/>
                  <a:pt x="1672" y="691"/>
                  <a:pt x="1672" y="691"/>
                </a:cubicBezTo>
                <a:cubicBezTo>
                  <a:pt x="1673" y="690"/>
                  <a:pt x="1673" y="688"/>
                  <a:pt x="1672" y="687"/>
                </a:cubicBezTo>
                <a:cubicBezTo>
                  <a:pt x="1671" y="686"/>
                  <a:pt x="1669" y="686"/>
                  <a:pt x="1668" y="687"/>
                </a:cubicBezTo>
                <a:close/>
                <a:moveTo>
                  <a:pt x="1674" y="699"/>
                </a:moveTo>
                <a:cubicBezTo>
                  <a:pt x="1673" y="697"/>
                  <a:pt x="1671" y="697"/>
                  <a:pt x="1670" y="699"/>
                </a:cubicBezTo>
                <a:cubicBezTo>
                  <a:pt x="1590" y="778"/>
                  <a:pt x="1590" y="778"/>
                  <a:pt x="1590" y="778"/>
                </a:cubicBezTo>
                <a:cubicBezTo>
                  <a:pt x="1589" y="779"/>
                  <a:pt x="1589" y="781"/>
                  <a:pt x="1590" y="782"/>
                </a:cubicBezTo>
                <a:cubicBezTo>
                  <a:pt x="1591" y="783"/>
                  <a:pt x="1592" y="783"/>
                  <a:pt x="1593" y="783"/>
                </a:cubicBezTo>
                <a:cubicBezTo>
                  <a:pt x="1593" y="783"/>
                  <a:pt x="1594" y="783"/>
                  <a:pt x="1595" y="782"/>
                </a:cubicBezTo>
                <a:cubicBezTo>
                  <a:pt x="1674" y="703"/>
                  <a:pt x="1674" y="703"/>
                  <a:pt x="1674" y="703"/>
                </a:cubicBezTo>
                <a:cubicBezTo>
                  <a:pt x="1675" y="702"/>
                  <a:pt x="1675" y="700"/>
                  <a:pt x="1674" y="699"/>
                </a:cubicBezTo>
                <a:close/>
                <a:moveTo>
                  <a:pt x="1584" y="798"/>
                </a:moveTo>
                <a:cubicBezTo>
                  <a:pt x="1572" y="810"/>
                  <a:pt x="1572" y="810"/>
                  <a:pt x="1572" y="810"/>
                </a:cubicBezTo>
                <a:cubicBezTo>
                  <a:pt x="1571" y="812"/>
                  <a:pt x="1571" y="814"/>
                  <a:pt x="1572" y="815"/>
                </a:cubicBezTo>
                <a:cubicBezTo>
                  <a:pt x="1573" y="815"/>
                  <a:pt x="1573" y="816"/>
                  <a:pt x="1574" y="816"/>
                </a:cubicBezTo>
                <a:cubicBezTo>
                  <a:pt x="1575" y="816"/>
                  <a:pt x="1576" y="815"/>
                  <a:pt x="1576" y="815"/>
                </a:cubicBezTo>
                <a:cubicBezTo>
                  <a:pt x="1589" y="803"/>
                  <a:pt x="1589" y="803"/>
                  <a:pt x="1589" y="803"/>
                </a:cubicBezTo>
                <a:cubicBezTo>
                  <a:pt x="1590" y="801"/>
                  <a:pt x="1590" y="799"/>
                  <a:pt x="1589" y="798"/>
                </a:cubicBezTo>
                <a:cubicBezTo>
                  <a:pt x="1587" y="797"/>
                  <a:pt x="1585" y="797"/>
                  <a:pt x="1584" y="798"/>
                </a:cubicBezTo>
                <a:close/>
                <a:moveTo>
                  <a:pt x="1668" y="715"/>
                </a:moveTo>
                <a:cubicBezTo>
                  <a:pt x="1606" y="776"/>
                  <a:pt x="1606" y="776"/>
                  <a:pt x="1606" y="776"/>
                </a:cubicBezTo>
                <a:cubicBezTo>
                  <a:pt x="1605" y="777"/>
                  <a:pt x="1605" y="779"/>
                  <a:pt x="1606" y="780"/>
                </a:cubicBezTo>
                <a:cubicBezTo>
                  <a:pt x="1607" y="781"/>
                  <a:pt x="1608" y="781"/>
                  <a:pt x="1609" y="781"/>
                </a:cubicBezTo>
                <a:cubicBezTo>
                  <a:pt x="1609" y="781"/>
                  <a:pt x="1610" y="781"/>
                  <a:pt x="1611" y="780"/>
                </a:cubicBezTo>
                <a:cubicBezTo>
                  <a:pt x="1672" y="719"/>
                  <a:pt x="1672" y="719"/>
                  <a:pt x="1672" y="719"/>
                </a:cubicBezTo>
                <a:cubicBezTo>
                  <a:pt x="1673" y="718"/>
                  <a:pt x="1673" y="716"/>
                  <a:pt x="1672" y="715"/>
                </a:cubicBezTo>
                <a:cubicBezTo>
                  <a:pt x="1671" y="714"/>
                  <a:pt x="1669" y="714"/>
                  <a:pt x="1668" y="715"/>
                </a:cubicBezTo>
                <a:close/>
                <a:moveTo>
                  <a:pt x="1746" y="655"/>
                </a:moveTo>
                <a:cubicBezTo>
                  <a:pt x="1745" y="654"/>
                  <a:pt x="1743" y="654"/>
                  <a:pt x="1742" y="655"/>
                </a:cubicBezTo>
                <a:cubicBezTo>
                  <a:pt x="1740" y="656"/>
                  <a:pt x="1740" y="656"/>
                  <a:pt x="1740" y="656"/>
                </a:cubicBezTo>
                <a:cubicBezTo>
                  <a:pt x="1739" y="657"/>
                  <a:pt x="1739" y="659"/>
                  <a:pt x="1740" y="660"/>
                </a:cubicBezTo>
                <a:cubicBezTo>
                  <a:pt x="1741" y="661"/>
                  <a:pt x="1742" y="661"/>
                  <a:pt x="1743" y="661"/>
                </a:cubicBezTo>
                <a:cubicBezTo>
                  <a:pt x="1743" y="661"/>
                  <a:pt x="1744" y="661"/>
                  <a:pt x="1745" y="660"/>
                </a:cubicBezTo>
                <a:cubicBezTo>
                  <a:pt x="1746" y="659"/>
                  <a:pt x="1746" y="659"/>
                  <a:pt x="1746" y="659"/>
                </a:cubicBezTo>
                <a:cubicBezTo>
                  <a:pt x="1747" y="658"/>
                  <a:pt x="1747" y="656"/>
                  <a:pt x="1746" y="655"/>
                </a:cubicBezTo>
                <a:close/>
                <a:moveTo>
                  <a:pt x="1769" y="635"/>
                </a:moveTo>
                <a:cubicBezTo>
                  <a:pt x="1770" y="635"/>
                  <a:pt x="1771" y="634"/>
                  <a:pt x="1771" y="634"/>
                </a:cubicBezTo>
                <a:cubicBezTo>
                  <a:pt x="1775" y="630"/>
                  <a:pt x="1775" y="630"/>
                  <a:pt x="1775" y="630"/>
                </a:cubicBezTo>
                <a:cubicBezTo>
                  <a:pt x="1777" y="629"/>
                  <a:pt x="1777" y="627"/>
                  <a:pt x="1775" y="625"/>
                </a:cubicBezTo>
                <a:cubicBezTo>
                  <a:pt x="1774" y="624"/>
                  <a:pt x="1772" y="624"/>
                  <a:pt x="1771" y="625"/>
                </a:cubicBezTo>
                <a:cubicBezTo>
                  <a:pt x="1767" y="629"/>
                  <a:pt x="1767" y="629"/>
                  <a:pt x="1767" y="629"/>
                </a:cubicBezTo>
                <a:cubicBezTo>
                  <a:pt x="1766" y="631"/>
                  <a:pt x="1766" y="633"/>
                  <a:pt x="1767" y="634"/>
                </a:cubicBezTo>
                <a:cubicBezTo>
                  <a:pt x="1768" y="634"/>
                  <a:pt x="1768" y="635"/>
                  <a:pt x="1769" y="635"/>
                </a:cubicBezTo>
                <a:close/>
                <a:moveTo>
                  <a:pt x="1745" y="665"/>
                </a:moveTo>
                <a:cubicBezTo>
                  <a:pt x="1744" y="666"/>
                  <a:pt x="1744" y="668"/>
                  <a:pt x="1745" y="670"/>
                </a:cubicBezTo>
                <a:cubicBezTo>
                  <a:pt x="1746" y="670"/>
                  <a:pt x="1747" y="671"/>
                  <a:pt x="1747" y="671"/>
                </a:cubicBezTo>
                <a:cubicBezTo>
                  <a:pt x="1748" y="671"/>
                  <a:pt x="1749" y="670"/>
                  <a:pt x="1750" y="670"/>
                </a:cubicBezTo>
                <a:cubicBezTo>
                  <a:pt x="1754" y="665"/>
                  <a:pt x="1754" y="665"/>
                  <a:pt x="1754" y="665"/>
                </a:cubicBezTo>
                <a:cubicBezTo>
                  <a:pt x="1755" y="664"/>
                  <a:pt x="1755" y="662"/>
                  <a:pt x="1754" y="661"/>
                </a:cubicBezTo>
                <a:cubicBezTo>
                  <a:pt x="1752" y="660"/>
                  <a:pt x="1750" y="660"/>
                  <a:pt x="1749" y="661"/>
                </a:cubicBezTo>
                <a:lnTo>
                  <a:pt x="1745" y="665"/>
                </a:lnTo>
                <a:close/>
                <a:moveTo>
                  <a:pt x="1751" y="677"/>
                </a:moveTo>
                <a:cubicBezTo>
                  <a:pt x="1752" y="678"/>
                  <a:pt x="1753" y="678"/>
                  <a:pt x="1754" y="678"/>
                </a:cubicBezTo>
                <a:cubicBezTo>
                  <a:pt x="1754" y="678"/>
                  <a:pt x="1755" y="678"/>
                  <a:pt x="1756" y="677"/>
                </a:cubicBezTo>
                <a:cubicBezTo>
                  <a:pt x="1760" y="673"/>
                  <a:pt x="1760" y="673"/>
                  <a:pt x="1760" y="673"/>
                </a:cubicBezTo>
                <a:cubicBezTo>
                  <a:pt x="1761" y="672"/>
                  <a:pt x="1761" y="670"/>
                  <a:pt x="1760" y="669"/>
                </a:cubicBezTo>
                <a:cubicBezTo>
                  <a:pt x="1759" y="667"/>
                  <a:pt x="1757" y="667"/>
                  <a:pt x="1756" y="669"/>
                </a:cubicBezTo>
                <a:cubicBezTo>
                  <a:pt x="1751" y="673"/>
                  <a:pt x="1751" y="673"/>
                  <a:pt x="1751" y="673"/>
                </a:cubicBezTo>
                <a:cubicBezTo>
                  <a:pt x="1750" y="674"/>
                  <a:pt x="1750" y="676"/>
                  <a:pt x="1751" y="677"/>
                </a:cubicBezTo>
                <a:close/>
                <a:moveTo>
                  <a:pt x="1692" y="817"/>
                </a:moveTo>
                <a:cubicBezTo>
                  <a:pt x="1674" y="834"/>
                  <a:pt x="1674" y="834"/>
                  <a:pt x="1674" y="834"/>
                </a:cubicBezTo>
                <a:cubicBezTo>
                  <a:pt x="1673" y="835"/>
                  <a:pt x="1673" y="837"/>
                  <a:pt x="1674" y="839"/>
                </a:cubicBezTo>
                <a:cubicBezTo>
                  <a:pt x="1675" y="839"/>
                  <a:pt x="1675" y="839"/>
                  <a:pt x="1676" y="839"/>
                </a:cubicBezTo>
                <a:cubicBezTo>
                  <a:pt x="1677" y="839"/>
                  <a:pt x="1678" y="839"/>
                  <a:pt x="1678" y="839"/>
                </a:cubicBezTo>
                <a:cubicBezTo>
                  <a:pt x="1696" y="821"/>
                  <a:pt x="1696" y="821"/>
                  <a:pt x="1696" y="821"/>
                </a:cubicBezTo>
                <a:cubicBezTo>
                  <a:pt x="1697" y="820"/>
                  <a:pt x="1697" y="818"/>
                  <a:pt x="1696" y="817"/>
                </a:cubicBezTo>
                <a:cubicBezTo>
                  <a:pt x="1695" y="815"/>
                  <a:pt x="1693" y="815"/>
                  <a:pt x="1692" y="817"/>
                </a:cubicBezTo>
                <a:close/>
                <a:moveTo>
                  <a:pt x="1756" y="766"/>
                </a:moveTo>
                <a:cubicBezTo>
                  <a:pt x="1756" y="766"/>
                  <a:pt x="1756" y="766"/>
                  <a:pt x="1756" y="766"/>
                </a:cubicBezTo>
                <a:cubicBezTo>
                  <a:pt x="1755" y="768"/>
                  <a:pt x="1755" y="768"/>
                  <a:pt x="1755" y="768"/>
                </a:cubicBezTo>
                <a:cubicBezTo>
                  <a:pt x="1753" y="769"/>
                  <a:pt x="1753" y="771"/>
                  <a:pt x="1755" y="772"/>
                </a:cubicBezTo>
                <a:cubicBezTo>
                  <a:pt x="1755" y="773"/>
                  <a:pt x="1756" y="773"/>
                  <a:pt x="1757" y="773"/>
                </a:cubicBezTo>
                <a:cubicBezTo>
                  <a:pt x="1758" y="773"/>
                  <a:pt x="1758" y="773"/>
                  <a:pt x="1759" y="772"/>
                </a:cubicBezTo>
                <a:cubicBezTo>
                  <a:pt x="1760" y="771"/>
                  <a:pt x="1760" y="771"/>
                  <a:pt x="1760" y="771"/>
                </a:cubicBezTo>
                <a:cubicBezTo>
                  <a:pt x="1760" y="771"/>
                  <a:pt x="1761" y="770"/>
                  <a:pt x="1761" y="770"/>
                </a:cubicBezTo>
                <a:cubicBezTo>
                  <a:pt x="1761" y="770"/>
                  <a:pt x="1761" y="770"/>
                  <a:pt x="1761" y="770"/>
                </a:cubicBezTo>
                <a:cubicBezTo>
                  <a:pt x="1766" y="765"/>
                  <a:pt x="1766" y="765"/>
                  <a:pt x="1766" y="765"/>
                </a:cubicBezTo>
                <a:cubicBezTo>
                  <a:pt x="1767" y="764"/>
                  <a:pt x="1767" y="762"/>
                  <a:pt x="1766" y="761"/>
                </a:cubicBezTo>
                <a:cubicBezTo>
                  <a:pt x="1765" y="760"/>
                  <a:pt x="1763" y="760"/>
                  <a:pt x="1762" y="761"/>
                </a:cubicBezTo>
                <a:cubicBezTo>
                  <a:pt x="1757" y="765"/>
                  <a:pt x="1757" y="765"/>
                  <a:pt x="1757" y="765"/>
                </a:cubicBezTo>
                <a:cubicBezTo>
                  <a:pt x="1757" y="766"/>
                  <a:pt x="1757" y="766"/>
                  <a:pt x="1756" y="766"/>
                </a:cubicBezTo>
                <a:close/>
                <a:moveTo>
                  <a:pt x="1728" y="794"/>
                </a:moveTo>
                <a:cubicBezTo>
                  <a:pt x="1703" y="820"/>
                  <a:pt x="1703" y="820"/>
                  <a:pt x="1703" y="820"/>
                </a:cubicBezTo>
                <a:cubicBezTo>
                  <a:pt x="1701" y="821"/>
                  <a:pt x="1701" y="823"/>
                  <a:pt x="1703" y="824"/>
                </a:cubicBezTo>
                <a:cubicBezTo>
                  <a:pt x="1703" y="825"/>
                  <a:pt x="1704" y="825"/>
                  <a:pt x="1705" y="825"/>
                </a:cubicBezTo>
                <a:cubicBezTo>
                  <a:pt x="1706" y="825"/>
                  <a:pt x="1706" y="825"/>
                  <a:pt x="1707" y="824"/>
                </a:cubicBezTo>
                <a:cubicBezTo>
                  <a:pt x="1732" y="799"/>
                  <a:pt x="1732" y="799"/>
                  <a:pt x="1732" y="799"/>
                </a:cubicBezTo>
                <a:cubicBezTo>
                  <a:pt x="1733" y="798"/>
                  <a:pt x="1733" y="796"/>
                  <a:pt x="1732" y="794"/>
                </a:cubicBezTo>
                <a:cubicBezTo>
                  <a:pt x="1731" y="793"/>
                  <a:pt x="1729" y="793"/>
                  <a:pt x="1728" y="794"/>
                </a:cubicBezTo>
                <a:close/>
                <a:moveTo>
                  <a:pt x="1769" y="771"/>
                </a:moveTo>
                <a:cubicBezTo>
                  <a:pt x="1768" y="770"/>
                  <a:pt x="1766" y="770"/>
                  <a:pt x="1765" y="771"/>
                </a:cubicBezTo>
                <a:cubicBezTo>
                  <a:pt x="1744" y="792"/>
                  <a:pt x="1744" y="792"/>
                  <a:pt x="1744" y="792"/>
                </a:cubicBezTo>
                <a:cubicBezTo>
                  <a:pt x="1743" y="794"/>
                  <a:pt x="1743" y="795"/>
                  <a:pt x="1744" y="797"/>
                </a:cubicBezTo>
                <a:cubicBezTo>
                  <a:pt x="1745" y="797"/>
                  <a:pt x="1745" y="798"/>
                  <a:pt x="1746" y="798"/>
                </a:cubicBezTo>
                <a:cubicBezTo>
                  <a:pt x="1747" y="798"/>
                  <a:pt x="1748" y="797"/>
                  <a:pt x="1748" y="797"/>
                </a:cubicBezTo>
                <a:cubicBezTo>
                  <a:pt x="1769" y="776"/>
                  <a:pt x="1769" y="776"/>
                  <a:pt x="1769" y="776"/>
                </a:cubicBezTo>
                <a:cubicBezTo>
                  <a:pt x="1771" y="774"/>
                  <a:pt x="1771" y="773"/>
                  <a:pt x="1769" y="771"/>
                </a:cubicBezTo>
                <a:close/>
                <a:moveTo>
                  <a:pt x="1739" y="797"/>
                </a:moveTo>
                <a:cubicBezTo>
                  <a:pt x="1737" y="799"/>
                  <a:pt x="1737" y="799"/>
                  <a:pt x="1737" y="799"/>
                </a:cubicBezTo>
                <a:cubicBezTo>
                  <a:pt x="1736" y="800"/>
                  <a:pt x="1736" y="802"/>
                  <a:pt x="1737" y="804"/>
                </a:cubicBezTo>
                <a:cubicBezTo>
                  <a:pt x="1738" y="804"/>
                  <a:pt x="1738" y="804"/>
                  <a:pt x="1739" y="804"/>
                </a:cubicBezTo>
                <a:cubicBezTo>
                  <a:pt x="1740" y="804"/>
                  <a:pt x="1741" y="804"/>
                  <a:pt x="1741" y="804"/>
                </a:cubicBezTo>
                <a:cubicBezTo>
                  <a:pt x="1743" y="802"/>
                  <a:pt x="1743" y="802"/>
                  <a:pt x="1743" y="802"/>
                </a:cubicBezTo>
                <a:cubicBezTo>
                  <a:pt x="1744" y="801"/>
                  <a:pt x="1744" y="799"/>
                  <a:pt x="1743" y="797"/>
                </a:cubicBezTo>
                <a:cubicBezTo>
                  <a:pt x="1742" y="796"/>
                  <a:pt x="1740" y="796"/>
                  <a:pt x="1739" y="797"/>
                </a:cubicBezTo>
                <a:close/>
                <a:moveTo>
                  <a:pt x="1778" y="776"/>
                </a:moveTo>
                <a:cubicBezTo>
                  <a:pt x="1777" y="775"/>
                  <a:pt x="1775" y="775"/>
                  <a:pt x="1774" y="776"/>
                </a:cubicBezTo>
                <a:cubicBezTo>
                  <a:pt x="1765" y="785"/>
                  <a:pt x="1765" y="785"/>
                  <a:pt x="1765" y="785"/>
                </a:cubicBezTo>
                <a:cubicBezTo>
                  <a:pt x="1764" y="787"/>
                  <a:pt x="1764" y="789"/>
                  <a:pt x="1765" y="790"/>
                </a:cubicBezTo>
                <a:cubicBezTo>
                  <a:pt x="1765" y="790"/>
                  <a:pt x="1766" y="791"/>
                  <a:pt x="1767" y="791"/>
                </a:cubicBezTo>
                <a:cubicBezTo>
                  <a:pt x="1768" y="791"/>
                  <a:pt x="1769" y="790"/>
                  <a:pt x="1769" y="790"/>
                </a:cubicBezTo>
                <a:cubicBezTo>
                  <a:pt x="1778" y="781"/>
                  <a:pt x="1778" y="781"/>
                  <a:pt x="1778" y="781"/>
                </a:cubicBezTo>
                <a:cubicBezTo>
                  <a:pt x="1779" y="779"/>
                  <a:pt x="1779" y="778"/>
                  <a:pt x="1778" y="776"/>
                </a:cubicBezTo>
                <a:close/>
                <a:moveTo>
                  <a:pt x="465" y="877"/>
                </a:moveTo>
                <a:cubicBezTo>
                  <a:pt x="466" y="876"/>
                  <a:pt x="466" y="874"/>
                  <a:pt x="465" y="873"/>
                </a:cubicBezTo>
                <a:cubicBezTo>
                  <a:pt x="464" y="872"/>
                  <a:pt x="462" y="872"/>
                  <a:pt x="461" y="873"/>
                </a:cubicBezTo>
                <a:cubicBezTo>
                  <a:pt x="456" y="878"/>
                  <a:pt x="456" y="878"/>
                  <a:pt x="456" y="878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6" y="879"/>
                  <a:pt x="456" y="879"/>
                  <a:pt x="456" y="879"/>
                </a:cubicBezTo>
                <a:cubicBezTo>
                  <a:pt x="454" y="880"/>
                  <a:pt x="454" y="880"/>
                  <a:pt x="454" y="880"/>
                </a:cubicBezTo>
                <a:cubicBezTo>
                  <a:pt x="454" y="879"/>
                  <a:pt x="454" y="879"/>
                  <a:pt x="454" y="879"/>
                </a:cubicBezTo>
                <a:cubicBezTo>
                  <a:pt x="450" y="884"/>
                  <a:pt x="450" y="884"/>
                  <a:pt x="450" y="884"/>
                </a:cubicBezTo>
                <a:cubicBezTo>
                  <a:pt x="448" y="885"/>
                  <a:pt x="448" y="887"/>
                  <a:pt x="450" y="889"/>
                </a:cubicBezTo>
                <a:cubicBezTo>
                  <a:pt x="450" y="889"/>
                  <a:pt x="451" y="889"/>
                  <a:pt x="452" y="889"/>
                </a:cubicBezTo>
                <a:cubicBezTo>
                  <a:pt x="453" y="889"/>
                  <a:pt x="453" y="889"/>
                  <a:pt x="454" y="889"/>
                </a:cubicBezTo>
                <a:cubicBezTo>
                  <a:pt x="460" y="883"/>
                  <a:pt x="460" y="883"/>
                  <a:pt x="460" y="883"/>
                </a:cubicBezTo>
                <a:cubicBezTo>
                  <a:pt x="460" y="882"/>
                  <a:pt x="460" y="882"/>
                  <a:pt x="461" y="882"/>
                </a:cubicBezTo>
                <a:lnTo>
                  <a:pt x="465" y="877"/>
                </a:lnTo>
                <a:close/>
                <a:moveTo>
                  <a:pt x="1004" y="685"/>
                </a:moveTo>
                <a:cubicBezTo>
                  <a:pt x="1004" y="685"/>
                  <a:pt x="1003" y="685"/>
                  <a:pt x="1003" y="685"/>
                </a:cubicBezTo>
                <a:cubicBezTo>
                  <a:pt x="1003" y="685"/>
                  <a:pt x="1003" y="685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3" y="684"/>
                </a:cubicBezTo>
                <a:cubicBezTo>
                  <a:pt x="1003" y="684"/>
                  <a:pt x="1003" y="684"/>
                  <a:pt x="1002" y="684"/>
                </a:cubicBezTo>
                <a:cubicBezTo>
                  <a:pt x="1002" y="684"/>
                  <a:pt x="1002" y="684"/>
                  <a:pt x="1002" y="684"/>
                </a:cubicBezTo>
                <a:cubicBezTo>
                  <a:pt x="1002" y="684"/>
                  <a:pt x="1001" y="684"/>
                  <a:pt x="1001" y="684"/>
                </a:cubicBezTo>
                <a:cubicBezTo>
                  <a:pt x="1001" y="684"/>
                  <a:pt x="1001" y="684"/>
                  <a:pt x="1001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1000" y="684"/>
                  <a:pt x="1000" y="684"/>
                  <a:pt x="1000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9" y="684"/>
                  <a:pt x="999" y="684"/>
                  <a:pt x="999" y="684"/>
                </a:cubicBezTo>
                <a:cubicBezTo>
                  <a:pt x="997" y="686"/>
                  <a:pt x="997" y="686"/>
                  <a:pt x="997" y="686"/>
                </a:cubicBezTo>
                <a:cubicBezTo>
                  <a:pt x="997" y="686"/>
                  <a:pt x="997" y="686"/>
                  <a:pt x="997" y="687"/>
                </a:cubicBezTo>
                <a:cubicBezTo>
                  <a:pt x="997" y="687"/>
                  <a:pt x="997" y="687"/>
                  <a:pt x="997" y="687"/>
                </a:cubicBezTo>
                <a:cubicBezTo>
                  <a:pt x="997" y="687"/>
                  <a:pt x="997" y="688"/>
                  <a:pt x="997" y="688"/>
                </a:cubicBezTo>
                <a:cubicBezTo>
                  <a:pt x="997" y="688"/>
                  <a:pt x="997" y="688"/>
                  <a:pt x="997" y="689"/>
                </a:cubicBezTo>
                <a:cubicBezTo>
                  <a:pt x="997" y="689"/>
                  <a:pt x="997" y="689"/>
                  <a:pt x="997" y="689"/>
                </a:cubicBezTo>
                <a:cubicBezTo>
                  <a:pt x="997" y="689"/>
                  <a:pt x="997" y="689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7" y="690"/>
                  <a:pt x="997" y="690"/>
                  <a:pt x="997" y="690"/>
                </a:cubicBezTo>
                <a:cubicBezTo>
                  <a:pt x="998" y="690"/>
                  <a:pt x="998" y="691"/>
                  <a:pt x="998" y="691"/>
                </a:cubicBezTo>
                <a:cubicBezTo>
                  <a:pt x="998" y="691"/>
                  <a:pt x="998" y="691"/>
                  <a:pt x="998" y="691"/>
                </a:cubicBezTo>
                <a:cubicBezTo>
                  <a:pt x="999" y="691"/>
                  <a:pt x="999" y="691"/>
                  <a:pt x="1000" y="691"/>
                </a:cubicBezTo>
                <a:cubicBezTo>
                  <a:pt x="1000" y="691"/>
                  <a:pt x="1000" y="691"/>
                  <a:pt x="1000" y="691"/>
                </a:cubicBezTo>
                <a:cubicBezTo>
                  <a:pt x="1000" y="691"/>
                  <a:pt x="1001" y="691"/>
                  <a:pt x="1001" y="691"/>
                </a:cubicBezTo>
                <a:cubicBezTo>
                  <a:pt x="1001" y="691"/>
                  <a:pt x="1001" y="691"/>
                  <a:pt x="1001" y="691"/>
                </a:cubicBezTo>
                <a:cubicBezTo>
                  <a:pt x="1001" y="690"/>
                  <a:pt x="1002" y="690"/>
                  <a:pt x="1002" y="690"/>
                </a:cubicBezTo>
                <a:cubicBezTo>
                  <a:pt x="1002" y="690"/>
                  <a:pt x="1002" y="690"/>
                  <a:pt x="1002" y="690"/>
                </a:cubicBezTo>
                <a:cubicBezTo>
                  <a:pt x="1003" y="690"/>
                  <a:pt x="1003" y="689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8"/>
                  <a:pt x="1004" y="688"/>
                  <a:pt x="1004" y="688"/>
                </a:cubicBezTo>
                <a:cubicBezTo>
                  <a:pt x="1004" y="687"/>
                  <a:pt x="1004" y="687"/>
                  <a:pt x="1004" y="687"/>
                </a:cubicBezTo>
                <a:cubicBezTo>
                  <a:pt x="1004" y="687"/>
                  <a:pt x="1004" y="687"/>
                  <a:pt x="1004" y="686"/>
                </a:cubicBezTo>
                <a:cubicBezTo>
                  <a:pt x="1004" y="686"/>
                  <a:pt x="1004" y="686"/>
                  <a:pt x="1004" y="686"/>
                </a:cubicBezTo>
                <a:cubicBezTo>
                  <a:pt x="1004" y="686"/>
                  <a:pt x="1004" y="685"/>
                  <a:pt x="1004" y="685"/>
                </a:cubicBezTo>
                <a:close/>
                <a:moveTo>
                  <a:pt x="1471" y="579"/>
                </a:moveTo>
                <a:cubicBezTo>
                  <a:pt x="1469" y="578"/>
                  <a:pt x="1468" y="579"/>
                  <a:pt x="1467" y="580"/>
                </a:cubicBezTo>
                <a:cubicBezTo>
                  <a:pt x="1467" y="580"/>
                  <a:pt x="1467" y="580"/>
                  <a:pt x="1467" y="580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1"/>
                  <a:pt x="1466" y="581"/>
                  <a:pt x="1466" y="581"/>
                </a:cubicBezTo>
                <a:cubicBezTo>
                  <a:pt x="1466" y="582"/>
                  <a:pt x="1466" y="582"/>
                  <a:pt x="1465" y="582"/>
                </a:cubicBezTo>
                <a:cubicBezTo>
                  <a:pt x="1465" y="582"/>
                  <a:pt x="1465" y="582"/>
                  <a:pt x="1465" y="583"/>
                </a:cubicBezTo>
                <a:cubicBezTo>
                  <a:pt x="1465" y="583"/>
                  <a:pt x="1465" y="583"/>
                  <a:pt x="1465" y="583"/>
                </a:cubicBezTo>
                <a:cubicBezTo>
                  <a:pt x="1465" y="583"/>
                  <a:pt x="1465" y="583"/>
                  <a:pt x="1465" y="584"/>
                </a:cubicBezTo>
                <a:cubicBezTo>
                  <a:pt x="1465" y="584"/>
                  <a:pt x="1464" y="584"/>
                  <a:pt x="1464" y="584"/>
                </a:cubicBezTo>
                <a:cubicBezTo>
                  <a:pt x="1464" y="584"/>
                  <a:pt x="1464" y="584"/>
                  <a:pt x="1464" y="584"/>
                </a:cubicBezTo>
                <a:cubicBezTo>
                  <a:pt x="1464" y="584"/>
                  <a:pt x="1465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6" y="585"/>
                  <a:pt x="1466" y="585"/>
                </a:cubicBezTo>
                <a:cubicBezTo>
                  <a:pt x="1466" y="585"/>
                  <a:pt x="1467" y="585"/>
                  <a:pt x="1467" y="586"/>
                </a:cubicBezTo>
                <a:cubicBezTo>
                  <a:pt x="1467" y="586"/>
                  <a:pt x="1467" y="586"/>
                  <a:pt x="1467" y="586"/>
                </a:cubicBezTo>
                <a:cubicBezTo>
                  <a:pt x="1468" y="586"/>
                  <a:pt x="1468" y="586"/>
                  <a:pt x="1468" y="586"/>
                </a:cubicBezTo>
                <a:cubicBezTo>
                  <a:pt x="1469" y="586"/>
                  <a:pt x="1469" y="586"/>
                  <a:pt x="1470" y="586"/>
                </a:cubicBezTo>
                <a:cubicBezTo>
                  <a:pt x="1470" y="586"/>
                  <a:pt x="1470" y="586"/>
                  <a:pt x="1470" y="586"/>
                </a:cubicBezTo>
                <a:cubicBezTo>
                  <a:pt x="1470" y="586"/>
                  <a:pt x="1471" y="585"/>
                  <a:pt x="1472" y="584"/>
                </a:cubicBezTo>
                <a:cubicBezTo>
                  <a:pt x="1472" y="584"/>
                  <a:pt x="1472" y="583"/>
                  <a:pt x="1472" y="583"/>
                </a:cubicBezTo>
                <a:cubicBezTo>
                  <a:pt x="1472" y="583"/>
                  <a:pt x="1472" y="583"/>
                  <a:pt x="1472" y="583"/>
                </a:cubicBezTo>
                <a:cubicBezTo>
                  <a:pt x="1472" y="583"/>
                  <a:pt x="1472" y="582"/>
                  <a:pt x="1472" y="582"/>
                </a:cubicBezTo>
                <a:cubicBezTo>
                  <a:pt x="1473" y="581"/>
                  <a:pt x="1472" y="579"/>
                  <a:pt x="1471" y="579"/>
                </a:cubicBezTo>
                <a:close/>
                <a:moveTo>
                  <a:pt x="1438" y="528"/>
                </a:moveTo>
                <a:cubicBezTo>
                  <a:pt x="1438" y="528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8" y="529"/>
                </a:cubicBezTo>
                <a:cubicBezTo>
                  <a:pt x="1438" y="529"/>
                  <a:pt x="1438" y="529"/>
                  <a:pt x="1439" y="529"/>
                </a:cubicBezTo>
                <a:cubicBezTo>
                  <a:pt x="1439" y="529"/>
                  <a:pt x="1439" y="529"/>
                  <a:pt x="1439" y="530"/>
                </a:cubicBezTo>
                <a:cubicBezTo>
                  <a:pt x="1439" y="530"/>
                  <a:pt x="1439" y="530"/>
                  <a:pt x="1439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0" y="530"/>
                  <a:pt x="1440" y="530"/>
                  <a:pt x="1440" y="530"/>
                </a:cubicBezTo>
                <a:cubicBezTo>
                  <a:pt x="1441" y="530"/>
                  <a:pt x="1441" y="530"/>
                  <a:pt x="1442" y="530"/>
                </a:cubicBezTo>
                <a:cubicBezTo>
                  <a:pt x="1442" y="530"/>
                  <a:pt x="1442" y="530"/>
                  <a:pt x="1442" y="530"/>
                </a:cubicBezTo>
                <a:cubicBezTo>
                  <a:pt x="1442" y="529"/>
                  <a:pt x="1442" y="529"/>
                  <a:pt x="1443" y="529"/>
                </a:cubicBezTo>
                <a:cubicBezTo>
                  <a:pt x="1443" y="529"/>
                  <a:pt x="1443" y="529"/>
                  <a:pt x="1444" y="528"/>
                </a:cubicBezTo>
                <a:cubicBezTo>
                  <a:pt x="1478" y="494"/>
                  <a:pt x="1478" y="494"/>
                  <a:pt x="1478" y="494"/>
                </a:cubicBezTo>
                <a:cubicBezTo>
                  <a:pt x="1478" y="494"/>
                  <a:pt x="1478" y="493"/>
                  <a:pt x="1478" y="493"/>
                </a:cubicBezTo>
                <a:cubicBezTo>
                  <a:pt x="1479" y="493"/>
                  <a:pt x="1479" y="493"/>
                  <a:pt x="1479" y="493"/>
                </a:cubicBezTo>
                <a:cubicBezTo>
                  <a:pt x="1490" y="481"/>
                  <a:pt x="1490" y="481"/>
                  <a:pt x="1490" y="481"/>
                </a:cubicBezTo>
                <a:cubicBezTo>
                  <a:pt x="1491" y="480"/>
                  <a:pt x="1491" y="478"/>
                  <a:pt x="1490" y="477"/>
                </a:cubicBezTo>
                <a:cubicBezTo>
                  <a:pt x="1489" y="476"/>
                  <a:pt x="1487" y="476"/>
                  <a:pt x="1486" y="477"/>
                </a:cubicBezTo>
                <a:cubicBezTo>
                  <a:pt x="1475" y="488"/>
                  <a:pt x="1475" y="488"/>
                  <a:pt x="1475" y="488"/>
                </a:cubicBezTo>
                <a:cubicBezTo>
                  <a:pt x="1474" y="488"/>
                  <a:pt x="1474" y="489"/>
                  <a:pt x="1474" y="489"/>
                </a:cubicBezTo>
                <a:cubicBezTo>
                  <a:pt x="1474" y="489"/>
                  <a:pt x="1474" y="489"/>
                  <a:pt x="1473" y="490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9" y="524"/>
                </a:cubicBezTo>
                <a:cubicBezTo>
                  <a:pt x="1439" y="524"/>
                  <a:pt x="1439" y="524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5"/>
                  <a:pt x="1438" y="525"/>
                  <a:pt x="1438" y="525"/>
                </a:cubicBezTo>
                <a:cubicBezTo>
                  <a:pt x="1438" y="526"/>
                  <a:pt x="1438" y="526"/>
                  <a:pt x="1438" y="526"/>
                </a:cubicBezTo>
                <a:cubicBezTo>
                  <a:pt x="1437" y="526"/>
                  <a:pt x="1437" y="526"/>
                  <a:pt x="1437" y="526"/>
                </a:cubicBezTo>
                <a:cubicBezTo>
                  <a:pt x="1437" y="527"/>
                  <a:pt x="1437" y="527"/>
                  <a:pt x="1437" y="527"/>
                </a:cubicBezTo>
                <a:cubicBezTo>
                  <a:pt x="1437" y="527"/>
                  <a:pt x="1437" y="527"/>
                  <a:pt x="1438" y="528"/>
                </a:cubicBezTo>
                <a:cubicBezTo>
                  <a:pt x="1438" y="528"/>
                  <a:pt x="1438" y="528"/>
                  <a:pt x="1438" y="528"/>
                </a:cubicBezTo>
                <a:close/>
              </a:path>
            </a:pathLst>
          </a:custGeom>
          <a:solidFill>
            <a:schemeClr val="bg2">
              <a:alpha val="1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5" name="Изображение 34" descr="shutterstock_71569288-[преобразованный].png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8" b="9653"/>
          <a:stretch/>
        </p:blipFill>
        <p:spPr>
          <a:xfrm>
            <a:off x="467544" y="0"/>
            <a:ext cx="8193186" cy="4295819"/>
          </a:xfrm>
          <a:prstGeom prst="rect">
            <a:avLst/>
          </a:prstGeom>
        </p:spPr>
      </p:pic>
      <p:sp>
        <p:nvSpPr>
          <p:cNvPr id="36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Изображение 13" descr="uh_logo_horбел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pic>
        <p:nvPicPr>
          <p:cNvPr id="39" name="Изображение 38" descr="shutterstock_71569288-[преобразованный].png"/>
          <p:cNvPicPr>
            <a:picLocks noChangeAspect="1"/>
          </p:cNvPicPr>
          <p:nvPr/>
        </p:nvPicPr>
        <p:blipFill>
          <a:blip r:embed="rId5" cstate="print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-339502"/>
            <a:ext cx="81931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/>
          <p:cNvSpPr txBox="1"/>
          <p:nvPr/>
        </p:nvSpPr>
        <p:spPr>
          <a:xfrm>
            <a:off x="630397" y="3958773"/>
            <a:ext cx="7994496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dirty="0">
                <a:solidFill>
                  <a:schemeClr val="bg2"/>
                </a:solidFill>
                <a:latin typeface="EuropeC"/>
                <a:cs typeface="EuropeC"/>
              </a:rPr>
              <a:t>Теперь вы стали ближе к своим агентам и прямым клиентам</a:t>
            </a:r>
          </a:p>
          <a:p>
            <a:pPr algn="ctr">
              <a:lnSpc>
                <a:spcPct val="130000"/>
              </a:lnSpc>
            </a:pPr>
            <a:r>
              <a:rPr lang="ru-RU" sz="2000" b="1" dirty="0">
                <a:solidFill>
                  <a:schemeClr val="bg2"/>
                </a:solidFill>
                <a:latin typeface="EuropeC"/>
                <a:cs typeface="EuropeC"/>
              </a:rPr>
              <a:t>ХОРОШИХ ВАМ ПРОДАЖ И ЛЕГКОГО ПРОДВИЖЕНИЯ!</a:t>
            </a:r>
            <a:endParaRPr lang="ru-RU" sz="2000" dirty="0">
              <a:solidFill>
                <a:schemeClr val="bg2"/>
              </a:solidFill>
              <a:latin typeface="EuropeC"/>
              <a:cs typeface="EuropeC"/>
            </a:endParaRPr>
          </a:p>
          <a:p>
            <a:pPr algn="ctr">
              <a:lnSpc>
                <a:spcPct val="130000"/>
              </a:lnSpc>
            </a:pPr>
            <a:endParaRPr lang="ru-RU" sz="2000" dirty="0">
              <a:solidFill>
                <a:schemeClr val="bg2"/>
              </a:solidFill>
              <a:latin typeface="EuropeC"/>
              <a:cs typeface="EuropeC"/>
            </a:endParaRPr>
          </a:p>
        </p:txBody>
      </p:sp>
    </p:spTree>
    <p:extLst>
      <p:ext uri="{BB962C8B-B14F-4D97-AF65-F5344CB8AC3E}">
        <p14:creationId xmlns:p14="http://schemas.microsoft.com/office/powerpoint/2010/main" val="81867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67521.jpg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7" b="23979"/>
          <a:stretch/>
        </p:blipFill>
        <p:spPr>
          <a:xfrm>
            <a:off x="0" y="843558"/>
            <a:ext cx="9144000" cy="1728788"/>
          </a:xfrm>
        </p:spPr>
      </p:pic>
      <p:sp>
        <p:nvSpPr>
          <p:cNvPr id="20" name="Rectangle 19"/>
          <p:cNvSpPr/>
          <p:nvPr/>
        </p:nvSpPr>
        <p:spPr>
          <a:xfrm>
            <a:off x="5248274" y="844154"/>
            <a:ext cx="3895725" cy="1728787"/>
          </a:xfrm>
          <a:prstGeom prst="rect">
            <a:avLst/>
          </a:prstGeom>
          <a:solidFill>
            <a:schemeClr val="accent1">
              <a:lumMod val="90000"/>
              <a:lumOff val="10000"/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36096" y="916162"/>
            <a:ext cx="345638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DINCyr-Light"/>
                <a:cs typeface="DINCyr-Light"/>
              </a:rPr>
              <a:t>Знаете ли Вы </a:t>
            </a:r>
            <a:endParaRPr lang="ru-RU" sz="2400" dirty="0" smtClean="0">
              <a:solidFill>
                <a:schemeClr val="bg1"/>
              </a:solidFill>
              <a:latin typeface="DINCyr-Light"/>
              <a:cs typeface="DINCyr-Light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DINCyr-Medium"/>
                <a:cs typeface="DINCyr-Medium"/>
              </a:rPr>
              <a:t>о </a:t>
            </a:r>
            <a:r>
              <a:rPr lang="ru-RU" sz="2400" b="1" dirty="0">
                <a:solidFill>
                  <a:schemeClr val="bg1"/>
                </a:solidFill>
                <a:latin typeface="DINCyr-Medium"/>
                <a:cs typeface="DINCyr-Medium"/>
              </a:rPr>
              <a:t>проблемах </a:t>
            </a:r>
            <a:r>
              <a:rPr lang="ru-RU" sz="2400" dirty="0">
                <a:solidFill>
                  <a:schemeClr val="bg1"/>
                </a:solidFill>
                <a:latin typeface="DINCyr-Light"/>
                <a:cs typeface="DINCyr-Light"/>
              </a:rPr>
              <a:t>агентов </a:t>
            </a:r>
            <a:endParaRPr lang="ru-RU" sz="2400" dirty="0" smtClean="0">
              <a:solidFill>
                <a:schemeClr val="bg1"/>
              </a:solidFill>
              <a:latin typeface="DINCyr-Light"/>
              <a:cs typeface="DINCyr-Light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DINCyr-Light"/>
                <a:cs typeface="DINCyr-Light"/>
              </a:rPr>
              <a:t>при </a:t>
            </a:r>
            <a:r>
              <a:rPr lang="ru-RU" sz="2400" dirty="0">
                <a:solidFill>
                  <a:schemeClr val="bg1"/>
                </a:solidFill>
                <a:latin typeface="DINCyr-Light"/>
                <a:cs typeface="DINCyr-Light"/>
              </a:rPr>
              <a:t>продаже Вашего отеля? </a:t>
            </a:r>
            <a:endParaRPr lang="en-US" sz="2400" dirty="0">
              <a:solidFill>
                <a:schemeClr val="bg1"/>
              </a:solidFill>
              <a:latin typeface="DINCyr-Light"/>
              <a:cs typeface="DINCyr-Light"/>
            </a:endParaRPr>
          </a:p>
        </p:txBody>
      </p:sp>
      <p:cxnSp>
        <p:nvCxnSpPr>
          <p:cNvPr id="27" name="Straight Connector 26"/>
          <p:cNvCxnSpPr>
            <a:endCxn id="48" idx="6"/>
          </p:cNvCxnSpPr>
          <p:nvPr/>
        </p:nvCxnSpPr>
        <p:spPr>
          <a:xfrm>
            <a:off x="0" y="2895786"/>
            <a:ext cx="1619672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>
            <a:off x="395536" y="3147814"/>
            <a:ext cx="2232248" cy="127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  <a:t>Сколько у Вас агентов?  </a:t>
            </a:r>
            <a:b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</a:br>
            <a:r>
              <a:rPr lang="ru-RU" sz="16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 </a:t>
            </a:r>
            <a:r>
              <a:rPr lang="ru-RU" sz="1600" b="1" dirty="0">
                <a:solidFill>
                  <a:srgbClr val="D32961"/>
                </a:solidFill>
                <a:latin typeface="Helvetica CY"/>
                <a:cs typeface="Helvetica CY"/>
              </a:rPr>
              <a:t>50…?   </a:t>
            </a:r>
            <a:endParaRPr lang="ru-RU" sz="1600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b="1" dirty="0" smtClean="0">
                <a:solidFill>
                  <a:srgbClr val="D32961"/>
                </a:solidFill>
                <a:latin typeface="Helvetica CY"/>
                <a:cs typeface="Helvetica CY"/>
              </a:rPr>
              <a:t>100</a:t>
            </a:r>
            <a:r>
              <a:rPr lang="ru-RU" b="1" dirty="0">
                <a:solidFill>
                  <a:srgbClr val="D32961"/>
                </a:solidFill>
                <a:latin typeface="Helvetica CY"/>
                <a:cs typeface="Helvetica CY"/>
              </a:rPr>
              <a:t>…?   </a:t>
            </a:r>
            <a:endParaRPr lang="ru-RU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300</a:t>
            </a:r>
            <a:r>
              <a:rPr lang="ru-RU" sz="2000" b="1" dirty="0">
                <a:solidFill>
                  <a:srgbClr val="D32961"/>
                </a:solidFill>
                <a:latin typeface="Helvetica CY"/>
                <a:cs typeface="Helvetica CY"/>
              </a:rPr>
              <a:t>…?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3419872" y="3147814"/>
            <a:ext cx="2592288" cy="1644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ru-RU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Сколько у Вас субагентов?  </a:t>
            </a:r>
            <a: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  <a:t/>
            </a:r>
            <a:br>
              <a:rPr lang="ru-RU" sz="1600" dirty="0">
                <a:solidFill>
                  <a:srgbClr val="2D4861"/>
                </a:solidFill>
                <a:latin typeface="Helvetica CY"/>
                <a:cs typeface="Helvetica CY"/>
              </a:rPr>
            </a:br>
            <a:r>
              <a:rPr lang="ru-RU" sz="16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 500…</a:t>
            </a:r>
            <a:r>
              <a:rPr lang="ru-RU" sz="1600" b="1" dirty="0">
                <a:solidFill>
                  <a:srgbClr val="D32961"/>
                </a:solidFill>
                <a:latin typeface="Helvetica CY"/>
                <a:cs typeface="Helvetica CY"/>
              </a:rPr>
              <a:t>?   </a:t>
            </a:r>
            <a:endParaRPr lang="ru-RU" sz="1600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b="1" dirty="0" smtClean="0">
                <a:solidFill>
                  <a:srgbClr val="D32961"/>
                </a:solidFill>
                <a:latin typeface="Helvetica CY"/>
                <a:cs typeface="Helvetica CY"/>
              </a:rPr>
              <a:t>1000…</a:t>
            </a:r>
            <a:r>
              <a:rPr lang="ru-RU" b="1" dirty="0">
                <a:solidFill>
                  <a:srgbClr val="D32961"/>
                </a:solidFill>
                <a:latin typeface="Helvetica CY"/>
                <a:cs typeface="Helvetica CY"/>
              </a:rPr>
              <a:t>?   </a:t>
            </a:r>
            <a:endParaRPr lang="ru-RU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ru-RU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3000…?</a:t>
            </a:r>
          </a:p>
          <a:p>
            <a:pPr lvl="0" algn="ctr">
              <a:lnSpc>
                <a:spcPct val="110000"/>
              </a:lnSpc>
            </a:pPr>
            <a:r>
              <a:rPr lang="ru-RU" sz="22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10 000…?</a:t>
            </a:r>
            <a:endParaRPr lang="ru-RU" sz="2200" b="1" dirty="0">
              <a:solidFill>
                <a:srgbClr val="D32961"/>
              </a:solidFill>
              <a:latin typeface="Helvetica CY"/>
              <a:cs typeface="Helvetica CY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012160" y="3147814"/>
            <a:ext cx="2952328" cy="192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0000"/>
              </a:lnSpc>
            </a:pPr>
            <a:r>
              <a:rPr lang="ru-RU" sz="1600" dirty="0" smtClean="0">
                <a:solidFill>
                  <a:srgbClr val="2D4861"/>
                </a:solidFill>
                <a:latin typeface="Helvetica CY"/>
                <a:cs typeface="Helvetica CY"/>
              </a:rPr>
              <a:t>Знаете сколько отелей продают Ваши агенты, помимо Вас?  </a:t>
            </a:r>
            <a:r>
              <a:rPr lang="ru-RU" sz="16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   </a:t>
            </a:r>
          </a:p>
          <a:p>
            <a:pPr lvl="0" algn="ctr">
              <a:lnSpc>
                <a:spcPct val="110000"/>
              </a:lnSpc>
            </a:pPr>
            <a:r>
              <a:rPr lang="en-US" b="1" dirty="0" smtClean="0">
                <a:solidFill>
                  <a:srgbClr val="D32961"/>
                </a:solidFill>
                <a:latin typeface="Helvetica CY"/>
                <a:cs typeface="Helvetica CY"/>
              </a:rPr>
              <a:t>5</a:t>
            </a:r>
            <a:r>
              <a:rPr lang="ru-RU" b="1" dirty="0" smtClean="0">
                <a:solidFill>
                  <a:srgbClr val="D32961"/>
                </a:solidFill>
                <a:latin typeface="Helvetica CY"/>
                <a:cs typeface="Helvetica CY"/>
              </a:rPr>
              <a:t> 000…</a:t>
            </a:r>
            <a:r>
              <a:rPr lang="ru-RU" b="1" dirty="0">
                <a:solidFill>
                  <a:srgbClr val="D32961"/>
                </a:solidFill>
                <a:latin typeface="Helvetica CY"/>
                <a:cs typeface="Helvetica CY"/>
              </a:rPr>
              <a:t>?   </a:t>
            </a:r>
            <a:endParaRPr lang="ru-RU" b="1" dirty="0" smtClean="0">
              <a:solidFill>
                <a:srgbClr val="D32961"/>
              </a:solidFill>
              <a:latin typeface="Helvetica CY"/>
              <a:cs typeface="Helvetica CY"/>
            </a:endParaRPr>
          </a:p>
          <a:p>
            <a:pPr lvl="0" algn="ctr">
              <a:lnSpc>
                <a:spcPct val="110000"/>
              </a:lnSpc>
            </a:pPr>
            <a:r>
              <a:rPr lang="en-US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1</a:t>
            </a:r>
            <a:r>
              <a:rPr lang="ru-RU" sz="20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0 000…?</a:t>
            </a:r>
          </a:p>
          <a:p>
            <a:pPr lvl="0" algn="ctr">
              <a:lnSpc>
                <a:spcPct val="110000"/>
              </a:lnSpc>
            </a:pPr>
            <a:r>
              <a:rPr lang="en-US" sz="22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5</a:t>
            </a:r>
            <a:r>
              <a:rPr lang="ru-RU" sz="2200" b="1" dirty="0" smtClean="0">
                <a:solidFill>
                  <a:srgbClr val="D32961"/>
                </a:solidFill>
                <a:latin typeface="Helvetica CY"/>
                <a:cs typeface="Helvetica CY"/>
              </a:rPr>
              <a:t>0 000…?</a:t>
            </a:r>
            <a:endParaRPr lang="ru-RU" sz="2200" b="1" dirty="0">
              <a:solidFill>
                <a:srgbClr val="D32961"/>
              </a:solidFill>
              <a:latin typeface="Helvetica CY"/>
              <a:cs typeface="Helvetica CY"/>
            </a:endParaRPr>
          </a:p>
        </p:txBody>
      </p:sp>
      <p:sp>
        <p:nvSpPr>
          <p:cNvPr id="48" name="Oval 27"/>
          <p:cNvSpPr/>
          <p:nvPr/>
        </p:nvSpPr>
        <p:spPr>
          <a:xfrm>
            <a:off x="1259632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28"/>
          <p:cNvSpPr/>
          <p:nvPr/>
        </p:nvSpPr>
        <p:spPr>
          <a:xfrm>
            <a:off x="7380312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29"/>
          <p:cNvSpPr/>
          <p:nvPr/>
        </p:nvSpPr>
        <p:spPr>
          <a:xfrm>
            <a:off x="4391980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Изображение 1" descr="uh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cxnSp>
        <p:nvCxnSpPr>
          <p:cNvPr id="17" name="Straight Connector 26"/>
          <p:cNvCxnSpPr>
            <a:stCxn id="48" idx="6"/>
            <a:endCxn id="50" idx="2"/>
          </p:cNvCxnSpPr>
          <p:nvPr/>
        </p:nvCxnSpPr>
        <p:spPr>
          <a:xfrm>
            <a:off x="1619672" y="2895786"/>
            <a:ext cx="2772308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26"/>
          <p:cNvCxnSpPr>
            <a:stCxn id="50" idx="6"/>
            <a:endCxn id="49" idx="2"/>
          </p:cNvCxnSpPr>
          <p:nvPr/>
        </p:nvCxnSpPr>
        <p:spPr>
          <a:xfrm>
            <a:off x="4752020" y="2895786"/>
            <a:ext cx="2628292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9540552" y="2715766"/>
            <a:ext cx="360040" cy="360040"/>
          </a:xfrm>
          <a:prstGeom prst="ellipse">
            <a:avLst/>
          </a:prstGeom>
          <a:solidFill>
            <a:schemeClr val="accent1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6"/>
          <p:cNvCxnSpPr>
            <a:stCxn id="49" idx="6"/>
            <a:endCxn id="29" idx="2"/>
          </p:cNvCxnSpPr>
          <p:nvPr/>
        </p:nvCxnSpPr>
        <p:spPr>
          <a:xfrm>
            <a:off x="7740352" y="2895786"/>
            <a:ext cx="1800200" cy="0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529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14:reveal/>
      </p:transition>
    </mc:Choice>
    <mc:Fallback xmlns="">
      <p:transition xmlns:p14="http://schemas.microsoft.com/office/powerpoint/2010/main"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8" grpId="0"/>
      <p:bldP spid="34" grpId="0"/>
      <p:bldP spid="36" grpId="0"/>
      <p:bldP spid="48" grpId="0" animBg="1"/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Rectangle 14"/>
          <p:cNvSpPr/>
          <p:nvPr/>
        </p:nvSpPr>
        <p:spPr>
          <a:xfrm>
            <a:off x="0" y="0"/>
            <a:ext cx="9180512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5"/>
          <p:cNvSpPr>
            <a:spLocks noChangeAspect="1" noEditPoints="1"/>
          </p:cNvSpPr>
          <p:nvPr/>
        </p:nvSpPr>
        <p:spPr bwMode="auto">
          <a:xfrm flipH="1">
            <a:off x="2555776" y="-668610"/>
            <a:ext cx="6828275" cy="6695999"/>
          </a:xfrm>
          <a:custGeom>
            <a:avLst/>
            <a:gdLst>
              <a:gd name="T0" fmla="*/ 650 w 1497"/>
              <a:gd name="T1" fmla="*/ 406 h 1468"/>
              <a:gd name="T2" fmla="*/ 961 w 1497"/>
              <a:gd name="T3" fmla="*/ 666 h 1468"/>
              <a:gd name="T4" fmla="*/ 817 w 1497"/>
              <a:gd name="T5" fmla="*/ 474 h 1468"/>
              <a:gd name="T6" fmla="*/ 912 w 1497"/>
              <a:gd name="T7" fmla="*/ 1062 h 1468"/>
              <a:gd name="T8" fmla="*/ 624 w 1497"/>
              <a:gd name="T9" fmla="*/ 10 h 1468"/>
              <a:gd name="T10" fmla="*/ 0 w 1497"/>
              <a:gd name="T11" fmla="*/ 729 h 1468"/>
              <a:gd name="T12" fmla="*/ 841 w 1497"/>
              <a:gd name="T13" fmla="*/ 1464 h 1468"/>
              <a:gd name="T14" fmla="*/ 1492 w 1497"/>
              <a:gd name="T15" fmla="*/ 800 h 1468"/>
              <a:gd name="T16" fmla="*/ 1386 w 1497"/>
              <a:gd name="T17" fmla="*/ 414 h 1468"/>
              <a:gd name="T18" fmla="*/ 1026 w 1497"/>
              <a:gd name="T19" fmla="*/ 1017 h 1468"/>
              <a:gd name="T20" fmla="*/ 744 w 1497"/>
              <a:gd name="T21" fmla="*/ 432 h 1468"/>
              <a:gd name="T22" fmla="*/ 525 w 1497"/>
              <a:gd name="T23" fmla="*/ 348 h 1468"/>
              <a:gd name="T24" fmla="*/ 762 w 1497"/>
              <a:gd name="T25" fmla="*/ 322 h 1468"/>
              <a:gd name="T26" fmla="*/ 681 w 1497"/>
              <a:gd name="T27" fmla="*/ 156 h 1468"/>
              <a:gd name="T28" fmla="*/ 1052 w 1497"/>
              <a:gd name="T29" fmla="*/ 389 h 1468"/>
              <a:gd name="T30" fmla="*/ 808 w 1497"/>
              <a:gd name="T31" fmla="*/ 290 h 1468"/>
              <a:gd name="T32" fmla="*/ 658 w 1497"/>
              <a:gd name="T33" fmla="*/ 540 h 1468"/>
              <a:gd name="T34" fmla="*/ 676 w 1497"/>
              <a:gd name="T35" fmla="*/ 1258 h 1468"/>
              <a:gd name="T36" fmla="*/ 205 w 1497"/>
              <a:gd name="T37" fmla="*/ 316 h 1468"/>
              <a:gd name="T38" fmla="*/ 578 w 1497"/>
              <a:gd name="T39" fmla="*/ 304 h 1468"/>
              <a:gd name="T40" fmla="*/ 446 w 1497"/>
              <a:gd name="T41" fmla="*/ 230 h 1468"/>
              <a:gd name="T42" fmla="*/ 332 w 1497"/>
              <a:gd name="T43" fmla="*/ 668 h 1468"/>
              <a:gd name="T44" fmla="*/ 174 w 1497"/>
              <a:gd name="T45" fmla="*/ 724 h 1468"/>
              <a:gd name="T46" fmla="*/ 397 w 1497"/>
              <a:gd name="T47" fmla="*/ 833 h 1468"/>
              <a:gd name="T48" fmla="*/ 338 w 1497"/>
              <a:gd name="T49" fmla="*/ 350 h 1468"/>
              <a:gd name="T50" fmla="*/ 80 w 1497"/>
              <a:gd name="T51" fmla="*/ 597 h 1468"/>
              <a:gd name="T52" fmla="*/ 488 w 1497"/>
              <a:gd name="T53" fmla="*/ 1232 h 1468"/>
              <a:gd name="T54" fmla="*/ 957 w 1497"/>
              <a:gd name="T55" fmla="*/ 470 h 1468"/>
              <a:gd name="T56" fmla="*/ 921 w 1497"/>
              <a:gd name="T57" fmla="*/ 702 h 1468"/>
              <a:gd name="T58" fmla="*/ 882 w 1497"/>
              <a:gd name="T59" fmla="*/ 441 h 1468"/>
              <a:gd name="T60" fmla="*/ 1134 w 1497"/>
              <a:gd name="T61" fmla="*/ 705 h 1468"/>
              <a:gd name="T62" fmla="*/ 937 w 1497"/>
              <a:gd name="T63" fmla="*/ 634 h 1468"/>
              <a:gd name="T64" fmla="*/ 1172 w 1497"/>
              <a:gd name="T65" fmla="*/ 692 h 1468"/>
              <a:gd name="T66" fmla="*/ 1369 w 1497"/>
              <a:gd name="T67" fmla="*/ 1041 h 1468"/>
              <a:gd name="T68" fmla="*/ 1350 w 1497"/>
              <a:gd name="T69" fmla="*/ 556 h 1468"/>
              <a:gd name="T70" fmla="*/ 1273 w 1497"/>
              <a:gd name="T71" fmla="*/ 517 h 1468"/>
              <a:gd name="T72" fmla="*/ 1158 w 1497"/>
              <a:gd name="T73" fmla="*/ 393 h 1468"/>
              <a:gd name="T74" fmla="*/ 1205 w 1497"/>
              <a:gd name="T75" fmla="*/ 362 h 1468"/>
              <a:gd name="T76" fmla="*/ 1017 w 1497"/>
              <a:gd name="T77" fmla="*/ 230 h 1468"/>
              <a:gd name="T78" fmla="*/ 1157 w 1497"/>
              <a:gd name="T79" fmla="*/ 252 h 1468"/>
              <a:gd name="T80" fmla="*/ 1004 w 1497"/>
              <a:gd name="T81" fmla="*/ 153 h 1468"/>
              <a:gd name="T82" fmla="*/ 890 w 1497"/>
              <a:gd name="T83" fmla="*/ 108 h 1468"/>
              <a:gd name="T84" fmla="*/ 753 w 1497"/>
              <a:gd name="T85" fmla="*/ 134 h 1468"/>
              <a:gd name="T86" fmla="*/ 644 w 1497"/>
              <a:gd name="T87" fmla="*/ 174 h 1468"/>
              <a:gd name="T88" fmla="*/ 457 w 1497"/>
              <a:gd name="T89" fmla="*/ 68 h 1468"/>
              <a:gd name="T90" fmla="*/ 354 w 1497"/>
              <a:gd name="T91" fmla="*/ 148 h 1468"/>
              <a:gd name="T92" fmla="*/ 97 w 1497"/>
              <a:gd name="T93" fmla="*/ 410 h 1468"/>
              <a:gd name="T94" fmla="*/ 8 w 1497"/>
              <a:gd name="T95" fmla="*/ 766 h 1468"/>
              <a:gd name="T96" fmla="*/ 89 w 1497"/>
              <a:gd name="T97" fmla="*/ 977 h 1468"/>
              <a:gd name="T98" fmla="*/ 214 w 1497"/>
              <a:gd name="T99" fmla="*/ 1238 h 1468"/>
              <a:gd name="T100" fmla="*/ 450 w 1497"/>
              <a:gd name="T101" fmla="*/ 1400 h 1468"/>
              <a:gd name="T102" fmla="*/ 725 w 1497"/>
              <a:gd name="T103" fmla="*/ 1318 h 1468"/>
              <a:gd name="T104" fmla="*/ 790 w 1497"/>
              <a:gd name="T105" fmla="*/ 1413 h 1468"/>
              <a:gd name="T106" fmla="*/ 824 w 1497"/>
              <a:gd name="T107" fmla="*/ 1054 h 1468"/>
              <a:gd name="T108" fmla="*/ 729 w 1497"/>
              <a:gd name="T109" fmla="*/ 1181 h 1468"/>
              <a:gd name="T110" fmla="*/ 680 w 1497"/>
              <a:gd name="T111" fmla="*/ 925 h 1468"/>
              <a:gd name="T112" fmla="*/ 842 w 1497"/>
              <a:gd name="T113" fmla="*/ 1046 h 1468"/>
              <a:gd name="T114" fmla="*/ 1228 w 1497"/>
              <a:gd name="T115" fmla="*/ 1076 h 1468"/>
              <a:gd name="T116" fmla="*/ 1200 w 1497"/>
              <a:gd name="T117" fmla="*/ 1313 h 1468"/>
              <a:gd name="T118" fmla="*/ 1405 w 1497"/>
              <a:gd name="T119" fmla="*/ 1013 h 1468"/>
              <a:gd name="T120" fmla="*/ 1473 w 1497"/>
              <a:gd name="T121" fmla="*/ 814 h 14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7" h="1468">
                <a:moveTo>
                  <a:pt x="1186" y="426"/>
                </a:moveTo>
                <a:lnTo>
                  <a:pt x="1181" y="424"/>
                </a:lnTo>
                <a:lnTo>
                  <a:pt x="1173" y="412"/>
                </a:lnTo>
                <a:lnTo>
                  <a:pt x="1165" y="409"/>
                </a:lnTo>
                <a:lnTo>
                  <a:pt x="1165" y="414"/>
                </a:lnTo>
                <a:lnTo>
                  <a:pt x="1166" y="433"/>
                </a:lnTo>
                <a:lnTo>
                  <a:pt x="1181" y="436"/>
                </a:lnTo>
                <a:lnTo>
                  <a:pt x="1186" y="445"/>
                </a:lnTo>
                <a:lnTo>
                  <a:pt x="1190" y="449"/>
                </a:lnTo>
                <a:lnTo>
                  <a:pt x="1193" y="445"/>
                </a:lnTo>
                <a:lnTo>
                  <a:pt x="1189" y="430"/>
                </a:lnTo>
                <a:lnTo>
                  <a:pt x="1186" y="426"/>
                </a:lnTo>
                <a:close/>
                <a:moveTo>
                  <a:pt x="645" y="381"/>
                </a:moveTo>
                <a:lnTo>
                  <a:pt x="629" y="372"/>
                </a:lnTo>
                <a:lnTo>
                  <a:pt x="620" y="373"/>
                </a:lnTo>
                <a:lnTo>
                  <a:pt x="609" y="377"/>
                </a:lnTo>
                <a:lnTo>
                  <a:pt x="612" y="388"/>
                </a:lnTo>
                <a:lnTo>
                  <a:pt x="616" y="389"/>
                </a:lnTo>
                <a:lnTo>
                  <a:pt x="613" y="396"/>
                </a:lnTo>
                <a:lnTo>
                  <a:pt x="614" y="396"/>
                </a:lnTo>
                <a:lnTo>
                  <a:pt x="608" y="393"/>
                </a:lnTo>
                <a:lnTo>
                  <a:pt x="600" y="398"/>
                </a:lnTo>
                <a:lnTo>
                  <a:pt x="600" y="401"/>
                </a:lnTo>
                <a:lnTo>
                  <a:pt x="613" y="409"/>
                </a:lnTo>
                <a:lnTo>
                  <a:pt x="630" y="414"/>
                </a:lnTo>
                <a:lnTo>
                  <a:pt x="636" y="420"/>
                </a:lnTo>
                <a:lnTo>
                  <a:pt x="650" y="426"/>
                </a:lnTo>
                <a:lnTo>
                  <a:pt x="653" y="425"/>
                </a:lnTo>
                <a:lnTo>
                  <a:pt x="656" y="414"/>
                </a:lnTo>
                <a:lnTo>
                  <a:pt x="650" y="406"/>
                </a:lnTo>
                <a:lnTo>
                  <a:pt x="650" y="401"/>
                </a:lnTo>
                <a:lnTo>
                  <a:pt x="656" y="393"/>
                </a:lnTo>
                <a:lnTo>
                  <a:pt x="656" y="381"/>
                </a:lnTo>
                <a:lnTo>
                  <a:pt x="653" y="377"/>
                </a:lnTo>
                <a:lnTo>
                  <a:pt x="645" y="381"/>
                </a:lnTo>
                <a:close/>
                <a:moveTo>
                  <a:pt x="628" y="401"/>
                </a:moveTo>
                <a:lnTo>
                  <a:pt x="617" y="397"/>
                </a:lnTo>
                <a:lnTo>
                  <a:pt x="621" y="390"/>
                </a:lnTo>
                <a:lnTo>
                  <a:pt x="628" y="393"/>
                </a:lnTo>
                <a:lnTo>
                  <a:pt x="630" y="397"/>
                </a:lnTo>
                <a:lnTo>
                  <a:pt x="628" y="401"/>
                </a:lnTo>
                <a:close/>
                <a:moveTo>
                  <a:pt x="604" y="369"/>
                </a:moveTo>
                <a:lnTo>
                  <a:pt x="622" y="362"/>
                </a:lnTo>
                <a:lnTo>
                  <a:pt x="620" y="348"/>
                </a:lnTo>
                <a:lnTo>
                  <a:pt x="609" y="342"/>
                </a:lnTo>
                <a:lnTo>
                  <a:pt x="605" y="354"/>
                </a:lnTo>
                <a:lnTo>
                  <a:pt x="596" y="362"/>
                </a:lnTo>
                <a:lnTo>
                  <a:pt x="596" y="372"/>
                </a:lnTo>
                <a:lnTo>
                  <a:pt x="600" y="377"/>
                </a:lnTo>
                <a:lnTo>
                  <a:pt x="604" y="369"/>
                </a:lnTo>
                <a:close/>
                <a:moveTo>
                  <a:pt x="949" y="678"/>
                </a:moveTo>
                <a:lnTo>
                  <a:pt x="957" y="680"/>
                </a:lnTo>
                <a:lnTo>
                  <a:pt x="957" y="684"/>
                </a:lnTo>
                <a:lnTo>
                  <a:pt x="964" y="680"/>
                </a:lnTo>
                <a:lnTo>
                  <a:pt x="969" y="682"/>
                </a:lnTo>
                <a:lnTo>
                  <a:pt x="972" y="686"/>
                </a:lnTo>
                <a:lnTo>
                  <a:pt x="977" y="688"/>
                </a:lnTo>
                <a:lnTo>
                  <a:pt x="980" y="680"/>
                </a:lnTo>
                <a:lnTo>
                  <a:pt x="972" y="669"/>
                </a:lnTo>
                <a:lnTo>
                  <a:pt x="961" y="666"/>
                </a:lnTo>
                <a:lnTo>
                  <a:pt x="960" y="661"/>
                </a:lnTo>
                <a:lnTo>
                  <a:pt x="950" y="656"/>
                </a:lnTo>
                <a:lnTo>
                  <a:pt x="945" y="654"/>
                </a:lnTo>
                <a:lnTo>
                  <a:pt x="945" y="638"/>
                </a:lnTo>
                <a:lnTo>
                  <a:pt x="942" y="636"/>
                </a:lnTo>
                <a:lnTo>
                  <a:pt x="936" y="661"/>
                </a:lnTo>
                <a:lnTo>
                  <a:pt x="946" y="681"/>
                </a:lnTo>
                <a:lnTo>
                  <a:pt x="949" y="678"/>
                </a:lnTo>
                <a:close/>
                <a:moveTo>
                  <a:pt x="776" y="437"/>
                </a:moveTo>
                <a:lnTo>
                  <a:pt x="793" y="462"/>
                </a:lnTo>
                <a:lnTo>
                  <a:pt x="781" y="484"/>
                </a:lnTo>
                <a:lnTo>
                  <a:pt x="766" y="485"/>
                </a:lnTo>
                <a:lnTo>
                  <a:pt x="764" y="492"/>
                </a:lnTo>
                <a:lnTo>
                  <a:pt x="770" y="500"/>
                </a:lnTo>
                <a:lnTo>
                  <a:pt x="781" y="494"/>
                </a:lnTo>
                <a:lnTo>
                  <a:pt x="788" y="494"/>
                </a:lnTo>
                <a:lnTo>
                  <a:pt x="809" y="517"/>
                </a:lnTo>
                <a:lnTo>
                  <a:pt x="825" y="524"/>
                </a:lnTo>
                <a:lnTo>
                  <a:pt x="832" y="521"/>
                </a:lnTo>
                <a:lnTo>
                  <a:pt x="830" y="513"/>
                </a:lnTo>
                <a:lnTo>
                  <a:pt x="822" y="512"/>
                </a:lnTo>
                <a:lnTo>
                  <a:pt x="817" y="504"/>
                </a:lnTo>
                <a:lnTo>
                  <a:pt x="825" y="504"/>
                </a:lnTo>
                <a:lnTo>
                  <a:pt x="830" y="513"/>
                </a:lnTo>
                <a:lnTo>
                  <a:pt x="842" y="510"/>
                </a:lnTo>
                <a:lnTo>
                  <a:pt x="840" y="501"/>
                </a:lnTo>
                <a:lnTo>
                  <a:pt x="832" y="490"/>
                </a:lnTo>
                <a:lnTo>
                  <a:pt x="818" y="485"/>
                </a:lnTo>
                <a:lnTo>
                  <a:pt x="814" y="476"/>
                </a:lnTo>
                <a:lnTo>
                  <a:pt x="817" y="474"/>
                </a:lnTo>
                <a:lnTo>
                  <a:pt x="842" y="485"/>
                </a:lnTo>
                <a:lnTo>
                  <a:pt x="848" y="480"/>
                </a:lnTo>
                <a:lnTo>
                  <a:pt x="848" y="476"/>
                </a:lnTo>
                <a:lnTo>
                  <a:pt x="846" y="468"/>
                </a:lnTo>
                <a:lnTo>
                  <a:pt x="822" y="458"/>
                </a:lnTo>
                <a:lnTo>
                  <a:pt x="814" y="450"/>
                </a:lnTo>
                <a:lnTo>
                  <a:pt x="806" y="445"/>
                </a:lnTo>
                <a:lnTo>
                  <a:pt x="805" y="441"/>
                </a:lnTo>
                <a:lnTo>
                  <a:pt x="805" y="433"/>
                </a:lnTo>
                <a:lnTo>
                  <a:pt x="778" y="412"/>
                </a:lnTo>
                <a:lnTo>
                  <a:pt x="770" y="402"/>
                </a:lnTo>
                <a:lnTo>
                  <a:pt x="754" y="409"/>
                </a:lnTo>
                <a:lnTo>
                  <a:pt x="748" y="401"/>
                </a:lnTo>
                <a:lnTo>
                  <a:pt x="746" y="394"/>
                </a:lnTo>
                <a:lnTo>
                  <a:pt x="737" y="393"/>
                </a:lnTo>
                <a:lnTo>
                  <a:pt x="733" y="393"/>
                </a:lnTo>
                <a:lnTo>
                  <a:pt x="732" y="405"/>
                </a:lnTo>
                <a:lnTo>
                  <a:pt x="728" y="409"/>
                </a:lnTo>
                <a:lnTo>
                  <a:pt x="724" y="409"/>
                </a:lnTo>
                <a:lnTo>
                  <a:pt x="722" y="401"/>
                </a:lnTo>
                <a:lnTo>
                  <a:pt x="725" y="393"/>
                </a:lnTo>
                <a:lnTo>
                  <a:pt x="721" y="389"/>
                </a:lnTo>
                <a:lnTo>
                  <a:pt x="712" y="397"/>
                </a:lnTo>
                <a:lnTo>
                  <a:pt x="712" y="405"/>
                </a:lnTo>
                <a:lnTo>
                  <a:pt x="722" y="428"/>
                </a:lnTo>
                <a:lnTo>
                  <a:pt x="736" y="426"/>
                </a:lnTo>
                <a:lnTo>
                  <a:pt x="746" y="432"/>
                </a:lnTo>
                <a:lnTo>
                  <a:pt x="761" y="430"/>
                </a:lnTo>
                <a:lnTo>
                  <a:pt x="776" y="437"/>
                </a:lnTo>
                <a:close/>
                <a:moveTo>
                  <a:pt x="912" y="1062"/>
                </a:moveTo>
                <a:lnTo>
                  <a:pt x="908" y="1062"/>
                </a:lnTo>
                <a:lnTo>
                  <a:pt x="912" y="1066"/>
                </a:lnTo>
                <a:lnTo>
                  <a:pt x="920" y="1066"/>
                </a:lnTo>
                <a:lnTo>
                  <a:pt x="917" y="1060"/>
                </a:lnTo>
                <a:lnTo>
                  <a:pt x="912" y="1062"/>
                </a:lnTo>
                <a:close/>
                <a:moveTo>
                  <a:pt x="1492" y="645"/>
                </a:moveTo>
                <a:lnTo>
                  <a:pt x="1481" y="598"/>
                </a:lnTo>
                <a:lnTo>
                  <a:pt x="1473" y="549"/>
                </a:lnTo>
                <a:lnTo>
                  <a:pt x="1456" y="497"/>
                </a:lnTo>
                <a:lnTo>
                  <a:pt x="1437" y="450"/>
                </a:lnTo>
                <a:lnTo>
                  <a:pt x="1405" y="388"/>
                </a:lnTo>
                <a:lnTo>
                  <a:pt x="1389" y="356"/>
                </a:lnTo>
                <a:lnTo>
                  <a:pt x="1370" y="329"/>
                </a:lnTo>
                <a:lnTo>
                  <a:pt x="1354" y="305"/>
                </a:lnTo>
                <a:lnTo>
                  <a:pt x="1330" y="276"/>
                </a:lnTo>
                <a:lnTo>
                  <a:pt x="1317" y="260"/>
                </a:lnTo>
                <a:lnTo>
                  <a:pt x="1294" y="233"/>
                </a:lnTo>
                <a:lnTo>
                  <a:pt x="1256" y="198"/>
                </a:lnTo>
                <a:lnTo>
                  <a:pt x="1214" y="162"/>
                </a:lnTo>
                <a:lnTo>
                  <a:pt x="1169" y="129"/>
                </a:lnTo>
                <a:lnTo>
                  <a:pt x="1132" y="106"/>
                </a:lnTo>
                <a:lnTo>
                  <a:pt x="1089" y="82"/>
                </a:lnTo>
                <a:lnTo>
                  <a:pt x="1041" y="58"/>
                </a:lnTo>
                <a:lnTo>
                  <a:pt x="986" y="38"/>
                </a:lnTo>
                <a:lnTo>
                  <a:pt x="928" y="22"/>
                </a:lnTo>
                <a:lnTo>
                  <a:pt x="862" y="9"/>
                </a:lnTo>
                <a:lnTo>
                  <a:pt x="800" y="1"/>
                </a:lnTo>
                <a:lnTo>
                  <a:pt x="746" y="0"/>
                </a:lnTo>
                <a:lnTo>
                  <a:pt x="688" y="1"/>
                </a:lnTo>
                <a:lnTo>
                  <a:pt x="624" y="10"/>
                </a:lnTo>
                <a:lnTo>
                  <a:pt x="561" y="24"/>
                </a:lnTo>
                <a:lnTo>
                  <a:pt x="502" y="41"/>
                </a:lnTo>
                <a:lnTo>
                  <a:pt x="453" y="58"/>
                </a:lnTo>
                <a:lnTo>
                  <a:pt x="413" y="77"/>
                </a:lnTo>
                <a:lnTo>
                  <a:pt x="373" y="101"/>
                </a:lnTo>
                <a:lnTo>
                  <a:pt x="330" y="125"/>
                </a:lnTo>
                <a:lnTo>
                  <a:pt x="286" y="158"/>
                </a:lnTo>
                <a:lnTo>
                  <a:pt x="281" y="162"/>
                </a:lnTo>
                <a:lnTo>
                  <a:pt x="281" y="162"/>
                </a:lnTo>
                <a:lnTo>
                  <a:pt x="280" y="164"/>
                </a:lnTo>
                <a:lnTo>
                  <a:pt x="246" y="190"/>
                </a:lnTo>
                <a:lnTo>
                  <a:pt x="221" y="217"/>
                </a:lnTo>
                <a:lnTo>
                  <a:pt x="198" y="238"/>
                </a:lnTo>
                <a:lnTo>
                  <a:pt x="173" y="268"/>
                </a:lnTo>
                <a:lnTo>
                  <a:pt x="146" y="300"/>
                </a:lnTo>
                <a:lnTo>
                  <a:pt x="129" y="325"/>
                </a:lnTo>
                <a:lnTo>
                  <a:pt x="106" y="356"/>
                </a:lnTo>
                <a:lnTo>
                  <a:pt x="90" y="384"/>
                </a:lnTo>
                <a:lnTo>
                  <a:pt x="74" y="413"/>
                </a:lnTo>
                <a:lnTo>
                  <a:pt x="58" y="448"/>
                </a:lnTo>
                <a:lnTo>
                  <a:pt x="49" y="478"/>
                </a:lnTo>
                <a:lnTo>
                  <a:pt x="48" y="481"/>
                </a:lnTo>
                <a:lnTo>
                  <a:pt x="46" y="484"/>
                </a:lnTo>
                <a:lnTo>
                  <a:pt x="46" y="484"/>
                </a:lnTo>
                <a:lnTo>
                  <a:pt x="36" y="516"/>
                </a:lnTo>
                <a:lnTo>
                  <a:pt x="28" y="542"/>
                </a:lnTo>
                <a:lnTo>
                  <a:pt x="16" y="584"/>
                </a:lnTo>
                <a:lnTo>
                  <a:pt x="8" y="626"/>
                </a:lnTo>
                <a:lnTo>
                  <a:pt x="1" y="692"/>
                </a:lnTo>
                <a:lnTo>
                  <a:pt x="0" y="729"/>
                </a:lnTo>
                <a:lnTo>
                  <a:pt x="1" y="766"/>
                </a:lnTo>
                <a:lnTo>
                  <a:pt x="8" y="840"/>
                </a:lnTo>
                <a:lnTo>
                  <a:pt x="14" y="880"/>
                </a:lnTo>
                <a:lnTo>
                  <a:pt x="25" y="921"/>
                </a:lnTo>
                <a:lnTo>
                  <a:pt x="34" y="957"/>
                </a:lnTo>
                <a:lnTo>
                  <a:pt x="54" y="1005"/>
                </a:lnTo>
                <a:lnTo>
                  <a:pt x="74" y="1052"/>
                </a:lnTo>
                <a:lnTo>
                  <a:pt x="97" y="1096"/>
                </a:lnTo>
                <a:lnTo>
                  <a:pt x="125" y="1137"/>
                </a:lnTo>
                <a:lnTo>
                  <a:pt x="138" y="1158"/>
                </a:lnTo>
                <a:lnTo>
                  <a:pt x="178" y="1208"/>
                </a:lnTo>
                <a:lnTo>
                  <a:pt x="206" y="1238"/>
                </a:lnTo>
                <a:lnTo>
                  <a:pt x="233" y="1265"/>
                </a:lnTo>
                <a:lnTo>
                  <a:pt x="269" y="1294"/>
                </a:lnTo>
                <a:lnTo>
                  <a:pt x="298" y="1321"/>
                </a:lnTo>
                <a:lnTo>
                  <a:pt x="329" y="1341"/>
                </a:lnTo>
                <a:lnTo>
                  <a:pt x="360" y="1362"/>
                </a:lnTo>
                <a:lnTo>
                  <a:pt x="404" y="1384"/>
                </a:lnTo>
                <a:lnTo>
                  <a:pt x="448" y="1405"/>
                </a:lnTo>
                <a:lnTo>
                  <a:pt x="496" y="1424"/>
                </a:lnTo>
                <a:lnTo>
                  <a:pt x="530" y="1437"/>
                </a:lnTo>
                <a:lnTo>
                  <a:pt x="572" y="1448"/>
                </a:lnTo>
                <a:lnTo>
                  <a:pt x="622" y="1460"/>
                </a:lnTo>
                <a:lnTo>
                  <a:pt x="672" y="1464"/>
                </a:lnTo>
                <a:lnTo>
                  <a:pt x="700" y="1468"/>
                </a:lnTo>
                <a:lnTo>
                  <a:pt x="790" y="1468"/>
                </a:lnTo>
                <a:lnTo>
                  <a:pt x="790" y="1465"/>
                </a:lnTo>
                <a:lnTo>
                  <a:pt x="790" y="1468"/>
                </a:lnTo>
                <a:lnTo>
                  <a:pt x="820" y="1465"/>
                </a:lnTo>
                <a:lnTo>
                  <a:pt x="841" y="1464"/>
                </a:lnTo>
                <a:lnTo>
                  <a:pt x="866" y="1461"/>
                </a:lnTo>
                <a:lnTo>
                  <a:pt x="900" y="1453"/>
                </a:lnTo>
                <a:lnTo>
                  <a:pt x="933" y="1445"/>
                </a:lnTo>
                <a:lnTo>
                  <a:pt x="973" y="1433"/>
                </a:lnTo>
                <a:lnTo>
                  <a:pt x="1009" y="1421"/>
                </a:lnTo>
                <a:lnTo>
                  <a:pt x="1045" y="1408"/>
                </a:lnTo>
                <a:lnTo>
                  <a:pt x="1073" y="1397"/>
                </a:lnTo>
                <a:lnTo>
                  <a:pt x="1097" y="1381"/>
                </a:lnTo>
                <a:lnTo>
                  <a:pt x="1121" y="1369"/>
                </a:lnTo>
                <a:lnTo>
                  <a:pt x="1145" y="1354"/>
                </a:lnTo>
                <a:lnTo>
                  <a:pt x="1180" y="1333"/>
                </a:lnTo>
                <a:lnTo>
                  <a:pt x="1204" y="1317"/>
                </a:lnTo>
                <a:lnTo>
                  <a:pt x="1228" y="1297"/>
                </a:lnTo>
                <a:lnTo>
                  <a:pt x="1246" y="1280"/>
                </a:lnTo>
                <a:lnTo>
                  <a:pt x="1301" y="1228"/>
                </a:lnTo>
                <a:lnTo>
                  <a:pt x="1322" y="1204"/>
                </a:lnTo>
                <a:lnTo>
                  <a:pt x="1341" y="1180"/>
                </a:lnTo>
                <a:lnTo>
                  <a:pt x="1370" y="1140"/>
                </a:lnTo>
                <a:lnTo>
                  <a:pt x="1394" y="1104"/>
                </a:lnTo>
                <a:lnTo>
                  <a:pt x="1405" y="1084"/>
                </a:lnTo>
                <a:lnTo>
                  <a:pt x="1413" y="1068"/>
                </a:lnTo>
                <a:lnTo>
                  <a:pt x="1425" y="1045"/>
                </a:lnTo>
                <a:lnTo>
                  <a:pt x="1437" y="1024"/>
                </a:lnTo>
                <a:lnTo>
                  <a:pt x="1445" y="997"/>
                </a:lnTo>
                <a:lnTo>
                  <a:pt x="1457" y="965"/>
                </a:lnTo>
                <a:lnTo>
                  <a:pt x="1465" y="944"/>
                </a:lnTo>
                <a:lnTo>
                  <a:pt x="1473" y="916"/>
                </a:lnTo>
                <a:lnTo>
                  <a:pt x="1481" y="881"/>
                </a:lnTo>
                <a:lnTo>
                  <a:pt x="1489" y="845"/>
                </a:lnTo>
                <a:lnTo>
                  <a:pt x="1492" y="800"/>
                </a:lnTo>
                <a:lnTo>
                  <a:pt x="1497" y="761"/>
                </a:lnTo>
                <a:lnTo>
                  <a:pt x="1497" y="697"/>
                </a:lnTo>
                <a:lnTo>
                  <a:pt x="1492" y="645"/>
                </a:lnTo>
                <a:close/>
                <a:moveTo>
                  <a:pt x="1289" y="365"/>
                </a:moveTo>
                <a:lnTo>
                  <a:pt x="1304" y="362"/>
                </a:lnTo>
                <a:lnTo>
                  <a:pt x="1312" y="354"/>
                </a:lnTo>
                <a:lnTo>
                  <a:pt x="1324" y="354"/>
                </a:lnTo>
                <a:lnTo>
                  <a:pt x="1321" y="354"/>
                </a:lnTo>
                <a:lnTo>
                  <a:pt x="1322" y="373"/>
                </a:lnTo>
                <a:lnTo>
                  <a:pt x="1328" y="373"/>
                </a:lnTo>
                <a:lnTo>
                  <a:pt x="1326" y="361"/>
                </a:lnTo>
                <a:lnTo>
                  <a:pt x="1332" y="357"/>
                </a:lnTo>
                <a:lnTo>
                  <a:pt x="1344" y="354"/>
                </a:lnTo>
                <a:lnTo>
                  <a:pt x="1336" y="346"/>
                </a:lnTo>
                <a:lnTo>
                  <a:pt x="1320" y="341"/>
                </a:lnTo>
                <a:lnTo>
                  <a:pt x="1316" y="314"/>
                </a:lnTo>
                <a:lnTo>
                  <a:pt x="1324" y="306"/>
                </a:lnTo>
                <a:lnTo>
                  <a:pt x="1324" y="298"/>
                </a:lnTo>
                <a:lnTo>
                  <a:pt x="1309" y="274"/>
                </a:lnTo>
                <a:lnTo>
                  <a:pt x="1314" y="265"/>
                </a:lnTo>
                <a:lnTo>
                  <a:pt x="1326" y="280"/>
                </a:lnTo>
                <a:lnTo>
                  <a:pt x="1349" y="308"/>
                </a:lnTo>
                <a:lnTo>
                  <a:pt x="1364" y="330"/>
                </a:lnTo>
                <a:lnTo>
                  <a:pt x="1362" y="330"/>
                </a:lnTo>
                <a:lnTo>
                  <a:pt x="1362" y="340"/>
                </a:lnTo>
                <a:lnTo>
                  <a:pt x="1370" y="372"/>
                </a:lnTo>
                <a:lnTo>
                  <a:pt x="1374" y="393"/>
                </a:lnTo>
                <a:lnTo>
                  <a:pt x="1370" y="397"/>
                </a:lnTo>
                <a:lnTo>
                  <a:pt x="1378" y="414"/>
                </a:lnTo>
                <a:lnTo>
                  <a:pt x="1386" y="414"/>
                </a:lnTo>
                <a:lnTo>
                  <a:pt x="1378" y="460"/>
                </a:lnTo>
                <a:lnTo>
                  <a:pt x="1354" y="441"/>
                </a:lnTo>
                <a:lnTo>
                  <a:pt x="1350" y="441"/>
                </a:lnTo>
                <a:lnTo>
                  <a:pt x="1354" y="458"/>
                </a:lnTo>
                <a:lnTo>
                  <a:pt x="1350" y="500"/>
                </a:lnTo>
                <a:lnTo>
                  <a:pt x="1354" y="517"/>
                </a:lnTo>
                <a:lnTo>
                  <a:pt x="1354" y="526"/>
                </a:lnTo>
                <a:lnTo>
                  <a:pt x="1337" y="501"/>
                </a:lnTo>
                <a:lnTo>
                  <a:pt x="1334" y="502"/>
                </a:lnTo>
                <a:lnTo>
                  <a:pt x="1324" y="490"/>
                </a:lnTo>
                <a:lnTo>
                  <a:pt x="1326" y="490"/>
                </a:lnTo>
                <a:lnTo>
                  <a:pt x="1328" y="474"/>
                </a:lnTo>
                <a:lnTo>
                  <a:pt x="1330" y="449"/>
                </a:lnTo>
                <a:lnTo>
                  <a:pt x="1330" y="425"/>
                </a:lnTo>
                <a:lnTo>
                  <a:pt x="1330" y="394"/>
                </a:lnTo>
                <a:lnTo>
                  <a:pt x="1336" y="401"/>
                </a:lnTo>
                <a:lnTo>
                  <a:pt x="1336" y="397"/>
                </a:lnTo>
                <a:lnTo>
                  <a:pt x="1328" y="381"/>
                </a:lnTo>
                <a:lnTo>
                  <a:pt x="1324" y="377"/>
                </a:lnTo>
                <a:lnTo>
                  <a:pt x="1325" y="373"/>
                </a:lnTo>
                <a:lnTo>
                  <a:pt x="1317" y="374"/>
                </a:lnTo>
                <a:lnTo>
                  <a:pt x="1316" y="380"/>
                </a:lnTo>
                <a:lnTo>
                  <a:pt x="1293" y="381"/>
                </a:lnTo>
                <a:lnTo>
                  <a:pt x="1285" y="373"/>
                </a:lnTo>
                <a:lnTo>
                  <a:pt x="1289" y="365"/>
                </a:lnTo>
                <a:close/>
                <a:moveTo>
                  <a:pt x="1204" y="944"/>
                </a:moveTo>
                <a:lnTo>
                  <a:pt x="1185" y="954"/>
                </a:lnTo>
                <a:lnTo>
                  <a:pt x="1145" y="969"/>
                </a:lnTo>
                <a:lnTo>
                  <a:pt x="1085" y="993"/>
                </a:lnTo>
                <a:lnTo>
                  <a:pt x="1026" y="1017"/>
                </a:lnTo>
                <a:lnTo>
                  <a:pt x="990" y="1024"/>
                </a:lnTo>
                <a:lnTo>
                  <a:pt x="972" y="896"/>
                </a:lnTo>
                <a:lnTo>
                  <a:pt x="945" y="782"/>
                </a:lnTo>
                <a:lnTo>
                  <a:pt x="997" y="770"/>
                </a:lnTo>
                <a:lnTo>
                  <a:pt x="1033" y="758"/>
                </a:lnTo>
                <a:lnTo>
                  <a:pt x="1084" y="741"/>
                </a:lnTo>
                <a:lnTo>
                  <a:pt x="1121" y="721"/>
                </a:lnTo>
                <a:lnTo>
                  <a:pt x="1130" y="745"/>
                </a:lnTo>
                <a:lnTo>
                  <a:pt x="1152" y="793"/>
                </a:lnTo>
                <a:lnTo>
                  <a:pt x="1184" y="865"/>
                </a:lnTo>
                <a:lnTo>
                  <a:pt x="1202" y="932"/>
                </a:lnTo>
                <a:lnTo>
                  <a:pt x="1205" y="941"/>
                </a:lnTo>
                <a:lnTo>
                  <a:pt x="1202" y="942"/>
                </a:lnTo>
                <a:lnTo>
                  <a:pt x="1204" y="944"/>
                </a:lnTo>
                <a:close/>
                <a:moveTo>
                  <a:pt x="770" y="580"/>
                </a:moveTo>
                <a:lnTo>
                  <a:pt x="770" y="612"/>
                </a:lnTo>
                <a:lnTo>
                  <a:pt x="758" y="616"/>
                </a:lnTo>
                <a:lnTo>
                  <a:pt x="757" y="652"/>
                </a:lnTo>
                <a:lnTo>
                  <a:pt x="750" y="658"/>
                </a:lnTo>
                <a:lnTo>
                  <a:pt x="746" y="658"/>
                </a:lnTo>
                <a:lnTo>
                  <a:pt x="746" y="552"/>
                </a:lnTo>
                <a:lnTo>
                  <a:pt x="766" y="552"/>
                </a:lnTo>
                <a:lnTo>
                  <a:pt x="758" y="558"/>
                </a:lnTo>
                <a:lnTo>
                  <a:pt x="770" y="580"/>
                </a:lnTo>
                <a:close/>
                <a:moveTo>
                  <a:pt x="768" y="545"/>
                </a:moveTo>
                <a:lnTo>
                  <a:pt x="746" y="545"/>
                </a:lnTo>
                <a:lnTo>
                  <a:pt x="749" y="492"/>
                </a:lnTo>
                <a:lnTo>
                  <a:pt x="749" y="432"/>
                </a:lnTo>
                <a:lnTo>
                  <a:pt x="746" y="432"/>
                </a:lnTo>
                <a:lnTo>
                  <a:pt x="744" y="432"/>
                </a:lnTo>
                <a:lnTo>
                  <a:pt x="744" y="492"/>
                </a:lnTo>
                <a:lnTo>
                  <a:pt x="741" y="545"/>
                </a:lnTo>
                <a:lnTo>
                  <a:pt x="710" y="544"/>
                </a:lnTo>
                <a:lnTo>
                  <a:pt x="680" y="541"/>
                </a:lnTo>
                <a:lnTo>
                  <a:pt x="662" y="536"/>
                </a:lnTo>
                <a:lnTo>
                  <a:pt x="724" y="474"/>
                </a:lnTo>
                <a:lnTo>
                  <a:pt x="738" y="465"/>
                </a:lnTo>
                <a:lnTo>
                  <a:pt x="738" y="441"/>
                </a:lnTo>
                <a:lnTo>
                  <a:pt x="732" y="436"/>
                </a:lnTo>
                <a:lnTo>
                  <a:pt x="720" y="460"/>
                </a:lnTo>
                <a:lnTo>
                  <a:pt x="706" y="456"/>
                </a:lnTo>
                <a:lnTo>
                  <a:pt x="705" y="445"/>
                </a:lnTo>
                <a:lnTo>
                  <a:pt x="697" y="440"/>
                </a:lnTo>
                <a:lnTo>
                  <a:pt x="694" y="409"/>
                </a:lnTo>
                <a:lnTo>
                  <a:pt x="688" y="401"/>
                </a:lnTo>
                <a:lnTo>
                  <a:pt x="682" y="417"/>
                </a:lnTo>
                <a:lnTo>
                  <a:pt x="688" y="437"/>
                </a:lnTo>
                <a:lnTo>
                  <a:pt x="682" y="449"/>
                </a:lnTo>
                <a:lnTo>
                  <a:pt x="640" y="440"/>
                </a:lnTo>
                <a:lnTo>
                  <a:pt x="628" y="430"/>
                </a:lnTo>
                <a:lnTo>
                  <a:pt x="609" y="428"/>
                </a:lnTo>
                <a:lnTo>
                  <a:pt x="602" y="421"/>
                </a:lnTo>
                <a:lnTo>
                  <a:pt x="609" y="410"/>
                </a:lnTo>
                <a:lnTo>
                  <a:pt x="605" y="408"/>
                </a:lnTo>
                <a:lnTo>
                  <a:pt x="598" y="416"/>
                </a:lnTo>
                <a:lnTo>
                  <a:pt x="560" y="366"/>
                </a:lnTo>
                <a:lnTo>
                  <a:pt x="524" y="354"/>
                </a:lnTo>
                <a:lnTo>
                  <a:pt x="524" y="346"/>
                </a:lnTo>
                <a:lnTo>
                  <a:pt x="524" y="346"/>
                </a:lnTo>
                <a:lnTo>
                  <a:pt x="525" y="348"/>
                </a:lnTo>
                <a:lnTo>
                  <a:pt x="582" y="309"/>
                </a:lnTo>
                <a:lnTo>
                  <a:pt x="640" y="277"/>
                </a:lnTo>
                <a:lnTo>
                  <a:pt x="641" y="280"/>
                </a:lnTo>
                <a:lnTo>
                  <a:pt x="649" y="289"/>
                </a:lnTo>
                <a:lnTo>
                  <a:pt x="660" y="296"/>
                </a:lnTo>
                <a:lnTo>
                  <a:pt x="666" y="302"/>
                </a:lnTo>
                <a:lnTo>
                  <a:pt x="674" y="308"/>
                </a:lnTo>
                <a:lnTo>
                  <a:pt x="652" y="337"/>
                </a:lnTo>
                <a:lnTo>
                  <a:pt x="629" y="369"/>
                </a:lnTo>
                <a:lnTo>
                  <a:pt x="633" y="373"/>
                </a:lnTo>
                <a:lnTo>
                  <a:pt x="657" y="340"/>
                </a:lnTo>
                <a:lnTo>
                  <a:pt x="680" y="309"/>
                </a:lnTo>
                <a:lnTo>
                  <a:pt x="686" y="312"/>
                </a:lnTo>
                <a:lnTo>
                  <a:pt x="702" y="318"/>
                </a:lnTo>
                <a:lnTo>
                  <a:pt x="718" y="322"/>
                </a:lnTo>
                <a:lnTo>
                  <a:pt x="736" y="325"/>
                </a:lnTo>
                <a:lnTo>
                  <a:pt x="737" y="322"/>
                </a:lnTo>
                <a:lnTo>
                  <a:pt x="740" y="340"/>
                </a:lnTo>
                <a:lnTo>
                  <a:pt x="738" y="346"/>
                </a:lnTo>
                <a:lnTo>
                  <a:pt x="724" y="346"/>
                </a:lnTo>
                <a:lnTo>
                  <a:pt x="720" y="350"/>
                </a:lnTo>
                <a:lnTo>
                  <a:pt x="746" y="358"/>
                </a:lnTo>
                <a:lnTo>
                  <a:pt x="744" y="358"/>
                </a:lnTo>
                <a:lnTo>
                  <a:pt x="744" y="393"/>
                </a:lnTo>
                <a:lnTo>
                  <a:pt x="749" y="393"/>
                </a:lnTo>
                <a:lnTo>
                  <a:pt x="749" y="361"/>
                </a:lnTo>
                <a:lnTo>
                  <a:pt x="750" y="362"/>
                </a:lnTo>
                <a:lnTo>
                  <a:pt x="757" y="362"/>
                </a:lnTo>
                <a:lnTo>
                  <a:pt x="757" y="348"/>
                </a:lnTo>
                <a:lnTo>
                  <a:pt x="762" y="322"/>
                </a:lnTo>
                <a:lnTo>
                  <a:pt x="766" y="324"/>
                </a:lnTo>
                <a:lnTo>
                  <a:pt x="772" y="322"/>
                </a:lnTo>
                <a:lnTo>
                  <a:pt x="770" y="306"/>
                </a:lnTo>
                <a:lnTo>
                  <a:pt x="778" y="286"/>
                </a:lnTo>
                <a:lnTo>
                  <a:pt x="772" y="286"/>
                </a:lnTo>
                <a:lnTo>
                  <a:pt x="764" y="290"/>
                </a:lnTo>
                <a:lnTo>
                  <a:pt x="736" y="290"/>
                </a:lnTo>
                <a:lnTo>
                  <a:pt x="732" y="298"/>
                </a:lnTo>
                <a:lnTo>
                  <a:pt x="738" y="306"/>
                </a:lnTo>
                <a:lnTo>
                  <a:pt x="750" y="312"/>
                </a:lnTo>
                <a:lnTo>
                  <a:pt x="737" y="322"/>
                </a:lnTo>
                <a:lnTo>
                  <a:pt x="737" y="320"/>
                </a:lnTo>
                <a:lnTo>
                  <a:pt x="720" y="317"/>
                </a:lnTo>
                <a:lnTo>
                  <a:pt x="704" y="313"/>
                </a:lnTo>
                <a:lnTo>
                  <a:pt x="689" y="306"/>
                </a:lnTo>
                <a:lnTo>
                  <a:pt x="680" y="304"/>
                </a:lnTo>
                <a:lnTo>
                  <a:pt x="670" y="298"/>
                </a:lnTo>
                <a:lnTo>
                  <a:pt x="662" y="292"/>
                </a:lnTo>
                <a:lnTo>
                  <a:pt x="653" y="285"/>
                </a:lnTo>
                <a:lnTo>
                  <a:pt x="645" y="276"/>
                </a:lnTo>
                <a:lnTo>
                  <a:pt x="637" y="268"/>
                </a:lnTo>
                <a:lnTo>
                  <a:pt x="630" y="258"/>
                </a:lnTo>
                <a:lnTo>
                  <a:pt x="628" y="245"/>
                </a:lnTo>
                <a:lnTo>
                  <a:pt x="625" y="234"/>
                </a:lnTo>
                <a:lnTo>
                  <a:pt x="625" y="220"/>
                </a:lnTo>
                <a:lnTo>
                  <a:pt x="630" y="201"/>
                </a:lnTo>
                <a:lnTo>
                  <a:pt x="641" y="186"/>
                </a:lnTo>
                <a:lnTo>
                  <a:pt x="648" y="178"/>
                </a:lnTo>
                <a:lnTo>
                  <a:pt x="662" y="166"/>
                </a:lnTo>
                <a:lnTo>
                  <a:pt x="681" y="156"/>
                </a:lnTo>
                <a:lnTo>
                  <a:pt x="702" y="146"/>
                </a:lnTo>
                <a:lnTo>
                  <a:pt x="726" y="141"/>
                </a:lnTo>
                <a:lnTo>
                  <a:pt x="752" y="140"/>
                </a:lnTo>
                <a:lnTo>
                  <a:pt x="772" y="141"/>
                </a:lnTo>
                <a:lnTo>
                  <a:pt x="796" y="146"/>
                </a:lnTo>
                <a:lnTo>
                  <a:pt x="818" y="154"/>
                </a:lnTo>
                <a:lnTo>
                  <a:pt x="838" y="164"/>
                </a:lnTo>
                <a:lnTo>
                  <a:pt x="856" y="177"/>
                </a:lnTo>
                <a:lnTo>
                  <a:pt x="868" y="190"/>
                </a:lnTo>
                <a:lnTo>
                  <a:pt x="877" y="208"/>
                </a:lnTo>
                <a:lnTo>
                  <a:pt x="880" y="225"/>
                </a:lnTo>
                <a:lnTo>
                  <a:pt x="880" y="238"/>
                </a:lnTo>
                <a:lnTo>
                  <a:pt x="877" y="245"/>
                </a:lnTo>
                <a:lnTo>
                  <a:pt x="873" y="258"/>
                </a:lnTo>
                <a:lnTo>
                  <a:pt x="869" y="269"/>
                </a:lnTo>
                <a:lnTo>
                  <a:pt x="873" y="272"/>
                </a:lnTo>
                <a:lnTo>
                  <a:pt x="873" y="272"/>
                </a:lnTo>
                <a:lnTo>
                  <a:pt x="878" y="260"/>
                </a:lnTo>
                <a:lnTo>
                  <a:pt x="881" y="250"/>
                </a:lnTo>
                <a:lnTo>
                  <a:pt x="950" y="273"/>
                </a:lnTo>
                <a:lnTo>
                  <a:pt x="1034" y="301"/>
                </a:lnTo>
                <a:lnTo>
                  <a:pt x="1101" y="334"/>
                </a:lnTo>
                <a:lnTo>
                  <a:pt x="1116" y="342"/>
                </a:lnTo>
                <a:lnTo>
                  <a:pt x="1109" y="361"/>
                </a:lnTo>
                <a:lnTo>
                  <a:pt x="1100" y="388"/>
                </a:lnTo>
                <a:lnTo>
                  <a:pt x="1089" y="408"/>
                </a:lnTo>
                <a:lnTo>
                  <a:pt x="1074" y="424"/>
                </a:lnTo>
                <a:lnTo>
                  <a:pt x="1061" y="413"/>
                </a:lnTo>
                <a:lnTo>
                  <a:pt x="1048" y="402"/>
                </a:lnTo>
                <a:lnTo>
                  <a:pt x="1052" y="389"/>
                </a:lnTo>
                <a:lnTo>
                  <a:pt x="1052" y="374"/>
                </a:lnTo>
                <a:lnTo>
                  <a:pt x="1048" y="369"/>
                </a:lnTo>
                <a:lnTo>
                  <a:pt x="1044" y="369"/>
                </a:lnTo>
                <a:lnTo>
                  <a:pt x="1036" y="364"/>
                </a:lnTo>
                <a:lnTo>
                  <a:pt x="1028" y="372"/>
                </a:lnTo>
                <a:lnTo>
                  <a:pt x="1022" y="377"/>
                </a:lnTo>
                <a:lnTo>
                  <a:pt x="1022" y="385"/>
                </a:lnTo>
                <a:lnTo>
                  <a:pt x="1020" y="385"/>
                </a:lnTo>
                <a:lnTo>
                  <a:pt x="1020" y="385"/>
                </a:lnTo>
                <a:lnTo>
                  <a:pt x="1021" y="384"/>
                </a:lnTo>
                <a:lnTo>
                  <a:pt x="998" y="364"/>
                </a:lnTo>
                <a:lnTo>
                  <a:pt x="974" y="346"/>
                </a:lnTo>
                <a:lnTo>
                  <a:pt x="972" y="349"/>
                </a:lnTo>
                <a:lnTo>
                  <a:pt x="974" y="346"/>
                </a:lnTo>
                <a:lnTo>
                  <a:pt x="936" y="320"/>
                </a:lnTo>
                <a:lnTo>
                  <a:pt x="934" y="322"/>
                </a:lnTo>
                <a:lnTo>
                  <a:pt x="929" y="309"/>
                </a:lnTo>
                <a:lnTo>
                  <a:pt x="898" y="298"/>
                </a:lnTo>
                <a:lnTo>
                  <a:pt x="882" y="282"/>
                </a:lnTo>
                <a:lnTo>
                  <a:pt x="872" y="270"/>
                </a:lnTo>
                <a:lnTo>
                  <a:pt x="865" y="278"/>
                </a:lnTo>
                <a:lnTo>
                  <a:pt x="849" y="286"/>
                </a:lnTo>
                <a:lnTo>
                  <a:pt x="841" y="282"/>
                </a:lnTo>
                <a:lnTo>
                  <a:pt x="848" y="270"/>
                </a:lnTo>
                <a:lnTo>
                  <a:pt x="854" y="266"/>
                </a:lnTo>
                <a:lnTo>
                  <a:pt x="838" y="266"/>
                </a:lnTo>
                <a:lnTo>
                  <a:pt x="826" y="270"/>
                </a:lnTo>
                <a:lnTo>
                  <a:pt x="821" y="270"/>
                </a:lnTo>
                <a:lnTo>
                  <a:pt x="814" y="282"/>
                </a:lnTo>
                <a:lnTo>
                  <a:pt x="808" y="290"/>
                </a:lnTo>
                <a:lnTo>
                  <a:pt x="788" y="298"/>
                </a:lnTo>
                <a:lnTo>
                  <a:pt x="788" y="309"/>
                </a:lnTo>
                <a:lnTo>
                  <a:pt x="786" y="322"/>
                </a:lnTo>
                <a:lnTo>
                  <a:pt x="788" y="326"/>
                </a:lnTo>
                <a:lnTo>
                  <a:pt x="778" y="332"/>
                </a:lnTo>
                <a:lnTo>
                  <a:pt x="774" y="338"/>
                </a:lnTo>
                <a:lnTo>
                  <a:pt x="786" y="338"/>
                </a:lnTo>
                <a:lnTo>
                  <a:pt x="790" y="346"/>
                </a:lnTo>
                <a:lnTo>
                  <a:pt x="790" y="356"/>
                </a:lnTo>
                <a:lnTo>
                  <a:pt x="797" y="362"/>
                </a:lnTo>
                <a:lnTo>
                  <a:pt x="818" y="362"/>
                </a:lnTo>
                <a:lnTo>
                  <a:pt x="816" y="362"/>
                </a:lnTo>
                <a:lnTo>
                  <a:pt x="836" y="413"/>
                </a:lnTo>
                <a:lnTo>
                  <a:pt x="848" y="453"/>
                </a:lnTo>
                <a:lnTo>
                  <a:pt x="861" y="488"/>
                </a:lnTo>
                <a:lnTo>
                  <a:pt x="877" y="536"/>
                </a:lnTo>
                <a:lnTo>
                  <a:pt x="844" y="541"/>
                </a:lnTo>
                <a:lnTo>
                  <a:pt x="816" y="545"/>
                </a:lnTo>
                <a:lnTo>
                  <a:pt x="816" y="548"/>
                </a:lnTo>
                <a:lnTo>
                  <a:pt x="813" y="536"/>
                </a:lnTo>
                <a:lnTo>
                  <a:pt x="764" y="521"/>
                </a:lnTo>
                <a:lnTo>
                  <a:pt x="768" y="545"/>
                </a:lnTo>
                <a:close/>
                <a:moveTo>
                  <a:pt x="721" y="626"/>
                </a:moveTo>
                <a:lnTo>
                  <a:pt x="722" y="606"/>
                </a:lnTo>
                <a:lnTo>
                  <a:pt x="708" y="605"/>
                </a:lnTo>
                <a:lnTo>
                  <a:pt x="661" y="578"/>
                </a:lnTo>
                <a:lnTo>
                  <a:pt x="662" y="558"/>
                </a:lnTo>
                <a:lnTo>
                  <a:pt x="654" y="544"/>
                </a:lnTo>
                <a:lnTo>
                  <a:pt x="658" y="540"/>
                </a:lnTo>
                <a:lnTo>
                  <a:pt x="658" y="540"/>
                </a:lnTo>
                <a:lnTo>
                  <a:pt x="678" y="546"/>
                </a:lnTo>
                <a:lnTo>
                  <a:pt x="709" y="549"/>
                </a:lnTo>
                <a:lnTo>
                  <a:pt x="740" y="550"/>
                </a:lnTo>
                <a:lnTo>
                  <a:pt x="740" y="552"/>
                </a:lnTo>
                <a:lnTo>
                  <a:pt x="740" y="552"/>
                </a:lnTo>
                <a:lnTo>
                  <a:pt x="740" y="656"/>
                </a:lnTo>
                <a:lnTo>
                  <a:pt x="738" y="656"/>
                </a:lnTo>
                <a:lnTo>
                  <a:pt x="721" y="626"/>
                </a:lnTo>
                <a:close/>
                <a:moveTo>
                  <a:pt x="732" y="922"/>
                </a:moveTo>
                <a:lnTo>
                  <a:pt x="732" y="949"/>
                </a:lnTo>
                <a:lnTo>
                  <a:pt x="728" y="941"/>
                </a:lnTo>
                <a:lnTo>
                  <a:pt x="732" y="922"/>
                </a:lnTo>
                <a:close/>
                <a:moveTo>
                  <a:pt x="732" y="1193"/>
                </a:moveTo>
                <a:lnTo>
                  <a:pt x="754" y="1182"/>
                </a:lnTo>
                <a:lnTo>
                  <a:pt x="764" y="1189"/>
                </a:lnTo>
                <a:lnTo>
                  <a:pt x="780" y="1213"/>
                </a:lnTo>
                <a:lnTo>
                  <a:pt x="780" y="1236"/>
                </a:lnTo>
                <a:lnTo>
                  <a:pt x="770" y="1238"/>
                </a:lnTo>
                <a:lnTo>
                  <a:pt x="766" y="1248"/>
                </a:lnTo>
                <a:lnTo>
                  <a:pt x="732" y="1270"/>
                </a:lnTo>
                <a:lnTo>
                  <a:pt x="732" y="1284"/>
                </a:lnTo>
                <a:lnTo>
                  <a:pt x="742" y="1292"/>
                </a:lnTo>
                <a:lnTo>
                  <a:pt x="730" y="1300"/>
                </a:lnTo>
                <a:lnTo>
                  <a:pt x="732" y="1268"/>
                </a:lnTo>
                <a:lnTo>
                  <a:pt x="732" y="1268"/>
                </a:lnTo>
                <a:lnTo>
                  <a:pt x="734" y="1193"/>
                </a:lnTo>
                <a:lnTo>
                  <a:pt x="732" y="1193"/>
                </a:lnTo>
                <a:close/>
                <a:moveTo>
                  <a:pt x="729" y="1193"/>
                </a:moveTo>
                <a:lnTo>
                  <a:pt x="726" y="1261"/>
                </a:lnTo>
                <a:lnTo>
                  <a:pt x="676" y="1258"/>
                </a:lnTo>
                <a:lnTo>
                  <a:pt x="608" y="1250"/>
                </a:lnTo>
                <a:lnTo>
                  <a:pt x="533" y="1237"/>
                </a:lnTo>
                <a:lnTo>
                  <a:pt x="492" y="1228"/>
                </a:lnTo>
                <a:lnTo>
                  <a:pt x="492" y="1193"/>
                </a:lnTo>
                <a:lnTo>
                  <a:pt x="500" y="1082"/>
                </a:lnTo>
                <a:lnTo>
                  <a:pt x="502" y="1053"/>
                </a:lnTo>
                <a:lnTo>
                  <a:pt x="537" y="1070"/>
                </a:lnTo>
                <a:lnTo>
                  <a:pt x="553" y="1074"/>
                </a:lnTo>
                <a:lnTo>
                  <a:pt x="645" y="1120"/>
                </a:lnTo>
                <a:lnTo>
                  <a:pt x="677" y="1165"/>
                </a:lnTo>
                <a:lnTo>
                  <a:pt x="706" y="1185"/>
                </a:lnTo>
                <a:lnTo>
                  <a:pt x="732" y="1193"/>
                </a:lnTo>
                <a:lnTo>
                  <a:pt x="729" y="1193"/>
                </a:lnTo>
                <a:close/>
                <a:moveTo>
                  <a:pt x="374" y="160"/>
                </a:moveTo>
                <a:lnTo>
                  <a:pt x="378" y="161"/>
                </a:lnTo>
                <a:lnTo>
                  <a:pt x="393" y="164"/>
                </a:lnTo>
                <a:lnTo>
                  <a:pt x="410" y="161"/>
                </a:lnTo>
                <a:lnTo>
                  <a:pt x="424" y="164"/>
                </a:lnTo>
                <a:lnTo>
                  <a:pt x="422" y="176"/>
                </a:lnTo>
                <a:lnTo>
                  <a:pt x="413" y="177"/>
                </a:lnTo>
                <a:lnTo>
                  <a:pt x="408" y="190"/>
                </a:lnTo>
                <a:lnTo>
                  <a:pt x="406" y="190"/>
                </a:lnTo>
                <a:lnTo>
                  <a:pt x="400" y="205"/>
                </a:lnTo>
                <a:lnTo>
                  <a:pt x="392" y="224"/>
                </a:lnTo>
                <a:lnTo>
                  <a:pt x="384" y="237"/>
                </a:lnTo>
                <a:lnTo>
                  <a:pt x="353" y="245"/>
                </a:lnTo>
                <a:lnTo>
                  <a:pt x="310" y="260"/>
                </a:lnTo>
                <a:lnTo>
                  <a:pt x="270" y="276"/>
                </a:lnTo>
                <a:lnTo>
                  <a:pt x="232" y="296"/>
                </a:lnTo>
                <a:lnTo>
                  <a:pt x="205" y="316"/>
                </a:lnTo>
                <a:lnTo>
                  <a:pt x="196" y="321"/>
                </a:lnTo>
                <a:lnTo>
                  <a:pt x="198" y="308"/>
                </a:lnTo>
                <a:lnTo>
                  <a:pt x="204" y="286"/>
                </a:lnTo>
                <a:lnTo>
                  <a:pt x="222" y="253"/>
                </a:lnTo>
                <a:lnTo>
                  <a:pt x="238" y="224"/>
                </a:lnTo>
                <a:lnTo>
                  <a:pt x="253" y="206"/>
                </a:lnTo>
                <a:lnTo>
                  <a:pt x="297" y="188"/>
                </a:lnTo>
                <a:lnTo>
                  <a:pt x="336" y="172"/>
                </a:lnTo>
                <a:lnTo>
                  <a:pt x="376" y="162"/>
                </a:lnTo>
                <a:lnTo>
                  <a:pt x="374" y="160"/>
                </a:lnTo>
                <a:close/>
                <a:moveTo>
                  <a:pt x="430" y="258"/>
                </a:moveTo>
                <a:lnTo>
                  <a:pt x="441" y="258"/>
                </a:lnTo>
                <a:lnTo>
                  <a:pt x="478" y="220"/>
                </a:lnTo>
                <a:lnTo>
                  <a:pt x="481" y="218"/>
                </a:lnTo>
                <a:lnTo>
                  <a:pt x="481" y="222"/>
                </a:lnTo>
                <a:lnTo>
                  <a:pt x="552" y="214"/>
                </a:lnTo>
                <a:lnTo>
                  <a:pt x="622" y="212"/>
                </a:lnTo>
                <a:lnTo>
                  <a:pt x="620" y="218"/>
                </a:lnTo>
                <a:lnTo>
                  <a:pt x="620" y="236"/>
                </a:lnTo>
                <a:lnTo>
                  <a:pt x="621" y="241"/>
                </a:lnTo>
                <a:lnTo>
                  <a:pt x="566" y="256"/>
                </a:lnTo>
                <a:lnTo>
                  <a:pt x="510" y="274"/>
                </a:lnTo>
                <a:lnTo>
                  <a:pt x="512" y="278"/>
                </a:lnTo>
                <a:lnTo>
                  <a:pt x="568" y="261"/>
                </a:lnTo>
                <a:lnTo>
                  <a:pt x="621" y="246"/>
                </a:lnTo>
                <a:lnTo>
                  <a:pt x="621" y="246"/>
                </a:lnTo>
                <a:lnTo>
                  <a:pt x="625" y="260"/>
                </a:lnTo>
                <a:lnTo>
                  <a:pt x="633" y="272"/>
                </a:lnTo>
                <a:lnTo>
                  <a:pt x="636" y="273"/>
                </a:lnTo>
                <a:lnTo>
                  <a:pt x="578" y="304"/>
                </a:lnTo>
                <a:lnTo>
                  <a:pt x="522" y="342"/>
                </a:lnTo>
                <a:lnTo>
                  <a:pt x="510" y="278"/>
                </a:lnTo>
                <a:lnTo>
                  <a:pt x="501" y="270"/>
                </a:lnTo>
                <a:lnTo>
                  <a:pt x="484" y="272"/>
                </a:lnTo>
                <a:lnTo>
                  <a:pt x="476" y="270"/>
                </a:lnTo>
                <a:lnTo>
                  <a:pt x="473" y="280"/>
                </a:lnTo>
                <a:lnTo>
                  <a:pt x="457" y="288"/>
                </a:lnTo>
                <a:lnTo>
                  <a:pt x="446" y="274"/>
                </a:lnTo>
                <a:lnTo>
                  <a:pt x="432" y="286"/>
                </a:lnTo>
                <a:lnTo>
                  <a:pt x="436" y="298"/>
                </a:lnTo>
                <a:lnTo>
                  <a:pt x="429" y="306"/>
                </a:lnTo>
                <a:lnTo>
                  <a:pt x="398" y="298"/>
                </a:lnTo>
                <a:lnTo>
                  <a:pt x="385" y="308"/>
                </a:lnTo>
                <a:lnTo>
                  <a:pt x="384" y="285"/>
                </a:lnTo>
                <a:lnTo>
                  <a:pt x="385" y="262"/>
                </a:lnTo>
                <a:lnTo>
                  <a:pt x="388" y="242"/>
                </a:lnTo>
                <a:lnTo>
                  <a:pt x="418" y="234"/>
                </a:lnTo>
                <a:lnTo>
                  <a:pt x="442" y="226"/>
                </a:lnTo>
                <a:lnTo>
                  <a:pt x="440" y="221"/>
                </a:lnTo>
                <a:lnTo>
                  <a:pt x="440" y="221"/>
                </a:lnTo>
                <a:lnTo>
                  <a:pt x="417" y="229"/>
                </a:lnTo>
                <a:lnTo>
                  <a:pt x="390" y="236"/>
                </a:lnTo>
                <a:lnTo>
                  <a:pt x="396" y="225"/>
                </a:lnTo>
                <a:lnTo>
                  <a:pt x="404" y="208"/>
                </a:lnTo>
                <a:lnTo>
                  <a:pt x="408" y="200"/>
                </a:lnTo>
                <a:lnTo>
                  <a:pt x="413" y="209"/>
                </a:lnTo>
                <a:lnTo>
                  <a:pt x="413" y="224"/>
                </a:lnTo>
                <a:lnTo>
                  <a:pt x="416" y="224"/>
                </a:lnTo>
                <a:lnTo>
                  <a:pt x="440" y="216"/>
                </a:lnTo>
                <a:lnTo>
                  <a:pt x="446" y="230"/>
                </a:lnTo>
                <a:lnTo>
                  <a:pt x="429" y="254"/>
                </a:lnTo>
                <a:lnTo>
                  <a:pt x="430" y="258"/>
                </a:lnTo>
                <a:close/>
                <a:moveTo>
                  <a:pt x="414" y="377"/>
                </a:moveTo>
                <a:lnTo>
                  <a:pt x="421" y="422"/>
                </a:lnTo>
                <a:lnTo>
                  <a:pt x="420" y="426"/>
                </a:lnTo>
                <a:lnTo>
                  <a:pt x="417" y="422"/>
                </a:lnTo>
                <a:lnTo>
                  <a:pt x="360" y="472"/>
                </a:lnTo>
                <a:lnTo>
                  <a:pt x="352" y="484"/>
                </a:lnTo>
                <a:lnTo>
                  <a:pt x="341" y="496"/>
                </a:lnTo>
                <a:lnTo>
                  <a:pt x="333" y="502"/>
                </a:lnTo>
                <a:lnTo>
                  <a:pt x="297" y="540"/>
                </a:lnTo>
                <a:lnTo>
                  <a:pt x="256" y="588"/>
                </a:lnTo>
                <a:lnTo>
                  <a:pt x="242" y="570"/>
                </a:lnTo>
                <a:lnTo>
                  <a:pt x="225" y="540"/>
                </a:lnTo>
                <a:lnTo>
                  <a:pt x="206" y="506"/>
                </a:lnTo>
                <a:lnTo>
                  <a:pt x="194" y="465"/>
                </a:lnTo>
                <a:lnTo>
                  <a:pt x="217" y="442"/>
                </a:lnTo>
                <a:lnTo>
                  <a:pt x="256" y="412"/>
                </a:lnTo>
                <a:lnTo>
                  <a:pt x="294" y="382"/>
                </a:lnTo>
                <a:lnTo>
                  <a:pt x="338" y="354"/>
                </a:lnTo>
                <a:lnTo>
                  <a:pt x="378" y="362"/>
                </a:lnTo>
                <a:lnTo>
                  <a:pt x="422" y="362"/>
                </a:lnTo>
                <a:lnTo>
                  <a:pt x="389" y="372"/>
                </a:lnTo>
                <a:lnTo>
                  <a:pt x="414" y="377"/>
                </a:lnTo>
                <a:close/>
                <a:moveTo>
                  <a:pt x="281" y="629"/>
                </a:moveTo>
                <a:lnTo>
                  <a:pt x="306" y="656"/>
                </a:lnTo>
                <a:lnTo>
                  <a:pt x="329" y="672"/>
                </a:lnTo>
                <a:lnTo>
                  <a:pt x="349" y="685"/>
                </a:lnTo>
                <a:lnTo>
                  <a:pt x="352" y="681"/>
                </a:lnTo>
                <a:lnTo>
                  <a:pt x="332" y="668"/>
                </a:lnTo>
                <a:lnTo>
                  <a:pt x="310" y="652"/>
                </a:lnTo>
                <a:lnTo>
                  <a:pt x="285" y="625"/>
                </a:lnTo>
                <a:lnTo>
                  <a:pt x="258" y="593"/>
                </a:lnTo>
                <a:lnTo>
                  <a:pt x="301" y="544"/>
                </a:lnTo>
                <a:lnTo>
                  <a:pt x="337" y="506"/>
                </a:lnTo>
                <a:lnTo>
                  <a:pt x="345" y="500"/>
                </a:lnTo>
                <a:lnTo>
                  <a:pt x="356" y="486"/>
                </a:lnTo>
                <a:lnTo>
                  <a:pt x="364" y="476"/>
                </a:lnTo>
                <a:lnTo>
                  <a:pt x="420" y="428"/>
                </a:lnTo>
                <a:lnTo>
                  <a:pt x="417" y="448"/>
                </a:lnTo>
                <a:lnTo>
                  <a:pt x="425" y="453"/>
                </a:lnTo>
                <a:lnTo>
                  <a:pt x="401" y="545"/>
                </a:lnTo>
                <a:lnTo>
                  <a:pt x="414" y="564"/>
                </a:lnTo>
                <a:lnTo>
                  <a:pt x="409" y="601"/>
                </a:lnTo>
                <a:lnTo>
                  <a:pt x="398" y="598"/>
                </a:lnTo>
                <a:lnTo>
                  <a:pt x="350" y="684"/>
                </a:lnTo>
                <a:lnTo>
                  <a:pt x="348" y="774"/>
                </a:lnTo>
                <a:lnTo>
                  <a:pt x="345" y="773"/>
                </a:lnTo>
                <a:lnTo>
                  <a:pt x="345" y="773"/>
                </a:lnTo>
                <a:lnTo>
                  <a:pt x="321" y="824"/>
                </a:lnTo>
                <a:lnTo>
                  <a:pt x="312" y="854"/>
                </a:lnTo>
                <a:lnTo>
                  <a:pt x="296" y="901"/>
                </a:lnTo>
                <a:lnTo>
                  <a:pt x="289" y="922"/>
                </a:lnTo>
                <a:lnTo>
                  <a:pt x="277" y="914"/>
                </a:lnTo>
                <a:lnTo>
                  <a:pt x="234" y="882"/>
                </a:lnTo>
                <a:lnTo>
                  <a:pt x="197" y="853"/>
                </a:lnTo>
                <a:lnTo>
                  <a:pt x="162" y="821"/>
                </a:lnTo>
                <a:lnTo>
                  <a:pt x="141" y="793"/>
                </a:lnTo>
                <a:lnTo>
                  <a:pt x="154" y="762"/>
                </a:lnTo>
                <a:lnTo>
                  <a:pt x="174" y="724"/>
                </a:lnTo>
                <a:lnTo>
                  <a:pt x="198" y="681"/>
                </a:lnTo>
                <a:lnTo>
                  <a:pt x="234" y="628"/>
                </a:lnTo>
                <a:lnTo>
                  <a:pt x="256" y="598"/>
                </a:lnTo>
                <a:lnTo>
                  <a:pt x="281" y="629"/>
                </a:lnTo>
                <a:close/>
                <a:moveTo>
                  <a:pt x="293" y="930"/>
                </a:moveTo>
                <a:lnTo>
                  <a:pt x="329" y="952"/>
                </a:lnTo>
                <a:lnTo>
                  <a:pt x="385" y="978"/>
                </a:lnTo>
                <a:lnTo>
                  <a:pt x="429" y="994"/>
                </a:lnTo>
                <a:lnTo>
                  <a:pt x="434" y="994"/>
                </a:lnTo>
                <a:lnTo>
                  <a:pt x="434" y="992"/>
                </a:lnTo>
                <a:lnTo>
                  <a:pt x="434" y="988"/>
                </a:lnTo>
                <a:lnTo>
                  <a:pt x="430" y="988"/>
                </a:lnTo>
                <a:lnTo>
                  <a:pt x="386" y="973"/>
                </a:lnTo>
                <a:lnTo>
                  <a:pt x="332" y="948"/>
                </a:lnTo>
                <a:lnTo>
                  <a:pt x="294" y="925"/>
                </a:lnTo>
                <a:lnTo>
                  <a:pt x="301" y="904"/>
                </a:lnTo>
                <a:lnTo>
                  <a:pt x="317" y="856"/>
                </a:lnTo>
                <a:lnTo>
                  <a:pt x="326" y="826"/>
                </a:lnTo>
                <a:lnTo>
                  <a:pt x="350" y="776"/>
                </a:lnTo>
                <a:lnTo>
                  <a:pt x="354" y="780"/>
                </a:lnTo>
                <a:lnTo>
                  <a:pt x="370" y="861"/>
                </a:lnTo>
                <a:lnTo>
                  <a:pt x="366" y="869"/>
                </a:lnTo>
                <a:lnTo>
                  <a:pt x="378" y="888"/>
                </a:lnTo>
                <a:lnTo>
                  <a:pt x="381" y="918"/>
                </a:lnTo>
                <a:lnTo>
                  <a:pt x="397" y="944"/>
                </a:lnTo>
                <a:lnTo>
                  <a:pt x="401" y="934"/>
                </a:lnTo>
                <a:lnTo>
                  <a:pt x="393" y="910"/>
                </a:lnTo>
                <a:lnTo>
                  <a:pt x="380" y="841"/>
                </a:lnTo>
                <a:lnTo>
                  <a:pt x="381" y="825"/>
                </a:lnTo>
                <a:lnTo>
                  <a:pt x="397" y="833"/>
                </a:lnTo>
                <a:lnTo>
                  <a:pt x="417" y="920"/>
                </a:lnTo>
                <a:lnTo>
                  <a:pt x="441" y="972"/>
                </a:lnTo>
                <a:lnTo>
                  <a:pt x="434" y="992"/>
                </a:lnTo>
                <a:lnTo>
                  <a:pt x="500" y="1052"/>
                </a:lnTo>
                <a:lnTo>
                  <a:pt x="497" y="1050"/>
                </a:lnTo>
                <a:lnTo>
                  <a:pt x="493" y="1082"/>
                </a:lnTo>
                <a:lnTo>
                  <a:pt x="486" y="1193"/>
                </a:lnTo>
                <a:lnTo>
                  <a:pt x="486" y="1226"/>
                </a:lnTo>
                <a:lnTo>
                  <a:pt x="444" y="1212"/>
                </a:lnTo>
                <a:lnTo>
                  <a:pt x="386" y="1190"/>
                </a:lnTo>
                <a:lnTo>
                  <a:pt x="328" y="1164"/>
                </a:lnTo>
                <a:lnTo>
                  <a:pt x="270" y="1132"/>
                </a:lnTo>
                <a:lnTo>
                  <a:pt x="273" y="1062"/>
                </a:lnTo>
                <a:lnTo>
                  <a:pt x="278" y="992"/>
                </a:lnTo>
                <a:lnTo>
                  <a:pt x="293" y="930"/>
                </a:lnTo>
                <a:close/>
                <a:moveTo>
                  <a:pt x="209" y="320"/>
                </a:moveTo>
                <a:lnTo>
                  <a:pt x="234" y="301"/>
                </a:lnTo>
                <a:lnTo>
                  <a:pt x="273" y="281"/>
                </a:lnTo>
                <a:lnTo>
                  <a:pt x="313" y="265"/>
                </a:lnTo>
                <a:lnTo>
                  <a:pt x="354" y="250"/>
                </a:lnTo>
                <a:lnTo>
                  <a:pt x="382" y="244"/>
                </a:lnTo>
                <a:lnTo>
                  <a:pt x="380" y="262"/>
                </a:lnTo>
                <a:lnTo>
                  <a:pt x="378" y="286"/>
                </a:lnTo>
                <a:lnTo>
                  <a:pt x="380" y="308"/>
                </a:lnTo>
                <a:lnTo>
                  <a:pt x="385" y="308"/>
                </a:lnTo>
                <a:lnTo>
                  <a:pt x="382" y="309"/>
                </a:lnTo>
                <a:lnTo>
                  <a:pt x="370" y="338"/>
                </a:lnTo>
                <a:lnTo>
                  <a:pt x="378" y="346"/>
                </a:lnTo>
                <a:lnTo>
                  <a:pt x="338" y="349"/>
                </a:lnTo>
                <a:lnTo>
                  <a:pt x="338" y="350"/>
                </a:lnTo>
                <a:lnTo>
                  <a:pt x="337" y="349"/>
                </a:lnTo>
                <a:lnTo>
                  <a:pt x="337" y="349"/>
                </a:lnTo>
                <a:lnTo>
                  <a:pt x="290" y="378"/>
                </a:lnTo>
                <a:lnTo>
                  <a:pt x="253" y="406"/>
                </a:lnTo>
                <a:lnTo>
                  <a:pt x="213" y="438"/>
                </a:lnTo>
                <a:lnTo>
                  <a:pt x="193" y="460"/>
                </a:lnTo>
                <a:lnTo>
                  <a:pt x="188" y="442"/>
                </a:lnTo>
                <a:lnTo>
                  <a:pt x="188" y="377"/>
                </a:lnTo>
                <a:lnTo>
                  <a:pt x="190" y="349"/>
                </a:lnTo>
                <a:lnTo>
                  <a:pt x="194" y="328"/>
                </a:lnTo>
                <a:lnTo>
                  <a:pt x="209" y="320"/>
                </a:lnTo>
                <a:close/>
                <a:moveTo>
                  <a:pt x="190" y="470"/>
                </a:moveTo>
                <a:lnTo>
                  <a:pt x="190" y="470"/>
                </a:lnTo>
                <a:lnTo>
                  <a:pt x="201" y="508"/>
                </a:lnTo>
                <a:lnTo>
                  <a:pt x="221" y="542"/>
                </a:lnTo>
                <a:lnTo>
                  <a:pt x="238" y="573"/>
                </a:lnTo>
                <a:lnTo>
                  <a:pt x="253" y="593"/>
                </a:lnTo>
                <a:lnTo>
                  <a:pt x="230" y="624"/>
                </a:lnTo>
                <a:lnTo>
                  <a:pt x="193" y="678"/>
                </a:lnTo>
                <a:lnTo>
                  <a:pt x="170" y="721"/>
                </a:lnTo>
                <a:lnTo>
                  <a:pt x="149" y="761"/>
                </a:lnTo>
                <a:lnTo>
                  <a:pt x="137" y="788"/>
                </a:lnTo>
                <a:lnTo>
                  <a:pt x="128" y="774"/>
                </a:lnTo>
                <a:lnTo>
                  <a:pt x="112" y="752"/>
                </a:lnTo>
                <a:lnTo>
                  <a:pt x="94" y="718"/>
                </a:lnTo>
                <a:lnTo>
                  <a:pt x="78" y="681"/>
                </a:lnTo>
                <a:lnTo>
                  <a:pt x="64" y="641"/>
                </a:lnTo>
                <a:lnTo>
                  <a:pt x="64" y="641"/>
                </a:lnTo>
                <a:lnTo>
                  <a:pt x="62" y="625"/>
                </a:lnTo>
                <a:lnTo>
                  <a:pt x="80" y="597"/>
                </a:lnTo>
                <a:lnTo>
                  <a:pt x="106" y="558"/>
                </a:lnTo>
                <a:lnTo>
                  <a:pt x="124" y="537"/>
                </a:lnTo>
                <a:lnTo>
                  <a:pt x="146" y="514"/>
                </a:lnTo>
                <a:lnTo>
                  <a:pt x="166" y="489"/>
                </a:lnTo>
                <a:lnTo>
                  <a:pt x="190" y="469"/>
                </a:lnTo>
                <a:lnTo>
                  <a:pt x="190" y="470"/>
                </a:lnTo>
                <a:close/>
                <a:moveTo>
                  <a:pt x="138" y="798"/>
                </a:moveTo>
                <a:lnTo>
                  <a:pt x="158" y="825"/>
                </a:lnTo>
                <a:lnTo>
                  <a:pt x="194" y="857"/>
                </a:lnTo>
                <a:lnTo>
                  <a:pt x="230" y="888"/>
                </a:lnTo>
                <a:lnTo>
                  <a:pt x="273" y="918"/>
                </a:lnTo>
                <a:lnTo>
                  <a:pt x="288" y="928"/>
                </a:lnTo>
                <a:lnTo>
                  <a:pt x="272" y="990"/>
                </a:lnTo>
                <a:lnTo>
                  <a:pt x="268" y="1062"/>
                </a:lnTo>
                <a:lnTo>
                  <a:pt x="265" y="1128"/>
                </a:lnTo>
                <a:lnTo>
                  <a:pt x="221" y="1100"/>
                </a:lnTo>
                <a:lnTo>
                  <a:pt x="185" y="1073"/>
                </a:lnTo>
                <a:lnTo>
                  <a:pt x="141" y="1033"/>
                </a:lnTo>
                <a:lnTo>
                  <a:pt x="104" y="986"/>
                </a:lnTo>
                <a:lnTo>
                  <a:pt x="102" y="986"/>
                </a:lnTo>
                <a:lnTo>
                  <a:pt x="104" y="957"/>
                </a:lnTo>
                <a:lnTo>
                  <a:pt x="106" y="918"/>
                </a:lnTo>
                <a:lnTo>
                  <a:pt x="114" y="873"/>
                </a:lnTo>
                <a:lnTo>
                  <a:pt x="126" y="833"/>
                </a:lnTo>
                <a:lnTo>
                  <a:pt x="138" y="798"/>
                </a:lnTo>
                <a:close/>
                <a:moveTo>
                  <a:pt x="270" y="1138"/>
                </a:moveTo>
                <a:lnTo>
                  <a:pt x="326" y="1169"/>
                </a:lnTo>
                <a:lnTo>
                  <a:pt x="385" y="1196"/>
                </a:lnTo>
                <a:lnTo>
                  <a:pt x="441" y="1217"/>
                </a:lnTo>
                <a:lnTo>
                  <a:pt x="488" y="1232"/>
                </a:lnTo>
                <a:lnTo>
                  <a:pt x="489" y="1278"/>
                </a:lnTo>
                <a:lnTo>
                  <a:pt x="496" y="1334"/>
                </a:lnTo>
                <a:lnTo>
                  <a:pt x="505" y="1374"/>
                </a:lnTo>
                <a:lnTo>
                  <a:pt x="460" y="1364"/>
                </a:lnTo>
                <a:lnTo>
                  <a:pt x="404" y="1344"/>
                </a:lnTo>
                <a:lnTo>
                  <a:pt x="344" y="1321"/>
                </a:lnTo>
                <a:lnTo>
                  <a:pt x="313" y="1300"/>
                </a:lnTo>
                <a:lnTo>
                  <a:pt x="298" y="1293"/>
                </a:lnTo>
                <a:lnTo>
                  <a:pt x="282" y="1250"/>
                </a:lnTo>
                <a:lnTo>
                  <a:pt x="273" y="1205"/>
                </a:lnTo>
                <a:lnTo>
                  <a:pt x="270" y="1169"/>
                </a:lnTo>
                <a:lnTo>
                  <a:pt x="270" y="1138"/>
                </a:lnTo>
                <a:close/>
                <a:moveTo>
                  <a:pt x="1012" y="226"/>
                </a:moveTo>
                <a:lnTo>
                  <a:pt x="981" y="221"/>
                </a:lnTo>
                <a:lnTo>
                  <a:pt x="936" y="217"/>
                </a:lnTo>
                <a:lnTo>
                  <a:pt x="936" y="220"/>
                </a:lnTo>
                <a:lnTo>
                  <a:pt x="936" y="217"/>
                </a:lnTo>
                <a:lnTo>
                  <a:pt x="882" y="213"/>
                </a:lnTo>
                <a:lnTo>
                  <a:pt x="882" y="206"/>
                </a:lnTo>
                <a:lnTo>
                  <a:pt x="873" y="190"/>
                </a:lnTo>
                <a:lnTo>
                  <a:pt x="934" y="180"/>
                </a:lnTo>
                <a:lnTo>
                  <a:pt x="1000" y="172"/>
                </a:lnTo>
                <a:lnTo>
                  <a:pt x="1004" y="185"/>
                </a:lnTo>
                <a:lnTo>
                  <a:pt x="996" y="206"/>
                </a:lnTo>
                <a:lnTo>
                  <a:pt x="1012" y="226"/>
                </a:lnTo>
                <a:close/>
                <a:moveTo>
                  <a:pt x="990" y="490"/>
                </a:moveTo>
                <a:lnTo>
                  <a:pt x="972" y="501"/>
                </a:lnTo>
                <a:lnTo>
                  <a:pt x="972" y="501"/>
                </a:lnTo>
                <a:lnTo>
                  <a:pt x="964" y="478"/>
                </a:lnTo>
                <a:lnTo>
                  <a:pt x="957" y="470"/>
                </a:lnTo>
                <a:lnTo>
                  <a:pt x="953" y="440"/>
                </a:lnTo>
                <a:lnTo>
                  <a:pt x="964" y="418"/>
                </a:lnTo>
                <a:lnTo>
                  <a:pt x="960" y="394"/>
                </a:lnTo>
                <a:lnTo>
                  <a:pt x="969" y="389"/>
                </a:lnTo>
                <a:lnTo>
                  <a:pt x="972" y="377"/>
                </a:lnTo>
                <a:lnTo>
                  <a:pt x="972" y="353"/>
                </a:lnTo>
                <a:lnTo>
                  <a:pt x="994" y="369"/>
                </a:lnTo>
                <a:lnTo>
                  <a:pt x="1017" y="386"/>
                </a:lnTo>
                <a:lnTo>
                  <a:pt x="1012" y="389"/>
                </a:lnTo>
                <a:lnTo>
                  <a:pt x="1012" y="401"/>
                </a:lnTo>
                <a:lnTo>
                  <a:pt x="1020" y="401"/>
                </a:lnTo>
                <a:lnTo>
                  <a:pt x="1028" y="405"/>
                </a:lnTo>
                <a:lnTo>
                  <a:pt x="1033" y="405"/>
                </a:lnTo>
                <a:lnTo>
                  <a:pt x="1036" y="412"/>
                </a:lnTo>
                <a:lnTo>
                  <a:pt x="1040" y="409"/>
                </a:lnTo>
                <a:lnTo>
                  <a:pt x="1044" y="406"/>
                </a:lnTo>
                <a:lnTo>
                  <a:pt x="1057" y="417"/>
                </a:lnTo>
                <a:lnTo>
                  <a:pt x="1070" y="429"/>
                </a:lnTo>
                <a:lnTo>
                  <a:pt x="1053" y="449"/>
                </a:lnTo>
                <a:lnTo>
                  <a:pt x="1018" y="473"/>
                </a:lnTo>
                <a:lnTo>
                  <a:pt x="997" y="489"/>
                </a:lnTo>
                <a:lnTo>
                  <a:pt x="958" y="437"/>
                </a:lnTo>
                <a:lnTo>
                  <a:pt x="954" y="441"/>
                </a:lnTo>
                <a:lnTo>
                  <a:pt x="990" y="490"/>
                </a:lnTo>
                <a:close/>
                <a:moveTo>
                  <a:pt x="877" y="680"/>
                </a:moveTo>
                <a:lnTo>
                  <a:pt x="842" y="704"/>
                </a:lnTo>
                <a:lnTo>
                  <a:pt x="834" y="704"/>
                </a:lnTo>
                <a:lnTo>
                  <a:pt x="858" y="670"/>
                </a:lnTo>
                <a:lnTo>
                  <a:pt x="909" y="657"/>
                </a:lnTo>
                <a:lnTo>
                  <a:pt x="921" y="702"/>
                </a:lnTo>
                <a:lnTo>
                  <a:pt x="893" y="716"/>
                </a:lnTo>
                <a:lnTo>
                  <a:pt x="885" y="698"/>
                </a:lnTo>
                <a:lnTo>
                  <a:pt x="886" y="680"/>
                </a:lnTo>
                <a:lnTo>
                  <a:pt x="877" y="680"/>
                </a:lnTo>
                <a:close/>
                <a:moveTo>
                  <a:pt x="846" y="566"/>
                </a:moveTo>
                <a:lnTo>
                  <a:pt x="826" y="564"/>
                </a:lnTo>
                <a:lnTo>
                  <a:pt x="817" y="550"/>
                </a:lnTo>
                <a:lnTo>
                  <a:pt x="844" y="546"/>
                </a:lnTo>
                <a:lnTo>
                  <a:pt x="846" y="566"/>
                </a:lnTo>
                <a:close/>
                <a:moveTo>
                  <a:pt x="844" y="544"/>
                </a:moveTo>
                <a:lnTo>
                  <a:pt x="845" y="545"/>
                </a:lnTo>
                <a:lnTo>
                  <a:pt x="845" y="545"/>
                </a:lnTo>
                <a:lnTo>
                  <a:pt x="844" y="544"/>
                </a:lnTo>
                <a:close/>
                <a:moveTo>
                  <a:pt x="885" y="588"/>
                </a:moveTo>
                <a:lnTo>
                  <a:pt x="845" y="546"/>
                </a:lnTo>
                <a:lnTo>
                  <a:pt x="878" y="541"/>
                </a:lnTo>
                <a:lnTo>
                  <a:pt x="890" y="576"/>
                </a:lnTo>
                <a:lnTo>
                  <a:pt x="896" y="593"/>
                </a:lnTo>
                <a:lnTo>
                  <a:pt x="885" y="588"/>
                </a:lnTo>
                <a:close/>
                <a:moveTo>
                  <a:pt x="866" y="486"/>
                </a:moveTo>
                <a:lnTo>
                  <a:pt x="853" y="450"/>
                </a:lnTo>
                <a:lnTo>
                  <a:pt x="841" y="412"/>
                </a:lnTo>
                <a:lnTo>
                  <a:pt x="824" y="365"/>
                </a:lnTo>
                <a:lnTo>
                  <a:pt x="834" y="374"/>
                </a:lnTo>
                <a:lnTo>
                  <a:pt x="840" y="382"/>
                </a:lnTo>
                <a:lnTo>
                  <a:pt x="849" y="397"/>
                </a:lnTo>
                <a:lnTo>
                  <a:pt x="865" y="410"/>
                </a:lnTo>
                <a:lnTo>
                  <a:pt x="882" y="414"/>
                </a:lnTo>
                <a:lnTo>
                  <a:pt x="889" y="433"/>
                </a:lnTo>
                <a:lnTo>
                  <a:pt x="882" y="441"/>
                </a:lnTo>
                <a:lnTo>
                  <a:pt x="886" y="450"/>
                </a:lnTo>
                <a:lnTo>
                  <a:pt x="890" y="461"/>
                </a:lnTo>
                <a:lnTo>
                  <a:pt x="901" y="468"/>
                </a:lnTo>
                <a:lnTo>
                  <a:pt x="909" y="476"/>
                </a:lnTo>
                <a:lnTo>
                  <a:pt x="921" y="496"/>
                </a:lnTo>
                <a:lnTo>
                  <a:pt x="937" y="501"/>
                </a:lnTo>
                <a:lnTo>
                  <a:pt x="953" y="502"/>
                </a:lnTo>
                <a:lnTo>
                  <a:pt x="960" y="505"/>
                </a:lnTo>
                <a:lnTo>
                  <a:pt x="964" y="505"/>
                </a:lnTo>
                <a:lnTo>
                  <a:pt x="952" y="512"/>
                </a:lnTo>
                <a:lnTo>
                  <a:pt x="924" y="522"/>
                </a:lnTo>
                <a:lnTo>
                  <a:pt x="882" y="534"/>
                </a:lnTo>
                <a:lnTo>
                  <a:pt x="866" y="486"/>
                </a:lnTo>
                <a:close/>
                <a:moveTo>
                  <a:pt x="937" y="328"/>
                </a:moveTo>
                <a:lnTo>
                  <a:pt x="965" y="348"/>
                </a:lnTo>
                <a:lnTo>
                  <a:pt x="957" y="346"/>
                </a:lnTo>
                <a:lnTo>
                  <a:pt x="940" y="332"/>
                </a:lnTo>
                <a:lnTo>
                  <a:pt x="937" y="328"/>
                </a:lnTo>
                <a:close/>
                <a:moveTo>
                  <a:pt x="1021" y="478"/>
                </a:moveTo>
                <a:lnTo>
                  <a:pt x="1056" y="453"/>
                </a:lnTo>
                <a:lnTo>
                  <a:pt x="1076" y="432"/>
                </a:lnTo>
                <a:lnTo>
                  <a:pt x="1113" y="464"/>
                </a:lnTo>
                <a:lnTo>
                  <a:pt x="1164" y="512"/>
                </a:lnTo>
                <a:lnTo>
                  <a:pt x="1194" y="546"/>
                </a:lnTo>
                <a:lnTo>
                  <a:pt x="1224" y="581"/>
                </a:lnTo>
                <a:lnTo>
                  <a:pt x="1245" y="614"/>
                </a:lnTo>
                <a:lnTo>
                  <a:pt x="1230" y="633"/>
                </a:lnTo>
                <a:lnTo>
                  <a:pt x="1205" y="657"/>
                </a:lnTo>
                <a:lnTo>
                  <a:pt x="1168" y="686"/>
                </a:lnTo>
                <a:lnTo>
                  <a:pt x="1134" y="705"/>
                </a:lnTo>
                <a:lnTo>
                  <a:pt x="1121" y="716"/>
                </a:lnTo>
                <a:lnTo>
                  <a:pt x="1117" y="702"/>
                </a:lnTo>
                <a:lnTo>
                  <a:pt x="1085" y="644"/>
                </a:lnTo>
                <a:lnTo>
                  <a:pt x="1054" y="578"/>
                </a:lnTo>
                <a:lnTo>
                  <a:pt x="1022" y="530"/>
                </a:lnTo>
                <a:lnTo>
                  <a:pt x="1006" y="504"/>
                </a:lnTo>
                <a:lnTo>
                  <a:pt x="998" y="494"/>
                </a:lnTo>
                <a:lnTo>
                  <a:pt x="1021" y="478"/>
                </a:lnTo>
                <a:close/>
                <a:moveTo>
                  <a:pt x="840" y="781"/>
                </a:moveTo>
                <a:lnTo>
                  <a:pt x="834" y="770"/>
                </a:lnTo>
                <a:lnTo>
                  <a:pt x="848" y="748"/>
                </a:lnTo>
                <a:lnTo>
                  <a:pt x="878" y="725"/>
                </a:lnTo>
                <a:lnTo>
                  <a:pt x="882" y="733"/>
                </a:lnTo>
                <a:lnTo>
                  <a:pt x="876" y="742"/>
                </a:lnTo>
                <a:lnTo>
                  <a:pt x="878" y="750"/>
                </a:lnTo>
                <a:lnTo>
                  <a:pt x="924" y="710"/>
                </a:lnTo>
                <a:lnTo>
                  <a:pt x="932" y="744"/>
                </a:lnTo>
                <a:lnTo>
                  <a:pt x="938" y="778"/>
                </a:lnTo>
                <a:lnTo>
                  <a:pt x="886" y="790"/>
                </a:lnTo>
                <a:lnTo>
                  <a:pt x="842" y="798"/>
                </a:lnTo>
                <a:lnTo>
                  <a:pt x="812" y="800"/>
                </a:lnTo>
                <a:lnTo>
                  <a:pt x="840" y="781"/>
                </a:lnTo>
                <a:close/>
                <a:moveTo>
                  <a:pt x="937" y="742"/>
                </a:moveTo>
                <a:lnTo>
                  <a:pt x="929" y="708"/>
                </a:lnTo>
                <a:lnTo>
                  <a:pt x="926" y="708"/>
                </a:lnTo>
                <a:lnTo>
                  <a:pt x="925" y="701"/>
                </a:lnTo>
                <a:lnTo>
                  <a:pt x="926" y="701"/>
                </a:lnTo>
                <a:lnTo>
                  <a:pt x="914" y="656"/>
                </a:lnTo>
                <a:lnTo>
                  <a:pt x="914" y="656"/>
                </a:lnTo>
                <a:lnTo>
                  <a:pt x="937" y="634"/>
                </a:lnTo>
                <a:lnTo>
                  <a:pt x="900" y="594"/>
                </a:lnTo>
                <a:lnTo>
                  <a:pt x="900" y="594"/>
                </a:lnTo>
                <a:lnTo>
                  <a:pt x="902" y="593"/>
                </a:lnTo>
                <a:lnTo>
                  <a:pt x="896" y="574"/>
                </a:lnTo>
                <a:lnTo>
                  <a:pt x="884" y="540"/>
                </a:lnTo>
                <a:lnTo>
                  <a:pt x="884" y="540"/>
                </a:lnTo>
                <a:lnTo>
                  <a:pt x="884" y="540"/>
                </a:lnTo>
                <a:lnTo>
                  <a:pt x="925" y="528"/>
                </a:lnTo>
                <a:lnTo>
                  <a:pt x="954" y="516"/>
                </a:lnTo>
                <a:lnTo>
                  <a:pt x="973" y="506"/>
                </a:lnTo>
                <a:lnTo>
                  <a:pt x="972" y="504"/>
                </a:lnTo>
                <a:lnTo>
                  <a:pt x="973" y="506"/>
                </a:lnTo>
                <a:lnTo>
                  <a:pt x="992" y="497"/>
                </a:lnTo>
                <a:lnTo>
                  <a:pt x="1002" y="508"/>
                </a:lnTo>
                <a:lnTo>
                  <a:pt x="1017" y="534"/>
                </a:lnTo>
                <a:lnTo>
                  <a:pt x="1049" y="581"/>
                </a:lnTo>
                <a:lnTo>
                  <a:pt x="1081" y="646"/>
                </a:lnTo>
                <a:lnTo>
                  <a:pt x="1112" y="705"/>
                </a:lnTo>
                <a:lnTo>
                  <a:pt x="1116" y="718"/>
                </a:lnTo>
                <a:lnTo>
                  <a:pt x="1081" y="736"/>
                </a:lnTo>
                <a:lnTo>
                  <a:pt x="1032" y="753"/>
                </a:lnTo>
                <a:lnTo>
                  <a:pt x="996" y="765"/>
                </a:lnTo>
                <a:lnTo>
                  <a:pt x="944" y="777"/>
                </a:lnTo>
                <a:lnTo>
                  <a:pt x="937" y="742"/>
                </a:lnTo>
                <a:close/>
                <a:moveTo>
                  <a:pt x="1188" y="864"/>
                </a:moveTo>
                <a:lnTo>
                  <a:pt x="1157" y="790"/>
                </a:lnTo>
                <a:lnTo>
                  <a:pt x="1136" y="744"/>
                </a:lnTo>
                <a:lnTo>
                  <a:pt x="1126" y="718"/>
                </a:lnTo>
                <a:lnTo>
                  <a:pt x="1137" y="710"/>
                </a:lnTo>
                <a:lnTo>
                  <a:pt x="1172" y="692"/>
                </a:lnTo>
                <a:lnTo>
                  <a:pt x="1208" y="661"/>
                </a:lnTo>
                <a:lnTo>
                  <a:pt x="1234" y="637"/>
                </a:lnTo>
                <a:lnTo>
                  <a:pt x="1249" y="620"/>
                </a:lnTo>
                <a:lnTo>
                  <a:pt x="1249" y="620"/>
                </a:lnTo>
                <a:lnTo>
                  <a:pt x="1249" y="620"/>
                </a:lnTo>
                <a:lnTo>
                  <a:pt x="1262" y="638"/>
                </a:lnTo>
                <a:lnTo>
                  <a:pt x="1294" y="684"/>
                </a:lnTo>
                <a:lnTo>
                  <a:pt x="1317" y="728"/>
                </a:lnTo>
                <a:lnTo>
                  <a:pt x="1332" y="758"/>
                </a:lnTo>
                <a:lnTo>
                  <a:pt x="1354" y="816"/>
                </a:lnTo>
                <a:lnTo>
                  <a:pt x="1337" y="840"/>
                </a:lnTo>
                <a:lnTo>
                  <a:pt x="1292" y="885"/>
                </a:lnTo>
                <a:lnTo>
                  <a:pt x="1266" y="906"/>
                </a:lnTo>
                <a:lnTo>
                  <a:pt x="1234" y="925"/>
                </a:lnTo>
                <a:lnTo>
                  <a:pt x="1210" y="938"/>
                </a:lnTo>
                <a:lnTo>
                  <a:pt x="1208" y="930"/>
                </a:lnTo>
                <a:lnTo>
                  <a:pt x="1188" y="864"/>
                </a:lnTo>
                <a:close/>
                <a:moveTo>
                  <a:pt x="1212" y="944"/>
                </a:moveTo>
                <a:lnTo>
                  <a:pt x="1237" y="930"/>
                </a:lnTo>
                <a:lnTo>
                  <a:pt x="1269" y="912"/>
                </a:lnTo>
                <a:lnTo>
                  <a:pt x="1296" y="889"/>
                </a:lnTo>
                <a:lnTo>
                  <a:pt x="1341" y="842"/>
                </a:lnTo>
                <a:lnTo>
                  <a:pt x="1357" y="821"/>
                </a:lnTo>
                <a:lnTo>
                  <a:pt x="1360" y="833"/>
                </a:lnTo>
                <a:lnTo>
                  <a:pt x="1376" y="888"/>
                </a:lnTo>
                <a:lnTo>
                  <a:pt x="1389" y="929"/>
                </a:lnTo>
                <a:lnTo>
                  <a:pt x="1394" y="968"/>
                </a:lnTo>
                <a:lnTo>
                  <a:pt x="1397" y="992"/>
                </a:lnTo>
                <a:lnTo>
                  <a:pt x="1400" y="1010"/>
                </a:lnTo>
                <a:lnTo>
                  <a:pt x="1369" y="1041"/>
                </a:lnTo>
                <a:lnTo>
                  <a:pt x="1333" y="1076"/>
                </a:lnTo>
                <a:lnTo>
                  <a:pt x="1292" y="1108"/>
                </a:lnTo>
                <a:lnTo>
                  <a:pt x="1260" y="1128"/>
                </a:lnTo>
                <a:lnTo>
                  <a:pt x="1238" y="1144"/>
                </a:lnTo>
                <a:lnTo>
                  <a:pt x="1233" y="1074"/>
                </a:lnTo>
                <a:lnTo>
                  <a:pt x="1228" y="1034"/>
                </a:lnTo>
                <a:lnTo>
                  <a:pt x="1220" y="990"/>
                </a:lnTo>
                <a:lnTo>
                  <a:pt x="1212" y="949"/>
                </a:lnTo>
                <a:lnTo>
                  <a:pt x="1210" y="946"/>
                </a:lnTo>
                <a:lnTo>
                  <a:pt x="1213" y="945"/>
                </a:lnTo>
                <a:lnTo>
                  <a:pt x="1212" y="944"/>
                </a:lnTo>
                <a:close/>
                <a:moveTo>
                  <a:pt x="1358" y="809"/>
                </a:moveTo>
                <a:lnTo>
                  <a:pt x="1337" y="756"/>
                </a:lnTo>
                <a:lnTo>
                  <a:pt x="1322" y="726"/>
                </a:lnTo>
                <a:lnTo>
                  <a:pt x="1298" y="681"/>
                </a:lnTo>
                <a:lnTo>
                  <a:pt x="1268" y="636"/>
                </a:lnTo>
                <a:lnTo>
                  <a:pt x="1252" y="614"/>
                </a:lnTo>
                <a:lnTo>
                  <a:pt x="1274" y="585"/>
                </a:lnTo>
                <a:lnTo>
                  <a:pt x="1273" y="584"/>
                </a:lnTo>
                <a:lnTo>
                  <a:pt x="1274" y="585"/>
                </a:lnTo>
                <a:lnTo>
                  <a:pt x="1298" y="546"/>
                </a:lnTo>
                <a:lnTo>
                  <a:pt x="1316" y="566"/>
                </a:lnTo>
                <a:lnTo>
                  <a:pt x="1332" y="560"/>
                </a:lnTo>
                <a:lnTo>
                  <a:pt x="1332" y="545"/>
                </a:lnTo>
                <a:lnTo>
                  <a:pt x="1336" y="533"/>
                </a:lnTo>
                <a:lnTo>
                  <a:pt x="1332" y="516"/>
                </a:lnTo>
                <a:lnTo>
                  <a:pt x="1333" y="506"/>
                </a:lnTo>
                <a:lnTo>
                  <a:pt x="1349" y="529"/>
                </a:lnTo>
                <a:lnTo>
                  <a:pt x="1354" y="526"/>
                </a:lnTo>
                <a:lnTo>
                  <a:pt x="1350" y="556"/>
                </a:lnTo>
                <a:lnTo>
                  <a:pt x="1340" y="564"/>
                </a:lnTo>
                <a:lnTo>
                  <a:pt x="1336" y="569"/>
                </a:lnTo>
                <a:lnTo>
                  <a:pt x="1344" y="584"/>
                </a:lnTo>
                <a:lnTo>
                  <a:pt x="1344" y="614"/>
                </a:lnTo>
                <a:lnTo>
                  <a:pt x="1350" y="628"/>
                </a:lnTo>
                <a:lnTo>
                  <a:pt x="1368" y="648"/>
                </a:lnTo>
                <a:lnTo>
                  <a:pt x="1362" y="709"/>
                </a:lnTo>
                <a:lnTo>
                  <a:pt x="1370" y="782"/>
                </a:lnTo>
                <a:lnTo>
                  <a:pt x="1373" y="792"/>
                </a:lnTo>
                <a:lnTo>
                  <a:pt x="1372" y="790"/>
                </a:lnTo>
                <a:lnTo>
                  <a:pt x="1372" y="790"/>
                </a:lnTo>
                <a:lnTo>
                  <a:pt x="1358" y="809"/>
                </a:lnTo>
                <a:close/>
                <a:moveTo>
                  <a:pt x="1300" y="409"/>
                </a:moveTo>
                <a:lnTo>
                  <a:pt x="1300" y="397"/>
                </a:lnTo>
                <a:lnTo>
                  <a:pt x="1324" y="390"/>
                </a:lnTo>
                <a:lnTo>
                  <a:pt x="1325" y="390"/>
                </a:lnTo>
                <a:lnTo>
                  <a:pt x="1325" y="449"/>
                </a:lnTo>
                <a:lnTo>
                  <a:pt x="1322" y="473"/>
                </a:lnTo>
                <a:lnTo>
                  <a:pt x="1321" y="486"/>
                </a:lnTo>
                <a:lnTo>
                  <a:pt x="1316" y="480"/>
                </a:lnTo>
                <a:lnTo>
                  <a:pt x="1312" y="460"/>
                </a:lnTo>
                <a:lnTo>
                  <a:pt x="1301" y="449"/>
                </a:lnTo>
                <a:lnTo>
                  <a:pt x="1309" y="426"/>
                </a:lnTo>
                <a:lnTo>
                  <a:pt x="1300" y="409"/>
                </a:lnTo>
                <a:close/>
                <a:moveTo>
                  <a:pt x="1244" y="450"/>
                </a:moveTo>
                <a:lnTo>
                  <a:pt x="1252" y="445"/>
                </a:lnTo>
                <a:lnTo>
                  <a:pt x="1285" y="460"/>
                </a:lnTo>
                <a:lnTo>
                  <a:pt x="1292" y="482"/>
                </a:lnTo>
                <a:lnTo>
                  <a:pt x="1273" y="509"/>
                </a:lnTo>
                <a:lnTo>
                  <a:pt x="1273" y="517"/>
                </a:lnTo>
                <a:lnTo>
                  <a:pt x="1289" y="528"/>
                </a:lnTo>
                <a:lnTo>
                  <a:pt x="1297" y="544"/>
                </a:lnTo>
                <a:lnTo>
                  <a:pt x="1297" y="544"/>
                </a:lnTo>
                <a:lnTo>
                  <a:pt x="1294" y="542"/>
                </a:lnTo>
                <a:lnTo>
                  <a:pt x="1270" y="581"/>
                </a:lnTo>
                <a:lnTo>
                  <a:pt x="1249" y="610"/>
                </a:lnTo>
                <a:lnTo>
                  <a:pt x="1228" y="578"/>
                </a:lnTo>
                <a:lnTo>
                  <a:pt x="1198" y="544"/>
                </a:lnTo>
                <a:lnTo>
                  <a:pt x="1168" y="509"/>
                </a:lnTo>
                <a:lnTo>
                  <a:pt x="1117" y="460"/>
                </a:lnTo>
                <a:lnTo>
                  <a:pt x="1078" y="428"/>
                </a:lnTo>
                <a:lnTo>
                  <a:pt x="1093" y="410"/>
                </a:lnTo>
                <a:lnTo>
                  <a:pt x="1104" y="390"/>
                </a:lnTo>
                <a:lnTo>
                  <a:pt x="1114" y="362"/>
                </a:lnTo>
                <a:lnTo>
                  <a:pt x="1121" y="345"/>
                </a:lnTo>
                <a:lnTo>
                  <a:pt x="1156" y="366"/>
                </a:lnTo>
                <a:lnTo>
                  <a:pt x="1182" y="382"/>
                </a:lnTo>
                <a:lnTo>
                  <a:pt x="1174" y="380"/>
                </a:lnTo>
                <a:lnTo>
                  <a:pt x="1166" y="381"/>
                </a:lnTo>
                <a:lnTo>
                  <a:pt x="1162" y="377"/>
                </a:lnTo>
                <a:lnTo>
                  <a:pt x="1158" y="373"/>
                </a:lnTo>
                <a:lnTo>
                  <a:pt x="1154" y="373"/>
                </a:lnTo>
                <a:lnTo>
                  <a:pt x="1149" y="377"/>
                </a:lnTo>
                <a:lnTo>
                  <a:pt x="1146" y="369"/>
                </a:lnTo>
                <a:lnTo>
                  <a:pt x="1141" y="364"/>
                </a:lnTo>
                <a:lnTo>
                  <a:pt x="1130" y="362"/>
                </a:lnTo>
                <a:lnTo>
                  <a:pt x="1133" y="365"/>
                </a:lnTo>
                <a:lnTo>
                  <a:pt x="1138" y="381"/>
                </a:lnTo>
                <a:lnTo>
                  <a:pt x="1144" y="385"/>
                </a:lnTo>
                <a:lnTo>
                  <a:pt x="1158" y="393"/>
                </a:lnTo>
                <a:lnTo>
                  <a:pt x="1166" y="398"/>
                </a:lnTo>
                <a:lnTo>
                  <a:pt x="1170" y="393"/>
                </a:lnTo>
                <a:lnTo>
                  <a:pt x="1178" y="393"/>
                </a:lnTo>
                <a:lnTo>
                  <a:pt x="1190" y="401"/>
                </a:lnTo>
                <a:lnTo>
                  <a:pt x="1193" y="409"/>
                </a:lnTo>
                <a:lnTo>
                  <a:pt x="1206" y="420"/>
                </a:lnTo>
                <a:lnTo>
                  <a:pt x="1213" y="420"/>
                </a:lnTo>
                <a:lnTo>
                  <a:pt x="1213" y="432"/>
                </a:lnTo>
                <a:lnTo>
                  <a:pt x="1217" y="440"/>
                </a:lnTo>
                <a:lnTo>
                  <a:pt x="1221" y="442"/>
                </a:lnTo>
                <a:lnTo>
                  <a:pt x="1221" y="408"/>
                </a:lnTo>
                <a:lnTo>
                  <a:pt x="1236" y="421"/>
                </a:lnTo>
                <a:lnTo>
                  <a:pt x="1238" y="418"/>
                </a:lnTo>
                <a:lnTo>
                  <a:pt x="1238" y="422"/>
                </a:lnTo>
                <a:lnTo>
                  <a:pt x="1244" y="432"/>
                </a:lnTo>
                <a:lnTo>
                  <a:pt x="1238" y="440"/>
                </a:lnTo>
                <a:lnTo>
                  <a:pt x="1238" y="448"/>
                </a:lnTo>
                <a:lnTo>
                  <a:pt x="1244" y="450"/>
                </a:lnTo>
                <a:close/>
                <a:moveTo>
                  <a:pt x="1181" y="277"/>
                </a:moveTo>
                <a:lnTo>
                  <a:pt x="1182" y="277"/>
                </a:lnTo>
                <a:lnTo>
                  <a:pt x="1186" y="282"/>
                </a:lnTo>
                <a:lnTo>
                  <a:pt x="1186" y="290"/>
                </a:lnTo>
                <a:lnTo>
                  <a:pt x="1197" y="322"/>
                </a:lnTo>
                <a:lnTo>
                  <a:pt x="1193" y="325"/>
                </a:lnTo>
                <a:lnTo>
                  <a:pt x="1186" y="325"/>
                </a:lnTo>
                <a:lnTo>
                  <a:pt x="1165" y="316"/>
                </a:lnTo>
                <a:lnTo>
                  <a:pt x="1165" y="324"/>
                </a:lnTo>
                <a:lnTo>
                  <a:pt x="1181" y="334"/>
                </a:lnTo>
                <a:lnTo>
                  <a:pt x="1205" y="338"/>
                </a:lnTo>
                <a:lnTo>
                  <a:pt x="1205" y="362"/>
                </a:lnTo>
                <a:lnTo>
                  <a:pt x="1222" y="372"/>
                </a:lnTo>
                <a:lnTo>
                  <a:pt x="1222" y="388"/>
                </a:lnTo>
                <a:lnTo>
                  <a:pt x="1238" y="401"/>
                </a:lnTo>
                <a:lnTo>
                  <a:pt x="1238" y="416"/>
                </a:lnTo>
                <a:lnTo>
                  <a:pt x="1222" y="402"/>
                </a:lnTo>
                <a:lnTo>
                  <a:pt x="1221" y="405"/>
                </a:lnTo>
                <a:lnTo>
                  <a:pt x="1221" y="397"/>
                </a:lnTo>
                <a:lnTo>
                  <a:pt x="1213" y="393"/>
                </a:lnTo>
                <a:lnTo>
                  <a:pt x="1206" y="385"/>
                </a:lnTo>
                <a:lnTo>
                  <a:pt x="1193" y="385"/>
                </a:lnTo>
                <a:lnTo>
                  <a:pt x="1188" y="384"/>
                </a:lnTo>
                <a:lnTo>
                  <a:pt x="1190" y="380"/>
                </a:lnTo>
                <a:lnTo>
                  <a:pt x="1190" y="380"/>
                </a:lnTo>
                <a:lnTo>
                  <a:pt x="1158" y="361"/>
                </a:lnTo>
                <a:lnTo>
                  <a:pt x="1122" y="340"/>
                </a:lnTo>
                <a:lnTo>
                  <a:pt x="1125" y="318"/>
                </a:lnTo>
                <a:lnTo>
                  <a:pt x="1120" y="317"/>
                </a:lnTo>
                <a:lnTo>
                  <a:pt x="1117" y="337"/>
                </a:lnTo>
                <a:lnTo>
                  <a:pt x="1104" y="329"/>
                </a:lnTo>
                <a:lnTo>
                  <a:pt x="1037" y="296"/>
                </a:lnTo>
                <a:lnTo>
                  <a:pt x="953" y="268"/>
                </a:lnTo>
                <a:lnTo>
                  <a:pt x="882" y="245"/>
                </a:lnTo>
                <a:lnTo>
                  <a:pt x="885" y="240"/>
                </a:lnTo>
                <a:lnTo>
                  <a:pt x="885" y="238"/>
                </a:lnTo>
                <a:lnTo>
                  <a:pt x="885" y="224"/>
                </a:lnTo>
                <a:lnTo>
                  <a:pt x="884" y="220"/>
                </a:lnTo>
                <a:lnTo>
                  <a:pt x="936" y="222"/>
                </a:lnTo>
                <a:lnTo>
                  <a:pt x="980" y="226"/>
                </a:lnTo>
                <a:lnTo>
                  <a:pt x="1016" y="233"/>
                </a:lnTo>
                <a:lnTo>
                  <a:pt x="1017" y="230"/>
                </a:lnTo>
                <a:lnTo>
                  <a:pt x="1080" y="270"/>
                </a:lnTo>
                <a:lnTo>
                  <a:pt x="1106" y="312"/>
                </a:lnTo>
                <a:lnTo>
                  <a:pt x="1146" y="324"/>
                </a:lnTo>
                <a:lnTo>
                  <a:pt x="1141" y="298"/>
                </a:lnTo>
                <a:lnTo>
                  <a:pt x="1178" y="306"/>
                </a:lnTo>
                <a:lnTo>
                  <a:pt x="1181" y="301"/>
                </a:lnTo>
                <a:lnTo>
                  <a:pt x="1130" y="270"/>
                </a:lnTo>
                <a:lnTo>
                  <a:pt x="1121" y="268"/>
                </a:lnTo>
                <a:lnTo>
                  <a:pt x="1125" y="266"/>
                </a:lnTo>
                <a:lnTo>
                  <a:pt x="1125" y="266"/>
                </a:lnTo>
                <a:lnTo>
                  <a:pt x="1124" y="261"/>
                </a:lnTo>
                <a:lnTo>
                  <a:pt x="1137" y="265"/>
                </a:lnTo>
                <a:lnTo>
                  <a:pt x="1158" y="273"/>
                </a:lnTo>
                <a:lnTo>
                  <a:pt x="1180" y="278"/>
                </a:lnTo>
                <a:lnTo>
                  <a:pt x="1181" y="277"/>
                </a:lnTo>
                <a:close/>
                <a:moveTo>
                  <a:pt x="1093" y="252"/>
                </a:moveTo>
                <a:lnTo>
                  <a:pt x="1109" y="257"/>
                </a:lnTo>
                <a:lnTo>
                  <a:pt x="1118" y="260"/>
                </a:lnTo>
                <a:lnTo>
                  <a:pt x="1120" y="266"/>
                </a:lnTo>
                <a:lnTo>
                  <a:pt x="1120" y="266"/>
                </a:lnTo>
                <a:lnTo>
                  <a:pt x="1114" y="266"/>
                </a:lnTo>
                <a:lnTo>
                  <a:pt x="1093" y="252"/>
                </a:lnTo>
                <a:close/>
                <a:moveTo>
                  <a:pt x="1106" y="220"/>
                </a:moveTo>
                <a:lnTo>
                  <a:pt x="1114" y="216"/>
                </a:lnTo>
                <a:lnTo>
                  <a:pt x="1125" y="220"/>
                </a:lnTo>
                <a:lnTo>
                  <a:pt x="1128" y="236"/>
                </a:lnTo>
                <a:lnTo>
                  <a:pt x="1138" y="240"/>
                </a:lnTo>
                <a:lnTo>
                  <a:pt x="1154" y="240"/>
                </a:lnTo>
                <a:lnTo>
                  <a:pt x="1162" y="246"/>
                </a:lnTo>
                <a:lnTo>
                  <a:pt x="1157" y="252"/>
                </a:lnTo>
                <a:lnTo>
                  <a:pt x="1174" y="272"/>
                </a:lnTo>
                <a:lnTo>
                  <a:pt x="1160" y="268"/>
                </a:lnTo>
                <a:lnTo>
                  <a:pt x="1140" y="260"/>
                </a:lnTo>
                <a:lnTo>
                  <a:pt x="1122" y="254"/>
                </a:lnTo>
                <a:lnTo>
                  <a:pt x="1122" y="253"/>
                </a:lnTo>
                <a:lnTo>
                  <a:pt x="1117" y="242"/>
                </a:lnTo>
                <a:lnTo>
                  <a:pt x="1114" y="244"/>
                </a:lnTo>
                <a:lnTo>
                  <a:pt x="1114" y="232"/>
                </a:lnTo>
                <a:lnTo>
                  <a:pt x="1106" y="228"/>
                </a:lnTo>
                <a:lnTo>
                  <a:pt x="1106" y="220"/>
                </a:lnTo>
                <a:close/>
                <a:moveTo>
                  <a:pt x="1060" y="224"/>
                </a:moveTo>
                <a:lnTo>
                  <a:pt x="1064" y="220"/>
                </a:lnTo>
                <a:lnTo>
                  <a:pt x="1072" y="220"/>
                </a:lnTo>
                <a:lnTo>
                  <a:pt x="1082" y="228"/>
                </a:lnTo>
                <a:lnTo>
                  <a:pt x="1090" y="238"/>
                </a:lnTo>
                <a:lnTo>
                  <a:pt x="1104" y="244"/>
                </a:lnTo>
                <a:lnTo>
                  <a:pt x="1114" y="244"/>
                </a:lnTo>
                <a:lnTo>
                  <a:pt x="1112" y="244"/>
                </a:lnTo>
                <a:lnTo>
                  <a:pt x="1116" y="253"/>
                </a:lnTo>
                <a:lnTo>
                  <a:pt x="1110" y="252"/>
                </a:lnTo>
                <a:lnTo>
                  <a:pt x="1086" y="244"/>
                </a:lnTo>
                <a:lnTo>
                  <a:pt x="1086" y="246"/>
                </a:lnTo>
                <a:lnTo>
                  <a:pt x="1060" y="232"/>
                </a:lnTo>
                <a:lnTo>
                  <a:pt x="1060" y="224"/>
                </a:lnTo>
                <a:close/>
                <a:moveTo>
                  <a:pt x="934" y="116"/>
                </a:moveTo>
                <a:lnTo>
                  <a:pt x="961" y="136"/>
                </a:lnTo>
                <a:lnTo>
                  <a:pt x="985" y="144"/>
                </a:lnTo>
                <a:lnTo>
                  <a:pt x="985" y="152"/>
                </a:lnTo>
                <a:lnTo>
                  <a:pt x="988" y="153"/>
                </a:lnTo>
                <a:lnTo>
                  <a:pt x="1004" y="153"/>
                </a:lnTo>
                <a:lnTo>
                  <a:pt x="1012" y="156"/>
                </a:lnTo>
                <a:lnTo>
                  <a:pt x="1020" y="156"/>
                </a:lnTo>
                <a:lnTo>
                  <a:pt x="1025" y="164"/>
                </a:lnTo>
                <a:lnTo>
                  <a:pt x="1038" y="164"/>
                </a:lnTo>
                <a:lnTo>
                  <a:pt x="1044" y="176"/>
                </a:lnTo>
                <a:lnTo>
                  <a:pt x="1052" y="172"/>
                </a:lnTo>
                <a:lnTo>
                  <a:pt x="1056" y="184"/>
                </a:lnTo>
                <a:lnTo>
                  <a:pt x="1052" y="188"/>
                </a:lnTo>
                <a:lnTo>
                  <a:pt x="1028" y="198"/>
                </a:lnTo>
                <a:lnTo>
                  <a:pt x="1022" y="196"/>
                </a:lnTo>
                <a:lnTo>
                  <a:pt x="1020" y="172"/>
                </a:lnTo>
                <a:lnTo>
                  <a:pt x="1004" y="164"/>
                </a:lnTo>
                <a:lnTo>
                  <a:pt x="1001" y="166"/>
                </a:lnTo>
                <a:lnTo>
                  <a:pt x="1001" y="166"/>
                </a:lnTo>
                <a:lnTo>
                  <a:pt x="1001" y="166"/>
                </a:lnTo>
                <a:lnTo>
                  <a:pt x="934" y="174"/>
                </a:lnTo>
                <a:lnTo>
                  <a:pt x="870" y="185"/>
                </a:lnTo>
                <a:lnTo>
                  <a:pt x="858" y="173"/>
                </a:lnTo>
                <a:lnTo>
                  <a:pt x="841" y="158"/>
                </a:lnTo>
                <a:lnTo>
                  <a:pt x="840" y="158"/>
                </a:lnTo>
                <a:lnTo>
                  <a:pt x="900" y="130"/>
                </a:lnTo>
                <a:lnTo>
                  <a:pt x="926" y="116"/>
                </a:lnTo>
                <a:lnTo>
                  <a:pt x="925" y="114"/>
                </a:lnTo>
                <a:lnTo>
                  <a:pt x="934" y="116"/>
                </a:lnTo>
                <a:close/>
                <a:moveTo>
                  <a:pt x="792" y="109"/>
                </a:moveTo>
                <a:lnTo>
                  <a:pt x="808" y="101"/>
                </a:lnTo>
                <a:lnTo>
                  <a:pt x="829" y="101"/>
                </a:lnTo>
                <a:lnTo>
                  <a:pt x="848" y="104"/>
                </a:lnTo>
                <a:lnTo>
                  <a:pt x="868" y="116"/>
                </a:lnTo>
                <a:lnTo>
                  <a:pt x="890" y="108"/>
                </a:lnTo>
                <a:lnTo>
                  <a:pt x="894" y="100"/>
                </a:lnTo>
                <a:lnTo>
                  <a:pt x="906" y="93"/>
                </a:lnTo>
                <a:lnTo>
                  <a:pt x="912" y="108"/>
                </a:lnTo>
                <a:lnTo>
                  <a:pt x="921" y="113"/>
                </a:lnTo>
                <a:lnTo>
                  <a:pt x="897" y="125"/>
                </a:lnTo>
                <a:lnTo>
                  <a:pt x="836" y="154"/>
                </a:lnTo>
                <a:lnTo>
                  <a:pt x="837" y="157"/>
                </a:lnTo>
                <a:lnTo>
                  <a:pt x="820" y="149"/>
                </a:lnTo>
                <a:lnTo>
                  <a:pt x="805" y="144"/>
                </a:lnTo>
                <a:lnTo>
                  <a:pt x="813" y="129"/>
                </a:lnTo>
                <a:lnTo>
                  <a:pt x="821" y="117"/>
                </a:lnTo>
                <a:lnTo>
                  <a:pt x="832" y="106"/>
                </a:lnTo>
                <a:lnTo>
                  <a:pt x="828" y="102"/>
                </a:lnTo>
                <a:lnTo>
                  <a:pt x="828" y="102"/>
                </a:lnTo>
                <a:lnTo>
                  <a:pt x="817" y="113"/>
                </a:lnTo>
                <a:lnTo>
                  <a:pt x="809" y="126"/>
                </a:lnTo>
                <a:lnTo>
                  <a:pt x="800" y="141"/>
                </a:lnTo>
                <a:lnTo>
                  <a:pt x="797" y="141"/>
                </a:lnTo>
                <a:lnTo>
                  <a:pt x="772" y="136"/>
                </a:lnTo>
                <a:lnTo>
                  <a:pt x="758" y="136"/>
                </a:lnTo>
                <a:lnTo>
                  <a:pt x="756" y="112"/>
                </a:lnTo>
                <a:lnTo>
                  <a:pt x="792" y="109"/>
                </a:lnTo>
                <a:close/>
                <a:moveTo>
                  <a:pt x="680" y="93"/>
                </a:moveTo>
                <a:lnTo>
                  <a:pt x="728" y="93"/>
                </a:lnTo>
                <a:lnTo>
                  <a:pt x="716" y="109"/>
                </a:lnTo>
                <a:lnTo>
                  <a:pt x="720" y="117"/>
                </a:lnTo>
                <a:lnTo>
                  <a:pt x="730" y="116"/>
                </a:lnTo>
                <a:lnTo>
                  <a:pt x="746" y="116"/>
                </a:lnTo>
                <a:lnTo>
                  <a:pt x="750" y="113"/>
                </a:lnTo>
                <a:lnTo>
                  <a:pt x="753" y="134"/>
                </a:lnTo>
                <a:lnTo>
                  <a:pt x="752" y="134"/>
                </a:lnTo>
                <a:lnTo>
                  <a:pt x="725" y="136"/>
                </a:lnTo>
                <a:lnTo>
                  <a:pt x="714" y="138"/>
                </a:lnTo>
                <a:lnTo>
                  <a:pt x="700" y="122"/>
                </a:lnTo>
                <a:lnTo>
                  <a:pt x="680" y="105"/>
                </a:lnTo>
                <a:lnTo>
                  <a:pt x="670" y="98"/>
                </a:lnTo>
                <a:lnTo>
                  <a:pt x="680" y="93"/>
                </a:lnTo>
                <a:close/>
                <a:moveTo>
                  <a:pt x="614" y="101"/>
                </a:moveTo>
                <a:lnTo>
                  <a:pt x="656" y="101"/>
                </a:lnTo>
                <a:lnTo>
                  <a:pt x="668" y="100"/>
                </a:lnTo>
                <a:lnTo>
                  <a:pt x="665" y="101"/>
                </a:lnTo>
                <a:lnTo>
                  <a:pt x="677" y="109"/>
                </a:lnTo>
                <a:lnTo>
                  <a:pt x="696" y="126"/>
                </a:lnTo>
                <a:lnTo>
                  <a:pt x="708" y="140"/>
                </a:lnTo>
                <a:lnTo>
                  <a:pt x="701" y="141"/>
                </a:lnTo>
                <a:lnTo>
                  <a:pt x="678" y="150"/>
                </a:lnTo>
                <a:lnTo>
                  <a:pt x="670" y="154"/>
                </a:lnTo>
                <a:lnTo>
                  <a:pt x="672" y="154"/>
                </a:lnTo>
                <a:lnTo>
                  <a:pt x="641" y="137"/>
                </a:lnTo>
                <a:lnTo>
                  <a:pt x="617" y="121"/>
                </a:lnTo>
                <a:lnTo>
                  <a:pt x="614" y="122"/>
                </a:lnTo>
                <a:lnTo>
                  <a:pt x="610" y="108"/>
                </a:lnTo>
                <a:lnTo>
                  <a:pt x="614" y="101"/>
                </a:lnTo>
                <a:close/>
                <a:moveTo>
                  <a:pt x="568" y="136"/>
                </a:moveTo>
                <a:lnTo>
                  <a:pt x="614" y="122"/>
                </a:lnTo>
                <a:lnTo>
                  <a:pt x="613" y="125"/>
                </a:lnTo>
                <a:lnTo>
                  <a:pt x="638" y="141"/>
                </a:lnTo>
                <a:lnTo>
                  <a:pt x="666" y="157"/>
                </a:lnTo>
                <a:lnTo>
                  <a:pt x="660" y="162"/>
                </a:lnTo>
                <a:lnTo>
                  <a:pt x="644" y="174"/>
                </a:lnTo>
                <a:lnTo>
                  <a:pt x="641" y="178"/>
                </a:lnTo>
                <a:lnTo>
                  <a:pt x="641" y="177"/>
                </a:lnTo>
                <a:lnTo>
                  <a:pt x="641" y="177"/>
                </a:lnTo>
                <a:lnTo>
                  <a:pt x="585" y="166"/>
                </a:lnTo>
                <a:lnTo>
                  <a:pt x="545" y="157"/>
                </a:lnTo>
                <a:lnTo>
                  <a:pt x="568" y="136"/>
                </a:lnTo>
                <a:close/>
                <a:moveTo>
                  <a:pt x="525" y="160"/>
                </a:moveTo>
                <a:lnTo>
                  <a:pt x="541" y="160"/>
                </a:lnTo>
                <a:lnTo>
                  <a:pt x="540" y="162"/>
                </a:lnTo>
                <a:lnTo>
                  <a:pt x="584" y="172"/>
                </a:lnTo>
                <a:lnTo>
                  <a:pt x="637" y="182"/>
                </a:lnTo>
                <a:lnTo>
                  <a:pt x="637" y="182"/>
                </a:lnTo>
                <a:lnTo>
                  <a:pt x="625" y="200"/>
                </a:lnTo>
                <a:lnTo>
                  <a:pt x="624" y="206"/>
                </a:lnTo>
                <a:lnTo>
                  <a:pt x="552" y="209"/>
                </a:lnTo>
                <a:lnTo>
                  <a:pt x="481" y="217"/>
                </a:lnTo>
                <a:lnTo>
                  <a:pt x="504" y="190"/>
                </a:lnTo>
                <a:lnTo>
                  <a:pt x="508" y="177"/>
                </a:lnTo>
                <a:lnTo>
                  <a:pt x="525" y="160"/>
                </a:lnTo>
                <a:close/>
                <a:moveTo>
                  <a:pt x="504" y="57"/>
                </a:moveTo>
                <a:lnTo>
                  <a:pt x="505" y="66"/>
                </a:lnTo>
                <a:lnTo>
                  <a:pt x="488" y="66"/>
                </a:lnTo>
                <a:lnTo>
                  <a:pt x="504" y="57"/>
                </a:lnTo>
                <a:close/>
                <a:moveTo>
                  <a:pt x="474" y="61"/>
                </a:moveTo>
                <a:lnTo>
                  <a:pt x="481" y="66"/>
                </a:lnTo>
                <a:lnTo>
                  <a:pt x="473" y="66"/>
                </a:lnTo>
                <a:lnTo>
                  <a:pt x="458" y="68"/>
                </a:lnTo>
                <a:lnTo>
                  <a:pt x="474" y="61"/>
                </a:lnTo>
                <a:close/>
                <a:moveTo>
                  <a:pt x="448" y="68"/>
                </a:moveTo>
                <a:lnTo>
                  <a:pt x="457" y="68"/>
                </a:lnTo>
                <a:lnTo>
                  <a:pt x="445" y="69"/>
                </a:lnTo>
                <a:lnTo>
                  <a:pt x="448" y="68"/>
                </a:lnTo>
                <a:close/>
                <a:moveTo>
                  <a:pt x="282" y="169"/>
                </a:moveTo>
                <a:lnTo>
                  <a:pt x="289" y="164"/>
                </a:lnTo>
                <a:lnTo>
                  <a:pt x="333" y="130"/>
                </a:lnTo>
                <a:lnTo>
                  <a:pt x="376" y="106"/>
                </a:lnTo>
                <a:lnTo>
                  <a:pt x="416" y="82"/>
                </a:lnTo>
                <a:lnTo>
                  <a:pt x="432" y="74"/>
                </a:lnTo>
                <a:lnTo>
                  <a:pt x="473" y="72"/>
                </a:lnTo>
                <a:lnTo>
                  <a:pt x="505" y="72"/>
                </a:lnTo>
                <a:lnTo>
                  <a:pt x="506" y="74"/>
                </a:lnTo>
                <a:lnTo>
                  <a:pt x="498" y="77"/>
                </a:lnTo>
                <a:lnTo>
                  <a:pt x="489" y="96"/>
                </a:lnTo>
                <a:lnTo>
                  <a:pt x="446" y="122"/>
                </a:lnTo>
                <a:lnTo>
                  <a:pt x="457" y="141"/>
                </a:lnTo>
                <a:lnTo>
                  <a:pt x="453" y="148"/>
                </a:lnTo>
                <a:lnTo>
                  <a:pt x="440" y="148"/>
                </a:lnTo>
                <a:lnTo>
                  <a:pt x="434" y="153"/>
                </a:lnTo>
                <a:lnTo>
                  <a:pt x="434" y="149"/>
                </a:lnTo>
                <a:lnTo>
                  <a:pt x="417" y="150"/>
                </a:lnTo>
                <a:lnTo>
                  <a:pt x="417" y="156"/>
                </a:lnTo>
                <a:lnTo>
                  <a:pt x="434" y="154"/>
                </a:lnTo>
                <a:lnTo>
                  <a:pt x="434" y="153"/>
                </a:lnTo>
                <a:lnTo>
                  <a:pt x="444" y="169"/>
                </a:lnTo>
                <a:lnTo>
                  <a:pt x="433" y="169"/>
                </a:lnTo>
                <a:lnTo>
                  <a:pt x="417" y="160"/>
                </a:lnTo>
                <a:lnTo>
                  <a:pt x="414" y="148"/>
                </a:lnTo>
                <a:lnTo>
                  <a:pt x="401" y="144"/>
                </a:lnTo>
                <a:lnTo>
                  <a:pt x="393" y="148"/>
                </a:lnTo>
                <a:lnTo>
                  <a:pt x="354" y="148"/>
                </a:lnTo>
                <a:lnTo>
                  <a:pt x="372" y="157"/>
                </a:lnTo>
                <a:lnTo>
                  <a:pt x="334" y="166"/>
                </a:lnTo>
                <a:lnTo>
                  <a:pt x="294" y="182"/>
                </a:lnTo>
                <a:lnTo>
                  <a:pt x="260" y="197"/>
                </a:lnTo>
                <a:lnTo>
                  <a:pt x="282" y="169"/>
                </a:lnTo>
                <a:close/>
                <a:moveTo>
                  <a:pt x="250" y="194"/>
                </a:moveTo>
                <a:lnTo>
                  <a:pt x="264" y="184"/>
                </a:lnTo>
                <a:lnTo>
                  <a:pt x="249" y="201"/>
                </a:lnTo>
                <a:lnTo>
                  <a:pt x="237" y="209"/>
                </a:lnTo>
                <a:lnTo>
                  <a:pt x="250" y="194"/>
                </a:lnTo>
                <a:close/>
                <a:moveTo>
                  <a:pt x="80" y="418"/>
                </a:moveTo>
                <a:lnTo>
                  <a:pt x="78" y="417"/>
                </a:lnTo>
                <a:lnTo>
                  <a:pt x="80" y="416"/>
                </a:lnTo>
                <a:lnTo>
                  <a:pt x="96" y="386"/>
                </a:lnTo>
                <a:lnTo>
                  <a:pt x="112" y="358"/>
                </a:lnTo>
                <a:lnTo>
                  <a:pt x="133" y="329"/>
                </a:lnTo>
                <a:lnTo>
                  <a:pt x="150" y="304"/>
                </a:lnTo>
                <a:lnTo>
                  <a:pt x="177" y="272"/>
                </a:lnTo>
                <a:lnTo>
                  <a:pt x="202" y="242"/>
                </a:lnTo>
                <a:lnTo>
                  <a:pt x="221" y="225"/>
                </a:lnTo>
                <a:lnTo>
                  <a:pt x="238" y="214"/>
                </a:lnTo>
                <a:lnTo>
                  <a:pt x="233" y="221"/>
                </a:lnTo>
                <a:lnTo>
                  <a:pt x="217" y="250"/>
                </a:lnTo>
                <a:lnTo>
                  <a:pt x="198" y="285"/>
                </a:lnTo>
                <a:lnTo>
                  <a:pt x="193" y="306"/>
                </a:lnTo>
                <a:lnTo>
                  <a:pt x="188" y="329"/>
                </a:lnTo>
                <a:lnTo>
                  <a:pt x="176" y="336"/>
                </a:lnTo>
                <a:lnTo>
                  <a:pt x="142" y="362"/>
                </a:lnTo>
                <a:lnTo>
                  <a:pt x="121" y="384"/>
                </a:lnTo>
                <a:lnTo>
                  <a:pt x="97" y="410"/>
                </a:lnTo>
                <a:lnTo>
                  <a:pt x="74" y="438"/>
                </a:lnTo>
                <a:lnTo>
                  <a:pt x="80" y="418"/>
                </a:lnTo>
                <a:close/>
                <a:moveTo>
                  <a:pt x="65" y="449"/>
                </a:moveTo>
                <a:lnTo>
                  <a:pt x="66" y="446"/>
                </a:lnTo>
                <a:lnTo>
                  <a:pt x="64" y="454"/>
                </a:lnTo>
                <a:lnTo>
                  <a:pt x="62" y="457"/>
                </a:lnTo>
                <a:lnTo>
                  <a:pt x="65" y="449"/>
                </a:lnTo>
                <a:close/>
                <a:moveTo>
                  <a:pt x="68" y="460"/>
                </a:moveTo>
                <a:lnTo>
                  <a:pt x="69" y="457"/>
                </a:lnTo>
                <a:lnTo>
                  <a:pt x="74" y="445"/>
                </a:lnTo>
                <a:lnTo>
                  <a:pt x="101" y="414"/>
                </a:lnTo>
                <a:lnTo>
                  <a:pt x="125" y="388"/>
                </a:lnTo>
                <a:lnTo>
                  <a:pt x="146" y="366"/>
                </a:lnTo>
                <a:lnTo>
                  <a:pt x="178" y="340"/>
                </a:lnTo>
                <a:lnTo>
                  <a:pt x="188" y="336"/>
                </a:lnTo>
                <a:lnTo>
                  <a:pt x="185" y="349"/>
                </a:lnTo>
                <a:lnTo>
                  <a:pt x="182" y="377"/>
                </a:lnTo>
                <a:lnTo>
                  <a:pt x="182" y="442"/>
                </a:lnTo>
                <a:lnTo>
                  <a:pt x="188" y="464"/>
                </a:lnTo>
                <a:lnTo>
                  <a:pt x="162" y="485"/>
                </a:lnTo>
                <a:lnTo>
                  <a:pt x="141" y="510"/>
                </a:lnTo>
                <a:lnTo>
                  <a:pt x="120" y="534"/>
                </a:lnTo>
                <a:lnTo>
                  <a:pt x="102" y="554"/>
                </a:lnTo>
                <a:lnTo>
                  <a:pt x="76" y="594"/>
                </a:lnTo>
                <a:lnTo>
                  <a:pt x="61" y="617"/>
                </a:lnTo>
                <a:lnTo>
                  <a:pt x="60" y="596"/>
                </a:lnTo>
                <a:lnTo>
                  <a:pt x="57" y="554"/>
                </a:lnTo>
                <a:lnTo>
                  <a:pt x="61" y="508"/>
                </a:lnTo>
                <a:lnTo>
                  <a:pt x="68" y="460"/>
                </a:lnTo>
                <a:close/>
                <a:moveTo>
                  <a:pt x="8" y="766"/>
                </a:moveTo>
                <a:lnTo>
                  <a:pt x="6" y="729"/>
                </a:lnTo>
                <a:lnTo>
                  <a:pt x="8" y="692"/>
                </a:lnTo>
                <a:lnTo>
                  <a:pt x="14" y="628"/>
                </a:lnTo>
                <a:lnTo>
                  <a:pt x="22" y="585"/>
                </a:lnTo>
                <a:lnTo>
                  <a:pt x="33" y="545"/>
                </a:lnTo>
                <a:lnTo>
                  <a:pt x="41" y="517"/>
                </a:lnTo>
                <a:lnTo>
                  <a:pt x="54" y="481"/>
                </a:lnTo>
                <a:lnTo>
                  <a:pt x="61" y="470"/>
                </a:lnTo>
                <a:lnTo>
                  <a:pt x="56" y="506"/>
                </a:lnTo>
                <a:lnTo>
                  <a:pt x="50" y="554"/>
                </a:lnTo>
                <a:lnTo>
                  <a:pt x="54" y="596"/>
                </a:lnTo>
                <a:lnTo>
                  <a:pt x="57" y="625"/>
                </a:lnTo>
                <a:lnTo>
                  <a:pt x="52" y="634"/>
                </a:lnTo>
                <a:lnTo>
                  <a:pt x="32" y="686"/>
                </a:lnTo>
                <a:lnTo>
                  <a:pt x="22" y="725"/>
                </a:lnTo>
                <a:lnTo>
                  <a:pt x="14" y="774"/>
                </a:lnTo>
                <a:lnTo>
                  <a:pt x="12" y="808"/>
                </a:lnTo>
                <a:lnTo>
                  <a:pt x="8" y="766"/>
                </a:lnTo>
                <a:close/>
                <a:moveTo>
                  <a:pt x="80" y="1050"/>
                </a:moveTo>
                <a:lnTo>
                  <a:pt x="60" y="1002"/>
                </a:lnTo>
                <a:lnTo>
                  <a:pt x="41" y="956"/>
                </a:lnTo>
                <a:lnTo>
                  <a:pt x="32" y="920"/>
                </a:lnTo>
                <a:lnTo>
                  <a:pt x="20" y="878"/>
                </a:lnTo>
                <a:lnTo>
                  <a:pt x="16" y="849"/>
                </a:lnTo>
                <a:lnTo>
                  <a:pt x="20" y="858"/>
                </a:lnTo>
                <a:lnTo>
                  <a:pt x="32" y="885"/>
                </a:lnTo>
                <a:lnTo>
                  <a:pt x="44" y="910"/>
                </a:lnTo>
                <a:lnTo>
                  <a:pt x="60" y="933"/>
                </a:lnTo>
                <a:lnTo>
                  <a:pt x="74" y="958"/>
                </a:lnTo>
                <a:lnTo>
                  <a:pt x="89" y="977"/>
                </a:lnTo>
                <a:lnTo>
                  <a:pt x="97" y="989"/>
                </a:lnTo>
                <a:lnTo>
                  <a:pt x="97" y="1044"/>
                </a:lnTo>
                <a:lnTo>
                  <a:pt x="98" y="1085"/>
                </a:lnTo>
                <a:lnTo>
                  <a:pt x="80" y="1050"/>
                </a:lnTo>
                <a:close/>
                <a:moveTo>
                  <a:pt x="98" y="956"/>
                </a:moveTo>
                <a:lnTo>
                  <a:pt x="97" y="978"/>
                </a:lnTo>
                <a:lnTo>
                  <a:pt x="94" y="974"/>
                </a:lnTo>
                <a:lnTo>
                  <a:pt x="80" y="954"/>
                </a:lnTo>
                <a:lnTo>
                  <a:pt x="64" y="929"/>
                </a:lnTo>
                <a:lnTo>
                  <a:pt x="48" y="908"/>
                </a:lnTo>
                <a:lnTo>
                  <a:pt x="37" y="882"/>
                </a:lnTo>
                <a:lnTo>
                  <a:pt x="25" y="856"/>
                </a:lnTo>
                <a:lnTo>
                  <a:pt x="14" y="833"/>
                </a:lnTo>
                <a:lnTo>
                  <a:pt x="20" y="774"/>
                </a:lnTo>
                <a:lnTo>
                  <a:pt x="28" y="726"/>
                </a:lnTo>
                <a:lnTo>
                  <a:pt x="37" y="688"/>
                </a:lnTo>
                <a:lnTo>
                  <a:pt x="56" y="636"/>
                </a:lnTo>
                <a:lnTo>
                  <a:pt x="58" y="633"/>
                </a:lnTo>
                <a:lnTo>
                  <a:pt x="58" y="644"/>
                </a:lnTo>
                <a:lnTo>
                  <a:pt x="60" y="644"/>
                </a:lnTo>
                <a:lnTo>
                  <a:pt x="73" y="684"/>
                </a:lnTo>
                <a:lnTo>
                  <a:pt x="89" y="720"/>
                </a:lnTo>
                <a:lnTo>
                  <a:pt x="106" y="756"/>
                </a:lnTo>
                <a:lnTo>
                  <a:pt x="122" y="777"/>
                </a:lnTo>
                <a:lnTo>
                  <a:pt x="134" y="794"/>
                </a:lnTo>
                <a:lnTo>
                  <a:pt x="121" y="832"/>
                </a:lnTo>
                <a:lnTo>
                  <a:pt x="109" y="872"/>
                </a:lnTo>
                <a:lnTo>
                  <a:pt x="101" y="918"/>
                </a:lnTo>
                <a:lnTo>
                  <a:pt x="98" y="956"/>
                </a:lnTo>
                <a:close/>
                <a:moveTo>
                  <a:pt x="214" y="1238"/>
                </a:moveTo>
                <a:lnTo>
                  <a:pt x="210" y="1234"/>
                </a:lnTo>
                <a:lnTo>
                  <a:pt x="182" y="1204"/>
                </a:lnTo>
                <a:lnTo>
                  <a:pt x="142" y="1156"/>
                </a:lnTo>
                <a:lnTo>
                  <a:pt x="130" y="1133"/>
                </a:lnTo>
                <a:lnTo>
                  <a:pt x="104" y="1094"/>
                </a:lnTo>
                <a:lnTo>
                  <a:pt x="104" y="1094"/>
                </a:lnTo>
                <a:lnTo>
                  <a:pt x="102" y="1044"/>
                </a:lnTo>
                <a:lnTo>
                  <a:pt x="102" y="994"/>
                </a:lnTo>
                <a:lnTo>
                  <a:pt x="137" y="1037"/>
                </a:lnTo>
                <a:lnTo>
                  <a:pt x="181" y="1077"/>
                </a:lnTo>
                <a:lnTo>
                  <a:pt x="218" y="1104"/>
                </a:lnTo>
                <a:lnTo>
                  <a:pt x="264" y="1134"/>
                </a:lnTo>
                <a:lnTo>
                  <a:pt x="264" y="1170"/>
                </a:lnTo>
                <a:lnTo>
                  <a:pt x="268" y="1206"/>
                </a:lnTo>
                <a:lnTo>
                  <a:pt x="277" y="1253"/>
                </a:lnTo>
                <a:lnTo>
                  <a:pt x="290" y="1288"/>
                </a:lnTo>
                <a:lnTo>
                  <a:pt x="261" y="1270"/>
                </a:lnTo>
                <a:lnTo>
                  <a:pt x="214" y="1238"/>
                </a:lnTo>
                <a:close/>
                <a:moveTo>
                  <a:pt x="302" y="1316"/>
                </a:moveTo>
                <a:lnTo>
                  <a:pt x="272" y="1289"/>
                </a:lnTo>
                <a:lnTo>
                  <a:pt x="237" y="1261"/>
                </a:lnTo>
                <a:lnTo>
                  <a:pt x="237" y="1260"/>
                </a:lnTo>
                <a:lnTo>
                  <a:pt x="257" y="1274"/>
                </a:lnTo>
                <a:lnTo>
                  <a:pt x="293" y="1297"/>
                </a:lnTo>
                <a:lnTo>
                  <a:pt x="293" y="1297"/>
                </a:lnTo>
                <a:lnTo>
                  <a:pt x="293" y="1297"/>
                </a:lnTo>
                <a:lnTo>
                  <a:pt x="305" y="1317"/>
                </a:lnTo>
                <a:lnTo>
                  <a:pt x="302" y="1316"/>
                </a:lnTo>
                <a:close/>
                <a:moveTo>
                  <a:pt x="497" y="1418"/>
                </a:moveTo>
                <a:lnTo>
                  <a:pt x="450" y="1400"/>
                </a:lnTo>
                <a:lnTo>
                  <a:pt x="406" y="1378"/>
                </a:lnTo>
                <a:lnTo>
                  <a:pt x="364" y="1357"/>
                </a:lnTo>
                <a:lnTo>
                  <a:pt x="332" y="1337"/>
                </a:lnTo>
                <a:lnTo>
                  <a:pt x="313" y="1324"/>
                </a:lnTo>
                <a:lnTo>
                  <a:pt x="314" y="1324"/>
                </a:lnTo>
                <a:lnTo>
                  <a:pt x="302" y="1301"/>
                </a:lnTo>
                <a:lnTo>
                  <a:pt x="310" y="1305"/>
                </a:lnTo>
                <a:lnTo>
                  <a:pt x="341" y="1325"/>
                </a:lnTo>
                <a:lnTo>
                  <a:pt x="402" y="1349"/>
                </a:lnTo>
                <a:lnTo>
                  <a:pt x="457" y="1369"/>
                </a:lnTo>
                <a:lnTo>
                  <a:pt x="506" y="1381"/>
                </a:lnTo>
                <a:lnTo>
                  <a:pt x="513" y="1398"/>
                </a:lnTo>
                <a:lnTo>
                  <a:pt x="521" y="1418"/>
                </a:lnTo>
                <a:lnTo>
                  <a:pt x="526" y="1429"/>
                </a:lnTo>
                <a:lnTo>
                  <a:pt x="497" y="1418"/>
                </a:lnTo>
                <a:close/>
                <a:moveTo>
                  <a:pt x="725" y="1462"/>
                </a:moveTo>
                <a:lnTo>
                  <a:pt x="700" y="1462"/>
                </a:lnTo>
                <a:lnTo>
                  <a:pt x="673" y="1458"/>
                </a:lnTo>
                <a:lnTo>
                  <a:pt x="624" y="1454"/>
                </a:lnTo>
                <a:lnTo>
                  <a:pt x="573" y="1442"/>
                </a:lnTo>
                <a:lnTo>
                  <a:pt x="534" y="1432"/>
                </a:lnTo>
                <a:lnTo>
                  <a:pt x="525" y="1417"/>
                </a:lnTo>
                <a:lnTo>
                  <a:pt x="518" y="1397"/>
                </a:lnTo>
                <a:lnTo>
                  <a:pt x="513" y="1382"/>
                </a:lnTo>
                <a:lnTo>
                  <a:pt x="574" y="1397"/>
                </a:lnTo>
                <a:lnTo>
                  <a:pt x="637" y="1405"/>
                </a:lnTo>
                <a:lnTo>
                  <a:pt x="692" y="1409"/>
                </a:lnTo>
                <a:lnTo>
                  <a:pt x="725" y="1413"/>
                </a:lnTo>
                <a:lnTo>
                  <a:pt x="725" y="1462"/>
                </a:lnTo>
                <a:close/>
                <a:moveTo>
                  <a:pt x="725" y="1318"/>
                </a:moveTo>
                <a:lnTo>
                  <a:pt x="725" y="1406"/>
                </a:lnTo>
                <a:lnTo>
                  <a:pt x="693" y="1404"/>
                </a:lnTo>
                <a:lnTo>
                  <a:pt x="637" y="1400"/>
                </a:lnTo>
                <a:lnTo>
                  <a:pt x="576" y="1392"/>
                </a:lnTo>
                <a:lnTo>
                  <a:pt x="512" y="1376"/>
                </a:lnTo>
                <a:lnTo>
                  <a:pt x="501" y="1333"/>
                </a:lnTo>
                <a:lnTo>
                  <a:pt x="494" y="1278"/>
                </a:lnTo>
                <a:lnTo>
                  <a:pt x="493" y="1233"/>
                </a:lnTo>
                <a:lnTo>
                  <a:pt x="532" y="1242"/>
                </a:lnTo>
                <a:lnTo>
                  <a:pt x="606" y="1256"/>
                </a:lnTo>
                <a:lnTo>
                  <a:pt x="674" y="1264"/>
                </a:lnTo>
                <a:lnTo>
                  <a:pt x="726" y="1268"/>
                </a:lnTo>
                <a:lnTo>
                  <a:pt x="725" y="1301"/>
                </a:lnTo>
                <a:lnTo>
                  <a:pt x="728" y="1301"/>
                </a:lnTo>
                <a:lnTo>
                  <a:pt x="725" y="1302"/>
                </a:lnTo>
                <a:lnTo>
                  <a:pt x="725" y="1316"/>
                </a:lnTo>
                <a:lnTo>
                  <a:pt x="786" y="1354"/>
                </a:lnTo>
                <a:lnTo>
                  <a:pt x="806" y="1384"/>
                </a:lnTo>
                <a:lnTo>
                  <a:pt x="854" y="1402"/>
                </a:lnTo>
                <a:lnTo>
                  <a:pt x="854" y="1404"/>
                </a:lnTo>
                <a:lnTo>
                  <a:pt x="790" y="1408"/>
                </a:lnTo>
                <a:lnTo>
                  <a:pt x="730" y="1408"/>
                </a:lnTo>
                <a:lnTo>
                  <a:pt x="730" y="1318"/>
                </a:lnTo>
                <a:lnTo>
                  <a:pt x="725" y="1318"/>
                </a:lnTo>
                <a:close/>
                <a:moveTo>
                  <a:pt x="838" y="1458"/>
                </a:moveTo>
                <a:lnTo>
                  <a:pt x="818" y="1460"/>
                </a:lnTo>
                <a:lnTo>
                  <a:pt x="790" y="1462"/>
                </a:lnTo>
                <a:lnTo>
                  <a:pt x="730" y="1462"/>
                </a:lnTo>
                <a:lnTo>
                  <a:pt x="730" y="1413"/>
                </a:lnTo>
                <a:lnTo>
                  <a:pt x="790" y="1413"/>
                </a:lnTo>
                <a:lnTo>
                  <a:pt x="854" y="1409"/>
                </a:lnTo>
                <a:lnTo>
                  <a:pt x="856" y="1413"/>
                </a:lnTo>
                <a:lnTo>
                  <a:pt x="838" y="1458"/>
                </a:lnTo>
                <a:close/>
                <a:moveTo>
                  <a:pt x="1166" y="1205"/>
                </a:moveTo>
                <a:lnTo>
                  <a:pt x="1122" y="1209"/>
                </a:lnTo>
                <a:lnTo>
                  <a:pt x="1120" y="1197"/>
                </a:lnTo>
                <a:lnTo>
                  <a:pt x="1082" y="1170"/>
                </a:lnTo>
                <a:lnTo>
                  <a:pt x="1052" y="1173"/>
                </a:lnTo>
                <a:lnTo>
                  <a:pt x="972" y="1149"/>
                </a:lnTo>
                <a:lnTo>
                  <a:pt x="972" y="1142"/>
                </a:lnTo>
                <a:lnTo>
                  <a:pt x="953" y="1142"/>
                </a:lnTo>
                <a:lnTo>
                  <a:pt x="942" y="1150"/>
                </a:lnTo>
                <a:lnTo>
                  <a:pt x="898" y="1154"/>
                </a:lnTo>
                <a:lnTo>
                  <a:pt x="886" y="1146"/>
                </a:lnTo>
                <a:lnTo>
                  <a:pt x="861" y="1158"/>
                </a:lnTo>
                <a:lnTo>
                  <a:pt x="861" y="1174"/>
                </a:lnTo>
                <a:lnTo>
                  <a:pt x="854" y="1177"/>
                </a:lnTo>
                <a:lnTo>
                  <a:pt x="848" y="1142"/>
                </a:lnTo>
                <a:lnTo>
                  <a:pt x="818" y="1162"/>
                </a:lnTo>
                <a:lnTo>
                  <a:pt x="809" y="1162"/>
                </a:lnTo>
                <a:lnTo>
                  <a:pt x="782" y="1197"/>
                </a:lnTo>
                <a:lnTo>
                  <a:pt x="754" y="1177"/>
                </a:lnTo>
                <a:lnTo>
                  <a:pt x="734" y="1181"/>
                </a:lnTo>
                <a:lnTo>
                  <a:pt x="734" y="1054"/>
                </a:lnTo>
                <a:lnTo>
                  <a:pt x="772" y="1054"/>
                </a:lnTo>
                <a:lnTo>
                  <a:pt x="772" y="1054"/>
                </a:lnTo>
                <a:lnTo>
                  <a:pt x="786" y="1054"/>
                </a:lnTo>
                <a:lnTo>
                  <a:pt x="810" y="1052"/>
                </a:lnTo>
                <a:lnTo>
                  <a:pt x="810" y="1054"/>
                </a:lnTo>
                <a:lnTo>
                  <a:pt x="824" y="1054"/>
                </a:lnTo>
                <a:lnTo>
                  <a:pt x="824" y="1052"/>
                </a:lnTo>
                <a:lnTo>
                  <a:pt x="824" y="1049"/>
                </a:lnTo>
                <a:lnTo>
                  <a:pt x="810" y="1049"/>
                </a:lnTo>
                <a:lnTo>
                  <a:pt x="810" y="1046"/>
                </a:lnTo>
                <a:lnTo>
                  <a:pt x="804" y="1044"/>
                </a:lnTo>
                <a:lnTo>
                  <a:pt x="790" y="1036"/>
                </a:lnTo>
                <a:lnTo>
                  <a:pt x="778" y="1036"/>
                </a:lnTo>
                <a:lnTo>
                  <a:pt x="756" y="1028"/>
                </a:lnTo>
                <a:lnTo>
                  <a:pt x="746" y="1022"/>
                </a:lnTo>
                <a:lnTo>
                  <a:pt x="736" y="1020"/>
                </a:lnTo>
                <a:lnTo>
                  <a:pt x="716" y="1014"/>
                </a:lnTo>
                <a:lnTo>
                  <a:pt x="705" y="1020"/>
                </a:lnTo>
                <a:lnTo>
                  <a:pt x="702" y="1020"/>
                </a:lnTo>
                <a:lnTo>
                  <a:pt x="688" y="1028"/>
                </a:lnTo>
                <a:lnTo>
                  <a:pt x="688" y="1030"/>
                </a:lnTo>
                <a:lnTo>
                  <a:pt x="693" y="1030"/>
                </a:lnTo>
                <a:lnTo>
                  <a:pt x="705" y="1028"/>
                </a:lnTo>
                <a:lnTo>
                  <a:pt x="725" y="1028"/>
                </a:lnTo>
                <a:lnTo>
                  <a:pt x="733" y="1030"/>
                </a:lnTo>
                <a:lnTo>
                  <a:pt x="729" y="1030"/>
                </a:lnTo>
                <a:lnTo>
                  <a:pt x="729" y="1048"/>
                </a:lnTo>
                <a:lnTo>
                  <a:pt x="706" y="1048"/>
                </a:lnTo>
                <a:lnTo>
                  <a:pt x="678" y="1044"/>
                </a:lnTo>
                <a:lnTo>
                  <a:pt x="652" y="1041"/>
                </a:lnTo>
                <a:lnTo>
                  <a:pt x="650" y="1046"/>
                </a:lnTo>
                <a:lnTo>
                  <a:pt x="650" y="1046"/>
                </a:lnTo>
                <a:lnTo>
                  <a:pt x="678" y="1049"/>
                </a:lnTo>
                <a:lnTo>
                  <a:pt x="706" y="1054"/>
                </a:lnTo>
                <a:lnTo>
                  <a:pt x="729" y="1054"/>
                </a:lnTo>
                <a:lnTo>
                  <a:pt x="729" y="1181"/>
                </a:lnTo>
                <a:lnTo>
                  <a:pt x="732" y="1181"/>
                </a:lnTo>
                <a:lnTo>
                  <a:pt x="732" y="1181"/>
                </a:lnTo>
                <a:lnTo>
                  <a:pt x="722" y="1181"/>
                </a:lnTo>
                <a:lnTo>
                  <a:pt x="696" y="1162"/>
                </a:lnTo>
                <a:lnTo>
                  <a:pt x="690" y="1142"/>
                </a:lnTo>
                <a:lnTo>
                  <a:pt x="698" y="1117"/>
                </a:lnTo>
                <a:lnTo>
                  <a:pt x="688" y="1104"/>
                </a:lnTo>
                <a:lnTo>
                  <a:pt x="625" y="1090"/>
                </a:lnTo>
                <a:lnTo>
                  <a:pt x="650" y="1044"/>
                </a:lnTo>
                <a:lnTo>
                  <a:pt x="650" y="1036"/>
                </a:lnTo>
                <a:lnTo>
                  <a:pt x="625" y="1036"/>
                </a:lnTo>
                <a:lnTo>
                  <a:pt x="620" y="1044"/>
                </a:lnTo>
                <a:lnTo>
                  <a:pt x="618" y="1052"/>
                </a:lnTo>
                <a:lnTo>
                  <a:pt x="596" y="1062"/>
                </a:lnTo>
                <a:lnTo>
                  <a:pt x="549" y="1044"/>
                </a:lnTo>
                <a:lnTo>
                  <a:pt x="546" y="1030"/>
                </a:lnTo>
                <a:lnTo>
                  <a:pt x="590" y="1038"/>
                </a:lnTo>
                <a:lnTo>
                  <a:pt x="618" y="1046"/>
                </a:lnTo>
                <a:lnTo>
                  <a:pt x="621" y="1041"/>
                </a:lnTo>
                <a:lnTo>
                  <a:pt x="592" y="1033"/>
                </a:lnTo>
                <a:lnTo>
                  <a:pt x="546" y="1025"/>
                </a:lnTo>
                <a:lnTo>
                  <a:pt x="545" y="1028"/>
                </a:lnTo>
                <a:lnTo>
                  <a:pt x="545" y="1028"/>
                </a:lnTo>
                <a:lnTo>
                  <a:pt x="532" y="1012"/>
                </a:lnTo>
                <a:lnTo>
                  <a:pt x="546" y="934"/>
                </a:lnTo>
                <a:lnTo>
                  <a:pt x="614" y="926"/>
                </a:lnTo>
                <a:lnTo>
                  <a:pt x="636" y="936"/>
                </a:lnTo>
                <a:lnTo>
                  <a:pt x="640" y="936"/>
                </a:lnTo>
                <a:lnTo>
                  <a:pt x="640" y="920"/>
                </a:lnTo>
                <a:lnTo>
                  <a:pt x="680" y="925"/>
                </a:lnTo>
                <a:lnTo>
                  <a:pt x="685" y="930"/>
                </a:lnTo>
                <a:lnTo>
                  <a:pt x="708" y="930"/>
                </a:lnTo>
                <a:lnTo>
                  <a:pt x="732" y="988"/>
                </a:lnTo>
                <a:lnTo>
                  <a:pt x="729" y="988"/>
                </a:lnTo>
                <a:lnTo>
                  <a:pt x="730" y="1014"/>
                </a:lnTo>
                <a:lnTo>
                  <a:pt x="736" y="1014"/>
                </a:lnTo>
                <a:lnTo>
                  <a:pt x="734" y="988"/>
                </a:lnTo>
                <a:lnTo>
                  <a:pt x="732" y="988"/>
                </a:lnTo>
                <a:lnTo>
                  <a:pt x="741" y="984"/>
                </a:lnTo>
                <a:lnTo>
                  <a:pt x="742" y="972"/>
                </a:lnTo>
                <a:lnTo>
                  <a:pt x="733" y="952"/>
                </a:lnTo>
                <a:lnTo>
                  <a:pt x="738" y="952"/>
                </a:lnTo>
                <a:lnTo>
                  <a:pt x="738" y="909"/>
                </a:lnTo>
                <a:lnTo>
                  <a:pt x="737" y="909"/>
                </a:lnTo>
                <a:lnTo>
                  <a:pt x="738" y="902"/>
                </a:lnTo>
                <a:lnTo>
                  <a:pt x="789" y="865"/>
                </a:lnTo>
                <a:lnTo>
                  <a:pt x="792" y="832"/>
                </a:lnTo>
                <a:lnTo>
                  <a:pt x="804" y="817"/>
                </a:lnTo>
                <a:lnTo>
                  <a:pt x="808" y="802"/>
                </a:lnTo>
                <a:lnTo>
                  <a:pt x="809" y="802"/>
                </a:lnTo>
                <a:lnTo>
                  <a:pt x="809" y="805"/>
                </a:lnTo>
                <a:lnTo>
                  <a:pt x="842" y="804"/>
                </a:lnTo>
                <a:lnTo>
                  <a:pt x="888" y="796"/>
                </a:lnTo>
                <a:lnTo>
                  <a:pt x="940" y="784"/>
                </a:lnTo>
                <a:lnTo>
                  <a:pt x="966" y="897"/>
                </a:lnTo>
                <a:lnTo>
                  <a:pt x="985" y="1025"/>
                </a:lnTo>
                <a:lnTo>
                  <a:pt x="949" y="1033"/>
                </a:lnTo>
                <a:lnTo>
                  <a:pt x="902" y="1041"/>
                </a:lnTo>
                <a:lnTo>
                  <a:pt x="849" y="1048"/>
                </a:lnTo>
                <a:lnTo>
                  <a:pt x="842" y="1046"/>
                </a:lnTo>
                <a:lnTo>
                  <a:pt x="840" y="1052"/>
                </a:lnTo>
                <a:lnTo>
                  <a:pt x="824" y="1052"/>
                </a:lnTo>
                <a:lnTo>
                  <a:pt x="825" y="1054"/>
                </a:lnTo>
                <a:lnTo>
                  <a:pt x="834" y="1060"/>
                </a:lnTo>
                <a:lnTo>
                  <a:pt x="834" y="1066"/>
                </a:lnTo>
                <a:lnTo>
                  <a:pt x="846" y="1066"/>
                </a:lnTo>
                <a:lnTo>
                  <a:pt x="856" y="1074"/>
                </a:lnTo>
                <a:lnTo>
                  <a:pt x="866" y="1066"/>
                </a:lnTo>
                <a:lnTo>
                  <a:pt x="882" y="1066"/>
                </a:lnTo>
                <a:lnTo>
                  <a:pt x="866" y="1060"/>
                </a:lnTo>
                <a:lnTo>
                  <a:pt x="860" y="1052"/>
                </a:lnTo>
                <a:lnTo>
                  <a:pt x="904" y="1046"/>
                </a:lnTo>
                <a:lnTo>
                  <a:pt x="950" y="1038"/>
                </a:lnTo>
                <a:lnTo>
                  <a:pt x="986" y="1030"/>
                </a:lnTo>
                <a:lnTo>
                  <a:pt x="993" y="1084"/>
                </a:lnTo>
                <a:lnTo>
                  <a:pt x="1001" y="1138"/>
                </a:lnTo>
                <a:lnTo>
                  <a:pt x="1001" y="1157"/>
                </a:lnTo>
                <a:lnTo>
                  <a:pt x="1006" y="1157"/>
                </a:lnTo>
                <a:lnTo>
                  <a:pt x="1006" y="1138"/>
                </a:lnTo>
                <a:lnTo>
                  <a:pt x="998" y="1082"/>
                </a:lnTo>
                <a:lnTo>
                  <a:pt x="992" y="1029"/>
                </a:lnTo>
                <a:lnTo>
                  <a:pt x="1028" y="1022"/>
                </a:lnTo>
                <a:lnTo>
                  <a:pt x="1088" y="998"/>
                </a:lnTo>
                <a:lnTo>
                  <a:pt x="1148" y="974"/>
                </a:lnTo>
                <a:lnTo>
                  <a:pt x="1186" y="958"/>
                </a:lnTo>
                <a:lnTo>
                  <a:pt x="1206" y="949"/>
                </a:lnTo>
                <a:lnTo>
                  <a:pt x="1206" y="952"/>
                </a:lnTo>
                <a:lnTo>
                  <a:pt x="1214" y="992"/>
                </a:lnTo>
                <a:lnTo>
                  <a:pt x="1222" y="1036"/>
                </a:lnTo>
                <a:lnTo>
                  <a:pt x="1228" y="1076"/>
                </a:lnTo>
                <a:lnTo>
                  <a:pt x="1233" y="1148"/>
                </a:lnTo>
                <a:lnTo>
                  <a:pt x="1224" y="1154"/>
                </a:lnTo>
                <a:lnTo>
                  <a:pt x="1185" y="1176"/>
                </a:lnTo>
                <a:lnTo>
                  <a:pt x="1145" y="1190"/>
                </a:lnTo>
                <a:lnTo>
                  <a:pt x="1121" y="1202"/>
                </a:lnTo>
                <a:lnTo>
                  <a:pt x="1124" y="1206"/>
                </a:lnTo>
                <a:lnTo>
                  <a:pt x="1148" y="1196"/>
                </a:lnTo>
                <a:lnTo>
                  <a:pt x="1186" y="1180"/>
                </a:lnTo>
                <a:lnTo>
                  <a:pt x="1226" y="1160"/>
                </a:lnTo>
                <a:lnTo>
                  <a:pt x="1233" y="1154"/>
                </a:lnTo>
                <a:lnTo>
                  <a:pt x="1233" y="1189"/>
                </a:lnTo>
                <a:lnTo>
                  <a:pt x="1236" y="1189"/>
                </a:lnTo>
                <a:lnTo>
                  <a:pt x="1166" y="1205"/>
                </a:lnTo>
                <a:close/>
                <a:moveTo>
                  <a:pt x="734" y="1049"/>
                </a:moveTo>
                <a:lnTo>
                  <a:pt x="734" y="1032"/>
                </a:lnTo>
                <a:lnTo>
                  <a:pt x="742" y="1036"/>
                </a:lnTo>
                <a:lnTo>
                  <a:pt x="773" y="1044"/>
                </a:lnTo>
                <a:lnTo>
                  <a:pt x="776" y="1052"/>
                </a:lnTo>
                <a:lnTo>
                  <a:pt x="774" y="1052"/>
                </a:lnTo>
                <a:lnTo>
                  <a:pt x="774" y="1049"/>
                </a:lnTo>
                <a:lnTo>
                  <a:pt x="734" y="1049"/>
                </a:lnTo>
                <a:close/>
                <a:moveTo>
                  <a:pt x="1392" y="1074"/>
                </a:moveTo>
                <a:lnTo>
                  <a:pt x="1389" y="1100"/>
                </a:lnTo>
                <a:lnTo>
                  <a:pt x="1365" y="1137"/>
                </a:lnTo>
                <a:lnTo>
                  <a:pt x="1337" y="1176"/>
                </a:lnTo>
                <a:lnTo>
                  <a:pt x="1318" y="1200"/>
                </a:lnTo>
                <a:lnTo>
                  <a:pt x="1297" y="1224"/>
                </a:lnTo>
                <a:lnTo>
                  <a:pt x="1242" y="1276"/>
                </a:lnTo>
                <a:lnTo>
                  <a:pt x="1224" y="1293"/>
                </a:lnTo>
                <a:lnTo>
                  <a:pt x="1200" y="1313"/>
                </a:lnTo>
                <a:lnTo>
                  <a:pt x="1181" y="1325"/>
                </a:lnTo>
                <a:lnTo>
                  <a:pt x="1186" y="1317"/>
                </a:lnTo>
                <a:lnTo>
                  <a:pt x="1205" y="1304"/>
                </a:lnTo>
                <a:lnTo>
                  <a:pt x="1209" y="1292"/>
                </a:lnTo>
                <a:lnTo>
                  <a:pt x="1254" y="1217"/>
                </a:lnTo>
                <a:lnTo>
                  <a:pt x="1268" y="1205"/>
                </a:lnTo>
                <a:lnTo>
                  <a:pt x="1265" y="1189"/>
                </a:lnTo>
                <a:lnTo>
                  <a:pt x="1240" y="1189"/>
                </a:lnTo>
                <a:lnTo>
                  <a:pt x="1240" y="1150"/>
                </a:lnTo>
                <a:lnTo>
                  <a:pt x="1264" y="1133"/>
                </a:lnTo>
                <a:lnTo>
                  <a:pt x="1294" y="1112"/>
                </a:lnTo>
                <a:lnTo>
                  <a:pt x="1336" y="1080"/>
                </a:lnTo>
                <a:lnTo>
                  <a:pt x="1373" y="1045"/>
                </a:lnTo>
                <a:lnTo>
                  <a:pt x="1398" y="1018"/>
                </a:lnTo>
                <a:lnTo>
                  <a:pt x="1397" y="1042"/>
                </a:lnTo>
                <a:lnTo>
                  <a:pt x="1392" y="1074"/>
                </a:lnTo>
                <a:close/>
                <a:moveTo>
                  <a:pt x="1484" y="844"/>
                </a:moveTo>
                <a:lnTo>
                  <a:pt x="1476" y="880"/>
                </a:lnTo>
                <a:lnTo>
                  <a:pt x="1468" y="914"/>
                </a:lnTo>
                <a:lnTo>
                  <a:pt x="1460" y="941"/>
                </a:lnTo>
                <a:lnTo>
                  <a:pt x="1452" y="964"/>
                </a:lnTo>
                <a:lnTo>
                  <a:pt x="1440" y="994"/>
                </a:lnTo>
                <a:lnTo>
                  <a:pt x="1432" y="1022"/>
                </a:lnTo>
                <a:lnTo>
                  <a:pt x="1420" y="1042"/>
                </a:lnTo>
                <a:lnTo>
                  <a:pt x="1408" y="1065"/>
                </a:lnTo>
                <a:lnTo>
                  <a:pt x="1400" y="1081"/>
                </a:lnTo>
                <a:lnTo>
                  <a:pt x="1396" y="1089"/>
                </a:lnTo>
                <a:lnTo>
                  <a:pt x="1397" y="1076"/>
                </a:lnTo>
                <a:lnTo>
                  <a:pt x="1402" y="1044"/>
                </a:lnTo>
                <a:lnTo>
                  <a:pt x="1405" y="1013"/>
                </a:lnTo>
                <a:lnTo>
                  <a:pt x="1424" y="977"/>
                </a:lnTo>
                <a:lnTo>
                  <a:pt x="1444" y="944"/>
                </a:lnTo>
                <a:lnTo>
                  <a:pt x="1460" y="905"/>
                </a:lnTo>
                <a:lnTo>
                  <a:pt x="1476" y="862"/>
                </a:lnTo>
                <a:lnTo>
                  <a:pt x="1485" y="824"/>
                </a:lnTo>
                <a:lnTo>
                  <a:pt x="1484" y="844"/>
                </a:lnTo>
                <a:close/>
                <a:moveTo>
                  <a:pt x="1488" y="790"/>
                </a:moveTo>
                <a:lnTo>
                  <a:pt x="1486" y="789"/>
                </a:lnTo>
                <a:lnTo>
                  <a:pt x="1486" y="789"/>
                </a:lnTo>
                <a:lnTo>
                  <a:pt x="1470" y="861"/>
                </a:lnTo>
                <a:lnTo>
                  <a:pt x="1456" y="904"/>
                </a:lnTo>
                <a:lnTo>
                  <a:pt x="1440" y="941"/>
                </a:lnTo>
                <a:lnTo>
                  <a:pt x="1418" y="974"/>
                </a:lnTo>
                <a:lnTo>
                  <a:pt x="1404" y="1002"/>
                </a:lnTo>
                <a:lnTo>
                  <a:pt x="1402" y="990"/>
                </a:lnTo>
                <a:lnTo>
                  <a:pt x="1400" y="968"/>
                </a:lnTo>
                <a:lnTo>
                  <a:pt x="1394" y="928"/>
                </a:lnTo>
                <a:lnTo>
                  <a:pt x="1381" y="886"/>
                </a:lnTo>
                <a:lnTo>
                  <a:pt x="1365" y="832"/>
                </a:lnTo>
                <a:lnTo>
                  <a:pt x="1361" y="816"/>
                </a:lnTo>
                <a:lnTo>
                  <a:pt x="1376" y="794"/>
                </a:lnTo>
                <a:lnTo>
                  <a:pt x="1386" y="802"/>
                </a:lnTo>
                <a:lnTo>
                  <a:pt x="1392" y="810"/>
                </a:lnTo>
                <a:lnTo>
                  <a:pt x="1394" y="856"/>
                </a:lnTo>
                <a:lnTo>
                  <a:pt x="1410" y="869"/>
                </a:lnTo>
                <a:lnTo>
                  <a:pt x="1421" y="873"/>
                </a:lnTo>
                <a:lnTo>
                  <a:pt x="1430" y="878"/>
                </a:lnTo>
                <a:lnTo>
                  <a:pt x="1454" y="877"/>
                </a:lnTo>
                <a:lnTo>
                  <a:pt x="1454" y="857"/>
                </a:lnTo>
                <a:lnTo>
                  <a:pt x="1473" y="814"/>
                </a:lnTo>
                <a:lnTo>
                  <a:pt x="1490" y="770"/>
                </a:lnTo>
                <a:lnTo>
                  <a:pt x="1488" y="790"/>
                </a:lnTo>
                <a:close/>
                <a:moveTo>
                  <a:pt x="404" y="577"/>
                </a:moveTo>
                <a:lnTo>
                  <a:pt x="401" y="566"/>
                </a:lnTo>
                <a:lnTo>
                  <a:pt x="400" y="562"/>
                </a:lnTo>
                <a:lnTo>
                  <a:pt x="398" y="562"/>
                </a:lnTo>
                <a:lnTo>
                  <a:pt x="397" y="565"/>
                </a:lnTo>
                <a:lnTo>
                  <a:pt x="402" y="582"/>
                </a:lnTo>
                <a:lnTo>
                  <a:pt x="404" y="577"/>
                </a:lnTo>
                <a:close/>
                <a:moveTo>
                  <a:pt x="1369" y="398"/>
                </a:moveTo>
                <a:lnTo>
                  <a:pt x="1373" y="394"/>
                </a:lnTo>
                <a:lnTo>
                  <a:pt x="1357" y="378"/>
                </a:lnTo>
                <a:lnTo>
                  <a:pt x="1336" y="357"/>
                </a:lnTo>
                <a:lnTo>
                  <a:pt x="1332" y="361"/>
                </a:lnTo>
                <a:lnTo>
                  <a:pt x="1332" y="361"/>
                </a:lnTo>
                <a:lnTo>
                  <a:pt x="1353" y="382"/>
                </a:lnTo>
                <a:lnTo>
                  <a:pt x="1369" y="398"/>
                </a:lnTo>
                <a:close/>
                <a:moveTo>
                  <a:pt x="786" y="325"/>
                </a:moveTo>
                <a:lnTo>
                  <a:pt x="786" y="322"/>
                </a:lnTo>
                <a:lnTo>
                  <a:pt x="786" y="320"/>
                </a:lnTo>
                <a:lnTo>
                  <a:pt x="772" y="320"/>
                </a:lnTo>
                <a:lnTo>
                  <a:pt x="772" y="322"/>
                </a:lnTo>
                <a:lnTo>
                  <a:pt x="772" y="325"/>
                </a:lnTo>
                <a:lnTo>
                  <a:pt x="786" y="325"/>
                </a:lnTo>
                <a:close/>
                <a:moveTo>
                  <a:pt x="1124" y="1206"/>
                </a:moveTo>
                <a:lnTo>
                  <a:pt x="1124" y="1206"/>
                </a:lnTo>
                <a:lnTo>
                  <a:pt x="1124" y="1206"/>
                </a:lnTo>
                <a:lnTo>
                  <a:pt x="1124" y="1206"/>
                </a:lnTo>
                <a:close/>
              </a:path>
            </a:pathLst>
          </a:custGeom>
          <a:solidFill>
            <a:schemeClr val="tx1">
              <a:alpha val="1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Group 14"/>
          <p:cNvGrpSpPr>
            <a:grpSpLocks/>
          </p:cNvGrpSpPr>
          <p:nvPr/>
        </p:nvGrpSpPr>
        <p:grpSpPr bwMode="auto">
          <a:xfrm>
            <a:off x="1835696" y="1913954"/>
            <a:ext cx="2520182" cy="585788"/>
            <a:chOff x="0" y="0"/>
            <a:chExt cx="4521" cy="984"/>
          </a:xfrm>
        </p:grpSpPr>
        <p:sp>
          <p:nvSpPr>
            <p:cNvPr id="51" name="Rectangle 15"/>
            <p:cNvSpPr>
              <a:spLocks/>
            </p:cNvSpPr>
            <p:nvPr/>
          </p:nvSpPr>
          <p:spPr bwMode="auto">
            <a:xfrm>
              <a:off x="0" y="440"/>
              <a:ext cx="4521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14000"/>
                </a:lnSpc>
              </a:pP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фотографии </a:t>
              </a:r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отеля, номеров, </a:t>
              </a:r>
              <a:r>
                <a:rPr lang="ru-RU" sz="1400" dirty="0" smtClean="0">
                  <a:solidFill>
                    <a:schemeClr val="bg1"/>
                  </a:solidFill>
                  <a:latin typeface="EuropeC"/>
                  <a:cs typeface="EuropeC"/>
                </a:rPr>
                <a:t>ресторанов, территории</a:t>
              </a:r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… </a:t>
              </a:r>
              <a:endParaRPr lang="en-US" sz="1400" dirty="0">
                <a:solidFill>
                  <a:schemeClr val="bg1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52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ru-RU" sz="1600" dirty="0" smtClean="0">
                  <a:solidFill>
                    <a:srgbClr val="E11E4F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ФАКТОР ОДИН</a:t>
              </a:r>
              <a:endParaRPr lang="en-US" sz="1600" dirty="0">
                <a:solidFill>
                  <a:srgbClr val="E11E4F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sp>
        <p:nvSpPr>
          <p:cNvPr id="67" name="Oval 93"/>
          <p:cNvSpPr>
            <a:spLocks noChangeAspect="1"/>
          </p:cNvSpPr>
          <p:nvPr/>
        </p:nvSpPr>
        <p:spPr bwMode="auto">
          <a:xfrm>
            <a:off x="4750861" y="1779662"/>
            <a:ext cx="973267" cy="973267"/>
          </a:xfrm>
          <a:prstGeom prst="ellipse">
            <a:avLst/>
          </a:prstGeom>
          <a:solidFill>
            <a:srgbClr val="23ACAB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0" name="Oval 25"/>
          <p:cNvSpPr>
            <a:spLocks noChangeAspect="1"/>
          </p:cNvSpPr>
          <p:nvPr/>
        </p:nvSpPr>
        <p:spPr bwMode="auto">
          <a:xfrm>
            <a:off x="611559" y="1779661"/>
            <a:ext cx="973266" cy="973266"/>
          </a:xfrm>
          <a:prstGeom prst="ellipse">
            <a:avLst/>
          </a:prstGeom>
          <a:solidFill>
            <a:srgbClr val="E11E4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3" name="Oval 94"/>
          <p:cNvSpPr>
            <a:spLocks noChangeAspect="1"/>
          </p:cNvSpPr>
          <p:nvPr/>
        </p:nvSpPr>
        <p:spPr bwMode="auto">
          <a:xfrm>
            <a:off x="4750860" y="3435846"/>
            <a:ext cx="973268" cy="973268"/>
          </a:xfrm>
          <a:prstGeom prst="ellipse">
            <a:avLst/>
          </a:prstGeom>
          <a:solidFill>
            <a:schemeClr val="bg2">
              <a:lumMod val="9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sp>
        <p:nvSpPr>
          <p:cNvPr id="76" name="Oval 92"/>
          <p:cNvSpPr>
            <a:spLocks noChangeAspect="1"/>
          </p:cNvSpPr>
          <p:nvPr/>
        </p:nvSpPr>
        <p:spPr bwMode="auto">
          <a:xfrm>
            <a:off x="611559" y="3435845"/>
            <a:ext cx="973268" cy="973268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56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grpSp>
        <p:nvGrpSpPr>
          <p:cNvPr id="81" name="Group 14"/>
          <p:cNvGrpSpPr>
            <a:grpSpLocks/>
          </p:cNvGrpSpPr>
          <p:nvPr/>
        </p:nvGrpSpPr>
        <p:grpSpPr bwMode="auto">
          <a:xfrm>
            <a:off x="1835696" y="3642146"/>
            <a:ext cx="2821776" cy="585788"/>
            <a:chOff x="0" y="0"/>
            <a:chExt cx="4392" cy="984"/>
          </a:xfrm>
        </p:grpSpPr>
        <p:sp>
          <p:nvSpPr>
            <p:cNvPr id="82" name="Rectangle 15"/>
            <p:cNvSpPr>
              <a:spLocks/>
            </p:cNvSpPr>
            <p:nvPr/>
          </p:nvSpPr>
          <p:spPr bwMode="auto">
            <a:xfrm>
              <a:off x="0" y="440"/>
              <a:ext cx="3811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ru-RU" sz="1400" dirty="0">
                  <a:solidFill>
                    <a:srgbClr val="FFFFFF"/>
                  </a:solidFill>
                  <a:latin typeface="EuropeC"/>
                  <a:cs typeface="EuropeC"/>
                </a:rPr>
                <a:t>описание и свойства отеля, номеров, ресторанов, СПА…</a:t>
              </a:r>
            </a:p>
          </p:txBody>
        </p:sp>
        <p:sp>
          <p:nvSpPr>
            <p:cNvPr id="83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ru-RU" sz="1600" dirty="0" smtClean="0">
                  <a:solidFill>
                    <a:schemeClr val="bg1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ФАКТОР ДВА</a:t>
              </a:r>
              <a:endParaRPr lang="en-US" sz="1600" dirty="0">
                <a:solidFill>
                  <a:schemeClr val="bg1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grpSp>
        <p:nvGrpSpPr>
          <p:cNvPr id="84" name="Group 14"/>
          <p:cNvGrpSpPr>
            <a:grpSpLocks/>
          </p:cNvGrpSpPr>
          <p:nvPr/>
        </p:nvGrpSpPr>
        <p:grpSpPr bwMode="auto">
          <a:xfrm>
            <a:off x="6156176" y="1913954"/>
            <a:ext cx="2592288" cy="585788"/>
            <a:chOff x="0" y="0"/>
            <a:chExt cx="4392" cy="984"/>
          </a:xfrm>
        </p:grpSpPr>
        <p:sp>
          <p:nvSpPr>
            <p:cNvPr id="85" name="Rectangle 15"/>
            <p:cNvSpPr>
              <a:spLocks/>
            </p:cNvSpPr>
            <p:nvPr/>
          </p:nvSpPr>
          <p:spPr bwMode="auto">
            <a:xfrm>
              <a:off x="0" y="440"/>
              <a:ext cx="4270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pPr>
                <a:lnSpc>
                  <a:spcPct val="114000"/>
                </a:lnSpc>
              </a:pPr>
              <a:r>
                <a:rPr lang="ru-RU" sz="1400" dirty="0">
                  <a:solidFill>
                    <a:srgbClr val="FFFFFF"/>
                  </a:solidFill>
                  <a:latin typeface="EuropeC"/>
                  <a:cs typeface="EuropeC"/>
                </a:rPr>
                <a:t>актуальные новости об акциях, </a:t>
              </a:r>
              <a:r>
                <a:rPr lang="ru-RU" sz="1400" dirty="0" err="1">
                  <a:solidFill>
                    <a:srgbClr val="FFFFFF"/>
                  </a:solidFill>
                  <a:latin typeface="EuropeC"/>
                  <a:cs typeface="EuropeC"/>
                </a:rPr>
                <a:t>спецпредложениях</a:t>
              </a:r>
              <a:r>
                <a:rPr lang="ru-RU" sz="1400" dirty="0">
                  <a:solidFill>
                    <a:srgbClr val="FFFFFF"/>
                  </a:solidFill>
                  <a:latin typeface="EuropeC"/>
                  <a:cs typeface="EuropeC"/>
                </a:rPr>
                <a:t>, </a:t>
              </a:r>
              <a:r>
                <a:rPr lang="ru-RU" sz="1400" dirty="0" smtClean="0">
                  <a:solidFill>
                    <a:srgbClr val="FFFFFF"/>
                  </a:solidFill>
                  <a:latin typeface="EuropeC"/>
                  <a:cs typeface="EuropeC"/>
                </a:rPr>
                <a:t>реконструкциях… </a:t>
              </a:r>
              <a:endParaRPr lang="en-US" sz="1400" dirty="0">
                <a:solidFill>
                  <a:srgbClr val="FFFFFF"/>
                </a:solidFill>
                <a:latin typeface="EuropeC"/>
                <a:ea typeface="ＭＳ Ｐゴシック" charset="0"/>
                <a:cs typeface="EuropeC"/>
                <a:sym typeface="Lato Light" charset="0"/>
              </a:endParaRPr>
            </a:p>
          </p:txBody>
        </p:sp>
        <p:sp>
          <p:nvSpPr>
            <p:cNvPr id="86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ru-RU" sz="1600" dirty="0" smtClean="0">
                  <a:solidFill>
                    <a:srgbClr val="23ACAB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ФАКТОР ТРИ</a:t>
              </a:r>
              <a:endParaRPr lang="en-US" sz="1600" dirty="0">
                <a:solidFill>
                  <a:srgbClr val="23ACAB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grpSp>
        <p:nvGrpSpPr>
          <p:cNvPr id="87" name="Group 14"/>
          <p:cNvGrpSpPr>
            <a:grpSpLocks/>
          </p:cNvGrpSpPr>
          <p:nvPr/>
        </p:nvGrpSpPr>
        <p:grpSpPr bwMode="auto">
          <a:xfrm>
            <a:off x="6156176" y="3651870"/>
            <a:ext cx="2592288" cy="585788"/>
            <a:chOff x="0" y="0"/>
            <a:chExt cx="4392" cy="984"/>
          </a:xfrm>
        </p:grpSpPr>
        <p:sp>
          <p:nvSpPr>
            <p:cNvPr id="88" name="Rectangle 15"/>
            <p:cNvSpPr>
              <a:spLocks/>
            </p:cNvSpPr>
            <p:nvPr/>
          </p:nvSpPr>
          <p:spPr bwMode="auto">
            <a:xfrm>
              <a:off x="0" y="44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t"/>
            <a:lstStyle/>
            <a:p>
              <a:r>
                <a:rPr lang="ru-RU" sz="1400" dirty="0">
                  <a:solidFill>
                    <a:schemeClr val="bg1"/>
                  </a:solidFill>
                  <a:latin typeface="EuropeC"/>
                  <a:cs typeface="EuropeC"/>
                </a:rPr>
                <a:t>наличие мест и остановки продаж</a:t>
              </a:r>
            </a:p>
          </p:txBody>
        </p:sp>
        <p:sp>
          <p:nvSpPr>
            <p:cNvPr id="89" name="Rectangle 16"/>
            <p:cNvSpPr>
              <a:spLocks/>
            </p:cNvSpPr>
            <p:nvPr/>
          </p:nvSpPr>
          <p:spPr bwMode="auto">
            <a:xfrm>
              <a:off x="0" y="0"/>
              <a:ext cx="439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>
                <a:lnSpc>
                  <a:spcPct val="80000"/>
                </a:lnSpc>
              </a:pPr>
              <a:r>
                <a:rPr lang="ru-RU" sz="1600" dirty="0" smtClean="0">
                  <a:solidFill>
                    <a:schemeClr val="bg2"/>
                  </a:solidFill>
                  <a:latin typeface="DINCyr-Black"/>
                  <a:ea typeface="ＭＳ Ｐゴシック" charset="0"/>
                  <a:cs typeface="DINCyr-Black"/>
                  <a:sym typeface="Bebas Neue" charset="0"/>
                </a:rPr>
                <a:t>ФАКТОР ЧЕТЫРЕ</a:t>
              </a:r>
              <a:endParaRPr lang="en-US" sz="1600" dirty="0">
                <a:solidFill>
                  <a:schemeClr val="bg2"/>
                </a:solidFill>
                <a:latin typeface="DINCyr-Black"/>
                <a:ea typeface="ＭＳ Ｐゴシック" charset="0"/>
                <a:cs typeface="DINCyr-Black"/>
                <a:sym typeface="Bebas Neue" charset="0"/>
              </a:endParaRPr>
            </a:p>
          </p:txBody>
        </p:sp>
      </p:grpSp>
      <p:sp>
        <p:nvSpPr>
          <p:cNvPr id="15" name="Rectangle 2"/>
          <p:cNvSpPr/>
          <p:nvPr/>
        </p:nvSpPr>
        <p:spPr>
          <a:xfrm>
            <a:off x="-36512" y="-20538"/>
            <a:ext cx="9180512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6"/>
          <p:cNvSpPr/>
          <p:nvPr/>
        </p:nvSpPr>
        <p:spPr>
          <a:xfrm>
            <a:off x="6479703" y="-20538"/>
            <a:ext cx="1879609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Изображение 3" descr="uh_logo_horбел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pic>
        <p:nvPicPr>
          <p:cNvPr id="7" name="Изображение 6" descr="Безымянный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6" y="1923678"/>
            <a:ext cx="827190" cy="719995"/>
          </a:xfrm>
          <a:prstGeom prst="rect">
            <a:avLst/>
          </a:prstGeom>
        </p:spPr>
      </p:pic>
      <p:pic>
        <p:nvPicPr>
          <p:cNvPr id="12" name="Изображение 11" descr="Безымянный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507854"/>
            <a:ext cx="868555" cy="755999"/>
          </a:xfrm>
          <a:prstGeom prst="rect">
            <a:avLst/>
          </a:prstGeom>
        </p:spPr>
      </p:pic>
      <p:pic>
        <p:nvPicPr>
          <p:cNvPr id="130" name="Изображение 129" descr="Безымянный-1.png"/>
          <p:cNvPicPr>
            <a:picLocks noChangeAspect="1"/>
          </p:cNvPicPr>
          <p:nvPr/>
        </p:nvPicPr>
        <p:blipFill>
          <a:blip r:embed="rId5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851670"/>
            <a:ext cx="868554" cy="755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1" name="Group 180"/>
          <p:cNvGrpSpPr>
            <a:grpSpLocks noChangeAspect="1"/>
          </p:cNvGrpSpPr>
          <p:nvPr/>
        </p:nvGrpSpPr>
        <p:grpSpPr>
          <a:xfrm>
            <a:off x="4932040" y="3579862"/>
            <a:ext cx="566373" cy="612608"/>
            <a:chOff x="7150087" y="1187449"/>
            <a:chExt cx="622299" cy="673099"/>
          </a:xfrm>
          <a:solidFill>
            <a:srgbClr val="182633"/>
          </a:solidFill>
        </p:grpSpPr>
        <p:sp>
          <p:nvSpPr>
            <p:cNvPr id="132" name="Freeform 297"/>
            <p:cNvSpPr>
              <a:spLocks noChangeAspect="1" noEditPoints="1"/>
            </p:cNvSpPr>
            <p:nvPr/>
          </p:nvSpPr>
          <p:spPr bwMode="auto">
            <a:xfrm>
              <a:off x="7150087" y="1187449"/>
              <a:ext cx="622299" cy="673099"/>
            </a:xfrm>
            <a:custGeom>
              <a:avLst/>
              <a:gdLst>
                <a:gd name="T0" fmla="*/ 326 w 392"/>
                <a:gd name="T1" fmla="*/ 35 h 424"/>
                <a:gd name="T2" fmla="*/ 326 w 392"/>
                <a:gd name="T3" fmla="*/ 21 h 424"/>
                <a:gd name="T4" fmla="*/ 320 w 392"/>
                <a:gd name="T5" fmla="*/ 6 h 424"/>
                <a:gd name="T6" fmla="*/ 305 w 392"/>
                <a:gd name="T7" fmla="*/ 0 h 424"/>
                <a:gd name="T8" fmla="*/ 296 w 392"/>
                <a:gd name="T9" fmla="*/ 1 h 424"/>
                <a:gd name="T10" fmla="*/ 286 w 392"/>
                <a:gd name="T11" fmla="*/ 13 h 424"/>
                <a:gd name="T12" fmla="*/ 284 w 392"/>
                <a:gd name="T13" fmla="*/ 35 h 424"/>
                <a:gd name="T14" fmla="*/ 215 w 392"/>
                <a:gd name="T15" fmla="*/ 21 h 424"/>
                <a:gd name="T16" fmla="*/ 214 w 392"/>
                <a:gd name="T17" fmla="*/ 13 h 424"/>
                <a:gd name="T18" fmla="*/ 203 w 392"/>
                <a:gd name="T19" fmla="*/ 1 h 424"/>
                <a:gd name="T20" fmla="*/ 196 w 392"/>
                <a:gd name="T21" fmla="*/ 0 h 424"/>
                <a:gd name="T22" fmla="*/ 181 w 392"/>
                <a:gd name="T23" fmla="*/ 6 h 424"/>
                <a:gd name="T24" fmla="*/ 175 w 392"/>
                <a:gd name="T25" fmla="*/ 21 h 424"/>
                <a:gd name="T26" fmla="*/ 108 w 392"/>
                <a:gd name="T27" fmla="*/ 35 h 424"/>
                <a:gd name="T28" fmla="*/ 108 w 392"/>
                <a:gd name="T29" fmla="*/ 21 h 424"/>
                <a:gd name="T30" fmla="*/ 102 w 392"/>
                <a:gd name="T31" fmla="*/ 6 h 424"/>
                <a:gd name="T32" fmla="*/ 87 w 392"/>
                <a:gd name="T33" fmla="*/ 0 h 424"/>
                <a:gd name="T34" fmla="*/ 78 w 392"/>
                <a:gd name="T35" fmla="*/ 1 h 424"/>
                <a:gd name="T36" fmla="*/ 68 w 392"/>
                <a:gd name="T37" fmla="*/ 13 h 424"/>
                <a:gd name="T38" fmla="*/ 66 w 392"/>
                <a:gd name="T39" fmla="*/ 35 h 424"/>
                <a:gd name="T40" fmla="*/ 43 w 392"/>
                <a:gd name="T41" fmla="*/ 35 h 424"/>
                <a:gd name="T42" fmla="*/ 27 w 392"/>
                <a:gd name="T43" fmla="*/ 40 h 424"/>
                <a:gd name="T44" fmla="*/ 13 w 392"/>
                <a:gd name="T45" fmla="*/ 49 h 424"/>
                <a:gd name="T46" fmla="*/ 3 w 392"/>
                <a:gd name="T47" fmla="*/ 62 h 424"/>
                <a:gd name="T48" fmla="*/ 0 w 392"/>
                <a:gd name="T49" fmla="*/ 78 h 424"/>
                <a:gd name="T50" fmla="*/ 0 w 392"/>
                <a:gd name="T51" fmla="*/ 381 h 424"/>
                <a:gd name="T52" fmla="*/ 3 w 392"/>
                <a:gd name="T53" fmla="*/ 398 h 424"/>
                <a:gd name="T54" fmla="*/ 13 w 392"/>
                <a:gd name="T55" fmla="*/ 412 h 424"/>
                <a:gd name="T56" fmla="*/ 27 w 392"/>
                <a:gd name="T57" fmla="*/ 421 h 424"/>
                <a:gd name="T58" fmla="*/ 43 w 392"/>
                <a:gd name="T59" fmla="*/ 424 h 424"/>
                <a:gd name="T60" fmla="*/ 349 w 392"/>
                <a:gd name="T61" fmla="*/ 424 h 424"/>
                <a:gd name="T62" fmla="*/ 365 w 392"/>
                <a:gd name="T63" fmla="*/ 421 h 424"/>
                <a:gd name="T64" fmla="*/ 379 w 392"/>
                <a:gd name="T65" fmla="*/ 412 h 424"/>
                <a:gd name="T66" fmla="*/ 388 w 392"/>
                <a:gd name="T67" fmla="*/ 398 h 424"/>
                <a:gd name="T68" fmla="*/ 392 w 392"/>
                <a:gd name="T69" fmla="*/ 381 h 424"/>
                <a:gd name="T70" fmla="*/ 392 w 392"/>
                <a:gd name="T71" fmla="*/ 78 h 424"/>
                <a:gd name="T72" fmla="*/ 388 w 392"/>
                <a:gd name="T73" fmla="*/ 62 h 424"/>
                <a:gd name="T74" fmla="*/ 379 w 392"/>
                <a:gd name="T75" fmla="*/ 49 h 424"/>
                <a:gd name="T76" fmla="*/ 365 w 392"/>
                <a:gd name="T77" fmla="*/ 40 h 424"/>
                <a:gd name="T78" fmla="*/ 349 w 392"/>
                <a:gd name="T79" fmla="*/ 35 h 424"/>
                <a:gd name="T80" fmla="*/ 349 w 392"/>
                <a:gd name="T81" fmla="*/ 378 h 424"/>
                <a:gd name="T82" fmla="*/ 43 w 392"/>
                <a:gd name="T83" fmla="*/ 81 h 424"/>
                <a:gd name="T84" fmla="*/ 66 w 392"/>
                <a:gd name="T85" fmla="*/ 96 h 424"/>
                <a:gd name="T86" fmla="*/ 68 w 392"/>
                <a:gd name="T87" fmla="*/ 103 h 424"/>
                <a:gd name="T88" fmla="*/ 78 w 392"/>
                <a:gd name="T89" fmla="*/ 115 h 424"/>
                <a:gd name="T90" fmla="*/ 87 w 392"/>
                <a:gd name="T91" fmla="*/ 116 h 424"/>
                <a:gd name="T92" fmla="*/ 102 w 392"/>
                <a:gd name="T93" fmla="*/ 110 h 424"/>
                <a:gd name="T94" fmla="*/ 108 w 392"/>
                <a:gd name="T95" fmla="*/ 96 h 424"/>
                <a:gd name="T96" fmla="*/ 175 w 392"/>
                <a:gd name="T97" fmla="*/ 81 h 424"/>
                <a:gd name="T98" fmla="*/ 175 w 392"/>
                <a:gd name="T99" fmla="*/ 96 h 424"/>
                <a:gd name="T100" fmla="*/ 181 w 392"/>
                <a:gd name="T101" fmla="*/ 110 h 424"/>
                <a:gd name="T102" fmla="*/ 196 w 392"/>
                <a:gd name="T103" fmla="*/ 116 h 424"/>
                <a:gd name="T104" fmla="*/ 203 w 392"/>
                <a:gd name="T105" fmla="*/ 115 h 424"/>
                <a:gd name="T106" fmla="*/ 214 w 392"/>
                <a:gd name="T107" fmla="*/ 103 h 424"/>
                <a:gd name="T108" fmla="*/ 215 w 392"/>
                <a:gd name="T109" fmla="*/ 81 h 424"/>
                <a:gd name="T110" fmla="*/ 284 w 392"/>
                <a:gd name="T111" fmla="*/ 96 h 424"/>
                <a:gd name="T112" fmla="*/ 286 w 392"/>
                <a:gd name="T113" fmla="*/ 103 h 424"/>
                <a:gd name="T114" fmla="*/ 296 w 392"/>
                <a:gd name="T115" fmla="*/ 115 h 424"/>
                <a:gd name="T116" fmla="*/ 305 w 392"/>
                <a:gd name="T117" fmla="*/ 116 h 424"/>
                <a:gd name="T118" fmla="*/ 320 w 392"/>
                <a:gd name="T119" fmla="*/ 110 h 424"/>
                <a:gd name="T120" fmla="*/ 326 w 392"/>
                <a:gd name="T121" fmla="*/ 96 h 424"/>
                <a:gd name="T122" fmla="*/ 349 w 392"/>
                <a:gd name="T123" fmla="*/ 81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2" h="424">
                  <a:moveTo>
                    <a:pt x="349" y="35"/>
                  </a:moveTo>
                  <a:lnTo>
                    <a:pt x="326" y="35"/>
                  </a:lnTo>
                  <a:lnTo>
                    <a:pt x="326" y="21"/>
                  </a:lnTo>
                  <a:lnTo>
                    <a:pt x="326" y="21"/>
                  </a:lnTo>
                  <a:lnTo>
                    <a:pt x="323" y="13"/>
                  </a:lnTo>
                  <a:lnTo>
                    <a:pt x="320" y="6"/>
                  </a:lnTo>
                  <a:lnTo>
                    <a:pt x="312" y="1"/>
                  </a:lnTo>
                  <a:lnTo>
                    <a:pt x="305" y="0"/>
                  </a:lnTo>
                  <a:lnTo>
                    <a:pt x="305" y="0"/>
                  </a:lnTo>
                  <a:lnTo>
                    <a:pt x="296" y="1"/>
                  </a:lnTo>
                  <a:lnTo>
                    <a:pt x="290" y="6"/>
                  </a:lnTo>
                  <a:lnTo>
                    <a:pt x="286" y="13"/>
                  </a:lnTo>
                  <a:lnTo>
                    <a:pt x="284" y="21"/>
                  </a:lnTo>
                  <a:lnTo>
                    <a:pt x="284" y="35"/>
                  </a:lnTo>
                  <a:lnTo>
                    <a:pt x="215" y="35"/>
                  </a:lnTo>
                  <a:lnTo>
                    <a:pt x="215" y="21"/>
                  </a:lnTo>
                  <a:lnTo>
                    <a:pt x="215" y="21"/>
                  </a:lnTo>
                  <a:lnTo>
                    <a:pt x="214" y="13"/>
                  </a:lnTo>
                  <a:lnTo>
                    <a:pt x="209" y="6"/>
                  </a:lnTo>
                  <a:lnTo>
                    <a:pt x="203" y="1"/>
                  </a:lnTo>
                  <a:lnTo>
                    <a:pt x="196" y="0"/>
                  </a:lnTo>
                  <a:lnTo>
                    <a:pt x="196" y="0"/>
                  </a:lnTo>
                  <a:lnTo>
                    <a:pt x="187" y="1"/>
                  </a:lnTo>
                  <a:lnTo>
                    <a:pt x="181" y="6"/>
                  </a:lnTo>
                  <a:lnTo>
                    <a:pt x="177" y="13"/>
                  </a:lnTo>
                  <a:lnTo>
                    <a:pt x="175" y="21"/>
                  </a:lnTo>
                  <a:lnTo>
                    <a:pt x="175" y="35"/>
                  </a:lnTo>
                  <a:lnTo>
                    <a:pt x="108" y="35"/>
                  </a:lnTo>
                  <a:lnTo>
                    <a:pt x="108" y="21"/>
                  </a:lnTo>
                  <a:lnTo>
                    <a:pt x="108" y="21"/>
                  </a:lnTo>
                  <a:lnTo>
                    <a:pt x="106" y="13"/>
                  </a:lnTo>
                  <a:lnTo>
                    <a:pt x="102" y="6"/>
                  </a:lnTo>
                  <a:lnTo>
                    <a:pt x="94" y="1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72" y="6"/>
                  </a:lnTo>
                  <a:lnTo>
                    <a:pt x="68" y="13"/>
                  </a:lnTo>
                  <a:lnTo>
                    <a:pt x="66" y="21"/>
                  </a:lnTo>
                  <a:lnTo>
                    <a:pt x="66" y="35"/>
                  </a:lnTo>
                  <a:lnTo>
                    <a:pt x="43" y="35"/>
                  </a:lnTo>
                  <a:lnTo>
                    <a:pt x="43" y="35"/>
                  </a:lnTo>
                  <a:lnTo>
                    <a:pt x="34" y="37"/>
                  </a:lnTo>
                  <a:lnTo>
                    <a:pt x="27" y="40"/>
                  </a:lnTo>
                  <a:lnTo>
                    <a:pt x="19" y="43"/>
                  </a:lnTo>
                  <a:lnTo>
                    <a:pt x="13" y="49"/>
                  </a:lnTo>
                  <a:lnTo>
                    <a:pt x="7" y="54"/>
                  </a:lnTo>
                  <a:lnTo>
                    <a:pt x="3" y="62"/>
                  </a:lnTo>
                  <a:lnTo>
                    <a:pt x="1" y="69"/>
                  </a:lnTo>
                  <a:lnTo>
                    <a:pt x="0" y="78"/>
                  </a:lnTo>
                  <a:lnTo>
                    <a:pt x="0" y="381"/>
                  </a:lnTo>
                  <a:lnTo>
                    <a:pt x="0" y="381"/>
                  </a:lnTo>
                  <a:lnTo>
                    <a:pt x="1" y="390"/>
                  </a:lnTo>
                  <a:lnTo>
                    <a:pt x="3" y="398"/>
                  </a:lnTo>
                  <a:lnTo>
                    <a:pt x="7" y="405"/>
                  </a:lnTo>
                  <a:lnTo>
                    <a:pt x="13" y="412"/>
                  </a:lnTo>
                  <a:lnTo>
                    <a:pt x="19" y="417"/>
                  </a:lnTo>
                  <a:lnTo>
                    <a:pt x="27" y="421"/>
                  </a:lnTo>
                  <a:lnTo>
                    <a:pt x="34" y="423"/>
                  </a:lnTo>
                  <a:lnTo>
                    <a:pt x="43" y="424"/>
                  </a:lnTo>
                  <a:lnTo>
                    <a:pt x="349" y="424"/>
                  </a:lnTo>
                  <a:lnTo>
                    <a:pt x="349" y="424"/>
                  </a:lnTo>
                  <a:lnTo>
                    <a:pt x="358" y="423"/>
                  </a:lnTo>
                  <a:lnTo>
                    <a:pt x="365" y="421"/>
                  </a:lnTo>
                  <a:lnTo>
                    <a:pt x="373" y="417"/>
                  </a:lnTo>
                  <a:lnTo>
                    <a:pt x="379" y="412"/>
                  </a:lnTo>
                  <a:lnTo>
                    <a:pt x="385" y="405"/>
                  </a:lnTo>
                  <a:lnTo>
                    <a:pt x="388" y="398"/>
                  </a:lnTo>
                  <a:lnTo>
                    <a:pt x="391" y="390"/>
                  </a:lnTo>
                  <a:lnTo>
                    <a:pt x="392" y="381"/>
                  </a:lnTo>
                  <a:lnTo>
                    <a:pt x="392" y="78"/>
                  </a:lnTo>
                  <a:lnTo>
                    <a:pt x="392" y="78"/>
                  </a:lnTo>
                  <a:lnTo>
                    <a:pt x="391" y="69"/>
                  </a:lnTo>
                  <a:lnTo>
                    <a:pt x="388" y="62"/>
                  </a:lnTo>
                  <a:lnTo>
                    <a:pt x="385" y="54"/>
                  </a:lnTo>
                  <a:lnTo>
                    <a:pt x="379" y="49"/>
                  </a:lnTo>
                  <a:lnTo>
                    <a:pt x="373" y="43"/>
                  </a:lnTo>
                  <a:lnTo>
                    <a:pt x="365" y="40"/>
                  </a:lnTo>
                  <a:lnTo>
                    <a:pt x="358" y="37"/>
                  </a:lnTo>
                  <a:lnTo>
                    <a:pt x="349" y="35"/>
                  </a:lnTo>
                  <a:lnTo>
                    <a:pt x="349" y="35"/>
                  </a:lnTo>
                  <a:close/>
                  <a:moveTo>
                    <a:pt x="349" y="378"/>
                  </a:moveTo>
                  <a:lnTo>
                    <a:pt x="43" y="378"/>
                  </a:lnTo>
                  <a:lnTo>
                    <a:pt x="43" y="81"/>
                  </a:lnTo>
                  <a:lnTo>
                    <a:pt x="66" y="81"/>
                  </a:lnTo>
                  <a:lnTo>
                    <a:pt x="66" y="96"/>
                  </a:lnTo>
                  <a:lnTo>
                    <a:pt x="66" y="96"/>
                  </a:lnTo>
                  <a:lnTo>
                    <a:pt x="68" y="103"/>
                  </a:lnTo>
                  <a:lnTo>
                    <a:pt x="72" y="110"/>
                  </a:lnTo>
                  <a:lnTo>
                    <a:pt x="78" y="115"/>
                  </a:lnTo>
                  <a:lnTo>
                    <a:pt x="87" y="116"/>
                  </a:lnTo>
                  <a:lnTo>
                    <a:pt x="87" y="116"/>
                  </a:lnTo>
                  <a:lnTo>
                    <a:pt x="94" y="115"/>
                  </a:lnTo>
                  <a:lnTo>
                    <a:pt x="102" y="110"/>
                  </a:lnTo>
                  <a:lnTo>
                    <a:pt x="106" y="103"/>
                  </a:lnTo>
                  <a:lnTo>
                    <a:pt x="108" y="96"/>
                  </a:lnTo>
                  <a:lnTo>
                    <a:pt x="108" y="81"/>
                  </a:lnTo>
                  <a:lnTo>
                    <a:pt x="175" y="81"/>
                  </a:lnTo>
                  <a:lnTo>
                    <a:pt x="175" y="96"/>
                  </a:lnTo>
                  <a:lnTo>
                    <a:pt x="175" y="96"/>
                  </a:lnTo>
                  <a:lnTo>
                    <a:pt x="177" y="103"/>
                  </a:lnTo>
                  <a:lnTo>
                    <a:pt x="181" y="110"/>
                  </a:lnTo>
                  <a:lnTo>
                    <a:pt x="187" y="115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203" y="115"/>
                  </a:lnTo>
                  <a:lnTo>
                    <a:pt x="209" y="110"/>
                  </a:lnTo>
                  <a:lnTo>
                    <a:pt x="214" y="103"/>
                  </a:lnTo>
                  <a:lnTo>
                    <a:pt x="215" y="96"/>
                  </a:lnTo>
                  <a:lnTo>
                    <a:pt x="215" y="81"/>
                  </a:lnTo>
                  <a:lnTo>
                    <a:pt x="284" y="81"/>
                  </a:lnTo>
                  <a:lnTo>
                    <a:pt x="284" y="96"/>
                  </a:lnTo>
                  <a:lnTo>
                    <a:pt x="284" y="96"/>
                  </a:lnTo>
                  <a:lnTo>
                    <a:pt x="286" y="103"/>
                  </a:lnTo>
                  <a:lnTo>
                    <a:pt x="290" y="110"/>
                  </a:lnTo>
                  <a:lnTo>
                    <a:pt x="296" y="115"/>
                  </a:lnTo>
                  <a:lnTo>
                    <a:pt x="305" y="116"/>
                  </a:lnTo>
                  <a:lnTo>
                    <a:pt x="305" y="116"/>
                  </a:lnTo>
                  <a:lnTo>
                    <a:pt x="312" y="115"/>
                  </a:lnTo>
                  <a:lnTo>
                    <a:pt x="320" y="110"/>
                  </a:lnTo>
                  <a:lnTo>
                    <a:pt x="323" y="103"/>
                  </a:lnTo>
                  <a:lnTo>
                    <a:pt x="326" y="96"/>
                  </a:lnTo>
                  <a:lnTo>
                    <a:pt x="326" y="81"/>
                  </a:lnTo>
                  <a:lnTo>
                    <a:pt x="349" y="81"/>
                  </a:lnTo>
                  <a:lnTo>
                    <a:pt x="349" y="3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298"/>
            <p:cNvSpPr>
              <a:spLocks/>
            </p:cNvSpPr>
            <p:nvPr/>
          </p:nvSpPr>
          <p:spPr bwMode="auto">
            <a:xfrm>
              <a:off x="7285038" y="1444625"/>
              <a:ext cx="349250" cy="257175"/>
            </a:xfrm>
            <a:custGeom>
              <a:avLst/>
              <a:gdLst>
                <a:gd name="T0" fmla="*/ 196 w 220"/>
                <a:gd name="T1" fmla="*/ 3 h 162"/>
                <a:gd name="T2" fmla="*/ 196 w 220"/>
                <a:gd name="T3" fmla="*/ 3 h 162"/>
                <a:gd name="T4" fmla="*/ 194 w 220"/>
                <a:gd name="T5" fmla="*/ 0 h 162"/>
                <a:gd name="T6" fmla="*/ 191 w 220"/>
                <a:gd name="T7" fmla="*/ 0 h 162"/>
                <a:gd name="T8" fmla="*/ 186 w 220"/>
                <a:gd name="T9" fmla="*/ 0 h 162"/>
                <a:gd name="T10" fmla="*/ 183 w 220"/>
                <a:gd name="T11" fmla="*/ 3 h 162"/>
                <a:gd name="T12" fmla="*/ 86 w 220"/>
                <a:gd name="T13" fmla="*/ 100 h 162"/>
                <a:gd name="T14" fmla="*/ 86 w 220"/>
                <a:gd name="T15" fmla="*/ 100 h 162"/>
                <a:gd name="T16" fmla="*/ 83 w 220"/>
                <a:gd name="T17" fmla="*/ 102 h 162"/>
                <a:gd name="T18" fmla="*/ 80 w 220"/>
                <a:gd name="T19" fmla="*/ 103 h 162"/>
                <a:gd name="T20" fmla="*/ 77 w 220"/>
                <a:gd name="T21" fmla="*/ 102 h 162"/>
                <a:gd name="T22" fmla="*/ 74 w 220"/>
                <a:gd name="T23" fmla="*/ 100 h 162"/>
                <a:gd name="T24" fmla="*/ 37 w 220"/>
                <a:gd name="T25" fmla="*/ 65 h 162"/>
                <a:gd name="T26" fmla="*/ 37 w 220"/>
                <a:gd name="T27" fmla="*/ 65 h 162"/>
                <a:gd name="T28" fmla="*/ 34 w 220"/>
                <a:gd name="T29" fmla="*/ 63 h 162"/>
                <a:gd name="T30" fmla="*/ 31 w 220"/>
                <a:gd name="T31" fmla="*/ 62 h 162"/>
                <a:gd name="T32" fmla="*/ 28 w 220"/>
                <a:gd name="T33" fmla="*/ 63 h 162"/>
                <a:gd name="T34" fmla="*/ 26 w 220"/>
                <a:gd name="T35" fmla="*/ 65 h 162"/>
                <a:gd name="T36" fmla="*/ 3 w 220"/>
                <a:gd name="T37" fmla="*/ 87 h 162"/>
                <a:gd name="T38" fmla="*/ 3 w 220"/>
                <a:gd name="T39" fmla="*/ 87 h 162"/>
                <a:gd name="T40" fmla="*/ 2 w 220"/>
                <a:gd name="T41" fmla="*/ 90 h 162"/>
                <a:gd name="T42" fmla="*/ 0 w 220"/>
                <a:gd name="T43" fmla="*/ 93 h 162"/>
                <a:gd name="T44" fmla="*/ 2 w 220"/>
                <a:gd name="T45" fmla="*/ 96 h 162"/>
                <a:gd name="T46" fmla="*/ 3 w 220"/>
                <a:gd name="T47" fmla="*/ 99 h 162"/>
                <a:gd name="T48" fmla="*/ 59 w 220"/>
                <a:gd name="T49" fmla="*/ 155 h 162"/>
                <a:gd name="T50" fmla="*/ 59 w 220"/>
                <a:gd name="T51" fmla="*/ 155 h 162"/>
                <a:gd name="T52" fmla="*/ 67 w 220"/>
                <a:gd name="T53" fmla="*/ 159 h 162"/>
                <a:gd name="T54" fmla="*/ 74 w 220"/>
                <a:gd name="T55" fmla="*/ 162 h 162"/>
                <a:gd name="T56" fmla="*/ 84 w 220"/>
                <a:gd name="T57" fmla="*/ 162 h 162"/>
                <a:gd name="T58" fmla="*/ 84 w 220"/>
                <a:gd name="T59" fmla="*/ 162 h 162"/>
                <a:gd name="T60" fmla="*/ 92 w 220"/>
                <a:gd name="T61" fmla="*/ 159 h 162"/>
                <a:gd name="T62" fmla="*/ 99 w 220"/>
                <a:gd name="T63" fmla="*/ 155 h 162"/>
                <a:gd name="T64" fmla="*/ 219 w 220"/>
                <a:gd name="T65" fmla="*/ 37 h 162"/>
                <a:gd name="T66" fmla="*/ 219 w 220"/>
                <a:gd name="T67" fmla="*/ 37 h 162"/>
                <a:gd name="T68" fmla="*/ 220 w 220"/>
                <a:gd name="T69" fmla="*/ 34 h 162"/>
                <a:gd name="T70" fmla="*/ 220 w 220"/>
                <a:gd name="T71" fmla="*/ 29 h 162"/>
                <a:gd name="T72" fmla="*/ 220 w 220"/>
                <a:gd name="T73" fmla="*/ 26 h 162"/>
                <a:gd name="T74" fmla="*/ 219 w 220"/>
                <a:gd name="T75" fmla="*/ 24 h 162"/>
                <a:gd name="T76" fmla="*/ 196 w 220"/>
                <a:gd name="T77" fmla="*/ 3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20" h="162">
                  <a:moveTo>
                    <a:pt x="196" y="3"/>
                  </a:moveTo>
                  <a:lnTo>
                    <a:pt x="196" y="3"/>
                  </a:lnTo>
                  <a:lnTo>
                    <a:pt x="194" y="0"/>
                  </a:lnTo>
                  <a:lnTo>
                    <a:pt x="191" y="0"/>
                  </a:lnTo>
                  <a:lnTo>
                    <a:pt x="186" y="0"/>
                  </a:lnTo>
                  <a:lnTo>
                    <a:pt x="183" y="3"/>
                  </a:lnTo>
                  <a:lnTo>
                    <a:pt x="86" y="100"/>
                  </a:lnTo>
                  <a:lnTo>
                    <a:pt x="86" y="100"/>
                  </a:lnTo>
                  <a:lnTo>
                    <a:pt x="83" y="102"/>
                  </a:lnTo>
                  <a:lnTo>
                    <a:pt x="80" y="103"/>
                  </a:lnTo>
                  <a:lnTo>
                    <a:pt x="77" y="102"/>
                  </a:lnTo>
                  <a:lnTo>
                    <a:pt x="74" y="100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34" y="63"/>
                  </a:lnTo>
                  <a:lnTo>
                    <a:pt x="31" y="62"/>
                  </a:lnTo>
                  <a:lnTo>
                    <a:pt x="28" y="63"/>
                  </a:lnTo>
                  <a:lnTo>
                    <a:pt x="26" y="65"/>
                  </a:lnTo>
                  <a:lnTo>
                    <a:pt x="3" y="87"/>
                  </a:lnTo>
                  <a:lnTo>
                    <a:pt x="3" y="87"/>
                  </a:lnTo>
                  <a:lnTo>
                    <a:pt x="2" y="90"/>
                  </a:lnTo>
                  <a:lnTo>
                    <a:pt x="0" y="93"/>
                  </a:lnTo>
                  <a:lnTo>
                    <a:pt x="2" y="96"/>
                  </a:lnTo>
                  <a:lnTo>
                    <a:pt x="3" y="99"/>
                  </a:lnTo>
                  <a:lnTo>
                    <a:pt x="59" y="155"/>
                  </a:lnTo>
                  <a:lnTo>
                    <a:pt x="59" y="155"/>
                  </a:lnTo>
                  <a:lnTo>
                    <a:pt x="67" y="159"/>
                  </a:lnTo>
                  <a:lnTo>
                    <a:pt x="74" y="162"/>
                  </a:lnTo>
                  <a:lnTo>
                    <a:pt x="84" y="162"/>
                  </a:lnTo>
                  <a:lnTo>
                    <a:pt x="84" y="162"/>
                  </a:lnTo>
                  <a:lnTo>
                    <a:pt x="92" y="159"/>
                  </a:lnTo>
                  <a:lnTo>
                    <a:pt x="99" y="155"/>
                  </a:lnTo>
                  <a:lnTo>
                    <a:pt x="219" y="37"/>
                  </a:lnTo>
                  <a:lnTo>
                    <a:pt x="219" y="37"/>
                  </a:lnTo>
                  <a:lnTo>
                    <a:pt x="220" y="34"/>
                  </a:lnTo>
                  <a:lnTo>
                    <a:pt x="220" y="29"/>
                  </a:lnTo>
                  <a:lnTo>
                    <a:pt x="220" y="26"/>
                  </a:lnTo>
                  <a:lnTo>
                    <a:pt x="219" y="24"/>
                  </a:lnTo>
                  <a:lnTo>
                    <a:pt x="196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11560" y="267494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При выборе необходимой информации перед агентством стоит ряд факторов.</a:t>
            </a:r>
            <a:endParaRPr lang="ru-RU" dirty="0">
              <a:solidFill>
                <a:srgbClr val="FFFFFF"/>
              </a:solidFill>
              <a:latin typeface="EuropeC"/>
              <a:cs typeface="EuropeC"/>
            </a:endParaRPr>
          </a:p>
          <a:p>
            <a:r>
              <a:rPr lang="ru-RU" dirty="0" smtClean="0">
                <a:solidFill>
                  <a:srgbClr val="FFFFFF"/>
                </a:solidFill>
                <a:latin typeface="EuropeC"/>
                <a:cs typeface="EuropeC"/>
              </a:rPr>
              <a:t>А ещё она </a:t>
            </a:r>
            <a:r>
              <a:rPr lang="ru-RU" dirty="0">
                <a:solidFill>
                  <a:srgbClr val="FFFFFF"/>
                </a:solidFill>
                <a:latin typeface="EuropeC"/>
                <a:cs typeface="EuropeC"/>
              </a:rPr>
              <a:t>должна быть самой свежей и актуальной для ваших партнеров </a:t>
            </a:r>
          </a:p>
        </p:txBody>
      </p:sp>
    </p:spTree>
    <p:extLst>
      <p:ext uri="{BB962C8B-B14F-4D97-AF65-F5344CB8AC3E}">
        <p14:creationId xmlns:p14="http://schemas.microsoft.com/office/powerpoint/2010/main" val="12142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5000">
        <p:push dir="u"/>
      </p:transition>
    </mc:Choice>
    <mc:Fallback xmlns="">
      <p:transition xmlns:p14="http://schemas.microsoft.com/office/powerpoint/2010/main" spd="slow" advClick="0" advTm="5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1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3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4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3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67" grpId="0" animBg="1"/>
      <p:bldP spid="70" grpId="0" animBg="1"/>
      <p:bldP spid="73" grpId="0" animBg="1"/>
      <p:bldP spid="76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6668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1" b="9111"/>
          <a:stretch>
            <a:fillRect/>
          </a:stretch>
        </p:blipFill>
        <p:spPr>
          <a:xfrm>
            <a:off x="0" y="987425"/>
            <a:ext cx="7451725" cy="1871663"/>
          </a:xfrm>
        </p:spPr>
      </p:pic>
      <p:sp>
        <p:nvSpPr>
          <p:cNvPr id="9" name="Chevron 8"/>
          <p:cNvSpPr/>
          <p:nvPr/>
        </p:nvSpPr>
        <p:spPr>
          <a:xfrm>
            <a:off x="6732240" y="987574"/>
            <a:ext cx="3384376" cy="1872208"/>
          </a:xfrm>
          <a:prstGeom prst="chevron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0" y="986880"/>
            <a:ext cx="7452320" cy="1872208"/>
          </a:xfrm>
          <a:prstGeom prst="homePlate">
            <a:avLst>
              <a:gd name="adj" fmla="val 50649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5496" y="1131590"/>
            <a:ext cx="3528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НАЙТИ НУЖНУЮ ИНФОРМАЦИЮ</a:t>
            </a:r>
          </a:p>
          <a:p>
            <a:pPr algn="ctr"/>
            <a:r>
              <a:rPr lang="ru-RU" sz="1600" b="1" dirty="0" smtClean="0">
                <a:solidFill>
                  <a:srgbClr val="E11E4F"/>
                </a:solidFill>
                <a:latin typeface="EuropeC"/>
                <a:cs typeface="EuropeC"/>
              </a:rPr>
              <a:t>12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минут</a:t>
            </a:r>
          </a:p>
          <a:p>
            <a:pPr algn="ctr"/>
            <a:endParaRPr lang="en-US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491880" y="1203598"/>
            <a:ext cx="0" cy="144016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84368" y="1491630"/>
            <a:ext cx="1004569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400" dirty="0" smtClean="0">
                <a:solidFill>
                  <a:srgbClr val="E11E4F"/>
                </a:solidFill>
                <a:latin typeface="DINCyr-Bold"/>
                <a:cs typeface="DINCyr-Bold"/>
              </a:rPr>
              <a:t>102</a:t>
            </a:r>
            <a:r>
              <a:rPr lang="ru-RU" dirty="0" smtClean="0">
                <a:solidFill>
                  <a:schemeClr val="bg1"/>
                </a:solidFill>
                <a:latin typeface="DINCyr-Bold"/>
                <a:cs typeface="DINCyr-Bold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DINCyr-Bold"/>
                <a:cs typeface="DINCyr-Bold"/>
              </a:rPr>
              <a:t>минуты</a:t>
            </a:r>
            <a:endParaRPr lang="ru-RU" dirty="0">
              <a:solidFill>
                <a:schemeClr val="bg1"/>
              </a:solidFill>
              <a:latin typeface="DINCyr-Bold"/>
              <a:cs typeface="DINCyr-Bold"/>
            </a:endParaRPr>
          </a:p>
        </p:txBody>
      </p:sp>
      <p:sp>
        <p:nvSpPr>
          <p:cNvPr id="43" name="Rectangle 15"/>
          <p:cNvSpPr/>
          <p:nvPr/>
        </p:nvSpPr>
        <p:spPr>
          <a:xfrm>
            <a:off x="3635896" y="1131590"/>
            <a:ext cx="302433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СКОПИРОВАТЬ НА СВОЙ САЙТ</a:t>
            </a:r>
          </a:p>
          <a:p>
            <a:pPr algn="ctr"/>
            <a:r>
              <a:rPr lang="ru-RU" sz="1600" b="1" dirty="0" smtClean="0">
                <a:solidFill>
                  <a:srgbClr val="E11E4F"/>
                </a:solidFill>
                <a:latin typeface="EuropeC"/>
                <a:cs typeface="EuropeC"/>
              </a:rPr>
              <a:t>90</a:t>
            </a:r>
            <a:r>
              <a:rPr lang="ru-RU" sz="1400" dirty="0" smtClean="0">
                <a:solidFill>
                  <a:srgbClr val="FFFFFF"/>
                </a:solidFill>
                <a:latin typeface="EuropeC"/>
                <a:cs typeface="EuropeC"/>
              </a:rPr>
              <a:t> минут</a:t>
            </a:r>
            <a:endParaRPr lang="en-US" sz="1400" dirty="0">
              <a:solidFill>
                <a:srgbClr val="FFFFFF"/>
              </a:solidFill>
              <a:latin typeface="EuropeC"/>
              <a:cs typeface="EuropeC"/>
            </a:endParaRPr>
          </a:p>
        </p:txBody>
      </p:sp>
      <p:pic>
        <p:nvPicPr>
          <p:cNvPr id="26" name="Изображение 25" descr="Безымянный-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743808"/>
            <a:ext cx="1282115" cy="1115974"/>
          </a:xfrm>
          <a:prstGeom prst="rect">
            <a:avLst/>
          </a:prstGeom>
        </p:spPr>
      </p:pic>
      <p:pic>
        <p:nvPicPr>
          <p:cNvPr id="27" name="Изображение 26" descr="Безымянный-1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79662"/>
            <a:ext cx="1075347" cy="936000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251520" y="19548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rgbClr val="253B4F"/>
                </a:solidFill>
                <a:latin typeface="EuropeC"/>
                <a:cs typeface="EuropeC"/>
              </a:rPr>
              <a:t>ВЫ ДУМАЕТЕ - ВСЕ ЭТО МОЖНО ВЗЯТЬ НА ВАШЕМ САЙТЕ:</a:t>
            </a:r>
            <a:endParaRPr lang="ru-RU" sz="2000" dirty="0">
              <a:solidFill>
                <a:srgbClr val="253B4F"/>
              </a:solidFill>
              <a:latin typeface="EuropeC"/>
              <a:cs typeface="EuropeC"/>
            </a:endParaRPr>
          </a:p>
        </p:txBody>
      </p:sp>
      <p:sp>
        <p:nvSpPr>
          <p:cNvPr id="45" name="Подзаголовок 2"/>
          <p:cNvSpPr txBox="1">
            <a:spLocks/>
          </p:cNvSpPr>
          <p:nvPr/>
        </p:nvSpPr>
        <p:spPr>
          <a:xfrm>
            <a:off x="251520" y="3003798"/>
            <a:ext cx="8568952" cy="432048"/>
          </a:xfrm>
          <a:prstGeom prst="rect">
            <a:avLst/>
          </a:prstGeom>
        </p:spPr>
        <p:txBody>
          <a:bodyPr vert="horz" lIns="84555" tIns="42278" rIns="84555" bIns="42278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 1 000 отелей х 102 минуты = 102 000 минуты или 1 700 часов </a:t>
            </a:r>
          </a:p>
          <a:p>
            <a:pPr algn="ctr">
              <a:spcBef>
                <a:spcPct val="20000"/>
              </a:spcBef>
            </a:pPr>
            <a:r>
              <a:rPr lang="ru-RU" sz="1700" b="1" dirty="0" smtClean="0">
                <a:solidFill>
                  <a:srgbClr val="253B4F"/>
                </a:solidFill>
                <a:latin typeface="EuropeC"/>
                <a:cs typeface="EuropeC"/>
              </a:rPr>
              <a:t>или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251520" y="3723878"/>
            <a:ext cx="856895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20000"/>
              </a:spcBef>
            </a:pPr>
            <a:r>
              <a:rPr lang="ru-RU" sz="3600" b="1" dirty="0" smtClean="0">
                <a:solidFill>
                  <a:srgbClr val="E11E4F"/>
                </a:solidFill>
                <a:latin typeface="EuropeC"/>
                <a:cs typeface="EuropeC"/>
              </a:rPr>
              <a:t>212 рабочих дней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475656" y="4083918"/>
            <a:ext cx="5328592" cy="218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50000"/>
              </a:lnSpc>
              <a:spcBef>
                <a:spcPct val="20000"/>
              </a:spcBef>
            </a:pPr>
            <a:r>
              <a:rPr lang="ru-RU" sz="1400" b="1" i="1" dirty="0">
                <a:solidFill>
                  <a:srgbClr val="182633"/>
                </a:solidFill>
                <a:latin typeface="EuropeC"/>
                <a:cs typeface="EuropeC"/>
              </a:rPr>
              <a:t>д</a:t>
            </a:r>
            <a:r>
              <a:rPr lang="ru-RU" sz="1400" b="1" i="1" dirty="0" smtClean="0">
                <a:solidFill>
                  <a:srgbClr val="182633"/>
                </a:solidFill>
                <a:latin typeface="EuropeC"/>
                <a:cs typeface="EuropeC"/>
              </a:rPr>
              <a:t>ля каждого </a:t>
            </a:r>
            <a:r>
              <a:rPr lang="ru-RU" sz="1400" b="1" i="1" dirty="0">
                <a:solidFill>
                  <a:srgbClr val="182633"/>
                </a:solidFill>
                <a:latin typeface="EuropeC"/>
                <a:cs typeface="EuropeC"/>
              </a:rPr>
              <a:t>агентства в </a:t>
            </a:r>
            <a:r>
              <a:rPr lang="ru-RU" sz="1400" b="1" i="1" dirty="0" smtClean="0">
                <a:solidFill>
                  <a:srgbClr val="182633"/>
                </a:solidFill>
                <a:latin typeface="EuropeC"/>
                <a:cs typeface="EuropeC"/>
              </a:rPr>
              <a:t>мире 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-11436" y="4318098"/>
            <a:ext cx="9263955" cy="701924"/>
            <a:chOff x="-11436" y="4318098"/>
            <a:chExt cx="9263955" cy="701924"/>
          </a:xfrm>
        </p:grpSpPr>
        <p:sp>
          <p:nvSpPr>
            <p:cNvPr id="48" name="Rectangle 22"/>
            <p:cNvSpPr/>
            <p:nvPr/>
          </p:nvSpPr>
          <p:spPr>
            <a:xfrm>
              <a:off x="-11436" y="4371950"/>
              <a:ext cx="9263955" cy="64807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251520" y="4318098"/>
              <a:ext cx="8640960" cy="629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0000"/>
                </a:lnSpc>
              </a:pPr>
              <a:r>
                <a:rPr lang="ru-RU" sz="1600" dirty="0">
                  <a:solidFill>
                    <a:schemeClr val="bg1"/>
                  </a:solidFill>
                  <a:latin typeface="EuropeC"/>
                  <a:cs typeface="EuropeC"/>
                </a:rPr>
                <a:t>Думаете, у агентства есть столько времени на поиск и постановку информации?</a:t>
              </a:r>
              <a:br>
                <a:rPr lang="ru-RU" sz="1600" dirty="0">
                  <a:solidFill>
                    <a:schemeClr val="bg1"/>
                  </a:solidFill>
                  <a:latin typeface="EuropeC"/>
                  <a:cs typeface="EuropeC"/>
                </a:rPr>
              </a:br>
              <a:r>
                <a:rPr lang="ru-RU" sz="1600" dirty="0">
                  <a:solidFill>
                    <a:schemeClr val="bg1"/>
                  </a:solidFill>
                  <a:latin typeface="EuropeC"/>
                  <a:cs typeface="EuropeC"/>
                </a:rPr>
                <a:t>А еще агентство хронически не успевает читать ваши рассылки и новости…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280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 advTm="24000">
        <p:wipe/>
      </p:transition>
    </mc:Choice>
    <mc:Fallback xmlns="">
      <p:transition xmlns:p14="http://schemas.microsoft.com/office/powerpoint/2010/main" spd="slow" advClick="0" advTm="24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0"/>
                            </p:stCondLst>
                            <p:childTnLst>
                              <p:par>
                                <p:cTn id="6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75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6" grpId="0"/>
      <p:bldP spid="11" grpId="0"/>
      <p:bldP spid="43" grpId="0"/>
      <p:bldP spid="28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Изображение 8" descr="Fotolia_74051291_Subscription_Monthly_M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2" y="0"/>
            <a:ext cx="9130358" cy="5143500"/>
          </a:xfrm>
          <a:prstGeom prst="rect">
            <a:avLst/>
          </a:prstGeom>
        </p:spPr>
      </p:pic>
      <p:sp>
        <p:nvSpPr>
          <p:cNvPr id="33" name="Rectangle 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82633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Прямоугольник 25"/>
          <p:cNvSpPr/>
          <p:nvPr/>
        </p:nvSpPr>
        <p:spPr>
          <a:xfrm>
            <a:off x="251520" y="547975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EuropeC"/>
                <a:cs typeface="EuropeC"/>
              </a:rPr>
              <a:t>МЫ ЗНАЕМ, КАК ЭТО ИСПРАВИТЬ  И У НАС ЕСТЬ НЕСКОЛЬКО ГОТОВЫХ РЕШЕНИЙ</a:t>
            </a:r>
            <a:endParaRPr lang="ru-RU" sz="2000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1520" y="2787774"/>
            <a:ext cx="2736304" cy="175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Aft>
                <a:spcPts val="1200"/>
              </a:spcAft>
            </a:pPr>
            <a:r>
              <a:rPr lang="ru-RU" sz="2000" dirty="0">
                <a:solidFill>
                  <a:srgbClr val="FFFFFF"/>
                </a:solidFill>
                <a:latin typeface="EuropeC"/>
                <a:cs typeface="EuropeC"/>
              </a:rPr>
              <a:t>Для начала пройдите </a:t>
            </a:r>
            <a:r>
              <a:rPr lang="ru-RU" sz="2400" b="1" dirty="0">
                <a:solidFill>
                  <a:srgbClr val="FFFFFF"/>
                </a:solidFill>
                <a:latin typeface="EuropeC"/>
                <a:cs typeface="EuropeC"/>
              </a:rPr>
              <a:t>БЕСПЛАТНУЮ</a:t>
            </a:r>
            <a:r>
              <a:rPr lang="ru-RU" sz="2000" dirty="0">
                <a:solidFill>
                  <a:srgbClr val="FFFFFF"/>
                </a:solidFill>
                <a:latin typeface="EuropeC"/>
                <a:cs typeface="EuropeC"/>
              </a:rPr>
              <a:t> регистрацию на нашем сайте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195736" y="2067694"/>
            <a:ext cx="827998" cy="809834"/>
            <a:chOff x="2195736" y="2067694"/>
            <a:chExt cx="827998" cy="809834"/>
          </a:xfrm>
        </p:grpSpPr>
        <p:sp>
          <p:nvSpPr>
            <p:cNvPr id="28" name="Овал 27"/>
            <p:cNvSpPr>
              <a:spLocks noChangeAspect="1"/>
            </p:cNvSpPr>
            <p:nvPr/>
          </p:nvSpPr>
          <p:spPr>
            <a:xfrm>
              <a:off x="2195736" y="2067694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428080" y="2139702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1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4" name="Изображение 3" descr="UniHotel-Hotels-Form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528037"/>
            <a:ext cx="1631146" cy="3419977"/>
          </a:xfrm>
          <a:prstGeom prst="round2DiagRect">
            <a:avLst>
              <a:gd name="adj1" fmla="val 22175"/>
              <a:gd name="adj2" fmla="val 0"/>
            </a:avLst>
          </a:prstGeom>
        </p:spPr>
      </p:pic>
      <p:pic>
        <p:nvPicPr>
          <p:cNvPr id="6" name="Изображение 5" descr="UniHotel-Hotels-Form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"/>
          <a:stretch/>
        </p:blipFill>
        <p:spPr>
          <a:xfrm>
            <a:off x="5076056" y="1189395"/>
            <a:ext cx="1706106" cy="3758619"/>
          </a:xfrm>
          <a:prstGeom prst="round2DiagRect">
            <a:avLst>
              <a:gd name="adj1" fmla="val 16080"/>
              <a:gd name="adj2" fmla="val 0"/>
            </a:avLst>
          </a:prstGeom>
        </p:spPr>
      </p:pic>
      <p:pic>
        <p:nvPicPr>
          <p:cNvPr id="7" name="Изображение 6" descr="UniHotel-Hotels-Form3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/>
          <a:stretch/>
        </p:blipFill>
        <p:spPr>
          <a:xfrm>
            <a:off x="6999028" y="771550"/>
            <a:ext cx="1965815" cy="4139993"/>
          </a:xfrm>
          <a:prstGeom prst="round2DiagRect">
            <a:avLst/>
          </a:prstGeom>
        </p:spPr>
      </p:pic>
      <p:pic>
        <p:nvPicPr>
          <p:cNvPr id="34" name="Изображение 33" descr="uh_logo_horбел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696" y="195550"/>
            <a:ext cx="1971370" cy="576000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203848" y="3075806"/>
            <a:ext cx="1512168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5004048" y="2859782"/>
            <a:ext cx="1512168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6948264" y="2715766"/>
            <a:ext cx="1512168" cy="432048"/>
          </a:xfrm>
          <a:prstGeom prst="ellipse">
            <a:avLst/>
          </a:prstGeom>
          <a:noFill/>
          <a:ln w="28575" cmpd="sng">
            <a:solidFill>
              <a:srgbClr val="23ACAB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17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push dir="u"/>
      </p:transition>
    </mc:Choice>
    <mc:Fallback xmlns="">
      <p:transition xmlns:p14="http://schemas.microsoft.com/office/powerpoint/2010/main" spd="slow" advClick="0" advTm="10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5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500"/>
                            </p:stCondLst>
                            <p:childTnLst>
                              <p:par>
                                <p:cTn id="5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686"/>
            <a:ext cx="9144000" cy="2016224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3" name="Группа 2"/>
          <p:cNvGrpSpPr>
            <a:grpSpLocks noChangeAspect="1"/>
          </p:cNvGrpSpPr>
          <p:nvPr/>
        </p:nvGrpSpPr>
        <p:grpSpPr>
          <a:xfrm>
            <a:off x="-1044624" y="411510"/>
            <a:ext cx="8750135" cy="4931050"/>
            <a:chOff x="2308459" y="987574"/>
            <a:chExt cx="7664141" cy="4319050"/>
          </a:xfrm>
        </p:grpSpPr>
        <p:pic>
          <p:nvPicPr>
            <p:cNvPr id="21" name="Picture 14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  <a14:imgEffect>
                        <a14:colorTemperature colorTemp="5900"/>
                      </a14:imgEffect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8459" y="987574"/>
              <a:ext cx="7664141" cy="4319050"/>
            </a:xfrm>
            <a:prstGeom prst="rect">
              <a:avLst/>
            </a:prstGeom>
            <a:effectLst/>
          </p:spPr>
        </p:pic>
        <p:pic>
          <p:nvPicPr>
            <p:cNvPr id="2" name="Изображение 1" descr="Unihotel-Letter-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7904" y="1491630"/>
              <a:ext cx="4881965" cy="3060336"/>
            </a:xfrm>
            <a:prstGeom prst="roundRect">
              <a:avLst>
                <a:gd name="adj" fmla="val 3795"/>
              </a:avLst>
            </a:prstGeom>
          </p:spPr>
        </p:pic>
      </p:grpSp>
      <p:sp>
        <p:nvSpPr>
          <p:cNvPr id="5" name="Прямоугольник 4"/>
          <p:cNvSpPr/>
          <p:nvPr/>
        </p:nvSpPr>
        <p:spPr>
          <a:xfrm>
            <a:off x="6372200" y="2067694"/>
            <a:ext cx="2771800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ru-RU" dirty="0" smtClean="0">
                <a:solidFill>
                  <a:schemeClr val="bg1"/>
                </a:solidFill>
                <a:latin typeface="EuropeC"/>
                <a:cs typeface="EuropeC"/>
              </a:rPr>
              <a:t>Получите подтверждение о регистрации на международной платформе </a:t>
            </a:r>
            <a:r>
              <a:rPr lang="en-US" dirty="0" smtClean="0">
                <a:solidFill>
                  <a:schemeClr val="bg1"/>
                </a:solidFill>
                <a:latin typeface="EuropeC"/>
                <a:cs typeface="EuropeC"/>
              </a:rPr>
              <a:t>Unihotel. org</a:t>
            </a:r>
            <a:endParaRPr lang="ru-RU" dirty="0">
              <a:solidFill>
                <a:schemeClr val="bg1"/>
              </a:solidFill>
              <a:latin typeface="EuropeC"/>
              <a:cs typeface="EuropeC"/>
            </a:endParaRPr>
          </a:p>
        </p:txBody>
      </p:sp>
      <p:sp>
        <p:nvSpPr>
          <p:cNvPr id="9" name="Нашивка 8"/>
          <p:cNvSpPr/>
          <p:nvPr/>
        </p:nvSpPr>
        <p:spPr>
          <a:xfrm>
            <a:off x="4932040" y="2571750"/>
            <a:ext cx="288032" cy="360040"/>
          </a:xfrm>
          <a:prstGeom prst="chevron">
            <a:avLst/>
          </a:prstGeom>
          <a:solidFill>
            <a:srgbClr val="E11E4F"/>
          </a:solidFill>
          <a:ln>
            <a:solidFill>
              <a:srgbClr val="E11E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5220072" y="2571750"/>
            <a:ext cx="288032" cy="360040"/>
          </a:xfrm>
          <a:prstGeom prst="chevron">
            <a:avLst/>
          </a:prstGeom>
          <a:solidFill>
            <a:srgbClr val="E11E4F"/>
          </a:solidFill>
          <a:ln>
            <a:solidFill>
              <a:srgbClr val="E11E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Нашивка 15"/>
          <p:cNvSpPr/>
          <p:nvPr/>
        </p:nvSpPr>
        <p:spPr>
          <a:xfrm>
            <a:off x="5508104" y="2571750"/>
            <a:ext cx="288032" cy="360040"/>
          </a:xfrm>
          <a:prstGeom prst="chevron">
            <a:avLst/>
          </a:prstGeom>
          <a:solidFill>
            <a:srgbClr val="E11E4F"/>
          </a:solidFill>
          <a:ln>
            <a:solidFill>
              <a:srgbClr val="E11E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5796136" y="2571750"/>
            <a:ext cx="288032" cy="360040"/>
          </a:xfrm>
          <a:prstGeom prst="chevron">
            <a:avLst/>
          </a:prstGeom>
          <a:solidFill>
            <a:srgbClr val="E11E4F"/>
          </a:solidFill>
          <a:ln>
            <a:solidFill>
              <a:srgbClr val="E11E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>
            <a:off x="6084168" y="2571750"/>
            <a:ext cx="288032" cy="360040"/>
          </a:xfrm>
          <a:prstGeom prst="chevron">
            <a:avLst/>
          </a:prstGeom>
          <a:solidFill>
            <a:srgbClr val="E11E4F"/>
          </a:solidFill>
          <a:ln>
            <a:solidFill>
              <a:srgbClr val="E11E4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5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cover/>
      </p:transition>
    </mc:Choice>
    <mc:Fallback xmlns="">
      <p:transition xmlns:p14="http://schemas.microsoft.com/office/powerpoint/2010/main" spd="slow" advClick="0" advTm="6000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995686"/>
            <a:ext cx="9433048" cy="2016224"/>
          </a:xfrm>
          <a:prstGeom prst="rect">
            <a:avLst/>
          </a:prstGeom>
        </p:spPr>
      </p:pic>
      <p:sp>
        <p:nvSpPr>
          <p:cNvPr id="40" name="Rectangle 2"/>
          <p:cNvSpPr/>
          <p:nvPr/>
        </p:nvSpPr>
        <p:spPr>
          <a:xfrm>
            <a:off x="0" y="0"/>
            <a:ext cx="9144000" cy="195486"/>
          </a:xfrm>
          <a:prstGeom prst="rect">
            <a:avLst/>
          </a:prstGeom>
          <a:solidFill>
            <a:srgbClr val="253B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6"/>
          <p:cNvSpPr/>
          <p:nvPr/>
        </p:nvSpPr>
        <p:spPr>
          <a:xfrm>
            <a:off x="6516216" y="0"/>
            <a:ext cx="1872134" cy="195486"/>
          </a:xfrm>
          <a:prstGeom prst="rect">
            <a:avLst/>
          </a:prstGeom>
          <a:solidFill>
            <a:srgbClr val="E11E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Изображение 41" descr="uh_logo_ho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95486"/>
            <a:ext cx="1987655" cy="575995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6084168" y="843558"/>
            <a:ext cx="288032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solidFill>
                  <a:srgbClr val="E11E4F"/>
                </a:solidFill>
                <a:latin typeface="EuropeC"/>
                <a:cs typeface="EuropeC"/>
              </a:rPr>
              <a:t>НАЙДИТЕ СВОЙ ОТЕЛЬ В </a:t>
            </a:r>
            <a:r>
              <a:rPr lang="ru-RU" sz="2200" b="1" dirty="0" smtClean="0">
                <a:solidFill>
                  <a:srgbClr val="E11E4F"/>
                </a:solidFill>
                <a:latin typeface="EuropeC"/>
                <a:cs typeface="EuropeC"/>
              </a:rPr>
              <a:t>СПИСКЕ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7889" y="4529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8397" y="267494"/>
            <a:ext cx="5875200" cy="4895997"/>
            <a:chOff x="78397" y="267494"/>
            <a:chExt cx="5875200" cy="4895997"/>
          </a:xfrm>
        </p:grpSpPr>
        <p:grpSp>
          <p:nvGrpSpPr>
            <p:cNvPr id="3" name="Группа 2"/>
            <p:cNvGrpSpPr>
              <a:grpSpLocks noChangeAspect="1"/>
            </p:cNvGrpSpPr>
            <p:nvPr/>
          </p:nvGrpSpPr>
          <p:grpSpPr>
            <a:xfrm>
              <a:off x="78397" y="267494"/>
              <a:ext cx="5875200" cy="4895997"/>
              <a:chOff x="78396" y="771550"/>
              <a:chExt cx="4677320" cy="3897764"/>
            </a:xfrm>
          </p:grpSpPr>
          <p:pic>
            <p:nvPicPr>
              <p:cNvPr id="11" name="Picture 2" descr="Monitor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396" y="771550"/>
                <a:ext cx="4677320" cy="3897764"/>
              </a:xfrm>
              <a:prstGeom prst="rect">
                <a:avLst/>
              </a:prstGeom>
            </p:spPr>
          </p:pic>
          <p:pic>
            <p:nvPicPr>
              <p:cNvPr id="2" name="Изображение 1" descr="Найти поставщика.pn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3528" y="987574"/>
                <a:ext cx="4248471" cy="2448272"/>
              </a:xfrm>
              <a:prstGeom prst="roundRect">
                <a:avLst>
                  <a:gd name="adj" fmla="val 3553"/>
                </a:avLst>
              </a:prstGeom>
            </p:spPr>
          </p:pic>
        </p:grpSp>
        <p:pic>
          <p:nvPicPr>
            <p:cNvPr id="12" name="Picture 4" descr="Monitor-Light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15816" y="339501"/>
              <a:ext cx="2952328" cy="3744416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5742326" y="3795886"/>
            <a:ext cx="827998" cy="809834"/>
            <a:chOff x="5742326" y="3795886"/>
            <a:chExt cx="827998" cy="809834"/>
          </a:xfrm>
        </p:grpSpPr>
        <p:sp>
          <p:nvSpPr>
            <p:cNvPr id="16" name="Овал 15"/>
            <p:cNvSpPr>
              <a:spLocks noChangeAspect="1"/>
            </p:cNvSpPr>
            <p:nvPr/>
          </p:nvSpPr>
          <p:spPr>
            <a:xfrm>
              <a:off x="5742326" y="3795886"/>
              <a:ext cx="827998" cy="809834"/>
            </a:xfrm>
            <a:prstGeom prst="ellipse">
              <a:avLst/>
            </a:prstGeom>
            <a:solidFill>
              <a:srgbClr val="E11E4F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974670" y="3867894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2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6200476" y="2211710"/>
            <a:ext cx="28803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 smtClean="0">
                <a:solidFill>
                  <a:schemeClr val="bg1"/>
                </a:solidFill>
                <a:latin typeface="EuropeC"/>
                <a:cs typeface="EuropeC"/>
              </a:rPr>
              <a:t>и прикрепите </a:t>
            </a:r>
            <a:r>
              <a:rPr lang="ru-RU" sz="2200" dirty="0">
                <a:solidFill>
                  <a:schemeClr val="bg1"/>
                </a:solidFill>
                <a:latin typeface="EuropeC"/>
                <a:cs typeface="EuropeC"/>
              </a:rPr>
              <a:t>его к поставщику – вашей компании </a:t>
            </a:r>
            <a:r>
              <a:rPr lang="ru-RU" sz="2200" dirty="0" smtClean="0">
                <a:solidFill>
                  <a:schemeClr val="bg1"/>
                </a:solidFill>
                <a:latin typeface="EuropeC"/>
                <a:cs typeface="EuropeC"/>
              </a:rPr>
              <a:t>(юридическое лицо</a:t>
            </a:r>
            <a:r>
              <a:rPr lang="ru-RU" sz="2200" dirty="0">
                <a:solidFill>
                  <a:schemeClr val="bg1"/>
                </a:solidFill>
                <a:latin typeface="EuropeC"/>
                <a:cs typeface="EuropeC"/>
              </a:rPr>
              <a:t>) </a:t>
            </a:r>
          </a:p>
        </p:txBody>
      </p:sp>
      <p:cxnSp>
        <p:nvCxnSpPr>
          <p:cNvPr id="8" name="Прямая со стрелкой 7"/>
          <p:cNvCxnSpPr>
            <a:stCxn id="28" idx="1"/>
          </p:cNvCxnSpPr>
          <p:nvPr/>
        </p:nvCxnSpPr>
        <p:spPr>
          <a:xfrm flipH="1">
            <a:off x="1619672" y="1397556"/>
            <a:ext cx="4464496" cy="526122"/>
          </a:xfrm>
          <a:prstGeom prst="straightConnector1">
            <a:avLst/>
          </a:prstGeom>
          <a:ln w="38100" cmpd="sng">
            <a:solidFill>
              <a:srgbClr val="23ACA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 flipV="1">
            <a:off x="1619672" y="2571750"/>
            <a:ext cx="4536504" cy="648072"/>
          </a:xfrm>
          <a:prstGeom prst="straightConnector1">
            <a:avLst/>
          </a:prstGeom>
          <a:ln w="38100" cmpd="sng">
            <a:solidFill>
              <a:srgbClr val="23ACAB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08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push dir="u"/>
      </p:transition>
    </mc:Choice>
    <mc:Fallback xmlns="">
      <p:transition xmlns:p14="http://schemas.microsoft.com/office/powerpoint/2010/main" spd="slow" advClick="0" advTm="3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unihotel-main-2.pn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5" name="Rectangle 4"/>
          <p:cNvSpPr/>
          <p:nvPr/>
        </p:nvSpPr>
        <p:spPr>
          <a:xfrm>
            <a:off x="0" y="-20538"/>
            <a:ext cx="9144000" cy="5164038"/>
          </a:xfrm>
          <a:prstGeom prst="rect">
            <a:avLst/>
          </a:prstGeom>
          <a:solidFill>
            <a:schemeClr val="accent1"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2580531"/>
            <a:ext cx="9144000" cy="2571750"/>
          </a:xfrm>
          <a:prstGeom prst="rect">
            <a:avLst/>
          </a:prstGeom>
          <a:solidFill>
            <a:srgbClr val="253B4F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3003798"/>
            <a:ext cx="6768752" cy="15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FFFFFF"/>
                </a:solidFill>
                <a:latin typeface="EuropeC"/>
                <a:cs typeface="EuropeC"/>
              </a:rPr>
              <a:t>Если Вы – представительство отелей, то просто прикрепите отель к поставщику и пригласите на площадку всех своих сотрудников из любой страны, </a:t>
            </a:r>
            <a:r>
              <a:rPr lang="ru-RU" sz="1600" dirty="0" smtClean="0">
                <a:solidFill>
                  <a:srgbClr val="FFFFFF"/>
                </a:solidFill>
                <a:latin typeface="EuropeC"/>
                <a:cs typeface="EuropeC"/>
              </a:rPr>
              <a:t>чтобы </a:t>
            </a:r>
            <a:r>
              <a:rPr lang="ru-RU" sz="1600" dirty="0">
                <a:solidFill>
                  <a:srgbClr val="FFFFFF"/>
                </a:solidFill>
                <a:latin typeface="EuropeC"/>
                <a:cs typeface="EuropeC"/>
              </a:rPr>
              <a:t>скоординировать ваши усилия по заполнению всей необходимой информации. </a:t>
            </a:r>
          </a:p>
          <a:p>
            <a:pPr>
              <a:lnSpc>
                <a:spcPct val="120000"/>
              </a:lnSpc>
            </a:pPr>
            <a:r>
              <a:rPr lang="ru-RU" sz="1600" dirty="0">
                <a:solidFill>
                  <a:srgbClr val="23ACAB"/>
                </a:solidFill>
                <a:latin typeface="EuropeC"/>
                <a:cs typeface="EuropeC"/>
              </a:rPr>
              <a:t>Просто добавьте сотрудников с разными правами </a:t>
            </a:r>
            <a:r>
              <a:rPr lang="ru-RU" sz="1600" dirty="0" smtClean="0">
                <a:solidFill>
                  <a:srgbClr val="23ACAB"/>
                </a:solidFill>
                <a:latin typeface="EuropeC"/>
                <a:cs typeface="EuropeC"/>
              </a:rPr>
              <a:t>доступа.</a:t>
            </a:r>
            <a:endParaRPr lang="ru-RU" sz="1600" dirty="0">
              <a:solidFill>
                <a:srgbClr val="23ACAB"/>
              </a:solidFill>
              <a:latin typeface="EuropeC"/>
              <a:cs typeface="EuropeC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6804248" y="4083918"/>
            <a:ext cx="827998" cy="809834"/>
            <a:chOff x="6804248" y="4083918"/>
            <a:chExt cx="827998" cy="809834"/>
          </a:xfrm>
        </p:grpSpPr>
        <p:sp>
          <p:nvSpPr>
            <p:cNvPr id="15" name="Овал 14"/>
            <p:cNvSpPr>
              <a:spLocks noChangeAspect="1"/>
            </p:cNvSpPr>
            <p:nvPr/>
          </p:nvSpPr>
          <p:spPr>
            <a:xfrm>
              <a:off x="6804248" y="4083918"/>
              <a:ext cx="827998" cy="809834"/>
            </a:xfrm>
            <a:prstGeom prst="ellipse">
              <a:avLst/>
            </a:prstGeom>
            <a:solidFill>
              <a:srgbClr val="23ACAB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36592" y="4155926"/>
              <a:ext cx="392656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200" b="1" dirty="0" smtClean="0">
                  <a:solidFill>
                    <a:srgbClr val="FFFFFF"/>
                  </a:solidFill>
                </a:rPr>
                <a:t>3</a:t>
              </a:r>
              <a:endParaRPr lang="ru-RU" sz="3200" b="1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1039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fade/>
      </p:transition>
    </mc:Choice>
    <mc:Fallback xmlns="">
      <p:transition xmlns:p14="http://schemas.microsoft.com/office/powerpoint/2010/main"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Custom 34">
      <a:dk1>
        <a:sysClr val="windowText" lastClr="000000"/>
      </a:dk1>
      <a:lt1>
        <a:sysClr val="window" lastClr="FFFFFF"/>
      </a:lt1>
      <a:dk2>
        <a:srgbClr val="182633"/>
      </a:dk2>
      <a:lt2>
        <a:srgbClr val="EEECE1"/>
      </a:lt2>
      <a:accent1>
        <a:srgbClr val="182633"/>
      </a:accent1>
      <a:accent2>
        <a:srgbClr val="13469B"/>
      </a:accent2>
      <a:accent3>
        <a:srgbClr val="7F7F7F"/>
      </a:accent3>
      <a:accent4>
        <a:srgbClr val="F2F2F2"/>
      </a:accent4>
      <a:accent5>
        <a:srgbClr val="2D4861"/>
      </a:accent5>
      <a:accent6>
        <a:srgbClr val="253C50"/>
      </a:accent6>
      <a:hlink>
        <a:srgbClr val="BFBFBF"/>
      </a:hlink>
      <a:folHlink>
        <a:srgbClr val="D8D8D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9347</TotalTime>
  <Words>692</Words>
  <Application>Microsoft Office PowerPoint</Application>
  <PresentationFormat>Экран (16:9)</PresentationFormat>
  <Paragraphs>91</Paragraphs>
  <Slides>20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Mihalchev</dc:creator>
  <cp:lastModifiedBy>Rimma</cp:lastModifiedBy>
  <cp:revision>508</cp:revision>
  <dcterms:created xsi:type="dcterms:W3CDTF">2015-01-21T19:42:27Z</dcterms:created>
  <dcterms:modified xsi:type="dcterms:W3CDTF">2015-05-18T12:02:34Z</dcterms:modified>
</cp:coreProperties>
</file>