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colors7.xml" ContentType="application/vnd.ms-office.chartcolorstyle+xml"/>
  <Override PartName="/ppt/charts/style7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389" r:id="rId3"/>
    <p:sldId id="313" r:id="rId4"/>
    <p:sldId id="312" r:id="rId5"/>
    <p:sldId id="570" r:id="rId6"/>
    <p:sldId id="571" r:id="rId7"/>
    <p:sldId id="572" r:id="rId8"/>
    <p:sldId id="258" r:id="rId9"/>
    <p:sldId id="259" r:id="rId10"/>
    <p:sldId id="275" r:id="rId11"/>
    <p:sldId id="373" r:id="rId12"/>
    <p:sldId id="286" r:id="rId13"/>
    <p:sldId id="396" r:id="rId14"/>
    <p:sldId id="575" r:id="rId15"/>
    <p:sldId id="556" r:id="rId16"/>
  </p:sldIdLst>
  <p:sldSz cx="9144000" cy="5143500" type="screen16x9"/>
  <p:notesSz cx="6858000" cy="9144000"/>
  <p:defaultTextStyle>
    <a:defPPr>
      <a:defRPr lang="id-ID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2" pos="3817" userDrawn="1">
          <p15:clr>
            <a:srgbClr val="A4A3A4"/>
          </p15:clr>
        </p15:guide>
        <p15:guide id="4" orient="horz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1E4F"/>
    <a:srgbClr val="2D48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525" autoAdjust="0"/>
  </p:normalViewPr>
  <p:slideViewPr>
    <p:cSldViewPr snapToGrid="0" showGuides="1">
      <p:cViewPr varScale="1">
        <p:scale>
          <a:sx n="109" d="100"/>
          <a:sy n="109" d="100"/>
        </p:scale>
        <p:origin x="-132" y="210"/>
      </p:cViewPr>
      <p:guideLst>
        <p:guide orient="horz" pos="2059"/>
        <p:guide pos="472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066"/>
    </p:cViewPr>
  </p:sorterViewPr>
  <p:notesViewPr>
    <p:cSldViewPr snapToGrid="0" showGuides="1">
      <p:cViewPr varScale="1">
        <p:scale>
          <a:sx n="86" d="100"/>
          <a:sy n="86" d="100"/>
        </p:scale>
        <p:origin x="2904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microsoft.com/office/2011/relationships/chartStyle" Target="style5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microsoft.com/office/2011/relationships/chartStyle" Target="style6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7.xml"/><Relationship Id="rId2" Type="http://schemas.microsoft.com/office/2011/relationships/chartStyle" Target="style7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tx1"/>
            </a:solidFill>
          </c:spPr>
          <c:dPt>
            <c:idx val="0"/>
            <c:bubble3D val="0"/>
            <c:spPr>
              <a:solidFill>
                <a:srgbClr val="2D4861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pattFill prst="dkUpDiag">
                <a:fgClr>
                  <a:schemeClr val="accent1"/>
                </a:fgClr>
                <a:bgClr>
                  <a:schemeClr val="bg1"/>
                </a:bgClr>
              </a:patt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tx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tx1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85</c:v>
                </c:pt>
                <c:pt idx="1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3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pattFill prst="dkUpDiag">
                <a:fgClr>
                  <a:schemeClr val="accent1"/>
                </a:fgClr>
                <a:bgClr>
                  <a:schemeClr val="bg1"/>
                </a:bgClr>
              </a:patt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75</c:v>
                </c:pt>
                <c:pt idx="1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3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pattFill prst="dkUpDiag">
                <a:fgClr>
                  <a:schemeClr val="accent1"/>
                </a:fgClr>
                <a:bgClr>
                  <a:schemeClr val="bg1"/>
                </a:bgClr>
              </a:patt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57</c:v>
                </c:pt>
                <c:pt idx="1">
                  <c:v>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3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B6AAD5-BB22-443A-B98E-11707CBE16C9}" type="doc">
      <dgm:prSet loTypeId="urn:microsoft.com/office/officeart/2005/8/layout/h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2F3A35F-EA2B-462C-89DA-224952DBD84B}">
      <dgm:prSet phldrT="[Text]" custT="1"/>
      <dgm:spPr>
        <a:solidFill>
          <a:schemeClr val="accent1"/>
        </a:solidFill>
        <a:ln>
          <a:noFill/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+mj-lt"/>
            </a:rPr>
            <a:t>Новость</a:t>
          </a:r>
          <a:endParaRPr lang="en-US" sz="1600" b="1" dirty="0">
            <a:solidFill>
              <a:schemeClr val="tx1"/>
            </a:solidFill>
            <a:latin typeface="+mj-lt"/>
          </a:endParaRPr>
        </a:p>
      </dgm:t>
    </dgm:pt>
    <dgm:pt modelId="{68C8E73F-A05A-4DC8-914A-C484D8568F55}" type="parTrans" cxnId="{78D5CF50-3633-4A11-9FE0-D306D94A091D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2A631F8-73E8-4437-A632-1DA4C96C2081}" type="sibTrans" cxnId="{78D5CF50-3633-4A11-9FE0-D306D94A091D}">
      <dgm:prSet/>
      <dgm:spPr>
        <a:solidFill>
          <a:schemeClr val="accent1"/>
        </a:solidFill>
        <a:ln>
          <a:noFill/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37FDA6AE-027B-4120-90CE-09301A415796}">
      <dgm:prSet phldrT="[Text]" custT="1"/>
      <dgm:spPr>
        <a:solidFill>
          <a:schemeClr val="accent1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ru-RU" sz="1400" b="1" dirty="0" smtClean="0">
              <a:solidFill>
                <a:srgbClr val="0A0A0A"/>
              </a:solidFill>
              <a:latin typeface="+mj-lt"/>
            </a:rPr>
            <a:t>Инструменты </a:t>
          </a:r>
          <a:r>
            <a:rPr lang="ru-RU" sz="1400" b="1" dirty="0" err="1" smtClean="0">
              <a:solidFill>
                <a:srgbClr val="0A0A0A"/>
              </a:solidFill>
              <a:latin typeface="+mj-lt"/>
            </a:rPr>
            <a:t>перепоста</a:t>
          </a:r>
          <a:endParaRPr lang="en-US" sz="1400" b="1" dirty="0">
            <a:solidFill>
              <a:srgbClr val="0A0A0A"/>
            </a:solidFill>
            <a:latin typeface="+mj-lt"/>
          </a:endParaRPr>
        </a:p>
      </dgm:t>
    </dgm:pt>
    <dgm:pt modelId="{F547554B-51EF-4D52-BD83-B530786A53F6}" type="parTrans" cxnId="{97371629-EAFB-49C5-8D4C-1C2CC8EF98DA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AACFA7FC-124D-47F0-AAB7-D837F03A13D6}" type="sibTrans" cxnId="{97371629-EAFB-49C5-8D4C-1C2CC8EF98DA}">
      <dgm:prSet/>
      <dgm:spPr>
        <a:solidFill>
          <a:schemeClr val="accent1">
            <a:lumMod val="60000"/>
            <a:lumOff val="40000"/>
          </a:schemeClr>
        </a:solidFill>
        <a:ln>
          <a:noFill/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C92A023-B595-4B7E-9FD1-86305B47363F}">
      <dgm:prSet phldrT="[Text]" custT="1"/>
      <dgm:spPr>
        <a:solidFill>
          <a:schemeClr val="tx2"/>
        </a:solidFill>
        <a:ln>
          <a:noFill/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+mj-lt"/>
            </a:rPr>
            <a:t>Соц. сети</a:t>
          </a:r>
          <a:endParaRPr lang="en-US" sz="1600" b="1" dirty="0">
            <a:solidFill>
              <a:schemeClr val="tx1"/>
            </a:solidFill>
            <a:latin typeface="+mj-lt"/>
          </a:endParaRPr>
        </a:p>
      </dgm:t>
    </dgm:pt>
    <dgm:pt modelId="{126030B6-AD92-4139-8AC7-ED96A61FFA13}" type="parTrans" cxnId="{6393EA77-6C35-4795-B9F8-BC384CEB01BB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5610BF7-B096-4636-A867-71803911F6BC}" type="sibTrans" cxnId="{6393EA77-6C35-4795-B9F8-BC384CEB01BB}">
      <dgm:prSet/>
      <dgm:spPr>
        <a:solidFill>
          <a:schemeClr val="tx2"/>
        </a:solidFill>
        <a:ln>
          <a:noFill/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39B389E-0F3A-4E44-B6E2-13F1399C142F}">
      <dgm:prSet phldrT="[Text]" custT="1"/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+mj-lt"/>
            </a:rPr>
            <a:t>Результат</a:t>
          </a:r>
          <a:endParaRPr lang="en-US" sz="1600" b="1" dirty="0">
            <a:solidFill>
              <a:schemeClr val="tx1"/>
            </a:solidFill>
            <a:latin typeface="+mj-lt"/>
          </a:endParaRPr>
        </a:p>
      </dgm:t>
    </dgm:pt>
    <dgm:pt modelId="{9C2D419A-4208-435A-8DFE-59E57C79B927}" type="parTrans" cxnId="{E9F581C8-1891-4557-8FD4-140226A54CF9}">
      <dgm:prSet/>
      <dgm:spPr/>
      <dgm:t>
        <a:bodyPr/>
        <a:lstStyle/>
        <a:p>
          <a:endParaRPr lang="en-US"/>
        </a:p>
      </dgm:t>
    </dgm:pt>
    <dgm:pt modelId="{8F45AFFE-9FF4-4A34-B11A-ED475E2D4999}" type="sibTrans" cxnId="{E9F581C8-1891-4557-8FD4-140226A54CF9}">
      <dgm:prSet/>
      <dgm:spPr/>
      <dgm:t>
        <a:bodyPr/>
        <a:lstStyle/>
        <a:p>
          <a:endParaRPr lang="en-US"/>
        </a:p>
      </dgm:t>
    </dgm:pt>
    <dgm:pt modelId="{329F22C9-55CE-4923-A3AD-2FFA227599C0}" type="pres">
      <dgm:prSet presAssocID="{ABB6AAD5-BB22-443A-B98E-11707CBE16C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72017F4-5903-43E5-A816-F3AC98CFF3B1}" type="pres">
      <dgm:prSet presAssocID="{ABB6AAD5-BB22-443A-B98E-11707CBE16C9}" presName="tSp" presStyleCnt="0"/>
      <dgm:spPr/>
    </dgm:pt>
    <dgm:pt modelId="{D9FC563C-D769-4101-9655-D8B5A1C6252F}" type="pres">
      <dgm:prSet presAssocID="{ABB6AAD5-BB22-443A-B98E-11707CBE16C9}" presName="bSp" presStyleCnt="0"/>
      <dgm:spPr/>
    </dgm:pt>
    <dgm:pt modelId="{ED6524A3-5A32-48CD-B667-DFB44CF40773}" type="pres">
      <dgm:prSet presAssocID="{ABB6AAD5-BB22-443A-B98E-11707CBE16C9}" presName="process" presStyleCnt="0"/>
      <dgm:spPr/>
    </dgm:pt>
    <dgm:pt modelId="{D2991228-8CF8-4943-9450-6060DB6B2D0D}" type="pres">
      <dgm:prSet presAssocID="{62F3A35F-EA2B-462C-89DA-224952DBD84B}" presName="composite1" presStyleCnt="0"/>
      <dgm:spPr/>
    </dgm:pt>
    <dgm:pt modelId="{0A6DDAA2-A8F8-4C83-A2A4-E718221F4F47}" type="pres">
      <dgm:prSet presAssocID="{62F3A35F-EA2B-462C-89DA-224952DBD84B}" presName="dummyNode1" presStyleLbl="node1" presStyleIdx="0" presStyleCnt="4"/>
      <dgm:spPr/>
    </dgm:pt>
    <dgm:pt modelId="{5CD9D2C4-CA47-4E2F-9386-15BF2C5BFCE9}" type="pres">
      <dgm:prSet presAssocID="{62F3A35F-EA2B-462C-89DA-224952DBD84B}" presName="childNode1" presStyleLbl="bgAcc1" presStyleIdx="0" presStyleCnt="4" custScaleX="84828">
        <dgm:presLayoutVars>
          <dgm:bulletEnabled val="1"/>
        </dgm:presLayoutVars>
      </dgm:prSet>
      <dgm:spPr>
        <a:prstGeom prst="ellipse">
          <a:avLst/>
        </a:prstGeom>
        <a:noFill/>
        <a:ln w="31750">
          <a:solidFill>
            <a:schemeClr val="accent1"/>
          </a:solidFill>
        </a:ln>
      </dgm:spPr>
      <dgm:t>
        <a:bodyPr/>
        <a:lstStyle/>
        <a:p>
          <a:endParaRPr lang="en-US"/>
        </a:p>
      </dgm:t>
    </dgm:pt>
    <dgm:pt modelId="{0AA0795C-3E61-4B6C-BFBF-9678D7606329}" type="pres">
      <dgm:prSet presAssocID="{62F3A35F-EA2B-462C-89DA-224952DBD84B}" presName="childNode1tx" presStyleLbl="bgAcc1" presStyleIdx="0" presStyleCnt="4">
        <dgm:presLayoutVars>
          <dgm:bulletEnabled val="1"/>
        </dgm:presLayoutVars>
      </dgm:prSet>
      <dgm:spPr/>
    </dgm:pt>
    <dgm:pt modelId="{3B837679-D346-4EBB-AB0C-EE653ACF3C6C}" type="pres">
      <dgm:prSet presAssocID="{62F3A35F-EA2B-462C-89DA-224952DBD84B}" presName="parentNode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312213-4838-4C30-A681-20C663B3ED12}" type="pres">
      <dgm:prSet presAssocID="{62F3A35F-EA2B-462C-89DA-224952DBD84B}" presName="connSite1" presStyleCnt="0"/>
      <dgm:spPr/>
    </dgm:pt>
    <dgm:pt modelId="{1FE64DFD-23AF-4F50-BCBC-C27132FB3B0D}" type="pres">
      <dgm:prSet presAssocID="{12A631F8-73E8-4437-A632-1DA4C96C2081}" presName="Name9" presStyleLbl="sibTrans2D1" presStyleIdx="0" presStyleCnt="3"/>
      <dgm:spPr/>
      <dgm:t>
        <a:bodyPr/>
        <a:lstStyle/>
        <a:p>
          <a:endParaRPr lang="en-US"/>
        </a:p>
      </dgm:t>
    </dgm:pt>
    <dgm:pt modelId="{3E192D9B-A9E7-40C2-8A43-829922D5ACBF}" type="pres">
      <dgm:prSet presAssocID="{37FDA6AE-027B-4120-90CE-09301A415796}" presName="composite2" presStyleCnt="0"/>
      <dgm:spPr/>
    </dgm:pt>
    <dgm:pt modelId="{C4A7D10B-4C13-456F-9E6C-9F9985127CE1}" type="pres">
      <dgm:prSet presAssocID="{37FDA6AE-027B-4120-90CE-09301A415796}" presName="dummyNode2" presStyleLbl="node1" presStyleIdx="0" presStyleCnt="4"/>
      <dgm:spPr/>
    </dgm:pt>
    <dgm:pt modelId="{B651F1CF-D429-4713-ABB8-9F7461E4F7F5}" type="pres">
      <dgm:prSet presAssocID="{37FDA6AE-027B-4120-90CE-09301A415796}" presName="childNode2" presStyleLbl="bgAcc1" presStyleIdx="1" presStyleCnt="4" custScaleX="84828">
        <dgm:presLayoutVars>
          <dgm:bulletEnabled val="1"/>
        </dgm:presLayoutVars>
      </dgm:prSet>
      <dgm:spPr>
        <a:prstGeom prst="ellipse">
          <a:avLst/>
        </a:prstGeom>
        <a:noFill/>
        <a:ln w="31750"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endParaRPr lang="en-US"/>
        </a:p>
      </dgm:t>
    </dgm:pt>
    <dgm:pt modelId="{935188BB-FF57-4D09-84D9-19ECEEFAA612}" type="pres">
      <dgm:prSet presAssocID="{37FDA6AE-027B-4120-90CE-09301A415796}" presName="childNode2tx" presStyleLbl="bgAcc1" presStyleIdx="1" presStyleCnt="4">
        <dgm:presLayoutVars>
          <dgm:bulletEnabled val="1"/>
        </dgm:presLayoutVars>
      </dgm:prSet>
      <dgm:spPr/>
    </dgm:pt>
    <dgm:pt modelId="{D1957E8D-52E6-47CA-9E1F-B3BE7EB3E09B}" type="pres">
      <dgm:prSet presAssocID="{37FDA6AE-027B-4120-90CE-09301A415796}" presName="parentNode2" presStyleLbl="node1" presStyleIdx="1" presStyleCnt="4" custScaleX="14117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CED883-7DB5-4B78-B4E7-386BDE96A531}" type="pres">
      <dgm:prSet presAssocID="{37FDA6AE-027B-4120-90CE-09301A415796}" presName="connSite2" presStyleCnt="0"/>
      <dgm:spPr/>
    </dgm:pt>
    <dgm:pt modelId="{BF198A36-C0C4-4E90-AC13-6C982ACE8400}" type="pres">
      <dgm:prSet presAssocID="{AACFA7FC-124D-47F0-AAB7-D837F03A13D6}" presName="Name18" presStyleLbl="sibTrans2D1" presStyleIdx="1" presStyleCnt="3"/>
      <dgm:spPr/>
      <dgm:t>
        <a:bodyPr/>
        <a:lstStyle/>
        <a:p>
          <a:endParaRPr lang="en-US"/>
        </a:p>
      </dgm:t>
    </dgm:pt>
    <dgm:pt modelId="{D6723E67-A432-4FEE-AC6B-8E6B17DEE5B7}" type="pres">
      <dgm:prSet presAssocID="{8C92A023-B595-4B7E-9FD1-86305B47363F}" presName="composite1" presStyleCnt="0"/>
      <dgm:spPr/>
    </dgm:pt>
    <dgm:pt modelId="{47D1E680-C156-4E6D-86C6-95E9E423BCC9}" type="pres">
      <dgm:prSet presAssocID="{8C92A023-B595-4B7E-9FD1-86305B47363F}" presName="dummyNode1" presStyleLbl="node1" presStyleIdx="1" presStyleCnt="4"/>
      <dgm:spPr/>
    </dgm:pt>
    <dgm:pt modelId="{C26DB7B9-FAD6-48DB-954D-A5E46F77BD6D}" type="pres">
      <dgm:prSet presAssocID="{8C92A023-B595-4B7E-9FD1-86305B47363F}" presName="childNode1" presStyleLbl="bgAcc1" presStyleIdx="2" presStyleCnt="4" custScaleX="84828">
        <dgm:presLayoutVars>
          <dgm:bulletEnabled val="1"/>
        </dgm:presLayoutVars>
      </dgm:prSet>
      <dgm:spPr>
        <a:prstGeom prst="ellipse">
          <a:avLst/>
        </a:prstGeom>
        <a:noFill/>
        <a:ln w="31750">
          <a:solidFill>
            <a:schemeClr val="tx2"/>
          </a:solidFill>
        </a:ln>
      </dgm:spPr>
      <dgm:t>
        <a:bodyPr/>
        <a:lstStyle/>
        <a:p>
          <a:endParaRPr lang="en-US"/>
        </a:p>
      </dgm:t>
    </dgm:pt>
    <dgm:pt modelId="{313EE525-068F-4B0D-B80F-E3D1A721A503}" type="pres">
      <dgm:prSet presAssocID="{8C92A023-B595-4B7E-9FD1-86305B47363F}" presName="childNode1tx" presStyleLbl="bgAcc1" presStyleIdx="2" presStyleCnt="4">
        <dgm:presLayoutVars>
          <dgm:bulletEnabled val="1"/>
        </dgm:presLayoutVars>
      </dgm:prSet>
      <dgm:spPr/>
    </dgm:pt>
    <dgm:pt modelId="{47A26F57-A010-4072-9EBD-86BD6484D91B}" type="pres">
      <dgm:prSet presAssocID="{8C92A023-B595-4B7E-9FD1-86305B47363F}" presName="parentNode1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206F52-42E7-4248-B79E-9B1077913B20}" type="pres">
      <dgm:prSet presAssocID="{8C92A023-B595-4B7E-9FD1-86305B47363F}" presName="connSite1" presStyleCnt="0"/>
      <dgm:spPr/>
    </dgm:pt>
    <dgm:pt modelId="{2467359E-7225-4CFB-BBD2-900CCD5D7BDE}" type="pres">
      <dgm:prSet presAssocID="{45610BF7-B096-4636-A867-71803911F6BC}" presName="Name9" presStyleLbl="sibTrans2D1" presStyleIdx="2" presStyleCnt="3"/>
      <dgm:spPr/>
      <dgm:t>
        <a:bodyPr/>
        <a:lstStyle/>
        <a:p>
          <a:endParaRPr lang="en-US"/>
        </a:p>
      </dgm:t>
    </dgm:pt>
    <dgm:pt modelId="{0F447C47-A4FF-407A-BC1F-16AC042D6327}" type="pres">
      <dgm:prSet presAssocID="{839B389E-0F3A-4E44-B6E2-13F1399C142F}" presName="composite2" presStyleCnt="0"/>
      <dgm:spPr/>
    </dgm:pt>
    <dgm:pt modelId="{21F77DA2-0E77-43BA-AFE7-885029D8FC3B}" type="pres">
      <dgm:prSet presAssocID="{839B389E-0F3A-4E44-B6E2-13F1399C142F}" presName="dummyNode2" presStyleLbl="node1" presStyleIdx="2" presStyleCnt="4"/>
      <dgm:spPr/>
    </dgm:pt>
    <dgm:pt modelId="{939DFC11-B217-40F1-B0EE-ADA1D5FE8FDC}" type="pres">
      <dgm:prSet presAssocID="{839B389E-0F3A-4E44-B6E2-13F1399C142F}" presName="childNode2" presStyleLbl="bgAcc1" presStyleIdx="3" presStyleCnt="4" custScaleX="84828">
        <dgm:presLayoutVars>
          <dgm:bulletEnabled val="1"/>
        </dgm:presLayoutVars>
      </dgm:prSet>
      <dgm:spPr>
        <a:prstGeom prst="ellipse">
          <a:avLst/>
        </a:prstGeom>
        <a:noFill/>
        <a:ln w="31750">
          <a:solidFill>
            <a:schemeClr val="bg2"/>
          </a:solidFill>
        </a:ln>
      </dgm:spPr>
      <dgm:t>
        <a:bodyPr/>
        <a:lstStyle/>
        <a:p>
          <a:endParaRPr lang="en-US"/>
        </a:p>
      </dgm:t>
    </dgm:pt>
    <dgm:pt modelId="{999DAA6F-B9C3-4EA2-A461-724C3FC87C73}" type="pres">
      <dgm:prSet presAssocID="{839B389E-0F3A-4E44-B6E2-13F1399C142F}" presName="childNode2tx" presStyleLbl="bgAcc1" presStyleIdx="3" presStyleCnt="4">
        <dgm:presLayoutVars>
          <dgm:bulletEnabled val="1"/>
        </dgm:presLayoutVars>
      </dgm:prSet>
      <dgm:spPr/>
    </dgm:pt>
    <dgm:pt modelId="{A9F63716-280D-4A8A-8AF8-9D84FEF36D8F}" type="pres">
      <dgm:prSet presAssocID="{839B389E-0F3A-4E44-B6E2-13F1399C142F}" presName="parentNode2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AE0843-F8C6-41B9-81A8-7C72B81CAA10}" type="pres">
      <dgm:prSet presAssocID="{839B389E-0F3A-4E44-B6E2-13F1399C142F}" presName="connSite2" presStyleCnt="0"/>
      <dgm:spPr/>
    </dgm:pt>
  </dgm:ptLst>
  <dgm:cxnLst>
    <dgm:cxn modelId="{B976875D-2F82-442E-9793-043A28D66C70}" type="presOf" srcId="{37FDA6AE-027B-4120-90CE-09301A415796}" destId="{D1957E8D-52E6-47CA-9E1F-B3BE7EB3E09B}" srcOrd="0" destOrd="0" presId="urn:microsoft.com/office/officeart/2005/8/layout/hProcess4"/>
    <dgm:cxn modelId="{8490D656-0161-437A-A8E1-6417C0BA49AD}" type="presOf" srcId="{62F3A35F-EA2B-462C-89DA-224952DBD84B}" destId="{3B837679-D346-4EBB-AB0C-EE653ACF3C6C}" srcOrd="0" destOrd="0" presId="urn:microsoft.com/office/officeart/2005/8/layout/hProcess4"/>
    <dgm:cxn modelId="{DBFB7500-F026-4476-8CF1-F8C40CA19FAA}" type="presOf" srcId="{AACFA7FC-124D-47F0-AAB7-D837F03A13D6}" destId="{BF198A36-C0C4-4E90-AC13-6C982ACE8400}" srcOrd="0" destOrd="0" presId="urn:microsoft.com/office/officeart/2005/8/layout/hProcess4"/>
    <dgm:cxn modelId="{97371629-EAFB-49C5-8D4C-1C2CC8EF98DA}" srcId="{ABB6AAD5-BB22-443A-B98E-11707CBE16C9}" destId="{37FDA6AE-027B-4120-90CE-09301A415796}" srcOrd="1" destOrd="0" parTransId="{F547554B-51EF-4D52-BD83-B530786A53F6}" sibTransId="{AACFA7FC-124D-47F0-AAB7-D837F03A13D6}"/>
    <dgm:cxn modelId="{770D9603-AD18-467A-A051-F2E60B678BC8}" type="presOf" srcId="{ABB6AAD5-BB22-443A-B98E-11707CBE16C9}" destId="{329F22C9-55CE-4923-A3AD-2FFA227599C0}" srcOrd="0" destOrd="0" presId="urn:microsoft.com/office/officeart/2005/8/layout/hProcess4"/>
    <dgm:cxn modelId="{E2B732B6-4C0F-497B-AEA9-853A636C40AD}" type="presOf" srcId="{45610BF7-B096-4636-A867-71803911F6BC}" destId="{2467359E-7225-4CFB-BBD2-900CCD5D7BDE}" srcOrd="0" destOrd="0" presId="urn:microsoft.com/office/officeart/2005/8/layout/hProcess4"/>
    <dgm:cxn modelId="{6A667D1B-C740-46A2-B109-3732A1D74934}" type="presOf" srcId="{839B389E-0F3A-4E44-B6E2-13F1399C142F}" destId="{A9F63716-280D-4A8A-8AF8-9D84FEF36D8F}" srcOrd="0" destOrd="0" presId="urn:microsoft.com/office/officeart/2005/8/layout/hProcess4"/>
    <dgm:cxn modelId="{E9F581C8-1891-4557-8FD4-140226A54CF9}" srcId="{ABB6AAD5-BB22-443A-B98E-11707CBE16C9}" destId="{839B389E-0F3A-4E44-B6E2-13F1399C142F}" srcOrd="3" destOrd="0" parTransId="{9C2D419A-4208-435A-8DFE-59E57C79B927}" sibTransId="{8F45AFFE-9FF4-4A34-B11A-ED475E2D4999}"/>
    <dgm:cxn modelId="{78D5CF50-3633-4A11-9FE0-D306D94A091D}" srcId="{ABB6AAD5-BB22-443A-B98E-11707CBE16C9}" destId="{62F3A35F-EA2B-462C-89DA-224952DBD84B}" srcOrd="0" destOrd="0" parTransId="{68C8E73F-A05A-4DC8-914A-C484D8568F55}" sibTransId="{12A631F8-73E8-4437-A632-1DA4C96C2081}"/>
    <dgm:cxn modelId="{48EB64D8-D7DB-49D6-A86C-6BE1F4E372C2}" type="presOf" srcId="{12A631F8-73E8-4437-A632-1DA4C96C2081}" destId="{1FE64DFD-23AF-4F50-BCBC-C27132FB3B0D}" srcOrd="0" destOrd="0" presId="urn:microsoft.com/office/officeart/2005/8/layout/hProcess4"/>
    <dgm:cxn modelId="{6393EA77-6C35-4795-B9F8-BC384CEB01BB}" srcId="{ABB6AAD5-BB22-443A-B98E-11707CBE16C9}" destId="{8C92A023-B595-4B7E-9FD1-86305B47363F}" srcOrd="2" destOrd="0" parTransId="{126030B6-AD92-4139-8AC7-ED96A61FFA13}" sibTransId="{45610BF7-B096-4636-A867-71803911F6BC}"/>
    <dgm:cxn modelId="{9613CE5F-E57B-4AAC-BC4D-E0DACBFF58C4}" type="presOf" srcId="{8C92A023-B595-4B7E-9FD1-86305B47363F}" destId="{47A26F57-A010-4072-9EBD-86BD6484D91B}" srcOrd="0" destOrd="0" presId="urn:microsoft.com/office/officeart/2005/8/layout/hProcess4"/>
    <dgm:cxn modelId="{7ADA98DD-983C-46CC-B5C2-693BD4657228}" type="presParOf" srcId="{329F22C9-55CE-4923-A3AD-2FFA227599C0}" destId="{872017F4-5903-43E5-A816-F3AC98CFF3B1}" srcOrd="0" destOrd="0" presId="urn:microsoft.com/office/officeart/2005/8/layout/hProcess4"/>
    <dgm:cxn modelId="{7CE036BE-A59A-4CED-9FCF-247DD283D436}" type="presParOf" srcId="{329F22C9-55CE-4923-A3AD-2FFA227599C0}" destId="{D9FC563C-D769-4101-9655-D8B5A1C6252F}" srcOrd="1" destOrd="0" presId="urn:microsoft.com/office/officeart/2005/8/layout/hProcess4"/>
    <dgm:cxn modelId="{0C241284-75E3-4A93-AF6E-60ED38DB4A30}" type="presParOf" srcId="{329F22C9-55CE-4923-A3AD-2FFA227599C0}" destId="{ED6524A3-5A32-48CD-B667-DFB44CF40773}" srcOrd="2" destOrd="0" presId="urn:microsoft.com/office/officeart/2005/8/layout/hProcess4"/>
    <dgm:cxn modelId="{864B6911-F81D-41D8-B9EF-3432C23B5C40}" type="presParOf" srcId="{ED6524A3-5A32-48CD-B667-DFB44CF40773}" destId="{D2991228-8CF8-4943-9450-6060DB6B2D0D}" srcOrd="0" destOrd="0" presId="urn:microsoft.com/office/officeart/2005/8/layout/hProcess4"/>
    <dgm:cxn modelId="{9AC219B2-2245-40C4-AA9A-1A2350819F15}" type="presParOf" srcId="{D2991228-8CF8-4943-9450-6060DB6B2D0D}" destId="{0A6DDAA2-A8F8-4C83-A2A4-E718221F4F47}" srcOrd="0" destOrd="0" presId="urn:microsoft.com/office/officeart/2005/8/layout/hProcess4"/>
    <dgm:cxn modelId="{E004A6AB-6284-4491-9E00-6EFB4A200CDC}" type="presParOf" srcId="{D2991228-8CF8-4943-9450-6060DB6B2D0D}" destId="{5CD9D2C4-CA47-4E2F-9386-15BF2C5BFCE9}" srcOrd="1" destOrd="0" presId="urn:microsoft.com/office/officeart/2005/8/layout/hProcess4"/>
    <dgm:cxn modelId="{30467D18-82F6-4730-BF04-AC6C6B5182CC}" type="presParOf" srcId="{D2991228-8CF8-4943-9450-6060DB6B2D0D}" destId="{0AA0795C-3E61-4B6C-BFBF-9678D7606329}" srcOrd="2" destOrd="0" presId="urn:microsoft.com/office/officeart/2005/8/layout/hProcess4"/>
    <dgm:cxn modelId="{4537D49B-37E8-496F-80A2-C1E924F2C4FD}" type="presParOf" srcId="{D2991228-8CF8-4943-9450-6060DB6B2D0D}" destId="{3B837679-D346-4EBB-AB0C-EE653ACF3C6C}" srcOrd="3" destOrd="0" presId="urn:microsoft.com/office/officeart/2005/8/layout/hProcess4"/>
    <dgm:cxn modelId="{5398CB4C-A188-4DFE-BB91-70C70595218E}" type="presParOf" srcId="{D2991228-8CF8-4943-9450-6060DB6B2D0D}" destId="{89312213-4838-4C30-A681-20C663B3ED12}" srcOrd="4" destOrd="0" presId="urn:microsoft.com/office/officeart/2005/8/layout/hProcess4"/>
    <dgm:cxn modelId="{6B7BC6CD-365E-458A-91BB-5DBE2525586B}" type="presParOf" srcId="{ED6524A3-5A32-48CD-B667-DFB44CF40773}" destId="{1FE64DFD-23AF-4F50-BCBC-C27132FB3B0D}" srcOrd="1" destOrd="0" presId="urn:microsoft.com/office/officeart/2005/8/layout/hProcess4"/>
    <dgm:cxn modelId="{B12055CD-D724-4AD3-A56D-0F324641E1BF}" type="presParOf" srcId="{ED6524A3-5A32-48CD-B667-DFB44CF40773}" destId="{3E192D9B-A9E7-40C2-8A43-829922D5ACBF}" srcOrd="2" destOrd="0" presId="urn:microsoft.com/office/officeart/2005/8/layout/hProcess4"/>
    <dgm:cxn modelId="{8A4586F8-DCD2-4625-A653-E9A149B2383C}" type="presParOf" srcId="{3E192D9B-A9E7-40C2-8A43-829922D5ACBF}" destId="{C4A7D10B-4C13-456F-9E6C-9F9985127CE1}" srcOrd="0" destOrd="0" presId="urn:microsoft.com/office/officeart/2005/8/layout/hProcess4"/>
    <dgm:cxn modelId="{2E499C81-A31E-4FF5-ABB6-93FBB4F09084}" type="presParOf" srcId="{3E192D9B-A9E7-40C2-8A43-829922D5ACBF}" destId="{B651F1CF-D429-4713-ABB8-9F7461E4F7F5}" srcOrd="1" destOrd="0" presId="urn:microsoft.com/office/officeart/2005/8/layout/hProcess4"/>
    <dgm:cxn modelId="{4D10BA94-54CF-4CBC-8C87-497804F89FC0}" type="presParOf" srcId="{3E192D9B-A9E7-40C2-8A43-829922D5ACBF}" destId="{935188BB-FF57-4D09-84D9-19ECEEFAA612}" srcOrd="2" destOrd="0" presId="urn:microsoft.com/office/officeart/2005/8/layout/hProcess4"/>
    <dgm:cxn modelId="{3D501E75-7AE2-4567-B427-48E8C77571AE}" type="presParOf" srcId="{3E192D9B-A9E7-40C2-8A43-829922D5ACBF}" destId="{D1957E8D-52E6-47CA-9E1F-B3BE7EB3E09B}" srcOrd="3" destOrd="0" presId="urn:microsoft.com/office/officeart/2005/8/layout/hProcess4"/>
    <dgm:cxn modelId="{A3AECACA-6947-44D1-A3CB-4FEB8590E358}" type="presParOf" srcId="{3E192D9B-A9E7-40C2-8A43-829922D5ACBF}" destId="{99CED883-7DB5-4B78-B4E7-386BDE96A531}" srcOrd="4" destOrd="0" presId="urn:microsoft.com/office/officeart/2005/8/layout/hProcess4"/>
    <dgm:cxn modelId="{8CCF66FA-FF53-42CB-81AC-153C409928B8}" type="presParOf" srcId="{ED6524A3-5A32-48CD-B667-DFB44CF40773}" destId="{BF198A36-C0C4-4E90-AC13-6C982ACE8400}" srcOrd="3" destOrd="0" presId="urn:microsoft.com/office/officeart/2005/8/layout/hProcess4"/>
    <dgm:cxn modelId="{AF2D29FC-C9BF-4BFE-B2F4-D26B05C0DC0B}" type="presParOf" srcId="{ED6524A3-5A32-48CD-B667-DFB44CF40773}" destId="{D6723E67-A432-4FEE-AC6B-8E6B17DEE5B7}" srcOrd="4" destOrd="0" presId="urn:microsoft.com/office/officeart/2005/8/layout/hProcess4"/>
    <dgm:cxn modelId="{DB849738-C7D9-44FB-9A98-84C2CEF74686}" type="presParOf" srcId="{D6723E67-A432-4FEE-AC6B-8E6B17DEE5B7}" destId="{47D1E680-C156-4E6D-86C6-95E9E423BCC9}" srcOrd="0" destOrd="0" presId="urn:microsoft.com/office/officeart/2005/8/layout/hProcess4"/>
    <dgm:cxn modelId="{02E00188-D35C-4519-80F5-0472050F2E1B}" type="presParOf" srcId="{D6723E67-A432-4FEE-AC6B-8E6B17DEE5B7}" destId="{C26DB7B9-FAD6-48DB-954D-A5E46F77BD6D}" srcOrd="1" destOrd="0" presId="urn:microsoft.com/office/officeart/2005/8/layout/hProcess4"/>
    <dgm:cxn modelId="{9DB225EA-EEA7-427A-9CE0-4A1972857CBB}" type="presParOf" srcId="{D6723E67-A432-4FEE-AC6B-8E6B17DEE5B7}" destId="{313EE525-068F-4B0D-B80F-E3D1A721A503}" srcOrd="2" destOrd="0" presId="urn:microsoft.com/office/officeart/2005/8/layout/hProcess4"/>
    <dgm:cxn modelId="{DF908D50-A629-4CA7-AC73-BCFE8C526A4E}" type="presParOf" srcId="{D6723E67-A432-4FEE-AC6B-8E6B17DEE5B7}" destId="{47A26F57-A010-4072-9EBD-86BD6484D91B}" srcOrd="3" destOrd="0" presId="urn:microsoft.com/office/officeart/2005/8/layout/hProcess4"/>
    <dgm:cxn modelId="{7DE94680-00E6-4884-B3F6-B0114CB085B5}" type="presParOf" srcId="{D6723E67-A432-4FEE-AC6B-8E6B17DEE5B7}" destId="{48206F52-42E7-4248-B79E-9B1077913B20}" srcOrd="4" destOrd="0" presId="urn:microsoft.com/office/officeart/2005/8/layout/hProcess4"/>
    <dgm:cxn modelId="{BA232F33-98C8-44F2-A362-44ECBD569FCD}" type="presParOf" srcId="{ED6524A3-5A32-48CD-B667-DFB44CF40773}" destId="{2467359E-7225-4CFB-BBD2-900CCD5D7BDE}" srcOrd="5" destOrd="0" presId="urn:microsoft.com/office/officeart/2005/8/layout/hProcess4"/>
    <dgm:cxn modelId="{7088F79E-4B89-45C6-8520-60363C115655}" type="presParOf" srcId="{ED6524A3-5A32-48CD-B667-DFB44CF40773}" destId="{0F447C47-A4FF-407A-BC1F-16AC042D6327}" srcOrd="6" destOrd="0" presId="urn:microsoft.com/office/officeart/2005/8/layout/hProcess4"/>
    <dgm:cxn modelId="{2882240E-D60A-4B13-B04F-9EB92D951C16}" type="presParOf" srcId="{0F447C47-A4FF-407A-BC1F-16AC042D6327}" destId="{21F77DA2-0E77-43BA-AFE7-885029D8FC3B}" srcOrd="0" destOrd="0" presId="urn:microsoft.com/office/officeart/2005/8/layout/hProcess4"/>
    <dgm:cxn modelId="{EF2CFF41-B6D7-4605-A432-17FFE03723E8}" type="presParOf" srcId="{0F447C47-A4FF-407A-BC1F-16AC042D6327}" destId="{939DFC11-B217-40F1-B0EE-ADA1D5FE8FDC}" srcOrd="1" destOrd="0" presId="urn:microsoft.com/office/officeart/2005/8/layout/hProcess4"/>
    <dgm:cxn modelId="{1F3EE3C8-8D51-4449-9CFB-618537A23BE9}" type="presParOf" srcId="{0F447C47-A4FF-407A-BC1F-16AC042D6327}" destId="{999DAA6F-B9C3-4EA2-A461-724C3FC87C73}" srcOrd="2" destOrd="0" presId="urn:microsoft.com/office/officeart/2005/8/layout/hProcess4"/>
    <dgm:cxn modelId="{AFC64B23-FD31-4488-821B-DF6ED91D7957}" type="presParOf" srcId="{0F447C47-A4FF-407A-BC1F-16AC042D6327}" destId="{A9F63716-280D-4A8A-8AF8-9D84FEF36D8F}" srcOrd="3" destOrd="0" presId="urn:microsoft.com/office/officeart/2005/8/layout/hProcess4"/>
    <dgm:cxn modelId="{76B2426E-2A16-46EC-BDA3-768EAF6B47ED}" type="presParOf" srcId="{0F447C47-A4FF-407A-BC1F-16AC042D6327}" destId="{FCAE0843-F8C6-41B9-81A8-7C72B81CAA10}" srcOrd="4" destOrd="0" presId="urn:microsoft.com/office/officeart/2005/8/layout/hProcess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D9D2C4-CA47-4E2F-9386-15BF2C5BFCE9}">
      <dsp:nvSpPr>
        <dsp:cNvPr id="0" name=""/>
        <dsp:cNvSpPr/>
      </dsp:nvSpPr>
      <dsp:spPr>
        <a:xfrm>
          <a:off x="99844" y="875042"/>
          <a:ext cx="1100667" cy="1070189"/>
        </a:xfrm>
        <a:prstGeom prst="ellipse">
          <a:avLst/>
        </a:prstGeom>
        <a:noFill/>
        <a:ln w="317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E64DFD-23AF-4F50-BCBC-C27132FB3B0D}">
      <dsp:nvSpPr>
        <dsp:cNvPr id="0" name=""/>
        <dsp:cNvSpPr/>
      </dsp:nvSpPr>
      <dsp:spPr>
        <a:xfrm>
          <a:off x="716001" y="1077527"/>
          <a:ext cx="1508344" cy="1508344"/>
        </a:xfrm>
        <a:prstGeom prst="leftCircularArrow">
          <a:avLst>
            <a:gd name="adj1" fmla="val 3664"/>
            <a:gd name="adj2" fmla="val 456401"/>
            <a:gd name="adj3" fmla="val 2231912"/>
            <a:gd name="adj4" fmla="val 9024489"/>
            <a:gd name="adj5" fmla="val 4275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837679-D346-4EBB-AB0C-EE653ACF3C6C}">
      <dsp:nvSpPr>
        <dsp:cNvPr id="0" name=""/>
        <dsp:cNvSpPr/>
      </dsp:nvSpPr>
      <dsp:spPr>
        <a:xfrm>
          <a:off x="289753" y="1715905"/>
          <a:ext cx="1153358" cy="458652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+mj-lt"/>
            </a:rPr>
            <a:t>Новость</a:t>
          </a:r>
          <a:endParaRPr lang="en-US" sz="1600" b="1" kern="1200" dirty="0">
            <a:solidFill>
              <a:schemeClr val="tx1"/>
            </a:solidFill>
            <a:latin typeface="+mj-lt"/>
          </a:endParaRPr>
        </a:p>
      </dsp:txBody>
      <dsp:txXfrm>
        <a:off x="303186" y="1729338"/>
        <a:ext cx="1126492" cy="431786"/>
      </dsp:txXfrm>
    </dsp:sp>
    <dsp:sp modelId="{B651F1CF-D429-4713-ABB8-9F7461E4F7F5}">
      <dsp:nvSpPr>
        <dsp:cNvPr id="0" name=""/>
        <dsp:cNvSpPr/>
      </dsp:nvSpPr>
      <dsp:spPr>
        <a:xfrm>
          <a:off x="1804711" y="875042"/>
          <a:ext cx="1100667" cy="1070189"/>
        </a:xfrm>
        <a:prstGeom prst="ellipse">
          <a:avLst/>
        </a:prstGeom>
        <a:noFill/>
        <a:ln w="31750" cap="flat" cmpd="sng" algn="ctr">
          <a:solidFill>
            <a:schemeClr val="accent1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198A36-C0C4-4E90-AC13-6C982ACE8400}">
      <dsp:nvSpPr>
        <dsp:cNvPr id="0" name=""/>
        <dsp:cNvSpPr/>
      </dsp:nvSpPr>
      <dsp:spPr>
        <a:xfrm>
          <a:off x="2392245" y="123327"/>
          <a:ext cx="1947217" cy="1947217"/>
        </a:xfrm>
        <a:prstGeom prst="circularArrow">
          <a:avLst>
            <a:gd name="adj1" fmla="val 2838"/>
            <a:gd name="adj2" fmla="val 346688"/>
            <a:gd name="adj3" fmla="val 19477802"/>
            <a:gd name="adj4" fmla="val 12575511"/>
            <a:gd name="adj5" fmla="val 3311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957E8D-52E6-47CA-9E1F-B3BE7EB3E09B}">
      <dsp:nvSpPr>
        <dsp:cNvPr id="0" name=""/>
        <dsp:cNvSpPr/>
      </dsp:nvSpPr>
      <dsp:spPr>
        <a:xfrm>
          <a:off x="1757161" y="645716"/>
          <a:ext cx="1628276" cy="458652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A0A0A"/>
              </a:solidFill>
              <a:latin typeface="+mj-lt"/>
            </a:rPr>
            <a:t>Инструменты </a:t>
          </a:r>
          <a:r>
            <a:rPr lang="ru-RU" sz="1400" b="1" kern="1200" dirty="0" err="1" smtClean="0">
              <a:solidFill>
                <a:srgbClr val="0A0A0A"/>
              </a:solidFill>
              <a:latin typeface="+mj-lt"/>
            </a:rPr>
            <a:t>перепоста</a:t>
          </a:r>
          <a:endParaRPr lang="en-US" sz="1400" b="1" kern="1200" dirty="0">
            <a:solidFill>
              <a:srgbClr val="0A0A0A"/>
            </a:solidFill>
            <a:latin typeface="+mj-lt"/>
          </a:endParaRPr>
        </a:p>
      </dsp:txBody>
      <dsp:txXfrm>
        <a:off x="1770594" y="659149"/>
        <a:ext cx="1601410" cy="431786"/>
      </dsp:txXfrm>
    </dsp:sp>
    <dsp:sp modelId="{C26DB7B9-FAD6-48DB-954D-A5E46F77BD6D}">
      <dsp:nvSpPr>
        <dsp:cNvPr id="0" name=""/>
        <dsp:cNvSpPr/>
      </dsp:nvSpPr>
      <dsp:spPr>
        <a:xfrm>
          <a:off x="3747036" y="875042"/>
          <a:ext cx="1100667" cy="1070189"/>
        </a:xfrm>
        <a:prstGeom prst="ellipse">
          <a:avLst/>
        </a:prstGeom>
        <a:noFill/>
        <a:ln w="3175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67359E-7225-4CFB-BBD2-900CCD5D7BDE}">
      <dsp:nvSpPr>
        <dsp:cNvPr id="0" name=""/>
        <dsp:cNvSpPr/>
      </dsp:nvSpPr>
      <dsp:spPr>
        <a:xfrm>
          <a:off x="4363193" y="1077527"/>
          <a:ext cx="1508344" cy="1508344"/>
        </a:xfrm>
        <a:prstGeom prst="leftCircularArrow">
          <a:avLst>
            <a:gd name="adj1" fmla="val 3664"/>
            <a:gd name="adj2" fmla="val 456401"/>
            <a:gd name="adj3" fmla="val 2231912"/>
            <a:gd name="adj4" fmla="val 9024489"/>
            <a:gd name="adj5" fmla="val 4275"/>
          </a:avLst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A26F57-A010-4072-9EBD-86BD6484D91B}">
      <dsp:nvSpPr>
        <dsp:cNvPr id="0" name=""/>
        <dsp:cNvSpPr/>
      </dsp:nvSpPr>
      <dsp:spPr>
        <a:xfrm>
          <a:off x="3936945" y="1715905"/>
          <a:ext cx="1153358" cy="458652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+mj-lt"/>
            </a:rPr>
            <a:t>Соц. сети</a:t>
          </a:r>
          <a:endParaRPr lang="en-US" sz="1600" b="1" kern="1200" dirty="0">
            <a:solidFill>
              <a:schemeClr val="tx1"/>
            </a:solidFill>
            <a:latin typeface="+mj-lt"/>
          </a:endParaRPr>
        </a:p>
      </dsp:txBody>
      <dsp:txXfrm>
        <a:off x="3950378" y="1729338"/>
        <a:ext cx="1126492" cy="431786"/>
      </dsp:txXfrm>
    </dsp:sp>
    <dsp:sp modelId="{939DFC11-B217-40F1-B0EE-ADA1D5FE8FDC}">
      <dsp:nvSpPr>
        <dsp:cNvPr id="0" name=""/>
        <dsp:cNvSpPr/>
      </dsp:nvSpPr>
      <dsp:spPr>
        <a:xfrm>
          <a:off x="5451903" y="875042"/>
          <a:ext cx="1100667" cy="1070189"/>
        </a:xfrm>
        <a:prstGeom prst="ellipse">
          <a:avLst/>
        </a:prstGeom>
        <a:noFill/>
        <a:ln w="31750" cap="flat" cmpd="sng" algn="ctr">
          <a:solidFill>
            <a:schemeClr val="bg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F63716-280D-4A8A-8AF8-9D84FEF36D8F}">
      <dsp:nvSpPr>
        <dsp:cNvPr id="0" name=""/>
        <dsp:cNvSpPr/>
      </dsp:nvSpPr>
      <dsp:spPr>
        <a:xfrm>
          <a:off x="5641812" y="645716"/>
          <a:ext cx="1153358" cy="458652"/>
        </a:xfrm>
        <a:prstGeom prst="roundRect">
          <a:avLst>
            <a:gd name="adj" fmla="val 10000"/>
          </a:avLst>
        </a:prstGeom>
        <a:solidFill>
          <a:schemeClr val="bg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+mj-lt"/>
            </a:rPr>
            <a:t>Результат</a:t>
          </a:r>
          <a:endParaRPr lang="en-US" sz="1600" b="1" kern="1200" dirty="0">
            <a:solidFill>
              <a:schemeClr val="tx1"/>
            </a:solidFill>
            <a:latin typeface="+mj-lt"/>
          </a:endParaRPr>
        </a:p>
      </dsp:txBody>
      <dsp:txXfrm>
        <a:off x="5655245" y="659149"/>
        <a:ext cx="1126492" cy="4317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6E8180-4106-494F-96DB-3ED926C741EF}" type="datetimeFigureOut">
              <a:rPr lang="id-ID" smtClean="0"/>
              <a:t>18/05/2015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017A1F-03D1-4E51-A23F-16B28CB1221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086688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7FD0B1-4826-49C4-BB64-820BF9888C4F}" type="datetimeFigureOut">
              <a:rPr lang="id-ID" smtClean="0"/>
              <a:t>18/05/2015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A975CF-ECE3-4B69-BB20-4BB18D97BC0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48605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975CF-ECE3-4B69-BB20-4BB18D97BC00}" type="slidenum">
              <a:rPr lang="id-ID" smtClean="0"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40127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975CF-ECE3-4B69-BB20-4BB18D97BC00}" type="slidenum">
              <a:rPr lang="id-ID" smtClean="0"/>
              <a:t>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29935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4704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Medium Portrait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6CF9BB31-60D2-4BE9-92FE-A8798CD84CF0}" type="datetime1">
              <a:rPr lang="id-ID" smtClean="0"/>
              <a:t>18/05/2015</a:t>
            </a:fld>
            <a:endParaRPr lang="id-ID"/>
          </a:p>
        </p:txBody>
      </p:sp>
      <p:sp>
        <p:nvSpPr>
          <p:cNvPr id="8" name="Oval 7"/>
          <p:cNvSpPr/>
          <p:nvPr userDrawn="1"/>
        </p:nvSpPr>
        <p:spPr>
          <a:xfrm>
            <a:off x="8655051" y="76200"/>
            <a:ext cx="336550" cy="3365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2" name="Rectangle 1"/>
          <p:cNvSpPr/>
          <p:nvPr userDrawn="1"/>
        </p:nvSpPr>
        <p:spPr>
          <a:xfrm>
            <a:off x="2997775" y="4717942"/>
            <a:ext cx="3146960" cy="3308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id-ID" sz="900" dirty="0" smtClean="0">
                <a:solidFill>
                  <a:schemeClr val="accent1"/>
                </a:solidFill>
              </a:rPr>
              <a:t>www.YourCompany.com</a:t>
            </a:r>
          </a:p>
          <a:p>
            <a:pPr algn="ctr"/>
            <a:r>
              <a:rPr lang="en-US" sz="800" dirty="0" smtClean="0">
                <a:solidFill>
                  <a:schemeClr val="tx2"/>
                </a:solidFill>
              </a:rPr>
              <a:t>© 2020 </a:t>
            </a:r>
            <a:r>
              <a:rPr lang="en-US" sz="800" dirty="0" err="1" smtClean="0">
                <a:solidFill>
                  <a:schemeClr val="tx2"/>
                </a:solidFill>
              </a:rPr>
              <a:t>Companyname</a:t>
            </a:r>
            <a:r>
              <a:rPr lang="en-US" sz="800" dirty="0" smtClean="0">
                <a:solidFill>
                  <a:schemeClr val="tx2"/>
                </a:solidFill>
              </a:rPr>
              <a:t> </a:t>
            </a:r>
            <a:r>
              <a:rPr lang="id-ID" sz="800" dirty="0" smtClean="0">
                <a:solidFill>
                  <a:schemeClr val="tx2"/>
                </a:solidFill>
              </a:rPr>
              <a:t>PowerPoint Business </a:t>
            </a:r>
            <a:r>
              <a:rPr lang="en-US" sz="800" dirty="0" smtClean="0">
                <a:solidFill>
                  <a:schemeClr val="tx2"/>
                </a:solidFill>
              </a:rPr>
              <a:t>Theme. All Rights Reserved. </a:t>
            </a:r>
            <a:endParaRPr lang="id-ID" sz="800" dirty="0" smtClean="0">
              <a:solidFill>
                <a:schemeClr val="tx2"/>
              </a:solidFill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801136" y="1178113"/>
            <a:ext cx="2673000" cy="3240000"/>
          </a:xfrm>
        </p:spPr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49" y="100805"/>
            <a:ext cx="438151" cy="273844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7A5DDAD3-E743-4B29-A948-63E93E36D1BF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457744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Picture Plac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6CF9BB31-60D2-4BE9-92FE-A8798CD84CF0}" type="datetime1">
              <a:rPr lang="id-ID" smtClean="0"/>
              <a:t>18/05/2015</a:t>
            </a:fld>
            <a:endParaRPr lang="id-ID"/>
          </a:p>
        </p:txBody>
      </p:sp>
      <p:sp>
        <p:nvSpPr>
          <p:cNvPr id="8" name="Oval 7"/>
          <p:cNvSpPr/>
          <p:nvPr userDrawn="1"/>
        </p:nvSpPr>
        <p:spPr>
          <a:xfrm>
            <a:off x="8648700" y="76200"/>
            <a:ext cx="336550" cy="3365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99449" y="100805"/>
            <a:ext cx="615951" cy="273844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7A5DDAD3-E743-4B29-A948-63E93E36D1BF}" type="slidenum">
              <a:rPr lang="id-ID" smtClean="0"/>
              <a:pPr/>
              <a:t>‹#›</a:t>
            </a:fld>
            <a:endParaRPr lang="id-ID" dirty="0"/>
          </a:p>
        </p:txBody>
      </p:sp>
      <p:sp>
        <p:nvSpPr>
          <p:cNvPr id="2" name="Rectangle 1"/>
          <p:cNvSpPr/>
          <p:nvPr userDrawn="1"/>
        </p:nvSpPr>
        <p:spPr>
          <a:xfrm>
            <a:off x="2997775" y="4717942"/>
            <a:ext cx="3146960" cy="3308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id-ID" sz="900" dirty="0" smtClean="0">
                <a:solidFill>
                  <a:schemeClr val="accent1"/>
                </a:solidFill>
              </a:rPr>
              <a:t>www.YourCompany.com</a:t>
            </a:r>
          </a:p>
          <a:p>
            <a:pPr algn="ctr"/>
            <a:r>
              <a:rPr lang="en-US" sz="800" dirty="0" smtClean="0">
                <a:solidFill>
                  <a:schemeClr val="tx2"/>
                </a:solidFill>
              </a:rPr>
              <a:t>© 2020 </a:t>
            </a:r>
            <a:r>
              <a:rPr lang="en-US" sz="800" dirty="0" err="1" smtClean="0">
                <a:solidFill>
                  <a:schemeClr val="tx2"/>
                </a:solidFill>
              </a:rPr>
              <a:t>Companyname</a:t>
            </a:r>
            <a:r>
              <a:rPr lang="en-US" sz="800" dirty="0" smtClean="0">
                <a:solidFill>
                  <a:schemeClr val="tx2"/>
                </a:solidFill>
              </a:rPr>
              <a:t> </a:t>
            </a:r>
            <a:r>
              <a:rPr lang="id-ID" sz="800" dirty="0" smtClean="0">
                <a:solidFill>
                  <a:schemeClr val="tx2"/>
                </a:solidFill>
              </a:rPr>
              <a:t>PowerPoint Business </a:t>
            </a:r>
            <a:r>
              <a:rPr lang="en-US" sz="800" dirty="0" smtClean="0">
                <a:solidFill>
                  <a:schemeClr val="tx2"/>
                </a:solidFill>
              </a:rPr>
              <a:t>Theme. All Rights Reserved. </a:t>
            </a:r>
            <a:endParaRPr lang="id-ID" sz="800" dirty="0" smtClean="0">
              <a:solidFill>
                <a:schemeClr val="tx2"/>
              </a:solidFill>
            </a:endParaRPr>
          </a:p>
        </p:txBody>
      </p:sp>
      <p:sp>
        <p:nvSpPr>
          <p:cNvPr id="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2673" y="0"/>
            <a:ext cx="1827900" cy="1809000"/>
          </a:xfrm>
        </p:spPr>
        <p:txBody>
          <a:bodyPr/>
          <a:lstStyle/>
          <a:p>
            <a:endParaRPr lang="id-ID"/>
          </a:p>
        </p:txBody>
      </p:sp>
      <p:sp>
        <p:nvSpPr>
          <p:cNvPr id="7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2673" y="1818773"/>
            <a:ext cx="1827900" cy="1809000"/>
          </a:xfrm>
        </p:spPr>
        <p:txBody>
          <a:bodyPr/>
          <a:lstStyle/>
          <a:p>
            <a:endParaRPr lang="id-ID"/>
          </a:p>
        </p:txBody>
      </p:sp>
      <p:sp>
        <p:nvSpPr>
          <p:cNvPr id="9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1832138" y="0"/>
            <a:ext cx="1827900" cy="1809000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1832138" y="1818773"/>
            <a:ext cx="1827900" cy="1809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15"/>
          <p:cNvSpPr>
            <a:spLocks noGrp="1"/>
          </p:cNvSpPr>
          <p:nvPr>
            <p:ph type="pic" sz="quarter" idx="17"/>
          </p:nvPr>
        </p:nvSpPr>
        <p:spPr>
          <a:xfrm>
            <a:off x="3654920" y="0"/>
            <a:ext cx="1827900" cy="1809000"/>
          </a:xfrm>
        </p:spPr>
        <p:txBody>
          <a:bodyPr/>
          <a:lstStyle/>
          <a:p>
            <a:endParaRPr lang="id-ID"/>
          </a:p>
        </p:txBody>
      </p:sp>
      <p:sp>
        <p:nvSpPr>
          <p:cNvPr id="12" name="Picture Placeholder 15"/>
          <p:cNvSpPr>
            <a:spLocks noGrp="1"/>
          </p:cNvSpPr>
          <p:nvPr>
            <p:ph type="pic" sz="quarter" idx="18"/>
          </p:nvPr>
        </p:nvSpPr>
        <p:spPr>
          <a:xfrm>
            <a:off x="3654920" y="1818773"/>
            <a:ext cx="1827900" cy="1809000"/>
          </a:xfrm>
        </p:spPr>
        <p:txBody>
          <a:bodyPr/>
          <a:lstStyle/>
          <a:p>
            <a:endParaRPr lang="id-ID"/>
          </a:p>
        </p:txBody>
      </p:sp>
      <p:sp>
        <p:nvSpPr>
          <p:cNvPr id="13" name="Picture Placeholder 15"/>
          <p:cNvSpPr>
            <a:spLocks noGrp="1"/>
          </p:cNvSpPr>
          <p:nvPr>
            <p:ph type="pic" sz="quarter" idx="19" hasCustomPrompt="1"/>
          </p:nvPr>
        </p:nvSpPr>
        <p:spPr>
          <a:xfrm>
            <a:off x="5483382" y="0"/>
            <a:ext cx="1827900" cy="1809000"/>
          </a:xfrm>
        </p:spPr>
        <p:txBody>
          <a:bodyPr/>
          <a:lstStyle/>
          <a:p>
            <a:r>
              <a:rPr lang="id-ID" dirty="0" smtClean="0"/>
              <a:t>z</a:t>
            </a:r>
            <a:endParaRPr lang="id-ID" dirty="0"/>
          </a:p>
        </p:txBody>
      </p:sp>
      <p:sp>
        <p:nvSpPr>
          <p:cNvPr id="14" name="Picture Placeholder 15"/>
          <p:cNvSpPr>
            <a:spLocks noGrp="1"/>
          </p:cNvSpPr>
          <p:nvPr>
            <p:ph type="pic" sz="quarter" idx="20"/>
          </p:nvPr>
        </p:nvSpPr>
        <p:spPr>
          <a:xfrm>
            <a:off x="5483382" y="1818773"/>
            <a:ext cx="1827900" cy="1809000"/>
          </a:xfrm>
        </p:spPr>
        <p:txBody>
          <a:bodyPr/>
          <a:lstStyle/>
          <a:p>
            <a:endParaRPr lang="id-ID"/>
          </a:p>
        </p:txBody>
      </p:sp>
      <p:sp>
        <p:nvSpPr>
          <p:cNvPr id="15" name="Picture Placeholder 15"/>
          <p:cNvSpPr>
            <a:spLocks noGrp="1"/>
          </p:cNvSpPr>
          <p:nvPr>
            <p:ph type="pic" sz="quarter" idx="21"/>
          </p:nvPr>
        </p:nvSpPr>
        <p:spPr>
          <a:xfrm>
            <a:off x="7317530" y="0"/>
            <a:ext cx="1827900" cy="1809000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22"/>
          </p:nvPr>
        </p:nvSpPr>
        <p:spPr>
          <a:xfrm>
            <a:off x="7317530" y="1818773"/>
            <a:ext cx="1827900" cy="1809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34910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Picture Placholder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6CF9BB31-60D2-4BE9-92FE-A8798CD84CF0}" type="datetime1">
              <a:rPr lang="id-ID" smtClean="0"/>
              <a:t>18/05/2015</a:t>
            </a:fld>
            <a:endParaRPr lang="id-ID"/>
          </a:p>
        </p:txBody>
      </p:sp>
      <p:sp>
        <p:nvSpPr>
          <p:cNvPr id="8" name="Oval 7"/>
          <p:cNvSpPr/>
          <p:nvPr userDrawn="1"/>
        </p:nvSpPr>
        <p:spPr>
          <a:xfrm>
            <a:off x="8655051" y="76200"/>
            <a:ext cx="336550" cy="3365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2" name="Rectangle 1"/>
          <p:cNvSpPr/>
          <p:nvPr userDrawn="1"/>
        </p:nvSpPr>
        <p:spPr>
          <a:xfrm>
            <a:off x="2997775" y="4717942"/>
            <a:ext cx="3146960" cy="3308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id-ID" sz="900" dirty="0" smtClean="0">
                <a:solidFill>
                  <a:schemeClr val="accent1"/>
                </a:solidFill>
              </a:rPr>
              <a:t>www.YourCompany.com</a:t>
            </a:r>
          </a:p>
          <a:p>
            <a:pPr algn="ctr"/>
            <a:r>
              <a:rPr lang="en-US" sz="800" dirty="0" smtClean="0">
                <a:solidFill>
                  <a:schemeClr val="tx2"/>
                </a:solidFill>
              </a:rPr>
              <a:t>© 2020 </a:t>
            </a:r>
            <a:r>
              <a:rPr lang="en-US" sz="800" dirty="0" err="1" smtClean="0">
                <a:solidFill>
                  <a:schemeClr val="tx2"/>
                </a:solidFill>
              </a:rPr>
              <a:t>Companyname</a:t>
            </a:r>
            <a:r>
              <a:rPr lang="en-US" sz="800" dirty="0" smtClean="0">
                <a:solidFill>
                  <a:schemeClr val="tx2"/>
                </a:solidFill>
              </a:rPr>
              <a:t> </a:t>
            </a:r>
            <a:r>
              <a:rPr lang="id-ID" sz="800" dirty="0" smtClean="0">
                <a:solidFill>
                  <a:schemeClr val="tx2"/>
                </a:solidFill>
              </a:rPr>
              <a:t>PowerPoint Business </a:t>
            </a:r>
            <a:r>
              <a:rPr lang="en-US" sz="800" dirty="0" smtClean="0">
                <a:solidFill>
                  <a:schemeClr val="tx2"/>
                </a:solidFill>
              </a:rPr>
              <a:t>Theme. All Rights Reserved. </a:t>
            </a:r>
            <a:endParaRPr lang="id-ID" sz="800" dirty="0" smtClean="0">
              <a:solidFill>
                <a:schemeClr val="tx2"/>
              </a:solidFill>
            </a:endParaRPr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2673" y="1514103"/>
            <a:ext cx="1827900" cy="1809000"/>
          </a:xfrm>
        </p:spPr>
        <p:txBody>
          <a:bodyPr/>
          <a:lstStyle/>
          <a:p>
            <a:endParaRPr lang="id-ID"/>
          </a:p>
        </p:txBody>
      </p:sp>
      <p:sp>
        <p:nvSpPr>
          <p:cNvPr id="18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2673" y="3332876"/>
            <a:ext cx="1827900" cy="1809000"/>
          </a:xfrm>
        </p:spPr>
        <p:txBody>
          <a:bodyPr/>
          <a:lstStyle/>
          <a:p>
            <a:endParaRPr lang="id-ID"/>
          </a:p>
        </p:txBody>
      </p:sp>
      <p:sp>
        <p:nvSpPr>
          <p:cNvPr id="19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1832138" y="1514103"/>
            <a:ext cx="1827900" cy="1809000"/>
          </a:xfrm>
        </p:spPr>
        <p:txBody>
          <a:bodyPr/>
          <a:lstStyle/>
          <a:p>
            <a:endParaRPr lang="id-ID"/>
          </a:p>
        </p:txBody>
      </p:sp>
      <p:sp>
        <p:nvSpPr>
          <p:cNvPr id="20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1832138" y="3332876"/>
            <a:ext cx="1827900" cy="1809000"/>
          </a:xfrm>
        </p:spPr>
        <p:txBody>
          <a:bodyPr/>
          <a:lstStyle/>
          <a:p>
            <a:endParaRPr lang="id-ID"/>
          </a:p>
        </p:txBody>
      </p:sp>
      <p:sp>
        <p:nvSpPr>
          <p:cNvPr id="21" name="Picture Placeholder 15"/>
          <p:cNvSpPr>
            <a:spLocks noGrp="1"/>
          </p:cNvSpPr>
          <p:nvPr>
            <p:ph type="pic" sz="quarter" idx="17"/>
          </p:nvPr>
        </p:nvSpPr>
        <p:spPr>
          <a:xfrm>
            <a:off x="3654920" y="1514103"/>
            <a:ext cx="1827900" cy="1809000"/>
          </a:xfrm>
        </p:spPr>
        <p:txBody>
          <a:bodyPr/>
          <a:lstStyle/>
          <a:p>
            <a:endParaRPr lang="id-ID"/>
          </a:p>
        </p:txBody>
      </p:sp>
      <p:sp>
        <p:nvSpPr>
          <p:cNvPr id="22" name="Picture Placeholder 15"/>
          <p:cNvSpPr>
            <a:spLocks noGrp="1"/>
          </p:cNvSpPr>
          <p:nvPr>
            <p:ph type="pic" sz="quarter" idx="18"/>
          </p:nvPr>
        </p:nvSpPr>
        <p:spPr>
          <a:xfrm>
            <a:off x="3654920" y="3332876"/>
            <a:ext cx="1827900" cy="1809000"/>
          </a:xfrm>
        </p:spPr>
        <p:txBody>
          <a:bodyPr/>
          <a:lstStyle/>
          <a:p>
            <a:endParaRPr lang="id-ID"/>
          </a:p>
        </p:txBody>
      </p:sp>
      <p:sp>
        <p:nvSpPr>
          <p:cNvPr id="23" name="Picture Placeholder 15"/>
          <p:cNvSpPr>
            <a:spLocks noGrp="1"/>
          </p:cNvSpPr>
          <p:nvPr>
            <p:ph type="pic" sz="quarter" idx="19" hasCustomPrompt="1"/>
          </p:nvPr>
        </p:nvSpPr>
        <p:spPr>
          <a:xfrm>
            <a:off x="5483382" y="1514103"/>
            <a:ext cx="1827900" cy="1809000"/>
          </a:xfrm>
        </p:spPr>
        <p:txBody>
          <a:bodyPr/>
          <a:lstStyle/>
          <a:p>
            <a:r>
              <a:rPr lang="id-ID" dirty="0" smtClean="0"/>
              <a:t>z</a:t>
            </a:r>
            <a:endParaRPr lang="id-ID" dirty="0"/>
          </a:p>
        </p:txBody>
      </p:sp>
      <p:sp>
        <p:nvSpPr>
          <p:cNvPr id="24" name="Picture Placeholder 15"/>
          <p:cNvSpPr>
            <a:spLocks noGrp="1"/>
          </p:cNvSpPr>
          <p:nvPr>
            <p:ph type="pic" sz="quarter" idx="20"/>
          </p:nvPr>
        </p:nvSpPr>
        <p:spPr>
          <a:xfrm>
            <a:off x="5483382" y="3332876"/>
            <a:ext cx="1827900" cy="1809000"/>
          </a:xfrm>
        </p:spPr>
        <p:txBody>
          <a:bodyPr/>
          <a:lstStyle/>
          <a:p>
            <a:endParaRPr lang="id-ID"/>
          </a:p>
        </p:txBody>
      </p:sp>
      <p:sp>
        <p:nvSpPr>
          <p:cNvPr id="25" name="Picture Placeholder 15"/>
          <p:cNvSpPr>
            <a:spLocks noGrp="1"/>
          </p:cNvSpPr>
          <p:nvPr>
            <p:ph type="pic" sz="quarter" idx="21"/>
          </p:nvPr>
        </p:nvSpPr>
        <p:spPr>
          <a:xfrm>
            <a:off x="7317530" y="1514103"/>
            <a:ext cx="1827900" cy="1809000"/>
          </a:xfrm>
        </p:spPr>
        <p:txBody>
          <a:bodyPr/>
          <a:lstStyle/>
          <a:p>
            <a:endParaRPr lang="id-ID"/>
          </a:p>
        </p:txBody>
      </p:sp>
      <p:sp>
        <p:nvSpPr>
          <p:cNvPr id="26" name="Picture Placeholder 15"/>
          <p:cNvSpPr>
            <a:spLocks noGrp="1"/>
          </p:cNvSpPr>
          <p:nvPr>
            <p:ph type="pic" sz="quarter" idx="22"/>
          </p:nvPr>
        </p:nvSpPr>
        <p:spPr>
          <a:xfrm>
            <a:off x="7317530" y="3332876"/>
            <a:ext cx="1827900" cy="1809000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49" y="100805"/>
            <a:ext cx="438151" cy="273844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7A5DDAD3-E743-4B29-A948-63E93E36D1BF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815147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holder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136006" y="0"/>
            <a:ext cx="2997000" cy="2200275"/>
          </a:xfrm>
        </p:spPr>
        <p:txBody>
          <a:bodyPr/>
          <a:lstStyle/>
          <a:p>
            <a:endParaRPr lang="id-ID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2218760"/>
            <a:ext cx="2538000" cy="2916000"/>
          </a:xfrm>
        </p:spPr>
        <p:txBody>
          <a:bodyPr/>
          <a:lstStyle/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540656" y="2218760"/>
            <a:ext cx="4077000" cy="2916000"/>
          </a:xfrm>
        </p:spPr>
        <p:txBody>
          <a:bodyPr/>
          <a:lstStyle/>
          <a:p>
            <a:endParaRPr lang="id-ID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610163" y="2200290"/>
            <a:ext cx="2538000" cy="1471773"/>
          </a:xfrm>
        </p:spPr>
        <p:txBody>
          <a:bodyPr/>
          <a:lstStyle/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10163" y="3672399"/>
            <a:ext cx="2538000" cy="1471773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2997000" cy="2200275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76447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6CF9BB31-60D2-4BE9-92FE-A8798CD84CF0}" type="datetime1">
              <a:rPr lang="id-ID" smtClean="0"/>
              <a:t>18/05/2015</a:t>
            </a:fld>
            <a:endParaRPr lang="id-ID"/>
          </a:p>
        </p:txBody>
      </p:sp>
      <p:sp>
        <p:nvSpPr>
          <p:cNvPr id="8" name="Oval 7"/>
          <p:cNvSpPr/>
          <p:nvPr userDrawn="1"/>
        </p:nvSpPr>
        <p:spPr>
          <a:xfrm>
            <a:off x="8655051" y="76200"/>
            <a:ext cx="336550" cy="3365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2" y="100805"/>
            <a:ext cx="419100" cy="273844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7A5DDAD3-E743-4B29-A948-63E93E36D1BF}" type="slidenum">
              <a:rPr lang="id-ID" smtClean="0"/>
              <a:pPr/>
              <a:t>‹#›</a:t>
            </a:fld>
            <a:endParaRPr lang="id-ID" dirty="0"/>
          </a:p>
        </p:txBody>
      </p:sp>
      <p:sp>
        <p:nvSpPr>
          <p:cNvPr id="2" name="Rectangle 1"/>
          <p:cNvSpPr/>
          <p:nvPr userDrawn="1"/>
        </p:nvSpPr>
        <p:spPr>
          <a:xfrm>
            <a:off x="2997775" y="4717942"/>
            <a:ext cx="3146960" cy="3308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id-ID" sz="900" dirty="0" smtClean="0">
                <a:solidFill>
                  <a:schemeClr val="accent1"/>
                </a:solidFill>
              </a:rPr>
              <a:t>www.YourCompany.com</a:t>
            </a:r>
          </a:p>
          <a:p>
            <a:pPr algn="ctr"/>
            <a:r>
              <a:rPr lang="en-US" sz="800" dirty="0" smtClean="0">
                <a:solidFill>
                  <a:schemeClr val="tx2"/>
                </a:solidFill>
              </a:rPr>
              <a:t>© 2020 </a:t>
            </a:r>
            <a:r>
              <a:rPr lang="en-US" sz="800" dirty="0" err="1" smtClean="0">
                <a:solidFill>
                  <a:schemeClr val="tx2"/>
                </a:solidFill>
              </a:rPr>
              <a:t>Companyname</a:t>
            </a:r>
            <a:r>
              <a:rPr lang="en-US" sz="800" dirty="0" smtClean="0">
                <a:solidFill>
                  <a:schemeClr val="tx2"/>
                </a:solidFill>
              </a:rPr>
              <a:t> </a:t>
            </a:r>
            <a:r>
              <a:rPr lang="id-ID" sz="800" dirty="0" smtClean="0">
                <a:solidFill>
                  <a:schemeClr val="tx2"/>
                </a:solidFill>
              </a:rPr>
              <a:t>PowerPoint Business </a:t>
            </a:r>
            <a:r>
              <a:rPr lang="en-US" sz="800" dirty="0" smtClean="0">
                <a:solidFill>
                  <a:schemeClr val="tx2"/>
                </a:solidFill>
              </a:rPr>
              <a:t>Theme. All Rights Reserved. </a:t>
            </a:r>
            <a:endParaRPr lang="id-ID" sz="800" dirty="0" smtClean="0">
              <a:solidFill>
                <a:schemeClr val="tx2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1478756"/>
            <a:ext cx="6216254" cy="2128838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4445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Picture Placeholder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6CF9BB31-60D2-4BE9-92FE-A8798CD84CF0}" type="datetime1">
              <a:rPr lang="id-ID" smtClean="0"/>
              <a:t>18/05/2015</a:t>
            </a:fld>
            <a:endParaRPr lang="id-ID"/>
          </a:p>
        </p:txBody>
      </p:sp>
      <p:sp>
        <p:nvSpPr>
          <p:cNvPr id="8" name="Oval 7"/>
          <p:cNvSpPr/>
          <p:nvPr userDrawn="1"/>
        </p:nvSpPr>
        <p:spPr>
          <a:xfrm>
            <a:off x="8655051" y="76200"/>
            <a:ext cx="336550" cy="3365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2" name="Rectangle 1"/>
          <p:cNvSpPr/>
          <p:nvPr userDrawn="1"/>
        </p:nvSpPr>
        <p:spPr>
          <a:xfrm>
            <a:off x="2997775" y="4717942"/>
            <a:ext cx="3146960" cy="3308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id-ID" sz="900" dirty="0" smtClean="0">
                <a:solidFill>
                  <a:schemeClr val="accent1"/>
                </a:solidFill>
              </a:rPr>
              <a:t>www.YourCompany.com</a:t>
            </a:r>
          </a:p>
          <a:p>
            <a:pPr algn="ctr"/>
            <a:r>
              <a:rPr lang="en-US" sz="800" dirty="0" smtClean="0">
                <a:solidFill>
                  <a:schemeClr val="tx2"/>
                </a:solidFill>
              </a:rPr>
              <a:t>© 2020 </a:t>
            </a:r>
            <a:r>
              <a:rPr lang="en-US" sz="800" dirty="0" err="1" smtClean="0">
                <a:solidFill>
                  <a:schemeClr val="tx2"/>
                </a:solidFill>
              </a:rPr>
              <a:t>Companyname</a:t>
            </a:r>
            <a:r>
              <a:rPr lang="en-US" sz="800" dirty="0" smtClean="0">
                <a:solidFill>
                  <a:schemeClr val="tx2"/>
                </a:solidFill>
              </a:rPr>
              <a:t> </a:t>
            </a:r>
            <a:r>
              <a:rPr lang="id-ID" sz="800" dirty="0" smtClean="0">
                <a:solidFill>
                  <a:schemeClr val="tx2"/>
                </a:solidFill>
              </a:rPr>
              <a:t>PowerPoint Business </a:t>
            </a:r>
            <a:r>
              <a:rPr lang="en-US" sz="800" dirty="0" smtClean="0">
                <a:solidFill>
                  <a:schemeClr val="tx2"/>
                </a:solidFill>
              </a:rPr>
              <a:t>Theme. All Rights Reserved. </a:t>
            </a:r>
            <a:endParaRPr lang="id-ID" sz="800" dirty="0" smtClean="0">
              <a:solidFill>
                <a:schemeClr val="tx2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75001" y="1327350"/>
            <a:ext cx="7788383" cy="2128838"/>
          </a:xfrm>
        </p:spPr>
        <p:txBody>
          <a:bodyPr/>
          <a:lstStyle/>
          <a:p>
            <a:endParaRPr lang="id-ID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49" y="100805"/>
            <a:ext cx="438151" cy="273844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7A5DDAD3-E743-4B29-A948-63E93E36D1BF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612866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icture landscap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6CF9BB31-60D2-4BE9-92FE-A8798CD84CF0}" type="datetime1">
              <a:rPr lang="id-ID" smtClean="0"/>
              <a:t>18/05/2015</a:t>
            </a:fld>
            <a:endParaRPr lang="id-ID"/>
          </a:p>
        </p:txBody>
      </p:sp>
      <p:sp>
        <p:nvSpPr>
          <p:cNvPr id="8" name="Oval 7"/>
          <p:cNvSpPr/>
          <p:nvPr userDrawn="1"/>
        </p:nvSpPr>
        <p:spPr>
          <a:xfrm>
            <a:off x="8655051" y="76200"/>
            <a:ext cx="336550" cy="3365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6741660" y="1495107"/>
            <a:ext cx="2403000" cy="1215000"/>
          </a:xfrm>
        </p:spPr>
        <p:txBody>
          <a:bodyPr/>
          <a:lstStyle/>
          <a:p>
            <a:endParaRPr lang="id-ID"/>
          </a:p>
        </p:txBody>
      </p:sp>
      <p:sp>
        <p:nvSpPr>
          <p:cNvPr id="25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6741660" y="2708510"/>
            <a:ext cx="2403000" cy="1215000"/>
          </a:xfrm>
        </p:spPr>
        <p:txBody>
          <a:bodyPr/>
          <a:lstStyle/>
          <a:p>
            <a:endParaRPr lang="id-ID"/>
          </a:p>
        </p:txBody>
      </p:sp>
      <p:sp>
        <p:nvSpPr>
          <p:cNvPr id="27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6741660" y="3932576"/>
            <a:ext cx="2403000" cy="1215000"/>
          </a:xfrm>
        </p:spPr>
        <p:txBody>
          <a:bodyPr/>
          <a:lstStyle/>
          <a:p>
            <a:endParaRPr lang="id-ID"/>
          </a:p>
        </p:txBody>
      </p:sp>
      <p:sp>
        <p:nvSpPr>
          <p:cNvPr id="29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4329782" y="1495107"/>
            <a:ext cx="2403000" cy="1215000"/>
          </a:xfrm>
        </p:spPr>
        <p:txBody>
          <a:bodyPr/>
          <a:lstStyle/>
          <a:p>
            <a:endParaRPr lang="id-ID"/>
          </a:p>
        </p:txBody>
      </p:sp>
      <p:sp>
        <p:nvSpPr>
          <p:cNvPr id="30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4329782" y="2708510"/>
            <a:ext cx="2403000" cy="1215000"/>
          </a:xfrm>
        </p:spPr>
        <p:txBody>
          <a:bodyPr/>
          <a:lstStyle/>
          <a:p>
            <a:endParaRPr lang="id-ID"/>
          </a:p>
        </p:txBody>
      </p:sp>
      <p:sp>
        <p:nvSpPr>
          <p:cNvPr id="31" name="Picture Placeholder 11"/>
          <p:cNvSpPr>
            <a:spLocks noGrp="1"/>
          </p:cNvSpPr>
          <p:nvPr>
            <p:ph type="pic" sz="quarter" idx="20"/>
          </p:nvPr>
        </p:nvSpPr>
        <p:spPr>
          <a:xfrm>
            <a:off x="4329782" y="3932576"/>
            <a:ext cx="2403000" cy="1215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49" y="100805"/>
            <a:ext cx="438151" cy="273844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7A5DDAD3-E743-4B29-A948-63E93E36D1BF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924979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gzag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6CF9BB31-60D2-4BE9-92FE-A8798CD84CF0}" type="datetime1">
              <a:rPr lang="id-ID" smtClean="0"/>
              <a:t>18/05/2015</a:t>
            </a:fld>
            <a:endParaRPr lang="id-ID"/>
          </a:p>
        </p:txBody>
      </p:sp>
      <p:sp>
        <p:nvSpPr>
          <p:cNvPr id="8" name="Oval 7"/>
          <p:cNvSpPr/>
          <p:nvPr userDrawn="1"/>
        </p:nvSpPr>
        <p:spPr>
          <a:xfrm>
            <a:off x="8655051" y="76200"/>
            <a:ext cx="336550" cy="3365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2" name="Rectangle 1"/>
          <p:cNvSpPr/>
          <p:nvPr userDrawn="1"/>
        </p:nvSpPr>
        <p:spPr>
          <a:xfrm>
            <a:off x="2997775" y="4717942"/>
            <a:ext cx="3146960" cy="3308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id-ID" sz="900" dirty="0" smtClean="0">
                <a:solidFill>
                  <a:schemeClr val="accent1"/>
                </a:solidFill>
              </a:rPr>
              <a:t>www.YourCompany.com</a:t>
            </a:r>
          </a:p>
          <a:p>
            <a:pPr algn="ctr"/>
            <a:r>
              <a:rPr lang="en-US" sz="800" dirty="0" smtClean="0">
                <a:solidFill>
                  <a:schemeClr val="tx2"/>
                </a:solidFill>
              </a:rPr>
              <a:t>© 2020 </a:t>
            </a:r>
            <a:r>
              <a:rPr lang="en-US" sz="800" dirty="0" err="1" smtClean="0">
                <a:solidFill>
                  <a:schemeClr val="tx2"/>
                </a:solidFill>
              </a:rPr>
              <a:t>Companyname</a:t>
            </a:r>
            <a:r>
              <a:rPr lang="en-US" sz="800" dirty="0" smtClean="0">
                <a:solidFill>
                  <a:schemeClr val="tx2"/>
                </a:solidFill>
              </a:rPr>
              <a:t> </a:t>
            </a:r>
            <a:r>
              <a:rPr lang="id-ID" sz="800" dirty="0" smtClean="0">
                <a:solidFill>
                  <a:schemeClr val="tx2"/>
                </a:solidFill>
              </a:rPr>
              <a:t>PowerPoint Business </a:t>
            </a:r>
            <a:r>
              <a:rPr lang="en-US" sz="800" dirty="0" smtClean="0">
                <a:solidFill>
                  <a:schemeClr val="tx2"/>
                </a:solidFill>
              </a:rPr>
              <a:t>Theme. All Rights Reserved. </a:t>
            </a:r>
            <a:endParaRPr lang="id-ID" sz="800" dirty="0" smtClean="0">
              <a:solidFill>
                <a:schemeClr val="tx2"/>
              </a:solidFill>
            </a:endParaRPr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493163" y="1481138"/>
            <a:ext cx="1350000" cy="1350000"/>
          </a:xfrm>
        </p:spPr>
        <p:txBody>
          <a:bodyPr/>
          <a:lstStyle/>
          <a:p>
            <a:endParaRPr lang="id-ID"/>
          </a:p>
        </p:txBody>
      </p:sp>
      <p:sp>
        <p:nvSpPr>
          <p:cNvPr id="26" name="Picture Placeholder 24"/>
          <p:cNvSpPr>
            <a:spLocks noGrp="1"/>
          </p:cNvSpPr>
          <p:nvPr>
            <p:ph type="pic" sz="quarter" idx="14"/>
          </p:nvPr>
        </p:nvSpPr>
        <p:spPr>
          <a:xfrm>
            <a:off x="1861436" y="2838450"/>
            <a:ext cx="1350000" cy="1350000"/>
          </a:xfrm>
        </p:spPr>
        <p:txBody>
          <a:bodyPr/>
          <a:lstStyle/>
          <a:p>
            <a:endParaRPr lang="id-ID"/>
          </a:p>
        </p:txBody>
      </p:sp>
      <p:sp>
        <p:nvSpPr>
          <p:cNvPr id="37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3212879" y="1481138"/>
            <a:ext cx="1350000" cy="1350000"/>
          </a:xfrm>
        </p:spPr>
        <p:txBody>
          <a:bodyPr/>
          <a:lstStyle/>
          <a:p>
            <a:endParaRPr lang="id-ID"/>
          </a:p>
        </p:txBody>
      </p:sp>
      <p:sp>
        <p:nvSpPr>
          <p:cNvPr id="38" name="Picture Placeholder 24"/>
          <p:cNvSpPr>
            <a:spLocks noGrp="1"/>
          </p:cNvSpPr>
          <p:nvPr>
            <p:ph type="pic" sz="quarter" idx="16"/>
          </p:nvPr>
        </p:nvSpPr>
        <p:spPr>
          <a:xfrm>
            <a:off x="4581151" y="2838450"/>
            <a:ext cx="1350000" cy="1350000"/>
          </a:xfrm>
        </p:spPr>
        <p:txBody>
          <a:bodyPr/>
          <a:lstStyle/>
          <a:p>
            <a:endParaRPr lang="id-ID"/>
          </a:p>
        </p:txBody>
      </p:sp>
      <p:sp>
        <p:nvSpPr>
          <p:cNvPr id="41" name="Picture Placeholder 24"/>
          <p:cNvSpPr>
            <a:spLocks noGrp="1"/>
          </p:cNvSpPr>
          <p:nvPr>
            <p:ph type="pic" sz="quarter" idx="17"/>
          </p:nvPr>
        </p:nvSpPr>
        <p:spPr>
          <a:xfrm>
            <a:off x="5936777" y="1481138"/>
            <a:ext cx="1350000" cy="1350000"/>
          </a:xfrm>
        </p:spPr>
        <p:txBody>
          <a:bodyPr/>
          <a:lstStyle/>
          <a:p>
            <a:endParaRPr lang="id-ID"/>
          </a:p>
        </p:txBody>
      </p:sp>
      <p:sp>
        <p:nvSpPr>
          <p:cNvPr id="42" name="Picture Placeholder 24"/>
          <p:cNvSpPr>
            <a:spLocks noGrp="1"/>
          </p:cNvSpPr>
          <p:nvPr>
            <p:ph type="pic" sz="quarter" idx="18"/>
          </p:nvPr>
        </p:nvSpPr>
        <p:spPr>
          <a:xfrm>
            <a:off x="7305050" y="2838450"/>
            <a:ext cx="1350000" cy="1350000"/>
          </a:xfrm>
        </p:spPr>
        <p:txBody>
          <a:bodyPr/>
          <a:lstStyle/>
          <a:p>
            <a:endParaRPr lang="id-ID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49" y="100805"/>
            <a:ext cx="438151" cy="273844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7A5DDAD3-E743-4B29-A948-63E93E36D1BF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653324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6CF9BB31-60D2-4BE9-92FE-A8798CD84CF0}" type="datetime1">
              <a:rPr lang="id-ID" smtClean="0"/>
              <a:t>18/05/2015</a:t>
            </a:fld>
            <a:endParaRPr lang="id-ID"/>
          </a:p>
        </p:txBody>
      </p:sp>
      <p:sp>
        <p:nvSpPr>
          <p:cNvPr id="8" name="Oval 7"/>
          <p:cNvSpPr/>
          <p:nvPr userDrawn="1"/>
        </p:nvSpPr>
        <p:spPr>
          <a:xfrm>
            <a:off x="8655051" y="76200"/>
            <a:ext cx="336550" cy="3365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2" name="Rectangle 1"/>
          <p:cNvSpPr/>
          <p:nvPr userDrawn="1"/>
        </p:nvSpPr>
        <p:spPr>
          <a:xfrm>
            <a:off x="2997775" y="4717942"/>
            <a:ext cx="3146960" cy="3308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id-ID" sz="900" dirty="0" smtClean="0">
                <a:solidFill>
                  <a:schemeClr val="accent1"/>
                </a:solidFill>
              </a:rPr>
              <a:t>www.YourCompany.com</a:t>
            </a:r>
          </a:p>
          <a:p>
            <a:pPr algn="ctr"/>
            <a:r>
              <a:rPr lang="en-US" sz="800" dirty="0" smtClean="0">
                <a:solidFill>
                  <a:schemeClr val="tx2"/>
                </a:solidFill>
              </a:rPr>
              <a:t>© 2020 </a:t>
            </a:r>
            <a:r>
              <a:rPr lang="en-US" sz="800" dirty="0" err="1" smtClean="0">
                <a:solidFill>
                  <a:schemeClr val="tx2"/>
                </a:solidFill>
              </a:rPr>
              <a:t>Companyname</a:t>
            </a:r>
            <a:r>
              <a:rPr lang="en-US" sz="800" dirty="0" smtClean="0">
                <a:solidFill>
                  <a:schemeClr val="tx2"/>
                </a:solidFill>
              </a:rPr>
              <a:t> </a:t>
            </a:r>
            <a:r>
              <a:rPr lang="id-ID" sz="800" dirty="0" smtClean="0">
                <a:solidFill>
                  <a:schemeClr val="tx2"/>
                </a:solidFill>
              </a:rPr>
              <a:t>PowerPoint Business </a:t>
            </a:r>
            <a:r>
              <a:rPr lang="en-US" sz="800" dirty="0" smtClean="0">
                <a:solidFill>
                  <a:schemeClr val="tx2"/>
                </a:solidFill>
              </a:rPr>
              <a:t>Theme. All Rights Reserved. </a:t>
            </a:r>
            <a:endParaRPr lang="id-ID" sz="800" dirty="0" smtClean="0">
              <a:solidFill>
                <a:schemeClr val="tx2"/>
              </a:solidFill>
            </a:endParaRPr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667216" y="1329566"/>
            <a:ext cx="4961831" cy="3195342"/>
          </a:xfrm>
        </p:spPr>
        <p:txBody>
          <a:bodyPr/>
          <a:lstStyle/>
          <a:p>
            <a:endParaRPr lang="id-ID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49" y="100805"/>
            <a:ext cx="438151" cy="273844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7A5DDAD3-E743-4B29-A948-63E93E36D1BF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088113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6CF9BB31-60D2-4BE9-92FE-A8798CD84CF0}" type="datetime1">
              <a:rPr lang="id-ID" smtClean="0"/>
              <a:t>18/05/2015</a:t>
            </a:fld>
            <a:endParaRPr lang="id-ID"/>
          </a:p>
        </p:txBody>
      </p:sp>
      <p:sp>
        <p:nvSpPr>
          <p:cNvPr id="8" name="Oval 7"/>
          <p:cNvSpPr/>
          <p:nvPr userDrawn="1"/>
        </p:nvSpPr>
        <p:spPr>
          <a:xfrm>
            <a:off x="8655051" y="76200"/>
            <a:ext cx="336550" cy="3365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2" name="Rectangle 1"/>
          <p:cNvSpPr/>
          <p:nvPr userDrawn="1"/>
        </p:nvSpPr>
        <p:spPr>
          <a:xfrm>
            <a:off x="2997775" y="4717942"/>
            <a:ext cx="3146960" cy="3308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id-ID" sz="900" dirty="0" smtClean="0">
                <a:solidFill>
                  <a:schemeClr val="accent1"/>
                </a:solidFill>
              </a:rPr>
              <a:t>www.YourCompany.com</a:t>
            </a:r>
          </a:p>
          <a:p>
            <a:pPr algn="ctr"/>
            <a:r>
              <a:rPr lang="en-US" sz="800" dirty="0" smtClean="0">
                <a:solidFill>
                  <a:schemeClr val="tx2"/>
                </a:solidFill>
              </a:rPr>
              <a:t>© 2020 </a:t>
            </a:r>
            <a:r>
              <a:rPr lang="en-US" sz="800" dirty="0" err="1" smtClean="0">
                <a:solidFill>
                  <a:schemeClr val="tx2"/>
                </a:solidFill>
              </a:rPr>
              <a:t>Companyname</a:t>
            </a:r>
            <a:r>
              <a:rPr lang="en-US" sz="800" dirty="0" smtClean="0">
                <a:solidFill>
                  <a:schemeClr val="tx2"/>
                </a:solidFill>
              </a:rPr>
              <a:t> </a:t>
            </a:r>
            <a:r>
              <a:rPr lang="id-ID" sz="800" dirty="0" smtClean="0">
                <a:solidFill>
                  <a:schemeClr val="tx2"/>
                </a:solidFill>
              </a:rPr>
              <a:t>PowerPoint Business </a:t>
            </a:r>
            <a:r>
              <a:rPr lang="en-US" sz="800" dirty="0" smtClean="0">
                <a:solidFill>
                  <a:schemeClr val="tx2"/>
                </a:solidFill>
              </a:rPr>
              <a:t>Theme. All Rights Reserved. </a:t>
            </a:r>
            <a:endParaRPr lang="id-ID" sz="800" dirty="0" smtClean="0">
              <a:solidFill>
                <a:schemeClr val="tx2"/>
              </a:solidFill>
            </a:endParaRPr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667216" y="1329566"/>
            <a:ext cx="2700000" cy="1620000"/>
          </a:xfrm>
        </p:spPr>
        <p:txBody>
          <a:bodyPr/>
          <a:lstStyle/>
          <a:p>
            <a:endParaRPr lang="id-ID"/>
          </a:p>
        </p:txBody>
      </p:sp>
      <p:sp>
        <p:nvSpPr>
          <p:cNvPr id="24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667216" y="3039908"/>
            <a:ext cx="1296000" cy="1485000"/>
          </a:xfrm>
        </p:spPr>
        <p:txBody>
          <a:bodyPr/>
          <a:lstStyle/>
          <a:p>
            <a:endParaRPr lang="id-ID"/>
          </a:p>
        </p:txBody>
      </p:sp>
      <p:sp>
        <p:nvSpPr>
          <p:cNvPr id="25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2071232" y="3039908"/>
            <a:ext cx="1296000" cy="1485000"/>
          </a:xfrm>
        </p:spPr>
        <p:txBody>
          <a:bodyPr/>
          <a:lstStyle/>
          <a:p>
            <a:endParaRPr lang="id-ID"/>
          </a:p>
        </p:txBody>
      </p:sp>
      <p:sp>
        <p:nvSpPr>
          <p:cNvPr id="28" name="Picture Placeholder 22"/>
          <p:cNvSpPr>
            <a:spLocks noGrp="1"/>
          </p:cNvSpPr>
          <p:nvPr>
            <p:ph type="pic" sz="quarter" idx="16"/>
          </p:nvPr>
        </p:nvSpPr>
        <p:spPr>
          <a:xfrm>
            <a:off x="3469046" y="1308135"/>
            <a:ext cx="2160000" cy="3218335"/>
          </a:xfrm>
        </p:spPr>
        <p:txBody>
          <a:bodyPr/>
          <a:lstStyle/>
          <a:p>
            <a:endParaRPr lang="id-ID"/>
          </a:p>
        </p:txBody>
      </p:sp>
      <p:sp>
        <p:nvSpPr>
          <p:cNvPr id="29" name="Picture Placeholder 22"/>
          <p:cNvSpPr>
            <a:spLocks noGrp="1"/>
          </p:cNvSpPr>
          <p:nvPr>
            <p:ph type="pic" sz="quarter" idx="17"/>
          </p:nvPr>
        </p:nvSpPr>
        <p:spPr>
          <a:xfrm>
            <a:off x="5726890" y="2904907"/>
            <a:ext cx="2700000" cy="1620000"/>
          </a:xfrm>
        </p:spPr>
        <p:txBody>
          <a:bodyPr/>
          <a:lstStyle/>
          <a:p>
            <a:endParaRPr lang="id-ID"/>
          </a:p>
        </p:txBody>
      </p:sp>
      <p:sp>
        <p:nvSpPr>
          <p:cNvPr id="30" name="Picture Placeholder 22"/>
          <p:cNvSpPr>
            <a:spLocks noGrp="1"/>
          </p:cNvSpPr>
          <p:nvPr>
            <p:ph type="pic" sz="quarter" idx="18"/>
          </p:nvPr>
        </p:nvSpPr>
        <p:spPr>
          <a:xfrm>
            <a:off x="5726890" y="1329566"/>
            <a:ext cx="1296000" cy="1485000"/>
          </a:xfrm>
        </p:spPr>
        <p:txBody>
          <a:bodyPr/>
          <a:lstStyle/>
          <a:p>
            <a:endParaRPr lang="id-ID"/>
          </a:p>
        </p:txBody>
      </p:sp>
      <p:sp>
        <p:nvSpPr>
          <p:cNvPr id="31" name="Picture Placeholder 22"/>
          <p:cNvSpPr>
            <a:spLocks noGrp="1"/>
          </p:cNvSpPr>
          <p:nvPr>
            <p:ph type="pic" sz="quarter" idx="19"/>
          </p:nvPr>
        </p:nvSpPr>
        <p:spPr>
          <a:xfrm>
            <a:off x="7132325" y="1329566"/>
            <a:ext cx="1296000" cy="1485000"/>
          </a:xfrm>
        </p:spPr>
        <p:txBody>
          <a:bodyPr/>
          <a:lstStyle/>
          <a:p>
            <a:endParaRPr lang="id-ID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49" y="100805"/>
            <a:ext cx="438151" cy="273844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7A5DDAD3-E743-4B29-A948-63E93E36D1BF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709620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Norma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 userDrawn="1"/>
        </p:nvSpPr>
        <p:spPr>
          <a:xfrm>
            <a:off x="8655051" y="76200"/>
            <a:ext cx="336550" cy="3365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23300" y="100805"/>
            <a:ext cx="412751" cy="273844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7A5DDAD3-E743-4B29-A948-63E93E36D1BF}" type="slidenum">
              <a:rPr lang="id-ID" smtClean="0"/>
              <a:pPr/>
              <a:t>‹#›</a:t>
            </a:fld>
            <a:endParaRPr lang="id-ID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5486736" y="1058745"/>
            <a:ext cx="2135590" cy="1633276"/>
          </a:xfrm>
        </p:spPr>
      </p:sp>
      <p:sp>
        <p:nvSpPr>
          <p:cNvPr id="1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479337" y="1049652"/>
            <a:ext cx="2082729" cy="1633276"/>
          </a:xfrm>
        </p:spPr>
      </p:sp>
    </p:spTree>
    <p:extLst>
      <p:ext uri="{BB962C8B-B14F-4D97-AF65-F5344CB8AC3E}">
        <p14:creationId xmlns:p14="http://schemas.microsoft.com/office/powerpoint/2010/main" val="125139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 2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6CF9BB31-60D2-4BE9-92FE-A8798CD84CF0}" type="datetime1">
              <a:rPr lang="id-ID" smtClean="0"/>
              <a:t>18/05/2015</a:t>
            </a:fld>
            <a:endParaRPr lang="id-ID"/>
          </a:p>
        </p:txBody>
      </p:sp>
      <p:sp>
        <p:nvSpPr>
          <p:cNvPr id="8" name="Oval 7"/>
          <p:cNvSpPr/>
          <p:nvPr userDrawn="1"/>
        </p:nvSpPr>
        <p:spPr>
          <a:xfrm>
            <a:off x="8655051" y="76200"/>
            <a:ext cx="336550" cy="3365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2" name="Rectangle 1"/>
          <p:cNvSpPr/>
          <p:nvPr userDrawn="1"/>
        </p:nvSpPr>
        <p:spPr>
          <a:xfrm>
            <a:off x="2997775" y="4717942"/>
            <a:ext cx="3146960" cy="3308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id-ID" sz="900" dirty="0" smtClean="0">
                <a:solidFill>
                  <a:schemeClr val="accent1"/>
                </a:solidFill>
              </a:rPr>
              <a:t>www.YourCompany.com</a:t>
            </a:r>
          </a:p>
          <a:p>
            <a:pPr algn="ctr"/>
            <a:r>
              <a:rPr lang="en-US" sz="800" dirty="0" smtClean="0">
                <a:solidFill>
                  <a:schemeClr val="tx2"/>
                </a:solidFill>
              </a:rPr>
              <a:t>© 2020 </a:t>
            </a:r>
            <a:r>
              <a:rPr lang="en-US" sz="800" dirty="0" err="1" smtClean="0">
                <a:solidFill>
                  <a:schemeClr val="tx2"/>
                </a:solidFill>
              </a:rPr>
              <a:t>Companyname</a:t>
            </a:r>
            <a:r>
              <a:rPr lang="en-US" sz="800" dirty="0" smtClean="0">
                <a:solidFill>
                  <a:schemeClr val="tx2"/>
                </a:solidFill>
              </a:rPr>
              <a:t> </a:t>
            </a:r>
            <a:r>
              <a:rPr lang="id-ID" sz="800" dirty="0" smtClean="0">
                <a:solidFill>
                  <a:schemeClr val="tx2"/>
                </a:solidFill>
              </a:rPr>
              <a:t>PowerPoint Business </a:t>
            </a:r>
            <a:r>
              <a:rPr lang="en-US" sz="800" dirty="0" smtClean="0">
                <a:solidFill>
                  <a:schemeClr val="tx2"/>
                </a:solidFill>
              </a:rPr>
              <a:t>Theme. All Rights Reserved. </a:t>
            </a:r>
            <a:endParaRPr lang="id-ID" sz="800" dirty="0" smtClean="0">
              <a:solidFill>
                <a:schemeClr val="tx2"/>
              </a:solidFill>
            </a:endParaRPr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667216" y="492353"/>
            <a:ext cx="2700000" cy="1620000"/>
          </a:xfrm>
        </p:spPr>
        <p:txBody>
          <a:bodyPr/>
          <a:lstStyle/>
          <a:p>
            <a:endParaRPr lang="id-ID"/>
          </a:p>
        </p:txBody>
      </p:sp>
      <p:sp>
        <p:nvSpPr>
          <p:cNvPr id="24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667216" y="2202695"/>
            <a:ext cx="1296000" cy="1208493"/>
          </a:xfrm>
        </p:spPr>
        <p:txBody>
          <a:bodyPr/>
          <a:lstStyle/>
          <a:p>
            <a:endParaRPr lang="id-ID"/>
          </a:p>
        </p:txBody>
      </p:sp>
      <p:sp>
        <p:nvSpPr>
          <p:cNvPr id="25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2071232" y="2202695"/>
            <a:ext cx="1296000" cy="1208493"/>
          </a:xfrm>
        </p:spPr>
        <p:txBody>
          <a:bodyPr/>
          <a:lstStyle/>
          <a:p>
            <a:endParaRPr lang="id-ID"/>
          </a:p>
        </p:txBody>
      </p:sp>
      <p:sp>
        <p:nvSpPr>
          <p:cNvPr id="28" name="Picture Placeholder 22"/>
          <p:cNvSpPr>
            <a:spLocks noGrp="1"/>
          </p:cNvSpPr>
          <p:nvPr>
            <p:ph type="pic" sz="quarter" idx="16"/>
          </p:nvPr>
        </p:nvSpPr>
        <p:spPr>
          <a:xfrm>
            <a:off x="3469046" y="470922"/>
            <a:ext cx="2160000" cy="2940266"/>
          </a:xfrm>
        </p:spPr>
        <p:txBody>
          <a:bodyPr/>
          <a:lstStyle/>
          <a:p>
            <a:endParaRPr lang="id-ID"/>
          </a:p>
        </p:txBody>
      </p:sp>
      <p:sp>
        <p:nvSpPr>
          <p:cNvPr id="29" name="Picture Placeholder 22"/>
          <p:cNvSpPr>
            <a:spLocks noGrp="1"/>
          </p:cNvSpPr>
          <p:nvPr>
            <p:ph type="pic" sz="quarter" idx="17"/>
          </p:nvPr>
        </p:nvSpPr>
        <p:spPr>
          <a:xfrm>
            <a:off x="5726890" y="2067695"/>
            <a:ext cx="2700000" cy="1343493"/>
          </a:xfrm>
        </p:spPr>
        <p:txBody>
          <a:bodyPr/>
          <a:lstStyle/>
          <a:p>
            <a:endParaRPr lang="id-ID"/>
          </a:p>
        </p:txBody>
      </p:sp>
      <p:sp>
        <p:nvSpPr>
          <p:cNvPr id="30" name="Picture Placeholder 22"/>
          <p:cNvSpPr>
            <a:spLocks noGrp="1"/>
          </p:cNvSpPr>
          <p:nvPr>
            <p:ph type="pic" sz="quarter" idx="18"/>
          </p:nvPr>
        </p:nvSpPr>
        <p:spPr>
          <a:xfrm>
            <a:off x="5726890" y="492353"/>
            <a:ext cx="1296000" cy="1485000"/>
          </a:xfrm>
        </p:spPr>
        <p:txBody>
          <a:bodyPr/>
          <a:lstStyle/>
          <a:p>
            <a:endParaRPr lang="id-ID"/>
          </a:p>
        </p:txBody>
      </p:sp>
      <p:sp>
        <p:nvSpPr>
          <p:cNvPr id="31" name="Picture Placeholder 22"/>
          <p:cNvSpPr>
            <a:spLocks noGrp="1"/>
          </p:cNvSpPr>
          <p:nvPr>
            <p:ph type="pic" sz="quarter" idx="19"/>
          </p:nvPr>
        </p:nvSpPr>
        <p:spPr>
          <a:xfrm>
            <a:off x="7132325" y="492353"/>
            <a:ext cx="1296000" cy="1485000"/>
          </a:xfrm>
        </p:spPr>
        <p:txBody>
          <a:bodyPr/>
          <a:lstStyle/>
          <a:p>
            <a:endParaRPr lang="id-ID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49" y="100805"/>
            <a:ext cx="438151" cy="273844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7A5DDAD3-E743-4B29-A948-63E93E36D1BF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88682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 2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6CF9BB31-60D2-4BE9-92FE-A8798CD84CF0}" type="datetime1">
              <a:rPr lang="id-ID" smtClean="0"/>
              <a:t>18/05/2015</a:t>
            </a:fld>
            <a:endParaRPr lang="id-ID"/>
          </a:p>
        </p:txBody>
      </p:sp>
      <p:sp>
        <p:nvSpPr>
          <p:cNvPr id="8" name="Oval 7"/>
          <p:cNvSpPr/>
          <p:nvPr userDrawn="1"/>
        </p:nvSpPr>
        <p:spPr>
          <a:xfrm>
            <a:off x="8655051" y="76200"/>
            <a:ext cx="336550" cy="3365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2" name="Rectangle 1"/>
          <p:cNvSpPr/>
          <p:nvPr userDrawn="1"/>
        </p:nvSpPr>
        <p:spPr>
          <a:xfrm>
            <a:off x="2997775" y="4717942"/>
            <a:ext cx="3146960" cy="3308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id-ID" sz="900" dirty="0" smtClean="0">
                <a:solidFill>
                  <a:schemeClr val="accent1"/>
                </a:solidFill>
              </a:rPr>
              <a:t>www.YourCompany.com</a:t>
            </a:r>
          </a:p>
          <a:p>
            <a:pPr algn="ctr"/>
            <a:r>
              <a:rPr lang="en-US" sz="800" dirty="0" smtClean="0">
                <a:solidFill>
                  <a:schemeClr val="tx2"/>
                </a:solidFill>
              </a:rPr>
              <a:t>© 2020 </a:t>
            </a:r>
            <a:r>
              <a:rPr lang="en-US" sz="800" dirty="0" err="1" smtClean="0">
                <a:solidFill>
                  <a:schemeClr val="tx2"/>
                </a:solidFill>
              </a:rPr>
              <a:t>Companyname</a:t>
            </a:r>
            <a:r>
              <a:rPr lang="en-US" sz="800" dirty="0" smtClean="0">
                <a:solidFill>
                  <a:schemeClr val="tx2"/>
                </a:solidFill>
              </a:rPr>
              <a:t> </a:t>
            </a:r>
            <a:r>
              <a:rPr lang="id-ID" sz="800" dirty="0" smtClean="0">
                <a:solidFill>
                  <a:schemeClr val="tx2"/>
                </a:solidFill>
              </a:rPr>
              <a:t>PowerPoint Business </a:t>
            </a:r>
            <a:r>
              <a:rPr lang="en-US" sz="800" dirty="0" smtClean="0">
                <a:solidFill>
                  <a:schemeClr val="tx2"/>
                </a:solidFill>
              </a:rPr>
              <a:t>Theme. All Rights Reserved. </a:t>
            </a:r>
            <a:endParaRPr lang="id-ID" sz="800" dirty="0" smtClean="0">
              <a:solidFill>
                <a:schemeClr val="tx2"/>
              </a:solidFill>
            </a:endParaRPr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2935267" y="1323303"/>
            <a:ext cx="2700000" cy="3195342"/>
          </a:xfrm>
        </p:spPr>
        <p:txBody>
          <a:bodyPr/>
          <a:lstStyle/>
          <a:p>
            <a:endParaRPr lang="id-ID"/>
          </a:p>
        </p:txBody>
      </p:sp>
      <p:sp>
        <p:nvSpPr>
          <p:cNvPr id="28" name="Picture Placeholder 22"/>
          <p:cNvSpPr>
            <a:spLocks noGrp="1"/>
          </p:cNvSpPr>
          <p:nvPr>
            <p:ph type="pic" sz="quarter" idx="16"/>
          </p:nvPr>
        </p:nvSpPr>
        <p:spPr>
          <a:xfrm>
            <a:off x="667216" y="1322574"/>
            <a:ext cx="2160000" cy="3196800"/>
          </a:xfrm>
        </p:spPr>
        <p:txBody>
          <a:bodyPr/>
          <a:lstStyle/>
          <a:p>
            <a:endParaRPr lang="id-ID"/>
          </a:p>
        </p:txBody>
      </p:sp>
      <p:sp>
        <p:nvSpPr>
          <p:cNvPr id="29" name="Picture Placeholder 22"/>
          <p:cNvSpPr>
            <a:spLocks noGrp="1"/>
          </p:cNvSpPr>
          <p:nvPr>
            <p:ph type="pic" sz="quarter" idx="17"/>
          </p:nvPr>
        </p:nvSpPr>
        <p:spPr>
          <a:xfrm>
            <a:off x="5726890" y="2904907"/>
            <a:ext cx="2700000" cy="1620000"/>
          </a:xfrm>
        </p:spPr>
        <p:txBody>
          <a:bodyPr/>
          <a:lstStyle/>
          <a:p>
            <a:endParaRPr lang="id-ID"/>
          </a:p>
        </p:txBody>
      </p:sp>
      <p:sp>
        <p:nvSpPr>
          <p:cNvPr id="30" name="Picture Placeholder 22"/>
          <p:cNvSpPr>
            <a:spLocks noGrp="1"/>
          </p:cNvSpPr>
          <p:nvPr>
            <p:ph type="pic" sz="quarter" idx="18"/>
          </p:nvPr>
        </p:nvSpPr>
        <p:spPr>
          <a:xfrm>
            <a:off x="5726890" y="1328537"/>
            <a:ext cx="1296000" cy="1485000"/>
          </a:xfrm>
        </p:spPr>
        <p:txBody>
          <a:bodyPr/>
          <a:lstStyle/>
          <a:p>
            <a:endParaRPr lang="id-ID"/>
          </a:p>
        </p:txBody>
      </p:sp>
      <p:sp>
        <p:nvSpPr>
          <p:cNvPr id="31" name="Picture Placeholder 22"/>
          <p:cNvSpPr>
            <a:spLocks noGrp="1"/>
          </p:cNvSpPr>
          <p:nvPr>
            <p:ph type="pic" sz="quarter" idx="19"/>
          </p:nvPr>
        </p:nvSpPr>
        <p:spPr>
          <a:xfrm>
            <a:off x="7132325" y="1328537"/>
            <a:ext cx="1296000" cy="1485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Slide Number Placeholder 4"/>
          <p:cNvSpPr txBox="1">
            <a:spLocks/>
          </p:cNvSpPr>
          <p:nvPr userDrawn="1"/>
        </p:nvSpPr>
        <p:spPr>
          <a:xfrm>
            <a:off x="8604249" y="100805"/>
            <a:ext cx="438151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id-ID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5DDAD3-E743-4B29-A948-63E93E36D1BF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36910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Picture Placeholder 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6CF9BB31-60D2-4BE9-92FE-A8798CD84CF0}" type="datetime1">
              <a:rPr lang="id-ID" smtClean="0"/>
              <a:t>18/05/2015</a:t>
            </a:fld>
            <a:endParaRPr lang="id-ID"/>
          </a:p>
        </p:txBody>
      </p:sp>
      <p:sp>
        <p:nvSpPr>
          <p:cNvPr id="8" name="Oval 7"/>
          <p:cNvSpPr/>
          <p:nvPr userDrawn="1"/>
        </p:nvSpPr>
        <p:spPr>
          <a:xfrm>
            <a:off x="8655051" y="76200"/>
            <a:ext cx="336550" cy="3365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37237" y="100805"/>
            <a:ext cx="382483" cy="273844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7A5DDAD3-E743-4B29-A948-63E93E36D1BF}" type="slidenum">
              <a:rPr lang="id-ID" smtClean="0"/>
              <a:pPr/>
              <a:t>‹#›</a:t>
            </a:fld>
            <a:endParaRPr lang="id-ID" dirty="0"/>
          </a:p>
        </p:txBody>
      </p:sp>
      <p:sp>
        <p:nvSpPr>
          <p:cNvPr id="2" name="Rectangle 1"/>
          <p:cNvSpPr/>
          <p:nvPr userDrawn="1"/>
        </p:nvSpPr>
        <p:spPr>
          <a:xfrm>
            <a:off x="2997775" y="4717942"/>
            <a:ext cx="3146960" cy="3308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id-ID" sz="900" dirty="0" smtClean="0">
                <a:solidFill>
                  <a:schemeClr val="accent1"/>
                </a:solidFill>
              </a:rPr>
              <a:t>www.YourCompany.com</a:t>
            </a:r>
          </a:p>
          <a:p>
            <a:pPr algn="ctr"/>
            <a:r>
              <a:rPr lang="en-US" sz="800" dirty="0" smtClean="0">
                <a:solidFill>
                  <a:schemeClr val="tx2"/>
                </a:solidFill>
              </a:rPr>
              <a:t>© 2020 </a:t>
            </a:r>
            <a:r>
              <a:rPr lang="en-US" sz="800" dirty="0" err="1" smtClean="0">
                <a:solidFill>
                  <a:schemeClr val="tx2"/>
                </a:solidFill>
              </a:rPr>
              <a:t>Companyname</a:t>
            </a:r>
            <a:r>
              <a:rPr lang="en-US" sz="800" dirty="0" smtClean="0">
                <a:solidFill>
                  <a:schemeClr val="tx2"/>
                </a:solidFill>
              </a:rPr>
              <a:t> </a:t>
            </a:r>
            <a:r>
              <a:rPr lang="id-ID" sz="800" dirty="0" smtClean="0">
                <a:solidFill>
                  <a:schemeClr val="tx2"/>
                </a:solidFill>
              </a:rPr>
              <a:t>PowerPoint Business </a:t>
            </a:r>
            <a:r>
              <a:rPr lang="en-US" sz="800" dirty="0" smtClean="0">
                <a:solidFill>
                  <a:schemeClr val="tx2"/>
                </a:solidFill>
              </a:rPr>
              <a:t>Theme. All Rights Reserved. </a:t>
            </a:r>
            <a:endParaRPr lang="id-ID" sz="800" dirty="0" smtClean="0">
              <a:solidFill>
                <a:schemeClr val="tx2"/>
              </a:solidFill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029437" y="1157750"/>
            <a:ext cx="1323000" cy="1323000"/>
          </a:xfrm>
          <a:prstGeom prst="ellipse">
            <a:avLst/>
          </a:prstGeom>
        </p:spPr>
      </p:sp>
      <p:sp>
        <p:nvSpPr>
          <p:cNvPr id="12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29436" y="2954037"/>
            <a:ext cx="1323000" cy="1323000"/>
          </a:xfrm>
          <a:prstGeom prst="ellipse">
            <a:avLst/>
          </a:prstGeom>
        </p:spPr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2932271" y="1157750"/>
            <a:ext cx="1323000" cy="1323000"/>
          </a:xfrm>
          <a:prstGeom prst="ellipse">
            <a:avLst/>
          </a:prstGeom>
        </p:spPr>
      </p:sp>
      <p:sp>
        <p:nvSpPr>
          <p:cNvPr id="14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2932271" y="2954037"/>
            <a:ext cx="1323000" cy="1323000"/>
          </a:xfrm>
          <a:prstGeom prst="ellipse">
            <a:avLst/>
          </a:prstGeom>
        </p:spPr>
      </p:sp>
      <p:sp>
        <p:nvSpPr>
          <p:cNvPr id="15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4852918" y="1157750"/>
            <a:ext cx="1323000" cy="1323000"/>
          </a:xfrm>
          <a:prstGeom prst="ellipse">
            <a:avLst/>
          </a:prstGeom>
        </p:spPr>
      </p:sp>
      <p:sp>
        <p:nvSpPr>
          <p:cNvPr id="16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4852917" y="2954037"/>
            <a:ext cx="1323000" cy="1323000"/>
          </a:xfrm>
          <a:prstGeom prst="ellipse">
            <a:avLst/>
          </a:prstGeom>
        </p:spPr>
      </p:sp>
      <p:sp>
        <p:nvSpPr>
          <p:cNvPr id="17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6766717" y="1157750"/>
            <a:ext cx="1323000" cy="1323000"/>
          </a:xfrm>
          <a:prstGeom prst="ellipse">
            <a:avLst/>
          </a:prstGeom>
        </p:spPr>
      </p:sp>
      <p:sp>
        <p:nvSpPr>
          <p:cNvPr id="18" name="Picture Placeholder 9"/>
          <p:cNvSpPr>
            <a:spLocks noGrp="1"/>
          </p:cNvSpPr>
          <p:nvPr>
            <p:ph type="pic" sz="quarter" idx="20"/>
          </p:nvPr>
        </p:nvSpPr>
        <p:spPr>
          <a:xfrm>
            <a:off x="6766716" y="2954037"/>
            <a:ext cx="1323000" cy="1323000"/>
          </a:xfrm>
          <a:prstGeom prst="ellipse">
            <a:avLst/>
          </a:prstGeom>
        </p:spPr>
      </p:sp>
    </p:spTree>
    <p:extLst>
      <p:ext uri="{BB962C8B-B14F-4D97-AF65-F5344CB8AC3E}">
        <p14:creationId xmlns:p14="http://schemas.microsoft.com/office/powerpoint/2010/main" val="787764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laceholder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6CF9BB31-60D2-4BE9-92FE-A8798CD84CF0}" type="datetime1">
              <a:rPr lang="id-ID" smtClean="0"/>
              <a:t>18/05/2015</a:t>
            </a:fld>
            <a:endParaRPr lang="id-ID"/>
          </a:p>
        </p:txBody>
      </p:sp>
      <p:sp>
        <p:nvSpPr>
          <p:cNvPr id="8" name="Oval 7"/>
          <p:cNvSpPr/>
          <p:nvPr userDrawn="1"/>
        </p:nvSpPr>
        <p:spPr>
          <a:xfrm>
            <a:off x="8655051" y="76200"/>
            <a:ext cx="336550" cy="3365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2" name="Rectangle 1"/>
          <p:cNvSpPr/>
          <p:nvPr userDrawn="1"/>
        </p:nvSpPr>
        <p:spPr>
          <a:xfrm>
            <a:off x="2997775" y="4717942"/>
            <a:ext cx="3146960" cy="3308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id-ID" sz="900" dirty="0" smtClean="0">
                <a:solidFill>
                  <a:schemeClr val="accent1"/>
                </a:solidFill>
              </a:rPr>
              <a:t>www.YourCompany.com</a:t>
            </a:r>
          </a:p>
          <a:p>
            <a:pPr algn="ctr"/>
            <a:r>
              <a:rPr lang="en-US" sz="800" dirty="0" smtClean="0">
                <a:solidFill>
                  <a:schemeClr val="tx2"/>
                </a:solidFill>
              </a:rPr>
              <a:t>© 2020 </a:t>
            </a:r>
            <a:r>
              <a:rPr lang="en-US" sz="800" dirty="0" err="1" smtClean="0">
                <a:solidFill>
                  <a:schemeClr val="tx2"/>
                </a:solidFill>
              </a:rPr>
              <a:t>Companyname</a:t>
            </a:r>
            <a:r>
              <a:rPr lang="en-US" sz="800" dirty="0" smtClean="0">
                <a:solidFill>
                  <a:schemeClr val="tx2"/>
                </a:solidFill>
              </a:rPr>
              <a:t> </a:t>
            </a:r>
            <a:r>
              <a:rPr lang="id-ID" sz="800" dirty="0" smtClean="0">
                <a:solidFill>
                  <a:schemeClr val="tx2"/>
                </a:solidFill>
              </a:rPr>
              <a:t>PowerPoint Business </a:t>
            </a:r>
            <a:r>
              <a:rPr lang="en-US" sz="800" dirty="0" smtClean="0">
                <a:solidFill>
                  <a:schemeClr val="tx2"/>
                </a:solidFill>
              </a:rPr>
              <a:t>Theme. All Rights Reserved. </a:t>
            </a:r>
            <a:endParaRPr lang="id-ID" sz="800" dirty="0" smtClean="0">
              <a:solidFill>
                <a:schemeClr val="tx2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785813" y="964407"/>
            <a:ext cx="1893094" cy="1893094"/>
          </a:xfrm>
        </p:spPr>
        <p:txBody>
          <a:bodyPr/>
          <a:lstStyle/>
          <a:p>
            <a:endParaRPr lang="id-ID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49" y="100805"/>
            <a:ext cx="438151" cy="273844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7A5DDAD3-E743-4B29-A948-63E93E36D1BF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244575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laceholder picture (circ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6CF9BB31-60D2-4BE9-92FE-A8798CD84CF0}" type="datetime1">
              <a:rPr lang="id-ID" smtClean="0"/>
              <a:t>18/05/2015</a:t>
            </a:fld>
            <a:endParaRPr lang="id-ID"/>
          </a:p>
        </p:txBody>
      </p:sp>
      <p:sp>
        <p:nvSpPr>
          <p:cNvPr id="8" name="Oval 7"/>
          <p:cNvSpPr/>
          <p:nvPr userDrawn="1"/>
        </p:nvSpPr>
        <p:spPr>
          <a:xfrm>
            <a:off x="8655051" y="76200"/>
            <a:ext cx="336550" cy="3365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2" name="Rectangle 1"/>
          <p:cNvSpPr/>
          <p:nvPr userDrawn="1"/>
        </p:nvSpPr>
        <p:spPr>
          <a:xfrm>
            <a:off x="2997775" y="4717942"/>
            <a:ext cx="3146960" cy="3308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id-ID" sz="900" dirty="0" smtClean="0">
                <a:solidFill>
                  <a:schemeClr val="accent1"/>
                </a:solidFill>
              </a:rPr>
              <a:t>www.YourCompany.com</a:t>
            </a:r>
          </a:p>
          <a:p>
            <a:pPr algn="ctr"/>
            <a:r>
              <a:rPr lang="en-US" sz="800" dirty="0" smtClean="0">
                <a:solidFill>
                  <a:schemeClr val="tx2"/>
                </a:solidFill>
              </a:rPr>
              <a:t>© 2020 </a:t>
            </a:r>
            <a:r>
              <a:rPr lang="en-US" sz="800" dirty="0" err="1" smtClean="0">
                <a:solidFill>
                  <a:schemeClr val="tx2"/>
                </a:solidFill>
              </a:rPr>
              <a:t>Companyname</a:t>
            </a:r>
            <a:r>
              <a:rPr lang="en-US" sz="800" dirty="0" smtClean="0">
                <a:solidFill>
                  <a:schemeClr val="tx2"/>
                </a:solidFill>
              </a:rPr>
              <a:t> </a:t>
            </a:r>
            <a:r>
              <a:rPr lang="id-ID" sz="800" dirty="0" smtClean="0">
                <a:solidFill>
                  <a:schemeClr val="tx2"/>
                </a:solidFill>
              </a:rPr>
              <a:t>PowerPoint Business </a:t>
            </a:r>
            <a:r>
              <a:rPr lang="en-US" sz="800" dirty="0" smtClean="0">
                <a:solidFill>
                  <a:schemeClr val="tx2"/>
                </a:solidFill>
              </a:rPr>
              <a:t>Theme. All Rights Reserved. </a:t>
            </a:r>
            <a:endParaRPr lang="id-ID" sz="800" dirty="0" smtClean="0">
              <a:solidFill>
                <a:schemeClr val="tx2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785813" y="964407"/>
            <a:ext cx="1893094" cy="1893094"/>
          </a:xfrm>
          <a:prstGeom prst="ellipse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49" y="100805"/>
            <a:ext cx="438151" cy="273844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7A5DDAD3-E743-4B29-A948-63E93E36D1BF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601210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6CF9BB31-60D2-4BE9-92FE-A8798CD84CF0}" type="datetime1">
              <a:rPr lang="id-ID" smtClean="0"/>
              <a:t>18/05/2015</a:t>
            </a:fld>
            <a:endParaRPr lang="id-ID"/>
          </a:p>
        </p:txBody>
      </p:sp>
      <p:sp>
        <p:nvSpPr>
          <p:cNvPr id="8" name="Oval 7"/>
          <p:cNvSpPr/>
          <p:nvPr userDrawn="1"/>
        </p:nvSpPr>
        <p:spPr>
          <a:xfrm>
            <a:off x="8655051" y="76200"/>
            <a:ext cx="336550" cy="3365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2" name="Rectangle 1"/>
          <p:cNvSpPr/>
          <p:nvPr userDrawn="1"/>
        </p:nvSpPr>
        <p:spPr>
          <a:xfrm>
            <a:off x="2997775" y="4717942"/>
            <a:ext cx="3146960" cy="3308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id-ID" sz="900" dirty="0" smtClean="0">
                <a:solidFill>
                  <a:schemeClr val="accent1"/>
                </a:solidFill>
              </a:rPr>
              <a:t>www.YourCompany.com</a:t>
            </a:r>
          </a:p>
          <a:p>
            <a:pPr algn="ctr"/>
            <a:r>
              <a:rPr lang="en-US" sz="800" dirty="0" smtClean="0">
                <a:solidFill>
                  <a:schemeClr val="tx2"/>
                </a:solidFill>
              </a:rPr>
              <a:t>© 2020 </a:t>
            </a:r>
            <a:r>
              <a:rPr lang="en-US" sz="800" dirty="0" err="1" smtClean="0">
                <a:solidFill>
                  <a:schemeClr val="tx2"/>
                </a:solidFill>
              </a:rPr>
              <a:t>Companyname</a:t>
            </a:r>
            <a:r>
              <a:rPr lang="en-US" sz="800" dirty="0" smtClean="0">
                <a:solidFill>
                  <a:schemeClr val="tx2"/>
                </a:solidFill>
              </a:rPr>
              <a:t> </a:t>
            </a:r>
            <a:r>
              <a:rPr lang="id-ID" sz="800" dirty="0" smtClean="0">
                <a:solidFill>
                  <a:schemeClr val="tx2"/>
                </a:solidFill>
              </a:rPr>
              <a:t>PowerPoint Business </a:t>
            </a:r>
            <a:r>
              <a:rPr lang="en-US" sz="800" dirty="0" smtClean="0">
                <a:solidFill>
                  <a:schemeClr val="tx2"/>
                </a:solidFill>
              </a:rPr>
              <a:t>Theme. All Rights Reserved. </a:t>
            </a:r>
            <a:endParaRPr lang="id-ID" sz="800" dirty="0" smtClean="0">
              <a:solidFill>
                <a:schemeClr val="tx2"/>
              </a:solidFill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1307306" y="1555451"/>
            <a:ext cx="1215000" cy="1215000"/>
          </a:xfrm>
        </p:spPr>
        <p:txBody>
          <a:bodyPr/>
          <a:lstStyle/>
          <a:p>
            <a:endParaRPr lang="id-ID"/>
          </a:p>
        </p:txBody>
      </p:sp>
      <p:sp>
        <p:nvSpPr>
          <p:cNvPr id="18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3444251" y="1555451"/>
            <a:ext cx="1215000" cy="1215000"/>
          </a:xfrm>
        </p:spPr>
        <p:txBody>
          <a:bodyPr/>
          <a:lstStyle/>
          <a:p>
            <a:endParaRPr lang="id-ID"/>
          </a:p>
        </p:txBody>
      </p:sp>
      <p:sp>
        <p:nvSpPr>
          <p:cNvPr id="19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7120778" y="1555451"/>
            <a:ext cx="1215000" cy="1215000"/>
          </a:xfrm>
        </p:spPr>
        <p:txBody>
          <a:bodyPr/>
          <a:lstStyle/>
          <a:p>
            <a:endParaRPr lang="id-ID"/>
          </a:p>
        </p:txBody>
      </p:sp>
      <p:sp>
        <p:nvSpPr>
          <p:cNvPr id="20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5346317" y="1555451"/>
            <a:ext cx="1215000" cy="1215000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49" y="100805"/>
            <a:ext cx="438151" cy="273844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7A5DDAD3-E743-4B29-A948-63E93E36D1BF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531787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 Placeholder (Circ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6CF9BB31-60D2-4BE9-92FE-A8798CD84CF0}" type="datetime1">
              <a:rPr lang="id-ID" smtClean="0"/>
              <a:t>18/05/2015</a:t>
            </a:fld>
            <a:endParaRPr lang="id-ID"/>
          </a:p>
        </p:txBody>
      </p:sp>
      <p:sp>
        <p:nvSpPr>
          <p:cNvPr id="8" name="Oval 7"/>
          <p:cNvSpPr/>
          <p:nvPr userDrawn="1"/>
        </p:nvSpPr>
        <p:spPr>
          <a:xfrm>
            <a:off x="8655051" y="76200"/>
            <a:ext cx="336550" cy="3365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2" name="Rectangle 1"/>
          <p:cNvSpPr/>
          <p:nvPr userDrawn="1"/>
        </p:nvSpPr>
        <p:spPr>
          <a:xfrm>
            <a:off x="2997775" y="4717942"/>
            <a:ext cx="3146960" cy="3308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id-ID" sz="900" dirty="0" smtClean="0">
                <a:solidFill>
                  <a:schemeClr val="accent1"/>
                </a:solidFill>
              </a:rPr>
              <a:t>www.YourCompany.com</a:t>
            </a:r>
          </a:p>
          <a:p>
            <a:pPr algn="ctr"/>
            <a:r>
              <a:rPr lang="en-US" sz="800" dirty="0" smtClean="0">
                <a:solidFill>
                  <a:schemeClr val="tx2"/>
                </a:solidFill>
              </a:rPr>
              <a:t>© 2020 </a:t>
            </a:r>
            <a:r>
              <a:rPr lang="en-US" sz="800" dirty="0" err="1" smtClean="0">
                <a:solidFill>
                  <a:schemeClr val="tx2"/>
                </a:solidFill>
              </a:rPr>
              <a:t>Companyname</a:t>
            </a:r>
            <a:r>
              <a:rPr lang="en-US" sz="800" dirty="0" smtClean="0">
                <a:solidFill>
                  <a:schemeClr val="tx2"/>
                </a:solidFill>
              </a:rPr>
              <a:t> </a:t>
            </a:r>
            <a:r>
              <a:rPr lang="id-ID" sz="800" dirty="0" smtClean="0">
                <a:solidFill>
                  <a:schemeClr val="tx2"/>
                </a:solidFill>
              </a:rPr>
              <a:t>PowerPoint Business </a:t>
            </a:r>
            <a:r>
              <a:rPr lang="en-US" sz="800" dirty="0" smtClean="0">
                <a:solidFill>
                  <a:schemeClr val="tx2"/>
                </a:solidFill>
              </a:rPr>
              <a:t>Theme. All Rights Reserved. </a:t>
            </a:r>
            <a:endParaRPr lang="id-ID" sz="800" dirty="0" smtClean="0">
              <a:solidFill>
                <a:schemeClr val="tx2"/>
              </a:solidFill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1307306" y="1555451"/>
            <a:ext cx="1215000" cy="1215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8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3444251" y="1555451"/>
            <a:ext cx="1215000" cy="1215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9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7120778" y="1555451"/>
            <a:ext cx="1215000" cy="1215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0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5346317" y="1555451"/>
            <a:ext cx="1215000" cy="1215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49" y="100805"/>
            <a:ext cx="438151" cy="273844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7A5DDAD3-E743-4B29-A948-63E93E36D1BF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190358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49"/>
          <p:cNvSpPr>
            <a:spLocks/>
          </p:cNvSpPr>
          <p:nvPr userDrawn="1"/>
        </p:nvSpPr>
        <p:spPr bwMode="auto">
          <a:xfrm flipH="1">
            <a:off x="-2849" y="7297"/>
            <a:ext cx="9146849" cy="5164337"/>
          </a:xfrm>
          <a:custGeom>
            <a:avLst/>
            <a:gdLst>
              <a:gd name="T0" fmla="*/ 5630 w 5630"/>
              <a:gd name="T1" fmla="*/ 2131 h 3194"/>
              <a:gd name="T2" fmla="*/ 5630 w 5630"/>
              <a:gd name="T3" fmla="*/ 3194 h 3194"/>
              <a:gd name="T4" fmla="*/ 0 w 5630"/>
              <a:gd name="T5" fmla="*/ 3194 h 3194"/>
              <a:gd name="T6" fmla="*/ 0 w 5630"/>
              <a:gd name="T7" fmla="*/ 0 h 3194"/>
              <a:gd name="T8" fmla="*/ 5630 w 5630"/>
              <a:gd name="T9" fmla="*/ 2131 h 3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30" h="3194">
                <a:moveTo>
                  <a:pt x="5630" y="2131"/>
                </a:moveTo>
                <a:lnTo>
                  <a:pt x="5630" y="3194"/>
                </a:lnTo>
                <a:lnTo>
                  <a:pt x="0" y="3194"/>
                </a:lnTo>
                <a:lnTo>
                  <a:pt x="0" y="0"/>
                </a:lnTo>
                <a:lnTo>
                  <a:pt x="5630" y="21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6CF9BB31-60D2-4BE9-92FE-A8798CD84CF0}" type="datetime1">
              <a:rPr lang="id-ID" smtClean="0"/>
              <a:t>18/05/2015</a:t>
            </a:fld>
            <a:endParaRPr lang="id-ID"/>
          </a:p>
        </p:txBody>
      </p:sp>
      <p:sp>
        <p:nvSpPr>
          <p:cNvPr id="8" name="Oval 7"/>
          <p:cNvSpPr/>
          <p:nvPr userDrawn="1"/>
        </p:nvSpPr>
        <p:spPr>
          <a:xfrm>
            <a:off x="8655051" y="76200"/>
            <a:ext cx="336550" cy="3365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2" name="Rectangle 1"/>
          <p:cNvSpPr/>
          <p:nvPr userDrawn="1"/>
        </p:nvSpPr>
        <p:spPr>
          <a:xfrm>
            <a:off x="2997775" y="4717942"/>
            <a:ext cx="3146960" cy="3308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id-ID" sz="900" dirty="0" smtClean="0">
                <a:solidFill>
                  <a:schemeClr val="tx1"/>
                </a:solidFill>
              </a:rPr>
              <a:t>www.YourCompany.com</a:t>
            </a:r>
          </a:p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© 2020 </a:t>
            </a:r>
            <a:r>
              <a:rPr lang="en-US" sz="800" dirty="0" err="1" smtClean="0">
                <a:solidFill>
                  <a:schemeClr val="bg1"/>
                </a:solidFill>
              </a:rPr>
              <a:t>Companyname</a:t>
            </a:r>
            <a:r>
              <a:rPr lang="en-US" sz="800" dirty="0" smtClean="0">
                <a:solidFill>
                  <a:schemeClr val="bg1"/>
                </a:solidFill>
              </a:rPr>
              <a:t> </a:t>
            </a:r>
            <a:r>
              <a:rPr lang="id-ID" sz="800" dirty="0" smtClean="0">
                <a:solidFill>
                  <a:schemeClr val="bg1"/>
                </a:solidFill>
              </a:rPr>
              <a:t>PowerPoint Business </a:t>
            </a:r>
            <a:r>
              <a:rPr lang="en-US" sz="800" dirty="0" smtClean="0">
                <a:solidFill>
                  <a:schemeClr val="bg1"/>
                </a:solidFill>
              </a:rPr>
              <a:t>Theme. All Rights Reserved. </a:t>
            </a:r>
            <a:endParaRPr lang="id-ID" sz="800" dirty="0" smtClean="0">
              <a:solidFill>
                <a:schemeClr val="bg1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49" y="100805"/>
            <a:ext cx="438151" cy="273844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7A5DDAD3-E743-4B29-A948-63E93E36D1BF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583506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49"/>
          <p:cNvSpPr>
            <a:spLocks/>
          </p:cNvSpPr>
          <p:nvPr userDrawn="1"/>
        </p:nvSpPr>
        <p:spPr bwMode="auto">
          <a:xfrm>
            <a:off x="-2849" y="7297"/>
            <a:ext cx="9146849" cy="5164337"/>
          </a:xfrm>
          <a:custGeom>
            <a:avLst/>
            <a:gdLst>
              <a:gd name="T0" fmla="*/ 5630 w 5630"/>
              <a:gd name="T1" fmla="*/ 2131 h 3194"/>
              <a:gd name="T2" fmla="*/ 5630 w 5630"/>
              <a:gd name="T3" fmla="*/ 3194 h 3194"/>
              <a:gd name="T4" fmla="*/ 0 w 5630"/>
              <a:gd name="T5" fmla="*/ 3194 h 3194"/>
              <a:gd name="T6" fmla="*/ 0 w 5630"/>
              <a:gd name="T7" fmla="*/ 0 h 3194"/>
              <a:gd name="T8" fmla="*/ 5630 w 5630"/>
              <a:gd name="T9" fmla="*/ 2131 h 3194"/>
              <a:gd name="connsiteX0" fmla="*/ 10000 w 10000"/>
              <a:gd name="connsiteY0" fmla="*/ 8632 h 10000"/>
              <a:gd name="connsiteX1" fmla="*/ 10000 w 10000"/>
              <a:gd name="connsiteY1" fmla="*/ 10000 h 10000"/>
              <a:gd name="connsiteX2" fmla="*/ 0 w 10000"/>
              <a:gd name="connsiteY2" fmla="*/ 10000 h 10000"/>
              <a:gd name="connsiteX3" fmla="*/ 0 w 10000"/>
              <a:gd name="connsiteY3" fmla="*/ 0 h 10000"/>
              <a:gd name="connsiteX4" fmla="*/ 10000 w 10000"/>
              <a:gd name="connsiteY4" fmla="*/ 8632 h 10000"/>
              <a:gd name="connsiteX0" fmla="*/ 10000 w 10000"/>
              <a:gd name="connsiteY0" fmla="*/ 6946 h 10000"/>
              <a:gd name="connsiteX1" fmla="*/ 10000 w 10000"/>
              <a:gd name="connsiteY1" fmla="*/ 10000 h 10000"/>
              <a:gd name="connsiteX2" fmla="*/ 0 w 10000"/>
              <a:gd name="connsiteY2" fmla="*/ 10000 h 10000"/>
              <a:gd name="connsiteX3" fmla="*/ 0 w 10000"/>
              <a:gd name="connsiteY3" fmla="*/ 0 h 10000"/>
              <a:gd name="connsiteX4" fmla="*/ 10000 w 10000"/>
              <a:gd name="connsiteY4" fmla="*/ 6946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0000" y="6946"/>
                </a:moveTo>
                <a:lnTo>
                  <a:pt x="10000" y="10000"/>
                </a:lnTo>
                <a:lnTo>
                  <a:pt x="0" y="10000"/>
                </a:lnTo>
                <a:lnTo>
                  <a:pt x="0" y="0"/>
                </a:lnTo>
                <a:lnTo>
                  <a:pt x="10000" y="69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6CF9BB31-60D2-4BE9-92FE-A8798CD84CF0}" type="datetime1">
              <a:rPr lang="id-ID" smtClean="0"/>
              <a:t>18/05/2015</a:t>
            </a:fld>
            <a:endParaRPr lang="id-ID"/>
          </a:p>
        </p:txBody>
      </p:sp>
      <p:sp>
        <p:nvSpPr>
          <p:cNvPr id="8" name="Oval 7"/>
          <p:cNvSpPr/>
          <p:nvPr userDrawn="1"/>
        </p:nvSpPr>
        <p:spPr>
          <a:xfrm>
            <a:off x="8655051" y="76200"/>
            <a:ext cx="336550" cy="3365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2" name="Rectangle 1"/>
          <p:cNvSpPr/>
          <p:nvPr userDrawn="1"/>
        </p:nvSpPr>
        <p:spPr>
          <a:xfrm>
            <a:off x="2997775" y="4717942"/>
            <a:ext cx="3146960" cy="3308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id-ID" sz="900" dirty="0" smtClean="0">
                <a:solidFill>
                  <a:schemeClr val="tx1"/>
                </a:solidFill>
              </a:rPr>
              <a:t>www.YourCompany.com</a:t>
            </a:r>
          </a:p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© 2020 </a:t>
            </a:r>
            <a:r>
              <a:rPr lang="en-US" sz="800" dirty="0" err="1" smtClean="0">
                <a:solidFill>
                  <a:schemeClr val="bg1"/>
                </a:solidFill>
              </a:rPr>
              <a:t>Companyname</a:t>
            </a:r>
            <a:r>
              <a:rPr lang="en-US" sz="800" dirty="0" smtClean="0">
                <a:solidFill>
                  <a:schemeClr val="bg1"/>
                </a:solidFill>
              </a:rPr>
              <a:t> </a:t>
            </a:r>
            <a:r>
              <a:rPr lang="id-ID" sz="800" dirty="0" smtClean="0">
                <a:solidFill>
                  <a:schemeClr val="bg1"/>
                </a:solidFill>
              </a:rPr>
              <a:t>PowerPoint Business </a:t>
            </a:r>
            <a:r>
              <a:rPr lang="en-US" sz="800" dirty="0" smtClean="0">
                <a:solidFill>
                  <a:schemeClr val="bg1"/>
                </a:solidFill>
              </a:rPr>
              <a:t>Theme. All Rights Reserved. </a:t>
            </a:r>
            <a:endParaRPr lang="id-ID" sz="800" dirty="0" smtClean="0">
              <a:solidFill>
                <a:schemeClr val="bg1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49" y="100805"/>
            <a:ext cx="438151" cy="273844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7A5DDAD3-E743-4B29-A948-63E93E36D1BF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449255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elcome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/>
          </p:cNvSpPr>
          <p:nvPr userDrawn="1"/>
        </p:nvSpPr>
        <p:spPr bwMode="auto">
          <a:xfrm>
            <a:off x="-2381" y="3657600"/>
            <a:ext cx="9146381" cy="1485900"/>
          </a:xfrm>
          <a:custGeom>
            <a:avLst/>
            <a:gdLst>
              <a:gd name="T0" fmla="*/ 7682 w 7682"/>
              <a:gd name="T1" fmla="*/ 941 h 1248"/>
              <a:gd name="T2" fmla="*/ 0 w 7682"/>
              <a:gd name="T3" fmla="*/ 0 h 1248"/>
              <a:gd name="T4" fmla="*/ 0 w 7682"/>
              <a:gd name="T5" fmla="*/ 911 h 1248"/>
              <a:gd name="T6" fmla="*/ 0 w 7682"/>
              <a:gd name="T7" fmla="*/ 943 h 1248"/>
              <a:gd name="T8" fmla="*/ 0 w 7682"/>
              <a:gd name="T9" fmla="*/ 1248 h 1248"/>
              <a:gd name="T10" fmla="*/ 7682 w 7682"/>
              <a:gd name="T11" fmla="*/ 1248 h 1248"/>
              <a:gd name="T12" fmla="*/ 7682 w 7682"/>
              <a:gd name="T13" fmla="*/ 943 h 1248"/>
              <a:gd name="T14" fmla="*/ 7682 w 7682"/>
              <a:gd name="T15" fmla="*/ 941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82" h="1248">
                <a:moveTo>
                  <a:pt x="7682" y="941"/>
                </a:moveTo>
                <a:lnTo>
                  <a:pt x="0" y="0"/>
                </a:lnTo>
                <a:lnTo>
                  <a:pt x="0" y="911"/>
                </a:lnTo>
                <a:lnTo>
                  <a:pt x="0" y="943"/>
                </a:lnTo>
                <a:lnTo>
                  <a:pt x="0" y="1248"/>
                </a:lnTo>
                <a:lnTo>
                  <a:pt x="7682" y="1248"/>
                </a:lnTo>
                <a:lnTo>
                  <a:pt x="7682" y="943"/>
                </a:lnTo>
                <a:lnTo>
                  <a:pt x="7682" y="94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6CF9BB31-60D2-4BE9-92FE-A8798CD84CF0}" type="datetime1">
              <a:rPr lang="id-ID" smtClean="0"/>
              <a:t>18/05/2015</a:t>
            </a:fld>
            <a:endParaRPr lang="id-ID"/>
          </a:p>
        </p:txBody>
      </p:sp>
      <p:sp>
        <p:nvSpPr>
          <p:cNvPr id="8" name="Oval 7"/>
          <p:cNvSpPr/>
          <p:nvPr userDrawn="1"/>
        </p:nvSpPr>
        <p:spPr>
          <a:xfrm>
            <a:off x="8655051" y="76200"/>
            <a:ext cx="336550" cy="3365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2" name="Rectangle 1"/>
          <p:cNvSpPr/>
          <p:nvPr userDrawn="1"/>
        </p:nvSpPr>
        <p:spPr>
          <a:xfrm>
            <a:off x="2997775" y="4717942"/>
            <a:ext cx="3146960" cy="3308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id-ID" sz="900" dirty="0" smtClean="0">
                <a:solidFill>
                  <a:schemeClr val="tx1"/>
                </a:solidFill>
              </a:rPr>
              <a:t>www.YourCompany.com</a:t>
            </a:r>
          </a:p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© 2020 </a:t>
            </a:r>
            <a:r>
              <a:rPr lang="en-US" sz="800" dirty="0" err="1" smtClean="0">
                <a:solidFill>
                  <a:schemeClr val="bg1"/>
                </a:solidFill>
              </a:rPr>
              <a:t>Companyname</a:t>
            </a:r>
            <a:r>
              <a:rPr lang="en-US" sz="800" dirty="0" smtClean="0">
                <a:solidFill>
                  <a:schemeClr val="bg1"/>
                </a:solidFill>
              </a:rPr>
              <a:t> </a:t>
            </a:r>
            <a:r>
              <a:rPr lang="id-ID" sz="800" dirty="0" smtClean="0">
                <a:solidFill>
                  <a:schemeClr val="bg1"/>
                </a:solidFill>
              </a:rPr>
              <a:t>PowerPoint Business </a:t>
            </a:r>
            <a:r>
              <a:rPr lang="en-US" sz="800" dirty="0" smtClean="0">
                <a:solidFill>
                  <a:schemeClr val="bg1"/>
                </a:solidFill>
              </a:rPr>
              <a:t>Theme. All Rights Reserved. </a:t>
            </a:r>
            <a:endParaRPr lang="id-ID" sz="800" dirty="0" smtClean="0">
              <a:solidFill>
                <a:schemeClr val="bg1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49" y="100805"/>
            <a:ext cx="438151" cy="273844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7A5DDAD3-E743-4B29-A948-63E93E36D1BF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714926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orma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6CF9BB31-60D2-4BE9-92FE-A8798CD84CF0}" type="datetime1">
              <a:rPr lang="id-ID" smtClean="0"/>
              <a:t>18/05/2015</a:t>
            </a:fld>
            <a:endParaRPr lang="id-ID"/>
          </a:p>
        </p:txBody>
      </p:sp>
      <p:sp>
        <p:nvSpPr>
          <p:cNvPr id="8" name="Oval 7"/>
          <p:cNvSpPr/>
          <p:nvPr userDrawn="1"/>
        </p:nvSpPr>
        <p:spPr>
          <a:xfrm>
            <a:off x="8655051" y="76200"/>
            <a:ext cx="336550" cy="3365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23300" y="100805"/>
            <a:ext cx="412751" cy="273844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7A5DDAD3-E743-4B29-A948-63E93E36D1BF}" type="slidenum">
              <a:rPr lang="id-ID" smtClean="0"/>
              <a:pPr/>
              <a:t>‹#›</a:t>
            </a:fld>
            <a:endParaRPr lang="id-ID" dirty="0"/>
          </a:p>
        </p:txBody>
      </p:sp>
      <p:sp>
        <p:nvSpPr>
          <p:cNvPr id="2" name="Rectangle 1"/>
          <p:cNvSpPr/>
          <p:nvPr userDrawn="1"/>
        </p:nvSpPr>
        <p:spPr>
          <a:xfrm>
            <a:off x="2997775" y="4717942"/>
            <a:ext cx="3146960" cy="3308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id-ID" sz="900" dirty="0" smtClean="0">
                <a:solidFill>
                  <a:schemeClr val="accent1"/>
                </a:solidFill>
              </a:rPr>
              <a:t>www.YourCompany.com</a:t>
            </a:r>
          </a:p>
          <a:p>
            <a:pPr algn="ctr"/>
            <a:r>
              <a:rPr lang="en-US" sz="800" dirty="0" smtClean="0">
                <a:solidFill>
                  <a:schemeClr val="tx2"/>
                </a:solidFill>
              </a:rPr>
              <a:t>© 2020 </a:t>
            </a:r>
            <a:r>
              <a:rPr lang="en-US" sz="800" dirty="0" err="1" smtClean="0">
                <a:solidFill>
                  <a:schemeClr val="tx2"/>
                </a:solidFill>
              </a:rPr>
              <a:t>Companyname</a:t>
            </a:r>
            <a:r>
              <a:rPr lang="en-US" sz="800" dirty="0" smtClean="0">
                <a:solidFill>
                  <a:schemeClr val="tx2"/>
                </a:solidFill>
              </a:rPr>
              <a:t> </a:t>
            </a:r>
            <a:r>
              <a:rPr lang="id-ID" sz="800" dirty="0" smtClean="0">
                <a:solidFill>
                  <a:schemeClr val="tx2"/>
                </a:solidFill>
              </a:rPr>
              <a:t>PowerPoint Business </a:t>
            </a:r>
            <a:r>
              <a:rPr lang="en-US" sz="800" dirty="0" smtClean="0">
                <a:solidFill>
                  <a:schemeClr val="tx2"/>
                </a:solidFill>
              </a:rPr>
              <a:t>Theme. All Rights Reserved. </a:t>
            </a:r>
            <a:endParaRPr lang="id-ID" sz="800" dirty="0" smtClean="0">
              <a:solidFill>
                <a:schemeClr val="tx2"/>
              </a:solidFill>
            </a:endParaRPr>
          </a:p>
        </p:txBody>
      </p:sp>
      <p:sp>
        <p:nvSpPr>
          <p:cNvPr id="6" name="Freeform 71"/>
          <p:cNvSpPr>
            <a:spLocks noEditPoints="1"/>
          </p:cNvSpPr>
          <p:nvPr userDrawn="1"/>
        </p:nvSpPr>
        <p:spPr bwMode="auto">
          <a:xfrm rot="5217264">
            <a:off x="7034680" y="830515"/>
            <a:ext cx="3428705" cy="2917880"/>
          </a:xfrm>
          <a:custGeom>
            <a:avLst/>
            <a:gdLst>
              <a:gd name="T0" fmla="*/ 881 w 1104"/>
              <a:gd name="T1" fmla="*/ 119 h 938"/>
              <a:gd name="T2" fmla="*/ 834 w 1104"/>
              <a:gd name="T3" fmla="*/ 182 h 938"/>
              <a:gd name="T4" fmla="*/ 513 w 1104"/>
              <a:gd name="T5" fmla="*/ 191 h 938"/>
              <a:gd name="T6" fmla="*/ 17 w 1104"/>
              <a:gd name="T7" fmla="*/ 1 h 938"/>
              <a:gd name="T8" fmla="*/ 16 w 1104"/>
              <a:gd name="T9" fmla="*/ 2 h 938"/>
              <a:gd name="T10" fmla="*/ 135 w 1104"/>
              <a:gd name="T11" fmla="*/ 137 h 938"/>
              <a:gd name="T12" fmla="*/ 37 w 1104"/>
              <a:gd name="T13" fmla="*/ 496 h 938"/>
              <a:gd name="T14" fmla="*/ 502 w 1104"/>
              <a:gd name="T15" fmla="*/ 210 h 938"/>
              <a:gd name="T16" fmla="*/ 250 w 1104"/>
              <a:gd name="T17" fmla="*/ 509 h 938"/>
              <a:gd name="T18" fmla="*/ 1 w 1104"/>
              <a:gd name="T19" fmla="*/ 735 h 938"/>
              <a:gd name="T20" fmla="*/ 250 w 1104"/>
              <a:gd name="T21" fmla="*/ 770 h 938"/>
              <a:gd name="T22" fmla="*/ 823 w 1104"/>
              <a:gd name="T23" fmla="*/ 938 h 938"/>
              <a:gd name="T24" fmla="*/ 262 w 1104"/>
              <a:gd name="T25" fmla="*/ 525 h 938"/>
              <a:gd name="T26" fmla="*/ 554 w 1104"/>
              <a:gd name="T27" fmla="*/ 682 h 938"/>
              <a:gd name="T28" fmla="*/ 802 w 1104"/>
              <a:gd name="T29" fmla="*/ 802 h 938"/>
              <a:gd name="T30" fmla="*/ 1091 w 1104"/>
              <a:gd name="T31" fmla="*/ 488 h 938"/>
              <a:gd name="T32" fmla="*/ 763 w 1104"/>
              <a:gd name="T33" fmla="*/ 319 h 938"/>
              <a:gd name="T34" fmla="*/ 780 w 1104"/>
              <a:gd name="T35" fmla="*/ 288 h 938"/>
              <a:gd name="T36" fmla="*/ 855 w 1104"/>
              <a:gd name="T37" fmla="*/ 444 h 938"/>
              <a:gd name="T38" fmla="*/ 857 w 1104"/>
              <a:gd name="T39" fmla="*/ 437 h 938"/>
              <a:gd name="T40" fmla="*/ 761 w 1104"/>
              <a:gd name="T41" fmla="*/ 319 h 938"/>
              <a:gd name="T42" fmla="*/ 760 w 1104"/>
              <a:gd name="T43" fmla="*/ 320 h 938"/>
              <a:gd name="T44" fmla="*/ 760 w 1104"/>
              <a:gd name="T45" fmla="*/ 320 h 938"/>
              <a:gd name="T46" fmla="*/ 742 w 1104"/>
              <a:gd name="T47" fmla="*/ 311 h 938"/>
              <a:gd name="T48" fmla="*/ 524 w 1104"/>
              <a:gd name="T49" fmla="*/ 211 h 938"/>
              <a:gd name="T50" fmla="*/ 493 w 1104"/>
              <a:gd name="T51" fmla="*/ 228 h 938"/>
              <a:gd name="T52" fmla="*/ 739 w 1104"/>
              <a:gd name="T53" fmla="*/ 356 h 938"/>
              <a:gd name="T54" fmla="*/ 260 w 1104"/>
              <a:gd name="T55" fmla="*/ 514 h 938"/>
              <a:gd name="T56" fmla="*/ 855 w 1104"/>
              <a:gd name="T57" fmla="*/ 445 h 938"/>
              <a:gd name="T58" fmla="*/ 858 w 1104"/>
              <a:gd name="T59" fmla="*/ 435 h 938"/>
              <a:gd name="T60" fmla="*/ 1079 w 1104"/>
              <a:gd name="T61" fmla="*/ 475 h 938"/>
              <a:gd name="T62" fmla="*/ 863 w 1104"/>
              <a:gd name="T63" fmla="*/ 131 h 938"/>
              <a:gd name="T64" fmla="*/ 1083 w 1104"/>
              <a:gd name="T65" fmla="*/ 465 h 938"/>
              <a:gd name="T66" fmla="*/ 773 w 1104"/>
              <a:gd name="T67" fmla="*/ 286 h 938"/>
              <a:gd name="T68" fmla="*/ 525 w 1104"/>
              <a:gd name="T69" fmla="*/ 207 h 938"/>
              <a:gd name="T70" fmla="*/ 833 w 1104"/>
              <a:gd name="T71" fmla="*/ 184 h 938"/>
              <a:gd name="T72" fmla="*/ 161 w 1104"/>
              <a:gd name="T73" fmla="*/ 139 h 938"/>
              <a:gd name="T74" fmla="*/ 19 w 1104"/>
              <a:gd name="T75" fmla="*/ 4 h 938"/>
              <a:gd name="T76" fmla="*/ 145 w 1104"/>
              <a:gd name="T77" fmla="*/ 150 h 938"/>
              <a:gd name="T78" fmla="*/ 500 w 1104"/>
              <a:gd name="T79" fmla="*/ 204 h 938"/>
              <a:gd name="T80" fmla="*/ 239 w 1104"/>
              <a:gd name="T81" fmla="*/ 528 h 938"/>
              <a:gd name="T82" fmla="*/ 237 w 1104"/>
              <a:gd name="T83" fmla="*/ 755 h 938"/>
              <a:gd name="T84" fmla="*/ 262 w 1104"/>
              <a:gd name="T85" fmla="*/ 759 h 938"/>
              <a:gd name="T86" fmla="*/ 261 w 1104"/>
              <a:gd name="T87" fmla="*/ 527 h 938"/>
              <a:gd name="T88" fmla="*/ 262 w 1104"/>
              <a:gd name="T89" fmla="*/ 517 h 938"/>
              <a:gd name="T90" fmla="*/ 543 w 1104"/>
              <a:gd name="T91" fmla="*/ 663 h 938"/>
              <a:gd name="T92" fmla="*/ 566 w 1104"/>
              <a:gd name="T93" fmla="*/ 675 h 938"/>
              <a:gd name="T94" fmla="*/ 1080 w 1104"/>
              <a:gd name="T95" fmla="*/ 480 h 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04" h="938">
                <a:moveTo>
                  <a:pt x="1091" y="462"/>
                </a:moveTo>
                <a:cubicBezTo>
                  <a:pt x="1089" y="462"/>
                  <a:pt x="1087" y="463"/>
                  <a:pt x="1085" y="464"/>
                </a:cubicBezTo>
                <a:cubicBezTo>
                  <a:pt x="875" y="130"/>
                  <a:pt x="875" y="130"/>
                  <a:pt x="875" y="130"/>
                </a:cubicBezTo>
                <a:cubicBezTo>
                  <a:pt x="879" y="127"/>
                  <a:pt x="881" y="123"/>
                  <a:pt x="881" y="119"/>
                </a:cubicBezTo>
                <a:cubicBezTo>
                  <a:pt x="881" y="112"/>
                  <a:pt x="875" y="106"/>
                  <a:pt x="868" y="106"/>
                </a:cubicBezTo>
                <a:cubicBezTo>
                  <a:pt x="861" y="106"/>
                  <a:pt x="855" y="112"/>
                  <a:pt x="855" y="119"/>
                </a:cubicBezTo>
                <a:cubicBezTo>
                  <a:pt x="855" y="124"/>
                  <a:pt x="858" y="128"/>
                  <a:pt x="861" y="130"/>
                </a:cubicBezTo>
                <a:cubicBezTo>
                  <a:pt x="834" y="182"/>
                  <a:pt x="834" y="182"/>
                  <a:pt x="834" y="182"/>
                </a:cubicBezTo>
                <a:cubicBezTo>
                  <a:pt x="674" y="1"/>
                  <a:pt x="674" y="1"/>
                  <a:pt x="674" y="1"/>
                </a:cubicBezTo>
                <a:cubicBezTo>
                  <a:pt x="673" y="0"/>
                  <a:pt x="673" y="0"/>
                  <a:pt x="673" y="0"/>
                </a:cubicBezTo>
                <a:cubicBezTo>
                  <a:pt x="520" y="193"/>
                  <a:pt x="520" y="193"/>
                  <a:pt x="520" y="193"/>
                </a:cubicBezTo>
                <a:cubicBezTo>
                  <a:pt x="518" y="192"/>
                  <a:pt x="516" y="191"/>
                  <a:pt x="513" y="191"/>
                </a:cubicBezTo>
                <a:cubicBezTo>
                  <a:pt x="509" y="191"/>
                  <a:pt x="505" y="194"/>
                  <a:pt x="502" y="197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6" y="1"/>
                  <a:pt x="16" y="1"/>
                  <a:pt x="16" y="1"/>
                </a:cubicBezTo>
                <a:cubicBezTo>
                  <a:pt x="16" y="1"/>
                  <a:pt x="16" y="1"/>
                  <a:pt x="16" y="1"/>
                </a:cubicBezTo>
                <a:cubicBezTo>
                  <a:pt x="16" y="2"/>
                  <a:pt x="16" y="2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38" y="129"/>
                  <a:pt x="138" y="129"/>
                  <a:pt x="138" y="129"/>
                </a:cubicBezTo>
                <a:cubicBezTo>
                  <a:pt x="136" y="131"/>
                  <a:pt x="135" y="134"/>
                  <a:pt x="135" y="137"/>
                </a:cubicBezTo>
                <a:cubicBezTo>
                  <a:pt x="135" y="143"/>
                  <a:pt x="139" y="147"/>
                  <a:pt x="144" y="149"/>
                </a:cubicBezTo>
                <a:cubicBezTo>
                  <a:pt x="52" y="484"/>
                  <a:pt x="52" y="484"/>
                  <a:pt x="52" y="484"/>
                </a:cubicBezTo>
                <a:cubicBezTo>
                  <a:pt x="52" y="484"/>
                  <a:pt x="51" y="483"/>
                  <a:pt x="50" y="483"/>
                </a:cubicBezTo>
                <a:cubicBezTo>
                  <a:pt x="43" y="483"/>
                  <a:pt x="37" y="489"/>
                  <a:pt x="37" y="496"/>
                </a:cubicBezTo>
                <a:cubicBezTo>
                  <a:pt x="37" y="503"/>
                  <a:pt x="43" y="509"/>
                  <a:pt x="50" y="509"/>
                </a:cubicBezTo>
                <a:cubicBezTo>
                  <a:pt x="57" y="509"/>
                  <a:pt x="63" y="503"/>
                  <a:pt x="63" y="496"/>
                </a:cubicBezTo>
                <a:cubicBezTo>
                  <a:pt x="63" y="494"/>
                  <a:pt x="62" y="492"/>
                  <a:pt x="61" y="490"/>
                </a:cubicBezTo>
                <a:cubicBezTo>
                  <a:pt x="502" y="210"/>
                  <a:pt x="502" y="210"/>
                  <a:pt x="502" y="210"/>
                </a:cubicBezTo>
                <a:cubicBezTo>
                  <a:pt x="503" y="211"/>
                  <a:pt x="503" y="212"/>
                  <a:pt x="504" y="213"/>
                </a:cubicBezTo>
                <a:cubicBezTo>
                  <a:pt x="495" y="224"/>
                  <a:pt x="495" y="224"/>
                  <a:pt x="495" y="224"/>
                </a:cubicBezTo>
                <a:cubicBezTo>
                  <a:pt x="255" y="510"/>
                  <a:pt x="255" y="510"/>
                  <a:pt x="255" y="510"/>
                </a:cubicBezTo>
                <a:cubicBezTo>
                  <a:pt x="254" y="509"/>
                  <a:pt x="252" y="509"/>
                  <a:pt x="250" y="509"/>
                </a:cubicBezTo>
                <a:cubicBezTo>
                  <a:pt x="243" y="509"/>
                  <a:pt x="237" y="514"/>
                  <a:pt x="237" y="521"/>
                </a:cubicBezTo>
                <a:cubicBezTo>
                  <a:pt x="237" y="523"/>
                  <a:pt x="238" y="525"/>
                  <a:pt x="238" y="527"/>
                </a:cubicBezTo>
                <a:cubicBezTo>
                  <a:pt x="0" y="735"/>
                  <a:pt x="0" y="735"/>
                  <a:pt x="0" y="735"/>
                </a:cubicBezTo>
                <a:cubicBezTo>
                  <a:pt x="1" y="735"/>
                  <a:pt x="1" y="735"/>
                  <a:pt x="1" y="735"/>
                </a:cubicBezTo>
                <a:cubicBezTo>
                  <a:pt x="1" y="736"/>
                  <a:pt x="1" y="736"/>
                  <a:pt x="1" y="736"/>
                </a:cubicBezTo>
                <a:cubicBezTo>
                  <a:pt x="237" y="756"/>
                  <a:pt x="237" y="756"/>
                  <a:pt x="237" y="756"/>
                </a:cubicBezTo>
                <a:cubicBezTo>
                  <a:pt x="237" y="756"/>
                  <a:pt x="237" y="757"/>
                  <a:pt x="237" y="757"/>
                </a:cubicBezTo>
                <a:cubicBezTo>
                  <a:pt x="237" y="764"/>
                  <a:pt x="243" y="770"/>
                  <a:pt x="250" y="770"/>
                </a:cubicBezTo>
                <a:cubicBezTo>
                  <a:pt x="256" y="770"/>
                  <a:pt x="260" y="766"/>
                  <a:pt x="262" y="760"/>
                </a:cubicBezTo>
                <a:cubicBezTo>
                  <a:pt x="810" y="923"/>
                  <a:pt x="810" y="923"/>
                  <a:pt x="810" y="923"/>
                </a:cubicBezTo>
                <a:cubicBezTo>
                  <a:pt x="810" y="924"/>
                  <a:pt x="810" y="924"/>
                  <a:pt x="810" y="925"/>
                </a:cubicBezTo>
                <a:cubicBezTo>
                  <a:pt x="810" y="932"/>
                  <a:pt x="816" y="938"/>
                  <a:pt x="823" y="938"/>
                </a:cubicBezTo>
                <a:cubicBezTo>
                  <a:pt x="830" y="938"/>
                  <a:pt x="835" y="932"/>
                  <a:pt x="835" y="925"/>
                </a:cubicBezTo>
                <a:cubicBezTo>
                  <a:pt x="835" y="918"/>
                  <a:pt x="830" y="912"/>
                  <a:pt x="823" y="912"/>
                </a:cubicBezTo>
                <a:cubicBezTo>
                  <a:pt x="818" y="912"/>
                  <a:pt x="814" y="915"/>
                  <a:pt x="811" y="919"/>
                </a:cubicBezTo>
                <a:cubicBezTo>
                  <a:pt x="262" y="525"/>
                  <a:pt x="262" y="525"/>
                  <a:pt x="262" y="525"/>
                </a:cubicBezTo>
                <a:cubicBezTo>
                  <a:pt x="262" y="525"/>
                  <a:pt x="262" y="525"/>
                  <a:pt x="262" y="525"/>
                </a:cubicBezTo>
                <a:cubicBezTo>
                  <a:pt x="542" y="665"/>
                  <a:pt x="542" y="665"/>
                  <a:pt x="542" y="665"/>
                </a:cubicBezTo>
                <a:cubicBezTo>
                  <a:pt x="542" y="666"/>
                  <a:pt x="541" y="668"/>
                  <a:pt x="541" y="670"/>
                </a:cubicBezTo>
                <a:cubicBezTo>
                  <a:pt x="541" y="677"/>
                  <a:pt x="547" y="682"/>
                  <a:pt x="554" y="682"/>
                </a:cubicBezTo>
                <a:cubicBezTo>
                  <a:pt x="559" y="682"/>
                  <a:pt x="563" y="680"/>
                  <a:pt x="565" y="676"/>
                </a:cubicBezTo>
                <a:cubicBezTo>
                  <a:pt x="791" y="784"/>
                  <a:pt x="791" y="784"/>
                  <a:pt x="791" y="784"/>
                </a:cubicBezTo>
                <a:cubicBezTo>
                  <a:pt x="790" y="785"/>
                  <a:pt x="790" y="787"/>
                  <a:pt x="790" y="789"/>
                </a:cubicBezTo>
                <a:cubicBezTo>
                  <a:pt x="790" y="796"/>
                  <a:pt x="795" y="802"/>
                  <a:pt x="802" y="802"/>
                </a:cubicBezTo>
                <a:cubicBezTo>
                  <a:pt x="809" y="802"/>
                  <a:pt x="815" y="796"/>
                  <a:pt x="815" y="789"/>
                </a:cubicBezTo>
                <a:cubicBezTo>
                  <a:pt x="815" y="786"/>
                  <a:pt x="814" y="784"/>
                  <a:pt x="813" y="782"/>
                </a:cubicBezTo>
                <a:cubicBezTo>
                  <a:pt x="1083" y="485"/>
                  <a:pt x="1083" y="485"/>
                  <a:pt x="1083" y="485"/>
                </a:cubicBezTo>
                <a:cubicBezTo>
                  <a:pt x="1085" y="487"/>
                  <a:pt x="1088" y="488"/>
                  <a:pt x="1091" y="488"/>
                </a:cubicBezTo>
                <a:cubicBezTo>
                  <a:pt x="1098" y="488"/>
                  <a:pt x="1104" y="482"/>
                  <a:pt x="1104" y="475"/>
                </a:cubicBezTo>
                <a:cubicBezTo>
                  <a:pt x="1104" y="468"/>
                  <a:pt x="1098" y="462"/>
                  <a:pt x="1091" y="462"/>
                </a:cubicBezTo>
                <a:close/>
                <a:moveTo>
                  <a:pt x="1080" y="469"/>
                </a:moveTo>
                <a:cubicBezTo>
                  <a:pt x="763" y="319"/>
                  <a:pt x="763" y="319"/>
                  <a:pt x="763" y="319"/>
                </a:cubicBezTo>
                <a:cubicBezTo>
                  <a:pt x="768" y="310"/>
                  <a:pt x="768" y="310"/>
                  <a:pt x="768" y="310"/>
                </a:cubicBezTo>
                <a:cubicBezTo>
                  <a:pt x="769" y="311"/>
                  <a:pt x="771" y="312"/>
                  <a:pt x="773" y="312"/>
                </a:cubicBezTo>
                <a:cubicBezTo>
                  <a:pt x="781" y="312"/>
                  <a:pt x="786" y="306"/>
                  <a:pt x="786" y="299"/>
                </a:cubicBezTo>
                <a:cubicBezTo>
                  <a:pt x="786" y="295"/>
                  <a:pt x="784" y="291"/>
                  <a:pt x="780" y="288"/>
                </a:cubicBezTo>
                <a:cubicBezTo>
                  <a:pt x="834" y="185"/>
                  <a:pt x="834" y="185"/>
                  <a:pt x="834" y="185"/>
                </a:cubicBezTo>
                <a:cubicBezTo>
                  <a:pt x="1082" y="466"/>
                  <a:pt x="1082" y="466"/>
                  <a:pt x="1082" y="466"/>
                </a:cubicBezTo>
                <a:cubicBezTo>
                  <a:pt x="1081" y="467"/>
                  <a:pt x="1081" y="468"/>
                  <a:pt x="1080" y="469"/>
                </a:cubicBezTo>
                <a:close/>
                <a:moveTo>
                  <a:pt x="855" y="444"/>
                </a:moveTo>
                <a:cubicBezTo>
                  <a:pt x="676" y="465"/>
                  <a:pt x="676" y="465"/>
                  <a:pt x="676" y="465"/>
                </a:cubicBezTo>
                <a:cubicBezTo>
                  <a:pt x="703" y="420"/>
                  <a:pt x="703" y="420"/>
                  <a:pt x="703" y="420"/>
                </a:cubicBezTo>
                <a:cubicBezTo>
                  <a:pt x="740" y="357"/>
                  <a:pt x="740" y="357"/>
                  <a:pt x="740" y="357"/>
                </a:cubicBezTo>
                <a:cubicBezTo>
                  <a:pt x="857" y="437"/>
                  <a:pt x="857" y="437"/>
                  <a:pt x="857" y="437"/>
                </a:cubicBezTo>
                <a:cubicBezTo>
                  <a:pt x="856" y="438"/>
                  <a:pt x="855" y="441"/>
                  <a:pt x="855" y="443"/>
                </a:cubicBezTo>
                <a:cubicBezTo>
                  <a:pt x="855" y="443"/>
                  <a:pt x="855" y="444"/>
                  <a:pt x="855" y="444"/>
                </a:cubicBezTo>
                <a:close/>
                <a:moveTo>
                  <a:pt x="766" y="310"/>
                </a:moveTo>
                <a:cubicBezTo>
                  <a:pt x="761" y="319"/>
                  <a:pt x="761" y="319"/>
                  <a:pt x="761" y="319"/>
                </a:cubicBezTo>
                <a:cubicBezTo>
                  <a:pt x="746" y="311"/>
                  <a:pt x="746" y="311"/>
                  <a:pt x="746" y="311"/>
                </a:cubicBezTo>
                <a:cubicBezTo>
                  <a:pt x="762" y="305"/>
                  <a:pt x="762" y="305"/>
                  <a:pt x="762" y="305"/>
                </a:cubicBezTo>
                <a:cubicBezTo>
                  <a:pt x="763" y="307"/>
                  <a:pt x="764" y="308"/>
                  <a:pt x="766" y="310"/>
                </a:cubicBezTo>
                <a:close/>
                <a:moveTo>
                  <a:pt x="760" y="320"/>
                </a:moveTo>
                <a:cubicBezTo>
                  <a:pt x="740" y="355"/>
                  <a:pt x="740" y="355"/>
                  <a:pt x="740" y="355"/>
                </a:cubicBezTo>
                <a:cubicBezTo>
                  <a:pt x="702" y="330"/>
                  <a:pt x="702" y="330"/>
                  <a:pt x="702" y="330"/>
                </a:cubicBezTo>
                <a:cubicBezTo>
                  <a:pt x="744" y="312"/>
                  <a:pt x="744" y="312"/>
                  <a:pt x="744" y="312"/>
                </a:cubicBezTo>
                <a:lnTo>
                  <a:pt x="760" y="320"/>
                </a:lnTo>
                <a:close/>
                <a:moveTo>
                  <a:pt x="701" y="329"/>
                </a:moveTo>
                <a:cubicBezTo>
                  <a:pt x="525" y="209"/>
                  <a:pt x="525" y="209"/>
                  <a:pt x="525" y="209"/>
                </a:cubicBezTo>
                <a:cubicBezTo>
                  <a:pt x="525" y="209"/>
                  <a:pt x="525" y="209"/>
                  <a:pt x="525" y="209"/>
                </a:cubicBezTo>
                <a:cubicBezTo>
                  <a:pt x="742" y="311"/>
                  <a:pt x="742" y="311"/>
                  <a:pt x="742" y="311"/>
                </a:cubicBezTo>
                <a:lnTo>
                  <a:pt x="701" y="329"/>
                </a:lnTo>
                <a:close/>
                <a:moveTo>
                  <a:pt x="505" y="214"/>
                </a:moveTo>
                <a:cubicBezTo>
                  <a:pt x="507" y="215"/>
                  <a:pt x="510" y="217"/>
                  <a:pt x="513" y="217"/>
                </a:cubicBezTo>
                <a:cubicBezTo>
                  <a:pt x="518" y="217"/>
                  <a:pt x="522" y="214"/>
                  <a:pt x="524" y="211"/>
                </a:cubicBezTo>
                <a:cubicBezTo>
                  <a:pt x="699" y="329"/>
                  <a:pt x="699" y="329"/>
                  <a:pt x="699" y="329"/>
                </a:cubicBezTo>
                <a:cubicBezTo>
                  <a:pt x="259" y="513"/>
                  <a:pt x="259" y="513"/>
                  <a:pt x="259" y="513"/>
                </a:cubicBezTo>
                <a:cubicBezTo>
                  <a:pt x="259" y="512"/>
                  <a:pt x="258" y="511"/>
                  <a:pt x="257" y="511"/>
                </a:cubicBezTo>
                <a:cubicBezTo>
                  <a:pt x="493" y="228"/>
                  <a:pt x="493" y="228"/>
                  <a:pt x="493" y="228"/>
                </a:cubicBezTo>
                <a:lnTo>
                  <a:pt x="505" y="214"/>
                </a:lnTo>
                <a:close/>
                <a:moveTo>
                  <a:pt x="260" y="514"/>
                </a:moveTo>
                <a:cubicBezTo>
                  <a:pt x="701" y="330"/>
                  <a:pt x="701" y="330"/>
                  <a:pt x="701" y="330"/>
                </a:cubicBezTo>
                <a:cubicBezTo>
                  <a:pt x="739" y="356"/>
                  <a:pt x="739" y="356"/>
                  <a:pt x="739" y="356"/>
                </a:cubicBezTo>
                <a:cubicBezTo>
                  <a:pt x="701" y="420"/>
                  <a:pt x="701" y="420"/>
                  <a:pt x="701" y="420"/>
                </a:cubicBezTo>
                <a:cubicBezTo>
                  <a:pt x="674" y="466"/>
                  <a:pt x="674" y="466"/>
                  <a:pt x="674" y="466"/>
                </a:cubicBezTo>
                <a:cubicBezTo>
                  <a:pt x="261" y="515"/>
                  <a:pt x="261" y="515"/>
                  <a:pt x="261" y="515"/>
                </a:cubicBezTo>
                <a:cubicBezTo>
                  <a:pt x="261" y="515"/>
                  <a:pt x="261" y="514"/>
                  <a:pt x="260" y="514"/>
                </a:cubicBezTo>
                <a:close/>
                <a:moveTo>
                  <a:pt x="566" y="665"/>
                </a:moveTo>
                <a:cubicBezTo>
                  <a:pt x="565" y="662"/>
                  <a:pt x="563" y="661"/>
                  <a:pt x="562" y="659"/>
                </a:cubicBezTo>
                <a:cubicBezTo>
                  <a:pt x="675" y="467"/>
                  <a:pt x="675" y="467"/>
                  <a:pt x="675" y="467"/>
                </a:cubicBezTo>
                <a:cubicBezTo>
                  <a:pt x="855" y="445"/>
                  <a:pt x="855" y="445"/>
                  <a:pt x="855" y="445"/>
                </a:cubicBezTo>
                <a:cubicBezTo>
                  <a:pt x="857" y="451"/>
                  <a:pt x="862" y="456"/>
                  <a:pt x="868" y="456"/>
                </a:cubicBezTo>
                <a:cubicBezTo>
                  <a:pt x="875" y="456"/>
                  <a:pt x="881" y="450"/>
                  <a:pt x="881" y="443"/>
                </a:cubicBezTo>
                <a:cubicBezTo>
                  <a:pt x="881" y="436"/>
                  <a:pt x="875" y="430"/>
                  <a:pt x="868" y="430"/>
                </a:cubicBezTo>
                <a:cubicBezTo>
                  <a:pt x="864" y="430"/>
                  <a:pt x="860" y="432"/>
                  <a:pt x="858" y="435"/>
                </a:cubicBezTo>
                <a:cubicBezTo>
                  <a:pt x="741" y="356"/>
                  <a:pt x="741" y="356"/>
                  <a:pt x="741" y="356"/>
                </a:cubicBezTo>
                <a:cubicBezTo>
                  <a:pt x="762" y="320"/>
                  <a:pt x="762" y="320"/>
                  <a:pt x="762" y="320"/>
                </a:cubicBezTo>
                <a:cubicBezTo>
                  <a:pt x="1080" y="470"/>
                  <a:pt x="1080" y="470"/>
                  <a:pt x="1080" y="470"/>
                </a:cubicBezTo>
                <a:cubicBezTo>
                  <a:pt x="1079" y="472"/>
                  <a:pt x="1079" y="473"/>
                  <a:pt x="1079" y="475"/>
                </a:cubicBezTo>
                <a:cubicBezTo>
                  <a:pt x="1079" y="476"/>
                  <a:pt x="1079" y="477"/>
                  <a:pt x="1079" y="479"/>
                </a:cubicBezTo>
                <a:cubicBezTo>
                  <a:pt x="786" y="585"/>
                  <a:pt x="786" y="585"/>
                  <a:pt x="786" y="585"/>
                </a:cubicBezTo>
                <a:lnTo>
                  <a:pt x="566" y="665"/>
                </a:lnTo>
                <a:close/>
                <a:moveTo>
                  <a:pt x="863" y="131"/>
                </a:moveTo>
                <a:cubicBezTo>
                  <a:pt x="864" y="132"/>
                  <a:pt x="866" y="132"/>
                  <a:pt x="868" y="132"/>
                </a:cubicBezTo>
                <a:cubicBezTo>
                  <a:pt x="870" y="132"/>
                  <a:pt x="872" y="131"/>
                  <a:pt x="874" y="130"/>
                </a:cubicBezTo>
                <a:cubicBezTo>
                  <a:pt x="1084" y="465"/>
                  <a:pt x="1084" y="465"/>
                  <a:pt x="1084" y="465"/>
                </a:cubicBezTo>
                <a:cubicBezTo>
                  <a:pt x="1084" y="465"/>
                  <a:pt x="1084" y="465"/>
                  <a:pt x="1083" y="465"/>
                </a:cubicBezTo>
                <a:cubicBezTo>
                  <a:pt x="835" y="184"/>
                  <a:pt x="835" y="184"/>
                  <a:pt x="835" y="184"/>
                </a:cubicBezTo>
                <a:lnTo>
                  <a:pt x="863" y="131"/>
                </a:lnTo>
                <a:close/>
                <a:moveTo>
                  <a:pt x="779" y="288"/>
                </a:moveTo>
                <a:cubicBezTo>
                  <a:pt x="777" y="287"/>
                  <a:pt x="775" y="286"/>
                  <a:pt x="773" y="286"/>
                </a:cubicBezTo>
                <a:cubicBezTo>
                  <a:pt x="766" y="286"/>
                  <a:pt x="761" y="292"/>
                  <a:pt x="761" y="299"/>
                </a:cubicBezTo>
                <a:cubicBezTo>
                  <a:pt x="761" y="301"/>
                  <a:pt x="761" y="302"/>
                  <a:pt x="761" y="303"/>
                </a:cubicBezTo>
                <a:cubicBezTo>
                  <a:pt x="744" y="311"/>
                  <a:pt x="744" y="311"/>
                  <a:pt x="744" y="311"/>
                </a:cubicBezTo>
                <a:cubicBezTo>
                  <a:pt x="525" y="207"/>
                  <a:pt x="525" y="207"/>
                  <a:pt x="525" y="207"/>
                </a:cubicBezTo>
                <a:cubicBezTo>
                  <a:pt x="526" y="206"/>
                  <a:pt x="526" y="205"/>
                  <a:pt x="526" y="204"/>
                </a:cubicBezTo>
                <a:cubicBezTo>
                  <a:pt x="526" y="200"/>
                  <a:pt x="524" y="196"/>
                  <a:pt x="521" y="194"/>
                </a:cubicBezTo>
                <a:cubicBezTo>
                  <a:pt x="673" y="2"/>
                  <a:pt x="673" y="2"/>
                  <a:pt x="673" y="2"/>
                </a:cubicBezTo>
                <a:cubicBezTo>
                  <a:pt x="833" y="184"/>
                  <a:pt x="833" y="184"/>
                  <a:pt x="833" y="184"/>
                </a:cubicBezTo>
                <a:lnTo>
                  <a:pt x="779" y="288"/>
                </a:lnTo>
                <a:close/>
                <a:moveTo>
                  <a:pt x="502" y="199"/>
                </a:moveTo>
                <a:cubicBezTo>
                  <a:pt x="502" y="199"/>
                  <a:pt x="501" y="199"/>
                  <a:pt x="501" y="200"/>
                </a:cubicBezTo>
                <a:cubicBezTo>
                  <a:pt x="161" y="139"/>
                  <a:pt x="161" y="139"/>
                  <a:pt x="161" y="139"/>
                </a:cubicBezTo>
                <a:cubicBezTo>
                  <a:pt x="161" y="138"/>
                  <a:pt x="161" y="138"/>
                  <a:pt x="161" y="137"/>
                </a:cubicBezTo>
                <a:cubicBezTo>
                  <a:pt x="161" y="130"/>
                  <a:pt x="155" y="124"/>
                  <a:pt x="148" y="124"/>
                </a:cubicBezTo>
                <a:cubicBezTo>
                  <a:pt x="145" y="124"/>
                  <a:pt x="142" y="126"/>
                  <a:pt x="139" y="128"/>
                </a:cubicBezTo>
                <a:cubicBezTo>
                  <a:pt x="19" y="4"/>
                  <a:pt x="19" y="4"/>
                  <a:pt x="19" y="4"/>
                </a:cubicBezTo>
                <a:lnTo>
                  <a:pt x="502" y="199"/>
                </a:lnTo>
                <a:close/>
                <a:moveTo>
                  <a:pt x="61" y="489"/>
                </a:moveTo>
                <a:cubicBezTo>
                  <a:pt x="59" y="487"/>
                  <a:pt x="57" y="485"/>
                  <a:pt x="54" y="484"/>
                </a:cubicBezTo>
                <a:cubicBezTo>
                  <a:pt x="145" y="150"/>
                  <a:pt x="145" y="150"/>
                  <a:pt x="145" y="150"/>
                </a:cubicBezTo>
                <a:cubicBezTo>
                  <a:pt x="146" y="150"/>
                  <a:pt x="147" y="150"/>
                  <a:pt x="148" y="150"/>
                </a:cubicBezTo>
                <a:cubicBezTo>
                  <a:pt x="154" y="150"/>
                  <a:pt x="159" y="146"/>
                  <a:pt x="160" y="140"/>
                </a:cubicBezTo>
                <a:cubicBezTo>
                  <a:pt x="501" y="201"/>
                  <a:pt x="501" y="201"/>
                  <a:pt x="501" y="201"/>
                </a:cubicBezTo>
                <a:cubicBezTo>
                  <a:pt x="501" y="202"/>
                  <a:pt x="500" y="203"/>
                  <a:pt x="500" y="204"/>
                </a:cubicBezTo>
                <a:cubicBezTo>
                  <a:pt x="500" y="206"/>
                  <a:pt x="501" y="208"/>
                  <a:pt x="502" y="209"/>
                </a:cubicBezTo>
                <a:lnTo>
                  <a:pt x="61" y="489"/>
                </a:lnTo>
                <a:close/>
                <a:moveTo>
                  <a:pt x="2" y="735"/>
                </a:moveTo>
                <a:cubicBezTo>
                  <a:pt x="239" y="528"/>
                  <a:pt x="239" y="528"/>
                  <a:pt x="239" y="528"/>
                </a:cubicBezTo>
                <a:cubicBezTo>
                  <a:pt x="241" y="531"/>
                  <a:pt x="245" y="534"/>
                  <a:pt x="249" y="534"/>
                </a:cubicBezTo>
                <a:cubicBezTo>
                  <a:pt x="252" y="744"/>
                  <a:pt x="252" y="744"/>
                  <a:pt x="252" y="744"/>
                </a:cubicBezTo>
                <a:cubicBezTo>
                  <a:pt x="251" y="744"/>
                  <a:pt x="251" y="744"/>
                  <a:pt x="250" y="744"/>
                </a:cubicBezTo>
                <a:cubicBezTo>
                  <a:pt x="244" y="744"/>
                  <a:pt x="238" y="749"/>
                  <a:pt x="237" y="755"/>
                </a:cubicBezTo>
                <a:lnTo>
                  <a:pt x="2" y="735"/>
                </a:lnTo>
                <a:close/>
                <a:moveTo>
                  <a:pt x="811" y="920"/>
                </a:moveTo>
                <a:cubicBezTo>
                  <a:pt x="811" y="921"/>
                  <a:pt x="810" y="921"/>
                  <a:pt x="810" y="922"/>
                </a:cubicBezTo>
                <a:cubicBezTo>
                  <a:pt x="262" y="759"/>
                  <a:pt x="262" y="759"/>
                  <a:pt x="262" y="759"/>
                </a:cubicBezTo>
                <a:cubicBezTo>
                  <a:pt x="263" y="758"/>
                  <a:pt x="263" y="758"/>
                  <a:pt x="263" y="757"/>
                </a:cubicBezTo>
                <a:cubicBezTo>
                  <a:pt x="263" y="751"/>
                  <a:pt x="259" y="746"/>
                  <a:pt x="253" y="744"/>
                </a:cubicBezTo>
                <a:cubicBezTo>
                  <a:pt x="251" y="534"/>
                  <a:pt x="251" y="534"/>
                  <a:pt x="251" y="534"/>
                </a:cubicBezTo>
                <a:cubicBezTo>
                  <a:pt x="255" y="534"/>
                  <a:pt x="259" y="531"/>
                  <a:pt x="261" y="527"/>
                </a:cubicBezTo>
                <a:lnTo>
                  <a:pt x="811" y="920"/>
                </a:lnTo>
                <a:close/>
                <a:moveTo>
                  <a:pt x="263" y="523"/>
                </a:moveTo>
                <a:cubicBezTo>
                  <a:pt x="263" y="522"/>
                  <a:pt x="263" y="522"/>
                  <a:pt x="263" y="521"/>
                </a:cubicBezTo>
                <a:cubicBezTo>
                  <a:pt x="263" y="520"/>
                  <a:pt x="262" y="518"/>
                  <a:pt x="262" y="517"/>
                </a:cubicBezTo>
                <a:cubicBezTo>
                  <a:pt x="673" y="467"/>
                  <a:pt x="673" y="467"/>
                  <a:pt x="673" y="467"/>
                </a:cubicBezTo>
                <a:cubicBezTo>
                  <a:pt x="560" y="658"/>
                  <a:pt x="560" y="658"/>
                  <a:pt x="560" y="658"/>
                </a:cubicBezTo>
                <a:cubicBezTo>
                  <a:pt x="558" y="657"/>
                  <a:pt x="556" y="657"/>
                  <a:pt x="554" y="657"/>
                </a:cubicBezTo>
                <a:cubicBezTo>
                  <a:pt x="549" y="657"/>
                  <a:pt x="545" y="660"/>
                  <a:pt x="543" y="663"/>
                </a:cubicBezTo>
                <a:lnTo>
                  <a:pt x="263" y="523"/>
                </a:lnTo>
                <a:close/>
                <a:moveTo>
                  <a:pt x="802" y="777"/>
                </a:moveTo>
                <a:cubicBezTo>
                  <a:pt x="798" y="777"/>
                  <a:pt x="794" y="779"/>
                  <a:pt x="792" y="782"/>
                </a:cubicBezTo>
                <a:cubicBezTo>
                  <a:pt x="566" y="675"/>
                  <a:pt x="566" y="675"/>
                  <a:pt x="566" y="675"/>
                </a:cubicBezTo>
                <a:cubicBezTo>
                  <a:pt x="567" y="673"/>
                  <a:pt x="567" y="671"/>
                  <a:pt x="567" y="670"/>
                </a:cubicBezTo>
                <a:cubicBezTo>
                  <a:pt x="567" y="668"/>
                  <a:pt x="567" y="667"/>
                  <a:pt x="566" y="666"/>
                </a:cubicBezTo>
                <a:cubicBezTo>
                  <a:pt x="777" y="590"/>
                  <a:pt x="777" y="590"/>
                  <a:pt x="777" y="590"/>
                </a:cubicBezTo>
                <a:cubicBezTo>
                  <a:pt x="1080" y="480"/>
                  <a:pt x="1080" y="480"/>
                  <a:pt x="1080" y="480"/>
                </a:cubicBezTo>
                <a:cubicBezTo>
                  <a:pt x="1080" y="481"/>
                  <a:pt x="1081" y="483"/>
                  <a:pt x="1082" y="484"/>
                </a:cubicBezTo>
                <a:cubicBezTo>
                  <a:pt x="812" y="781"/>
                  <a:pt x="812" y="781"/>
                  <a:pt x="812" y="781"/>
                </a:cubicBezTo>
                <a:cubicBezTo>
                  <a:pt x="809" y="778"/>
                  <a:pt x="806" y="777"/>
                  <a:pt x="802" y="777"/>
                </a:cubicBezTo>
                <a:close/>
              </a:path>
            </a:pathLst>
          </a:custGeom>
          <a:solidFill>
            <a:schemeClr val="tx2">
              <a:alpha val="2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70107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elcome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/>
          </p:cNvSpPr>
          <p:nvPr userDrawn="1"/>
        </p:nvSpPr>
        <p:spPr bwMode="auto">
          <a:xfrm flipH="1">
            <a:off x="-2381" y="3657600"/>
            <a:ext cx="9146381" cy="1485900"/>
          </a:xfrm>
          <a:custGeom>
            <a:avLst/>
            <a:gdLst>
              <a:gd name="T0" fmla="*/ 7682 w 7682"/>
              <a:gd name="T1" fmla="*/ 941 h 1248"/>
              <a:gd name="T2" fmla="*/ 0 w 7682"/>
              <a:gd name="T3" fmla="*/ 0 h 1248"/>
              <a:gd name="T4" fmla="*/ 0 w 7682"/>
              <a:gd name="T5" fmla="*/ 911 h 1248"/>
              <a:gd name="T6" fmla="*/ 0 w 7682"/>
              <a:gd name="T7" fmla="*/ 943 h 1248"/>
              <a:gd name="T8" fmla="*/ 0 w 7682"/>
              <a:gd name="T9" fmla="*/ 1248 h 1248"/>
              <a:gd name="T10" fmla="*/ 7682 w 7682"/>
              <a:gd name="T11" fmla="*/ 1248 h 1248"/>
              <a:gd name="T12" fmla="*/ 7682 w 7682"/>
              <a:gd name="T13" fmla="*/ 943 h 1248"/>
              <a:gd name="T14" fmla="*/ 7682 w 7682"/>
              <a:gd name="T15" fmla="*/ 941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82" h="1248">
                <a:moveTo>
                  <a:pt x="7682" y="941"/>
                </a:moveTo>
                <a:lnTo>
                  <a:pt x="0" y="0"/>
                </a:lnTo>
                <a:lnTo>
                  <a:pt x="0" y="911"/>
                </a:lnTo>
                <a:lnTo>
                  <a:pt x="0" y="943"/>
                </a:lnTo>
                <a:lnTo>
                  <a:pt x="0" y="1248"/>
                </a:lnTo>
                <a:lnTo>
                  <a:pt x="7682" y="1248"/>
                </a:lnTo>
                <a:lnTo>
                  <a:pt x="7682" y="943"/>
                </a:lnTo>
                <a:lnTo>
                  <a:pt x="7682" y="94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6CF9BB31-60D2-4BE9-92FE-A8798CD84CF0}" type="datetime1">
              <a:rPr lang="id-ID" smtClean="0"/>
              <a:t>18/05/2015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20990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337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6CF9BB31-60D2-4BE9-92FE-A8798CD84CF0}" type="datetime1">
              <a:rPr lang="id-ID" smtClean="0"/>
              <a:t>18/05/2015</a:t>
            </a:fld>
            <a:endParaRPr lang="id-ID"/>
          </a:p>
        </p:txBody>
      </p:sp>
      <p:sp>
        <p:nvSpPr>
          <p:cNvPr id="8" name="Oval 7"/>
          <p:cNvSpPr/>
          <p:nvPr userDrawn="1"/>
        </p:nvSpPr>
        <p:spPr>
          <a:xfrm>
            <a:off x="8655051" y="76200"/>
            <a:ext cx="336550" cy="3365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10" name="Rectangle 9"/>
          <p:cNvSpPr/>
          <p:nvPr userDrawn="1"/>
        </p:nvSpPr>
        <p:spPr>
          <a:xfrm>
            <a:off x="2997775" y="4717942"/>
            <a:ext cx="3146960" cy="3308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id-ID" sz="900" dirty="0" smtClean="0">
                <a:solidFill>
                  <a:schemeClr val="accent1"/>
                </a:solidFill>
              </a:rPr>
              <a:t>www.YourCompany.com</a:t>
            </a:r>
          </a:p>
          <a:p>
            <a:pPr algn="ctr"/>
            <a:r>
              <a:rPr lang="en-US" sz="800" dirty="0" smtClean="0">
                <a:solidFill>
                  <a:schemeClr val="tx2"/>
                </a:solidFill>
              </a:rPr>
              <a:t>© 2020 </a:t>
            </a:r>
            <a:r>
              <a:rPr lang="en-US" sz="800" dirty="0" err="1" smtClean="0">
                <a:solidFill>
                  <a:schemeClr val="tx2"/>
                </a:solidFill>
              </a:rPr>
              <a:t>Companyname</a:t>
            </a:r>
            <a:r>
              <a:rPr lang="en-US" sz="800" dirty="0" smtClean="0">
                <a:solidFill>
                  <a:schemeClr val="tx2"/>
                </a:solidFill>
              </a:rPr>
              <a:t> </a:t>
            </a:r>
            <a:r>
              <a:rPr lang="id-ID" sz="800" dirty="0" smtClean="0">
                <a:solidFill>
                  <a:schemeClr val="tx2"/>
                </a:solidFill>
              </a:rPr>
              <a:t>PowerPoint Business </a:t>
            </a:r>
            <a:r>
              <a:rPr lang="en-US" sz="800" dirty="0" smtClean="0">
                <a:solidFill>
                  <a:schemeClr val="tx2"/>
                </a:solidFill>
              </a:rPr>
              <a:t>Theme. All Rights Reserved. </a:t>
            </a:r>
            <a:endParaRPr lang="id-ID" sz="800" dirty="0" smtClean="0">
              <a:solidFill>
                <a:schemeClr val="tx2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49" y="100805"/>
            <a:ext cx="438151" cy="273844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7A5DDAD3-E743-4B29-A948-63E93E36D1BF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161124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Color for smart 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337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6CF9BB31-60D2-4BE9-92FE-A8798CD84CF0}" type="datetime1">
              <a:rPr lang="id-ID" smtClean="0"/>
              <a:t>18/05/2015</a:t>
            </a:fld>
            <a:endParaRPr lang="id-ID"/>
          </a:p>
        </p:txBody>
      </p:sp>
      <p:sp>
        <p:nvSpPr>
          <p:cNvPr id="8" name="Oval 7"/>
          <p:cNvSpPr/>
          <p:nvPr userDrawn="1"/>
        </p:nvSpPr>
        <p:spPr>
          <a:xfrm>
            <a:off x="8655051" y="76200"/>
            <a:ext cx="336550" cy="3365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10" name="Rectangle 9"/>
          <p:cNvSpPr/>
          <p:nvPr userDrawn="1"/>
        </p:nvSpPr>
        <p:spPr>
          <a:xfrm>
            <a:off x="2997775" y="4717942"/>
            <a:ext cx="3146960" cy="3308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id-ID" sz="900" dirty="0" smtClean="0">
                <a:solidFill>
                  <a:schemeClr val="accent1"/>
                </a:solidFill>
              </a:rPr>
              <a:t>www.YourCompany.com</a:t>
            </a:r>
          </a:p>
          <a:p>
            <a:pPr algn="ctr"/>
            <a:r>
              <a:rPr lang="en-US" sz="800" dirty="0" smtClean="0">
                <a:solidFill>
                  <a:schemeClr val="tx2"/>
                </a:solidFill>
              </a:rPr>
              <a:t>© 2020 </a:t>
            </a:r>
            <a:r>
              <a:rPr lang="en-US" sz="800" dirty="0" err="1" smtClean="0">
                <a:solidFill>
                  <a:schemeClr val="tx2"/>
                </a:solidFill>
              </a:rPr>
              <a:t>Companyname</a:t>
            </a:r>
            <a:r>
              <a:rPr lang="en-US" sz="800" dirty="0" smtClean="0">
                <a:solidFill>
                  <a:schemeClr val="tx2"/>
                </a:solidFill>
              </a:rPr>
              <a:t> </a:t>
            </a:r>
            <a:r>
              <a:rPr lang="id-ID" sz="800" dirty="0" smtClean="0">
                <a:solidFill>
                  <a:schemeClr val="tx2"/>
                </a:solidFill>
              </a:rPr>
              <a:t>PowerPoint Business </a:t>
            </a:r>
            <a:r>
              <a:rPr lang="en-US" sz="800" dirty="0" smtClean="0">
                <a:solidFill>
                  <a:schemeClr val="tx2"/>
                </a:solidFill>
              </a:rPr>
              <a:t>Theme. All Rights Reserved. </a:t>
            </a:r>
            <a:endParaRPr lang="id-ID" sz="800" dirty="0" smtClean="0">
              <a:solidFill>
                <a:schemeClr val="tx2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6782" y="1051322"/>
            <a:ext cx="1665685" cy="2947988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49" y="100805"/>
            <a:ext cx="438151" cy="273844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7A5DDAD3-E743-4B29-A948-63E93E36D1BF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275352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alf Color for smart 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25828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6CF9BB31-60D2-4BE9-92FE-A8798CD84CF0}" type="datetime1">
              <a:rPr lang="id-ID" smtClean="0"/>
              <a:t>18/05/2015</a:t>
            </a:fld>
            <a:endParaRPr lang="id-ID"/>
          </a:p>
        </p:txBody>
      </p:sp>
      <p:sp>
        <p:nvSpPr>
          <p:cNvPr id="8" name="Oval 7"/>
          <p:cNvSpPr/>
          <p:nvPr userDrawn="1"/>
        </p:nvSpPr>
        <p:spPr>
          <a:xfrm>
            <a:off x="8655051" y="76200"/>
            <a:ext cx="336550" cy="3365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42353" y="100805"/>
            <a:ext cx="361950" cy="273844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7A5DDAD3-E743-4B29-A948-63E93E36D1BF}" type="slidenum">
              <a:rPr lang="id-ID" smtClean="0"/>
              <a:pPr/>
              <a:t>‹#›</a:t>
            </a:fld>
            <a:endParaRPr lang="id-ID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2997775" y="4717942"/>
            <a:ext cx="3146960" cy="3308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id-ID" sz="900" dirty="0" smtClean="0">
                <a:solidFill>
                  <a:schemeClr val="accent1"/>
                </a:solidFill>
              </a:rPr>
              <a:t>www.YourCompany.com</a:t>
            </a:r>
          </a:p>
          <a:p>
            <a:pPr algn="ctr"/>
            <a:r>
              <a:rPr lang="en-US" sz="800" dirty="0" smtClean="0">
                <a:solidFill>
                  <a:schemeClr val="tx2"/>
                </a:solidFill>
              </a:rPr>
              <a:t>© 2020 </a:t>
            </a:r>
            <a:r>
              <a:rPr lang="en-US" sz="800" dirty="0" err="1" smtClean="0">
                <a:solidFill>
                  <a:schemeClr val="tx2"/>
                </a:solidFill>
              </a:rPr>
              <a:t>Companyname</a:t>
            </a:r>
            <a:r>
              <a:rPr lang="en-US" sz="800" dirty="0" smtClean="0">
                <a:solidFill>
                  <a:schemeClr val="tx2"/>
                </a:solidFill>
              </a:rPr>
              <a:t> </a:t>
            </a:r>
            <a:r>
              <a:rPr lang="id-ID" sz="800" dirty="0" smtClean="0">
                <a:solidFill>
                  <a:schemeClr val="tx2"/>
                </a:solidFill>
              </a:rPr>
              <a:t>PowerPoint Business </a:t>
            </a:r>
            <a:r>
              <a:rPr lang="en-US" sz="800" dirty="0" smtClean="0">
                <a:solidFill>
                  <a:schemeClr val="tx2"/>
                </a:solidFill>
              </a:rPr>
              <a:t>Theme. All Rights Reserved. </a:t>
            </a:r>
            <a:endParaRPr lang="id-ID" sz="800" dirty="0" smtClean="0">
              <a:solidFill>
                <a:schemeClr val="tx2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6782" y="1051322"/>
            <a:ext cx="1665685" cy="2947988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44645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orma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68500"/>
            <a:ext cx="9144000" cy="337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6CF9BB31-60D2-4BE9-92FE-A8798CD84CF0}" type="datetime1">
              <a:rPr lang="id-ID" smtClean="0"/>
              <a:t>18/05/2015</a:t>
            </a:fld>
            <a:endParaRPr lang="id-ID"/>
          </a:p>
        </p:txBody>
      </p:sp>
      <p:sp>
        <p:nvSpPr>
          <p:cNvPr id="8" name="Oval 7"/>
          <p:cNvSpPr/>
          <p:nvPr userDrawn="1"/>
        </p:nvSpPr>
        <p:spPr>
          <a:xfrm>
            <a:off x="8655051" y="76200"/>
            <a:ext cx="336550" cy="3365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6" name="Rectangle 5"/>
          <p:cNvSpPr/>
          <p:nvPr userDrawn="1"/>
        </p:nvSpPr>
        <p:spPr>
          <a:xfrm>
            <a:off x="2997775" y="4717942"/>
            <a:ext cx="3146960" cy="3308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id-ID" sz="900" dirty="0" smtClean="0">
                <a:solidFill>
                  <a:schemeClr val="tx1"/>
                </a:solidFill>
              </a:rPr>
              <a:t>www.YourCompany.com</a:t>
            </a:r>
          </a:p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© 2020 </a:t>
            </a:r>
            <a:r>
              <a:rPr lang="en-US" sz="800" dirty="0" err="1" smtClean="0">
                <a:solidFill>
                  <a:schemeClr val="bg1"/>
                </a:solidFill>
              </a:rPr>
              <a:t>Companyname</a:t>
            </a:r>
            <a:r>
              <a:rPr lang="en-US" sz="800" dirty="0" smtClean="0">
                <a:solidFill>
                  <a:schemeClr val="bg1"/>
                </a:solidFill>
              </a:rPr>
              <a:t> </a:t>
            </a:r>
            <a:r>
              <a:rPr lang="id-ID" sz="800" dirty="0" smtClean="0">
                <a:solidFill>
                  <a:schemeClr val="bg1"/>
                </a:solidFill>
              </a:rPr>
              <a:t>PowerPoint Business </a:t>
            </a:r>
            <a:r>
              <a:rPr lang="en-US" sz="800" dirty="0" smtClean="0">
                <a:solidFill>
                  <a:schemeClr val="bg1"/>
                </a:solidFill>
              </a:rPr>
              <a:t>Theme. All Rights Reserved. </a:t>
            </a:r>
            <a:endParaRPr lang="id-ID" sz="800" dirty="0" smtClean="0">
              <a:solidFill>
                <a:schemeClr val="bg1"/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49" y="100805"/>
            <a:ext cx="438151" cy="273844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7A5DDAD3-E743-4B29-A948-63E93E36D1BF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26910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Col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36504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6CF9BB31-60D2-4BE9-92FE-A8798CD84CF0}" type="datetime1">
              <a:rPr lang="id-ID" smtClean="0"/>
              <a:t>18/05/2015</a:t>
            </a:fld>
            <a:endParaRPr lang="id-ID"/>
          </a:p>
        </p:txBody>
      </p:sp>
      <p:sp>
        <p:nvSpPr>
          <p:cNvPr id="10" name="Rectangle 9"/>
          <p:cNvSpPr/>
          <p:nvPr userDrawn="1"/>
        </p:nvSpPr>
        <p:spPr>
          <a:xfrm>
            <a:off x="2997775" y="4717942"/>
            <a:ext cx="3146960" cy="3308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id-ID" sz="900" dirty="0" smtClean="0">
                <a:solidFill>
                  <a:schemeClr val="accent1"/>
                </a:solidFill>
              </a:rPr>
              <a:t>www.YourCompany.com</a:t>
            </a:r>
          </a:p>
          <a:p>
            <a:pPr algn="ctr"/>
            <a:r>
              <a:rPr lang="en-US" sz="800" dirty="0" smtClean="0">
                <a:solidFill>
                  <a:schemeClr val="tx2"/>
                </a:solidFill>
              </a:rPr>
              <a:t>© 2020 </a:t>
            </a:r>
            <a:r>
              <a:rPr lang="en-US" sz="800" dirty="0" err="1" smtClean="0">
                <a:solidFill>
                  <a:schemeClr val="tx2"/>
                </a:solidFill>
              </a:rPr>
              <a:t>Companyname</a:t>
            </a:r>
            <a:r>
              <a:rPr lang="en-US" sz="800" dirty="0" smtClean="0">
                <a:solidFill>
                  <a:schemeClr val="tx2"/>
                </a:solidFill>
              </a:rPr>
              <a:t> </a:t>
            </a:r>
            <a:r>
              <a:rPr lang="id-ID" sz="800" dirty="0" smtClean="0">
                <a:solidFill>
                  <a:schemeClr val="tx2"/>
                </a:solidFill>
              </a:rPr>
              <a:t>PowerPoint Business </a:t>
            </a:r>
            <a:r>
              <a:rPr lang="en-US" sz="800" dirty="0" smtClean="0">
                <a:solidFill>
                  <a:schemeClr val="tx2"/>
                </a:solidFill>
              </a:rPr>
              <a:t>Theme. All Rights Reserved. </a:t>
            </a:r>
            <a:endParaRPr lang="id-ID" sz="8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338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alf Col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-1"/>
            <a:ext cx="9144000" cy="51435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786817" y="1077904"/>
            <a:ext cx="2383895" cy="3108722"/>
          </a:xfrm>
        </p:spPr>
      </p:sp>
    </p:spTree>
    <p:extLst>
      <p:ext uri="{BB962C8B-B14F-4D97-AF65-F5344CB8AC3E}">
        <p14:creationId xmlns:p14="http://schemas.microsoft.com/office/powerpoint/2010/main" val="1947743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alf Color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5271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verse Color Bub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6CF9BB31-60D2-4BE9-92FE-A8798CD84CF0}" type="datetime1">
              <a:rPr lang="id-ID" smtClean="0"/>
              <a:t>18/05/2015</a:t>
            </a:fld>
            <a:endParaRPr lang="id-ID"/>
          </a:p>
        </p:txBody>
      </p:sp>
      <p:sp>
        <p:nvSpPr>
          <p:cNvPr id="8" name="Oval 7"/>
          <p:cNvSpPr/>
          <p:nvPr userDrawn="1"/>
        </p:nvSpPr>
        <p:spPr>
          <a:xfrm>
            <a:off x="8655051" y="76200"/>
            <a:ext cx="336550" cy="3365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10" name="Rectangle 9"/>
          <p:cNvSpPr/>
          <p:nvPr userDrawn="1"/>
        </p:nvSpPr>
        <p:spPr>
          <a:xfrm>
            <a:off x="2997775" y="4717942"/>
            <a:ext cx="3146960" cy="3308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id-ID" sz="900" dirty="0" smtClean="0">
                <a:solidFill>
                  <a:schemeClr val="accent1"/>
                </a:solidFill>
              </a:rPr>
              <a:t>www.YourCompany.com</a:t>
            </a:r>
          </a:p>
          <a:p>
            <a:pPr algn="ctr"/>
            <a:r>
              <a:rPr lang="en-US" sz="800" dirty="0" smtClean="0">
                <a:solidFill>
                  <a:schemeClr val="tx2"/>
                </a:solidFill>
              </a:rPr>
              <a:t>© 2020 </a:t>
            </a:r>
            <a:r>
              <a:rPr lang="en-US" sz="800" dirty="0" err="1" smtClean="0">
                <a:solidFill>
                  <a:schemeClr val="tx2"/>
                </a:solidFill>
              </a:rPr>
              <a:t>Companyname</a:t>
            </a:r>
            <a:r>
              <a:rPr lang="en-US" sz="800" dirty="0" smtClean="0">
                <a:solidFill>
                  <a:schemeClr val="tx2"/>
                </a:solidFill>
              </a:rPr>
              <a:t> </a:t>
            </a:r>
            <a:r>
              <a:rPr lang="id-ID" sz="800" dirty="0" smtClean="0">
                <a:solidFill>
                  <a:schemeClr val="tx2"/>
                </a:solidFill>
              </a:rPr>
              <a:t>PowerPoint Business </a:t>
            </a:r>
            <a:r>
              <a:rPr lang="en-US" sz="800" dirty="0" smtClean="0">
                <a:solidFill>
                  <a:schemeClr val="tx2"/>
                </a:solidFill>
              </a:rPr>
              <a:t>Theme. All Rights Reserved. </a:t>
            </a:r>
            <a:endParaRPr lang="id-ID" sz="800" dirty="0" smtClean="0">
              <a:solidFill>
                <a:schemeClr val="tx2"/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49" y="100805"/>
            <a:ext cx="438151" cy="273844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7A5DDAD3-E743-4B29-A948-63E93E36D1BF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92896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verse Color Bub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6CF9BB31-60D2-4BE9-92FE-A8798CD84CF0}" type="datetime1">
              <a:rPr lang="id-ID" smtClean="0"/>
              <a:t>18/05/2015</a:t>
            </a:fld>
            <a:endParaRPr lang="id-ID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4572000" cy="1709100"/>
          </a:xfrm>
        </p:spPr>
        <p:txBody>
          <a:bodyPr/>
          <a:lstStyle/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572000" y="1719281"/>
            <a:ext cx="4572000" cy="17091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-746" y="3434568"/>
            <a:ext cx="4572000" cy="17091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2618924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6CF9BB31-60D2-4BE9-92FE-A8798CD84CF0}" type="datetime1">
              <a:rPr lang="id-ID" smtClean="0"/>
              <a:t>18/05/2015</a:t>
            </a:fld>
            <a:endParaRPr lang="id-ID"/>
          </a:p>
        </p:txBody>
      </p:sp>
      <p:sp>
        <p:nvSpPr>
          <p:cNvPr id="8" name="Oval 7"/>
          <p:cNvSpPr/>
          <p:nvPr userDrawn="1"/>
        </p:nvSpPr>
        <p:spPr>
          <a:xfrm>
            <a:off x="8655051" y="76200"/>
            <a:ext cx="336550" cy="3365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23300" y="100805"/>
            <a:ext cx="412751" cy="273844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7A5DDAD3-E743-4B29-A948-63E93E36D1BF}" type="slidenum">
              <a:rPr lang="id-ID" smtClean="0"/>
              <a:pPr/>
              <a:t>‹#›</a:t>
            </a:fld>
            <a:endParaRPr lang="id-ID" dirty="0"/>
          </a:p>
        </p:txBody>
      </p:sp>
      <p:sp>
        <p:nvSpPr>
          <p:cNvPr id="2" name="Rectangle 1"/>
          <p:cNvSpPr/>
          <p:nvPr userDrawn="1"/>
        </p:nvSpPr>
        <p:spPr>
          <a:xfrm>
            <a:off x="2997775" y="4717942"/>
            <a:ext cx="3146960" cy="3308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id-ID" sz="900" dirty="0" smtClean="0">
                <a:solidFill>
                  <a:schemeClr val="accent1"/>
                </a:solidFill>
              </a:rPr>
              <a:t>www.YourCompany.com</a:t>
            </a:r>
          </a:p>
          <a:p>
            <a:pPr algn="ctr"/>
            <a:r>
              <a:rPr lang="en-US" sz="800" dirty="0" smtClean="0">
                <a:solidFill>
                  <a:schemeClr val="tx2"/>
                </a:solidFill>
              </a:rPr>
              <a:t>© 2020 </a:t>
            </a:r>
            <a:r>
              <a:rPr lang="en-US" sz="800" dirty="0" err="1" smtClean="0">
                <a:solidFill>
                  <a:schemeClr val="tx2"/>
                </a:solidFill>
              </a:rPr>
              <a:t>Companyname</a:t>
            </a:r>
            <a:r>
              <a:rPr lang="en-US" sz="800" dirty="0" smtClean="0">
                <a:solidFill>
                  <a:schemeClr val="tx2"/>
                </a:solidFill>
              </a:rPr>
              <a:t> </a:t>
            </a:r>
            <a:r>
              <a:rPr lang="id-ID" sz="800" dirty="0" smtClean="0">
                <a:solidFill>
                  <a:schemeClr val="tx2"/>
                </a:solidFill>
              </a:rPr>
              <a:t>PowerPoint Business </a:t>
            </a:r>
            <a:r>
              <a:rPr lang="en-US" sz="800" dirty="0" smtClean="0">
                <a:solidFill>
                  <a:schemeClr val="tx2"/>
                </a:solidFill>
              </a:rPr>
              <a:t>Theme. All Rights Reserved. </a:t>
            </a:r>
            <a:endParaRPr lang="id-ID" sz="800" dirty="0" smtClean="0">
              <a:solidFill>
                <a:schemeClr val="tx2"/>
              </a:solidFill>
            </a:endParaRPr>
          </a:p>
        </p:txBody>
      </p:sp>
      <p:sp>
        <p:nvSpPr>
          <p:cNvPr id="6" name="Freeform 71"/>
          <p:cNvSpPr>
            <a:spLocks noEditPoints="1"/>
          </p:cNvSpPr>
          <p:nvPr userDrawn="1"/>
        </p:nvSpPr>
        <p:spPr bwMode="auto">
          <a:xfrm rot="5217264">
            <a:off x="-1186012" y="-523272"/>
            <a:ext cx="3428705" cy="2917880"/>
          </a:xfrm>
          <a:custGeom>
            <a:avLst/>
            <a:gdLst>
              <a:gd name="T0" fmla="*/ 881 w 1104"/>
              <a:gd name="T1" fmla="*/ 119 h 938"/>
              <a:gd name="T2" fmla="*/ 834 w 1104"/>
              <a:gd name="T3" fmla="*/ 182 h 938"/>
              <a:gd name="T4" fmla="*/ 513 w 1104"/>
              <a:gd name="T5" fmla="*/ 191 h 938"/>
              <a:gd name="T6" fmla="*/ 17 w 1104"/>
              <a:gd name="T7" fmla="*/ 1 h 938"/>
              <a:gd name="T8" fmla="*/ 16 w 1104"/>
              <a:gd name="T9" fmla="*/ 2 h 938"/>
              <a:gd name="T10" fmla="*/ 135 w 1104"/>
              <a:gd name="T11" fmla="*/ 137 h 938"/>
              <a:gd name="T12" fmla="*/ 37 w 1104"/>
              <a:gd name="T13" fmla="*/ 496 h 938"/>
              <a:gd name="T14" fmla="*/ 502 w 1104"/>
              <a:gd name="T15" fmla="*/ 210 h 938"/>
              <a:gd name="T16" fmla="*/ 250 w 1104"/>
              <a:gd name="T17" fmla="*/ 509 h 938"/>
              <a:gd name="T18" fmla="*/ 1 w 1104"/>
              <a:gd name="T19" fmla="*/ 735 h 938"/>
              <a:gd name="T20" fmla="*/ 250 w 1104"/>
              <a:gd name="T21" fmla="*/ 770 h 938"/>
              <a:gd name="T22" fmla="*/ 823 w 1104"/>
              <a:gd name="T23" fmla="*/ 938 h 938"/>
              <a:gd name="T24" fmla="*/ 262 w 1104"/>
              <a:gd name="T25" fmla="*/ 525 h 938"/>
              <a:gd name="T26" fmla="*/ 554 w 1104"/>
              <a:gd name="T27" fmla="*/ 682 h 938"/>
              <a:gd name="T28" fmla="*/ 802 w 1104"/>
              <a:gd name="T29" fmla="*/ 802 h 938"/>
              <a:gd name="T30" fmla="*/ 1091 w 1104"/>
              <a:gd name="T31" fmla="*/ 488 h 938"/>
              <a:gd name="T32" fmla="*/ 763 w 1104"/>
              <a:gd name="T33" fmla="*/ 319 h 938"/>
              <a:gd name="T34" fmla="*/ 780 w 1104"/>
              <a:gd name="T35" fmla="*/ 288 h 938"/>
              <a:gd name="T36" fmla="*/ 855 w 1104"/>
              <a:gd name="T37" fmla="*/ 444 h 938"/>
              <a:gd name="T38" fmla="*/ 857 w 1104"/>
              <a:gd name="T39" fmla="*/ 437 h 938"/>
              <a:gd name="T40" fmla="*/ 761 w 1104"/>
              <a:gd name="T41" fmla="*/ 319 h 938"/>
              <a:gd name="T42" fmla="*/ 760 w 1104"/>
              <a:gd name="T43" fmla="*/ 320 h 938"/>
              <a:gd name="T44" fmla="*/ 760 w 1104"/>
              <a:gd name="T45" fmla="*/ 320 h 938"/>
              <a:gd name="T46" fmla="*/ 742 w 1104"/>
              <a:gd name="T47" fmla="*/ 311 h 938"/>
              <a:gd name="T48" fmla="*/ 524 w 1104"/>
              <a:gd name="T49" fmla="*/ 211 h 938"/>
              <a:gd name="T50" fmla="*/ 493 w 1104"/>
              <a:gd name="T51" fmla="*/ 228 h 938"/>
              <a:gd name="T52" fmla="*/ 739 w 1104"/>
              <a:gd name="T53" fmla="*/ 356 h 938"/>
              <a:gd name="T54" fmla="*/ 260 w 1104"/>
              <a:gd name="T55" fmla="*/ 514 h 938"/>
              <a:gd name="T56" fmla="*/ 855 w 1104"/>
              <a:gd name="T57" fmla="*/ 445 h 938"/>
              <a:gd name="T58" fmla="*/ 858 w 1104"/>
              <a:gd name="T59" fmla="*/ 435 h 938"/>
              <a:gd name="T60" fmla="*/ 1079 w 1104"/>
              <a:gd name="T61" fmla="*/ 475 h 938"/>
              <a:gd name="T62" fmla="*/ 863 w 1104"/>
              <a:gd name="T63" fmla="*/ 131 h 938"/>
              <a:gd name="T64" fmla="*/ 1083 w 1104"/>
              <a:gd name="T65" fmla="*/ 465 h 938"/>
              <a:gd name="T66" fmla="*/ 773 w 1104"/>
              <a:gd name="T67" fmla="*/ 286 h 938"/>
              <a:gd name="T68" fmla="*/ 525 w 1104"/>
              <a:gd name="T69" fmla="*/ 207 h 938"/>
              <a:gd name="T70" fmla="*/ 833 w 1104"/>
              <a:gd name="T71" fmla="*/ 184 h 938"/>
              <a:gd name="T72" fmla="*/ 161 w 1104"/>
              <a:gd name="T73" fmla="*/ 139 h 938"/>
              <a:gd name="T74" fmla="*/ 19 w 1104"/>
              <a:gd name="T75" fmla="*/ 4 h 938"/>
              <a:gd name="T76" fmla="*/ 145 w 1104"/>
              <a:gd name="T77" fmla="*/ 150 h 938"/>
              <a:gd name="T78" fmla="*/ 500 w 1104"/>
              <a:gd name="T79" fmla="*/ 204 h 938"/>
              <a:gd name="T80" fmla="*/ 239 w 1104"/>
              <a:gd name="T81" fmla="*/ 528 h 938"/>
              <a:gd name="T82" fmla="*/ 237 w 1104"/>
              <a:gd name="T83" fmla="*/ 755 h 938"/>
              <a:gd name="T84" fmla="*/ 262 w 1104"/>
              <a:gd name="T85" fmla="*/ 759 h 938"/>
              <a:gd name="T86" fmla="*/ 261 w 1104"/>
              <a:gd name="T87" fmla="*/ 527 h 938"/>
              <a:gd name="T88" fmla="*/ 262 w 1104"/>
              <a:gd name="T89" fmla="*/ 517 h 938"/>
              <a:gd name="T90" fmla="*/ 543 w 1104"/>
              <a:gd name="T91" fmla="*/ 663 h 938"/>
              <a:gd name="T92" fmla="*/ 566 w 1104"/>
              <a:gd name="T93" fmla="*/ 675 h 938"/>
              <a:gd name="T94" fmla="*/ 1080 w 1104"/>
              <a:gd name="T95" fmla="*/ 480 h 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04" h="938">
                <a:moveTo>
                  <a:pt x="1091" y="462"/>
                </a:moveTo>
                <a:cubicBezTo>
                  <a:pt x="1089" y="462"/>
                  <a:pt x="1087" y="463"/>
                  <a:pt x="1085" y="464"/>
                </a:cubicBezTo>
                <a:cubicBezTo>
                  <a:pt x="875" y="130"/>
                  <a:pt x="875" y="130"/>
                  <a:pt x="875" y="130"/>
                </a:cubicBezTo>
                <a:cubicBezTo>
                  <a:pt x="879" y="127"/>
                  <a:pt x="881" y="123"/>
                  <a:pt x="881" y="119"/>
                </a:cubicBezTo>
                <a:cubicBezTo>
                  <a:pt x="881" y="112"/>
                  <a:pt x="875" y="106"/>
                  <a:pt x="868" y="106"/>
                </a:cubicBezTo>
                <a:cubicBezTo>
                  <a:pt x="861" y="106"/>
                  <a:pt x="855" y="112"/>
                  <a:pt x="855" y="119"/>
                </a:cubicBezTo>
                <a:cubicBezTo>
                  <a:pt x="855" y="124"/>
                  <a:pt x="858" y="128"/>
                  <a:pt x="861" y="130"/>
                </a:cubicBezTo>
                <a:cubicBezTo>
                  <a:pt x="834" y="182"/>
                  <a:pt x="834" y="182"/>
                  <a:pt x="834" y="182"/>
                </a:cubicBezTo>
                <a:cubicBezTo>
                  <a:pt x="674" y="1"/>
                  <a:pt x="674" y="1"/>
                  <a:pt x="674" y="1"/>
                </a:cubicBezTo>
                <a:cubicBezTo>
                  <a:pt x="673" y="0"/>
                  <a:pt x="673" y="0"/>
                  <a:pt x="673" y="0"/>
                </a:cubicBezTo>
                <a:cubicBezTo>
                  <a:pt x="520" y="193"/>
                  <a:pt x="520" y="193"/>
                  <a:pt x="520" y="193"/>
                </a:cubicBezTo>
                <a:cubicBezTo>
                  <a:pt x="518" y="192"/>
                  <a:pt x="516" y="191"/>
                  <a:pt x="513" y="191"/>
                </a:cubicBezTo>
                <a:cubicBezTo>
                  <a:pt x="509" y="191"/>
                  <a:pt x="505" y="194"/>
                  <a:pt x="502" y="197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6" y="1"/>
                  <a:pt x="16" y="1"/>
                  <a:pt x="16" y="1"/>
                </a:cubicBezTo>
                <a:cubicBezTo>
                  <a:pt x="16" y="1"/>
                  <a:pt x="16" y="1"/>
                  <a:pt x="16" y="1"/>
                </a:cubicBezTo>
                <a:cubicBezTo>
                  <a:pt x="16" y="2"/>
                  <a:pt x="16" y="2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38" y="129"/>
                  <a:pt x="138" y="129"/>
                  <a:pt x="138" y="129"/>
                </a:cubicBezTo>
                <a:cubicBezTo>
                  <a:pt x="136" y="131"/>
                  <a:pt x="135" y="134"/>
                  <a:pt x="135" y="137"/>
                </a:cubicBezTo>
                <a:cubicBezTo>
                  <a:pt x="135" y="143"/>
                  <a:pt x="139" y="147"/>
                  <a:pt x="144" y="149"/>
                </a:cubicBezTo>
                <a:cubicBezTo>
                  <a:pt x="52" y="484"/>
                  <a:pt x="52" y="484"/>
                  <a:pt x="52" y="484"/>
                </a:cubicBezTo>
                <a:cubicBezTo>
                  <a:pt x="52" y="484"/>
                  <a:pt x="51" y="483"/>
                  <a:pt x="50" y="483"/>
                </a:cubicBezTo>
                <a:cubicBezTo>
                  <a:pt x="43" y="483"/>
                  <a:pt x="37" y="489"/>
                  <a:pt x="37" y="496"/>
                </a:cubicBezTo>
                <a:cubicBezTo>
                  <a:pt x="37" y="503"/>
                  <a:pt x="43" y="509"/>
                  <a:pt x="50" y="509"/>
                </a:cubicBezTo>
                <a:cubicBezTo>
                  <a:pt x="57" y="509"/>
                  <a:pt x="63" y="503"/>
                  <a:pt x="63" y="496"/>
                </a:cubicBezTo>
                <a:cubicBezTo>
                  <a:pt x="63" y="494"/>
                  <a:pt x="62" y="492"/>
                  <a:pt x="61" y="490"/>
                </a:cubicBezTo>
                <a:cubicBezTo>
                  <a:pt x="502" y="210"/>
                  <a:pt x="502" y="210"/>
                  <a:pt x="502" y="210"/>
                </a:cubicBezTo>
                <a:cubicBezTo>
                  <a:pt x="503" y="211"/>
                  <a:pt x="503" y="212"/>
                  <a:pt x="504" y="213"/>
                </a:cubicBezTo>
                <a:cubicBezTo>
                  <a:pt x="495" y="224"/>
                  <a:pt x="495" y="224"/>
                  <a:pt x="495" y="224"/>
                </a:cubicBezTo>
                <a:cubicBezTo>
                  <a:pt x="255" y="510"/>
                  <a:pt x="255" y="510"/>
                  <a:pt x="255" y="510"/>
                </a:cubicBezTo>
                <a:cubicBezTo>
                  <a:pt x="254" y="509"/>
                  <a:pt x="252" y="509"/>
                  <a:pt x="250" y="509"/>
                </a:cubicBezTo>
                <a:cubicBezTo>
                  <a:pt x="243" y="509"/>
                  <a:pt x="237" y="514"/>
                  <a:pt x="237" y="521"/>
                </a:cubicBezTo>
                <a:cubicBezTo>
                  <a:pt x="237" y="523"/>
                  <a:pt x="238" y="525"/>
                  <a:pt x="238" y="527"/>
                </a:cubicBezTo>
                <a:cubicBezTo>
                  <a:pt x="0" y="735"/>
                  <a:pt x="0" y="735"/>
                  <a:pt x="0" y="735"/>
                </a:cubicBezTo>
                <a:cubicBezTo>
                  <a:pt x="1" y="735"/>
                  <a:pt x="1" y="735"/>
                  <a:pt x="1" y="735"/>
                </a:cubicBezTo>
                <a:cubicBezTo>
                  <a:pt x="1" y="736"/>
                  <a:pt x="1" y="736"/>
                  <a:pt x="1" y="736"/>
                </a:cubicBezTo>
                <a:cubicBezTo>
                  <a:pt x="237" y="756"/>
                  <a:pt x="237" y="756"/>
                  <a:pt x="237" y="756"/>
                </a:cubicBezTo>
                <a:cubicBezTo>
                  <a:pt x="237" y="756"/>
                  <a:pt x="237" y="757"/>
                  <a:pt x="237" y="757"/>
                </a:cubicBezTo>
                <a:cubicBezTo>
                  <a:pt x="237" y="764"/>
                  <a:pt x="243" y="770"/>
                  <a:pt x="250" y="770"/>
                </a:cubicBezTo>
                <a:cubicBezTo>
                  <a:pt x="256" y="770"/>
                  <a:pt x="260" y="766"/>
                  <a:pt x="262" y="760"/>
                </a:cubicBezTo>
                <a:cubicBezTo>
                  <a:pt x="810" y="923"/>
                  <a:pt x="810" y="923"/>
                  <a:pt x="810" y="923"/>
                </a:cubicBezTo>
                <a:cubicBezTo>
                  <a:pt x="810" y="924"/>
                  <a:pt x="810" y="924"/>
                  <a:pt x="810" y="925"/>
                </a:cubicBezTo>
                <a:cubicBezTo>
                  <a:pt x="810" y="932"/>
                  <a:pt x="816" y="938"/>
                  <a:pt x="823" y="938"/>
                </a:cubicBezTo>
                <a:cubicBezTo>
                  <a:pt x="830" y="938"/>
                  <a:pt x="835" y="932"/>
                  <a:pt x="835" y="925"/>
                </a:cubicBezTo>
                <a:cubicBezTo>
                  <a:pt x="835" y="918"/>
                  <a:pt x="830" y="912"/>
                  <a:pt x="823" y="912"/>
                </a:cubicBezTo>
                <a:cubicBezTo>
                  <a:pt x="818" y="912"/>
                  <a:pt x="814" y="915"/>
                  <a:pt x="811" y="919"/>
                </a:cubicBezTo>
                <a:cubicBezTo>
                  <a:pt x="262" y="525"/>
                  <a:pt x="262" y="525"/>
                  <a:pt x="262" y="525"/>
                </a:cubicBezTo>
                <a:cubicBezTo>
                  <a:pt x="262" y="525"/>
                  <a:pt x="262" y="525"/>
                  <a:pt x="262" y="525"/>
                </a:cubicBezTo>
                <a:cubicBezTo>
                  <a:pt x="542" y="665"/>
                  <a:pt x="542" y="665"/>
                  <a:pt x="542" y="665"/>
                </a:cubicBezTo>
                <a:cubicBezTo>
                  <a:pt x="542" y="666"/>
                  <a:pt x="541" y="668"/>
                  <a:pt x="541" y="670"/>
                </a:cubicBezTo>
                <a:cubicBezTo>
                  <a:pt x="541" y="677"/>
                  <a:pt x="547" y="682"/>
                  <a:pt x="554" y="682"/>
                </a:cubicBezTo>
                <a:cubicBezTo>
                  <a:pt x="559" y="682"/>
                  <a:pt x="563" y="680"/>
                  <a:pt x="565" y="676"/>
                </a:cubicBezTo>
                <a:cubicBezTo>
                  <a:pt x="791" y="784"/>
                  <a:pt x="791" y="784"/>
                  <a:pt x="791" y="784"/>
                </a:cubicBezTo>
                <a:cubicBezTo>
                  <a:pt x="790" y="785"/>
                  <a:pt x="790" y="787"/>
                  <a:pt x="790" y="789"/>
                </a:cubicBezTo>
                <a:cubicBezTo>
                  <a:pt x="790" y="796"/>
                  <a:pt x="795" y="802"/>
                  <a:pt x="802" y="802"/>
                </a:cubicBezTo>
                <a:cubicBezTo>
                  <a:pt x="809" y="802"/>
                  <a:pt x="815" y="796"/>
                  <a:pt x="815" y="789"/>
                </a:cubicBezTo>
                <a:cubicBezTo>
                  <a:pt x="815" y="786"/>
                  <a:pt x="814" y="784"/>
                  <a:pt x="813" y="782"/>
                </a:cubicBezTo>
                <a:cubicBezTo>
                  <a:pt x="1083" y="485"/>
                  <a:pt x="1083" y="485"/>
                  <a:pt x="1083" y="485"/>
                </a:cubicBezTo>
                <a:cubicBezTo>
                  <a:pt x="1085" y="487"/>
                  <a:pt x="1088" y="488"/>
                  <a:pt x="1091" y="488"/>
                </a:cubicBezTo>
                <a:cubicBezTo>
                  <a:pt x="1098" y="488"/>
                  <a:pt x="1104" y="482"/>
                  <a:pt x="1104" y="475"/>
                </a:cubicBezTo>
                <a:cubicBezTo>
                  <a:pt x="1104" y="468"/>
                  <a:pt x="1098" y="462"/>
                  <a:pt x="1091" y="462"/>
                </a:cubicBezTo>
                <a:close/>
                <a:moveTo>
                  <a:pt x="1080" y="469"/>
                </a:moveTo>
                <a:cubicBezTo>
                  <a:pt x="763" y="319"/>
                  <a:pt x="763" y="319"/>
                  <a:pt x="763" y="319"/>
                </a:cubicBezTo>
                <a:cubicBezTo>
                  <a:pt x="768" y="310"/>
                  <a:pt x="768" y="310"/>
                  <a:pt x="768" y="310"/>
                </a:cubicBezTo>
                <a:cubicBezTo>
                  <a:pt x="769" y="311"/>
                  <a:pt x="771" y="312"/>
                  <a:pt x="773" y="312"/>
                </a:cubicBezTo>
                <a:cubicBezTo>
                  <a:pt x="781" y="312"/>
                  <a:pt x="786" y="306"/>
                  <a:pt x="786" y="299"/>
                </a:cubicBezTo>
                <a:cubicBezTo>
                  <a:pt x="786" y="295"/>
                  <a:pt x="784" y="291"/>
                  <a:pt x="780" y="288"/>
                </a:cubicBezTo>
                <a:cubicBezTo>
                  <a:pt x="834" y="185"/>
                  <a:pt x="834" y="185"/>
                  <a:pt x="834" y="185"/>
                </a:cubicBezTo>
                <a:cubicBezTo>
                  <a:pt x="1082" y="466"/>
                  <a:pt x="1082" y="466"/>
                  <a:pt x="1082" y="466"/>
                </a:cubicBezTo>
                <a:cubicBezTo>
                  <a:pt x="1081" y="467"/>
                  <a:pt x="1081" y="468"/>
                  <a:pt x="1080" y="469"/>
                </a:cubicBezTo>
                <a:close/>
                <a:moveTo>
                  <a:pt x="855" y="444"/>
                </a:moveTo>
                <a:cubicBezTo>
                  <a:pt x="676" y="465"/>
                  <a:pt x="676" y="465"/>
                  <a:pt x="676" y="465"/>
                </a:cubicBezTo>
                <a:cubicBezTo>
                  <a:pt x="703" y="420"/>
                  <a:pt x="703" y="420"/>
                  <a:pt x="703" y="420"/>
                </a:cubicBezTo>
                <a:cubicBezTo>
                  <a:pt x="740" y="357"/>
                  <a:pt x="740" y="357"/>
                  <a:pt x="740" y="357"/>
                </a:cubicBezTo>
                <a:cubicBezTo>
                  <a:pt x="857" y="437"/>
                  <a:pt x="857" y="437"/>
                  <a:pt x="857" y="437"/>
                </a:cubicBezTo>
                <a:cubicBezTo>
                  <a:pt x="856" y="438"/>
                  <a:pt x="855" y="441"/>
                  <a:pt x="855" y="443"/>
                </a:cubicBezTo>
                <a:cubicBezTo>
                  <a:pt x="855" y="443"/>
                  <a:pt x="855" y="444"/>
                  <a:pt x="855" y="444"/>
                </a:cubicBezTo>
                <a:close/>
                <a:moveTo>
                  <a:pt x="766" y="310"/>
                </a:moveTo>
                <a:cubicBezTo>
                  <a:pt x="761" y="319"/>
                  <a:pt x="761" y="319"/>
                  <a:pt x="761" y="319"/>
                </a:cubicBezTo>
                <a:cubicBezTo>
                  <a:pt x="746" y="311"/>
                  <a:pt x="746" y="311"/>
                  <a:pt x="746" y="311"/>
                </a:cubicBezTo>
                <a:cubicBezTo>
                  <a:pt x="762" y="305"/>
                  <a:pt x="762" y="305"/>
                  <a:pt x="762" y="305"/>
                </a:cubicBezTo>
                <a:cubicBezTo>
                  <a:pt x="763" y="307"/>
                  <a:pt x="764" y="308"/>
                  <a:pt x="766" y="310"/>
                </a:cubicBezTo>
                <a:close/>
                <a:moveTo>
                  <a:pt x="760" y="320"/>
                </a:moveTo>
                <a:cubicBezTo>
                  <a:pt x="740" y="355"/>
                  <a:pt x="740" y="355"/>
                  <a:pt x="740" y="355"/>
                </a:cubicBezTo>
                <a:cubicBezTo>
                  <a:pt x="702" y="330"/>
                  <a:pt x="702" y="330"/>
                  <a:pt x="702" y="330"/>
                </a:cubicBezTo>
                <a:cubicBezTo>
                  <a:pt x="744" y="312"/>
                  <a:pt x="744" y="312"/>
                  <a:pt x="744" y="312"/>
                </a:cubicBezTo>
                <a:lnTo>
                  <a:pt x="760" y="320"/>
                </a:lnTo>
                <a:close/>
                <a:moveTo>
                  <a:pt x="701" y="329"/>
                </a:moveTo>
                <a:cubicBezTo>
                  <a:pt x="525" y="209"/>
                  <a:pt x="525" y="209"/>
                  <a:pt x="525" y="209"/>
                </a:cubicBezTo>
                <a:cubicBezTo>
                  <a:pt x="525" y="209"/>
                  <a:pt x="525" y="209"/>
                  <a:pt x="525" y="209"/>
                </a:cubicBezTo>
                <a:cubicBezTo>
                  <a:pt x="742" y="311"/>
                  <a:pt x="742" y="311"/>
                  <a:pt x="742" y="311"/>
                </a:cubicBezTo>
                <a:lnTo>
                  <a:pt x="701" y="329"/>
                </a:lnTo>
                <a:close/>
                <a:moveTo>
                  <a:pt x="505" y="214"/>
                </a:moveTo>
                <a:cubicBezTo>
                  <a:pt x="507" y="215"/>
                  <a:pt x="510" y="217"/>
                  <a:pt x="513" y="217"/>
                </a:cubicBezTo>
                <a:cubicBezTo>
                  <a:pt x="518" y="217"/>
                  <a:pt x="522" y="214"/>
                  <a:pt x="524" y="211"/>
                </a:cubicBezTo>
                <a:cubicBezTo>
                  <a:pt x="699" y="329"/>
                  <a:pt x="699" y="329"/>
                  <a:pt x="699" y="329"/>
                </a:cubicBezTo>
                <a:cubicBezTo>
                  <a:pt x="259" y="513"/>
                  <a:pt x="259" y="513"/>
                  <a:pt x="259" y="513"/>
                </a:cubicBezTo>
                <a:cubicBezTo>
                  <a:pt x="259" y="512"/>
                  <a:pt x="258" y="511"/>
                  <a:pt x="257" y="511"/>
                </a:cubicBezTo>
                <a:cubicBezTo>
                  <a:pt x="493" y="228"/>
                  <a:pt x="493" y="228"/>
                  <a:pt x="493" y="228"/>
                </a:cubicBezTo>
                <a:lnTo>
                  <a:pt x="505" y="214"/>
                </a:lnTo>
                <a:close/>
                <a:moveTo>
                  <a:pt x="260" y="514"/>
                </a:moveTo>
                <a:cubicBezTo>
                  <a:pt x="701" y="330"/>
                  <a:pt x="701" y="330"/>
                  <a:pt x="701" y="330"/>
                </a:cubicBezTo>
                <a:cubicBezTo>
                  <a:pt x="739" y="356"/>
                  <a:pt x="739" y="356"/>
                  <a:pt x="739" y="356"/>
                </a:cubicBezTo>
                <a:cubicBezTo>
                  <a:pt x="701" y="420"/>
                  <a:pt x="701" y="420"/>
                  <a:pt x="701" y="420"/>
                </a:cubicBezTo>
                <a:cubicBezTo>
                  <a:pt x="674" y="466"/>
                  <a:pt x="674" y="466"/>
                  <a:pt x="674" y="466"/>
                </a:cubicBezTo>
                <a:cubicBezTo>
                  <a:pt x="261" y="515"/>
                  <a:pt x="261" y="515"/>
                  <a:pt x="261" y="515"/>
                </a:cubicBezTo>
                <a:cubicBezTo>
                  <a:pt x="261" y="515"/>
                  <a:pt x="261" y="514"/>
                  <a:pt x="260" y="514"/>
                </a:cubicBezTo>
                <a:close/>
                <a:moveTo>
                  <a:pt x="566" y="665"/>
                </a:moveTo>
                <a:cubicBezTo>
                  <a:pt x="565" y="662"/>
                  <a:pt x="563" y="661"/>
                  <a:pt x="562" y="659"/>
                </a:cubicBezTo>
                <a:cubicBezTo>
                  <a:pt x="675" y="467"/>
                  <a:pt x="675" y="467"/>
                  <a:pt x="675" y="467"/>
                </a:cubicBezTo>
                <a:cubicBezTo>
                  <a:pt x="855" y="445"/>
                  <a:pt x="855" y="445"/>
                  <a:pt x="855" y="445"/>
                </a:cubicBezTo>
                <a:cubicBezTo>
                  <a:pt x="857" y="451"/>
                  <a:pt x="862" y="456"/>
                  <a:pt x="868" y="456"/>
                </a:cubicBezTo>
                <a:cubicBezTo>
                  <a:pt x="875" y="456"/>
                  <a:pt x="881" y="450"/>
                  <a:pt x="881" y="443"/>
                </a:cubicBezTo>
                <a:cubicBezTo>
                  <a:pt x="881" y="436"/>
                  <a:pt x="875" y="430"/>
                  <a:pt x="868" y="430"/>
                </a:cubicBezTo>
                <a:cubicBezTo>
                  <a:pt x="864" y="430"/>
                  <a:pt x="860" y="432"/>
                  <a:pt x="858" y="435"/>
                </a:cubicBezTo>
                <a:cubicBezTo>
                  <a:pt x="741" y="356"/>
                  <a:pt x="741" y="356"/>
                  <a:pt x="741" y="356"/>
                </a:cubicBezTo>
                <a:cubicBezTo>
                  <a:pt x="762" y="320"/>
                  <a:pt x="762" y="320"/>
                  <a:pt x="762" y="320"/>
                </a:cubicBezTo>
                <a:cubicBezTo>
                  <a:pt x="1080" y="470"/>
                  <a:pt x="1080" y="470"/>
                  <a:pt x="1080" y="470"/>
                </a:cubicBezTo>
                <a:cubicBezTo>
                  <a:pt x="1079" y="472"/>
                  <a:pt x="1079" y="473"/>
                  <a:pt x="1079" y="475"/>
                </a:cubicBezTo>
                <a:cubicBezTo>
                  <a:pt x="1079" y="476"/>
                  <a:pt x="1079" y="477"/>
                  <a:pt x="1079" y="479"/>
                </a:cubicBezTo>
                <a:cubicBezTo>
                  <a:pt x="786" y="585"/>
                  <a:pt x="786" y="585"/>
                  <a:pt x="786" y="585"/>
                </a:cubicBezTo>
                <a:lnTo>
                  <a:pt x="566" y="665"/>
                </a:lnTo>
                <a:close/>
                <a:moveTo>
                  <a:pt x="863" y="131"/>
                </a:moveTo>
                <a:cubicBezTo>
                  <a:pt x="864" y="132"/>
                  <a:pt x="866" y="132"/>
                  <a:pt x="868" y="132"/>
                </a:cubicBezTo>
                <a:cubicBezTo>
                  <a:pt x="870" y="132"/>
                  <a:pt x="872" y="131"/>
                  <a:pt x="874" y="130"/>
                </a:cubicBezTo>
                <a:cubicBezTo>
                  <a:pt x="1084" y="465"/>
                  <a:pt x="1084" y="465"/>
                  <a:pt x="1084" y="465"/>
                </a:cubicBezTo>
                <a:cubicBezTo>
                  <a:pt x="1084" y="465"/>
                  <a:pt x="1084" y="465"/>
                  <a:pt x="1083" y="465"/>
                </a:cubicBezTo>
                <a:cubicBezTo>
                  <a:pt x="835" y="184"/>
                  <a:pt x="835" y="184"/>
                  <a:pt x="835" y="184"/>
                </a:cubicBezTo>
                <a:lnTo>
                  <a:pt x="863" y="131"/>
                </a:lnTo>
                <a:close/>
                <a:moveTo>
                  <a:pt x="779" y="288"/>
                </a:moveTo>
                <a:cubicBezTo>
                  <a:pt x="777" y="287"/>
                  <a:pt x="775" y="286"/>
                  <a:pt x="773" y="286"/>
                </a:cubicBezTo>
                <a:cubicBezTo>
                  <a:pt x="766" y="286"/>
                  <a:pt x="761" y="292"/>
                  <a:pt x="761" y="299"/>
                </a:cubicBezTo>
                <a:cubicBezTo>
                  <a:pt x="761" y="301"/>
                  <a:pt x="761" y="302"/>
                  <a:pt x="761" y="303"/>
                </a:cubicBezTo>
                <a:cubicBezTo>
                  <a:pt x="744" y="311"/>
                  <a:pt x="744" y="311"/>
                  <a:pt x="744" y="311"/>
                </a:cubicBezTo>
                <a:cubicBezTo>
                  <a:pt x="525" y="207"/>
                  <a:pt x="525" y="207"/>
                  <a:pt x="525" y="207"/>
                </a:cubicBezTo>
                <a:cubicBezTo>
                  <a:pt x="526" y="206"/>
                  <a:pt x="526" y="205"/>
                  <a:pt x="526" y="204"/>
                </a:cubicBezTo>
                <a:cubicBezTo>
                  <a:pt x="526" y="200"/>
                  <a:pt x="524" y="196"/>
                  <a:pt x="521" y="194"/>
                </a:cubicBezTo>
                <a:cubicBezTo>
                  <a:pt x="673" y="2"/>
                  <a:pt x="673" y="2"/>
                  <a:pt x="673" y="2"/>
                </a:cubicBezTo>
                <a:cubicBezTo>
                  <a:pt x="833" y="184"/>
                  <a:pt x="833" y="184"/>
                  <a:pt x="833" y="184"/>
                </a:cubicBezTo>
                <a:lnTo>
                  <a:pt x="779" y="288"/>
                </a:lnTo>
                <a:close/>
                <a:moveTo>
                  <a:pt x="502" y="199"/>
                </a:moveTo>
                <a:cubicBezTo>
                  <a:pt x="502" y="199"/>
                  <a:pt x="501" y="199"/>
                  <a:pt x="501" y="200"/>
                </a:cubicBezTo>
                <a:cubicBezTo>
                  <a:pt x="161" y="139"/>
                  <a:pt x="161" y="139"/>
                  <a:pt x="161" y="139"/>
                </a:cubicBezTo>
                <a:cubicBezTo>
                  <a:pt x="161" y="138"/>
                  <a:pt x="161" y="138"/>
                  <a:pt x="161" y="137"/>
                </a:cubicBezTo>
                <a:cubicBezTo>
                  <a:pt x="161" y="130"/>
                  <a:pt x="155" y="124"/>
                  <a:pt x="148" y="124"/>
                </a:cubicBezTo>
                <a:cubicBezTo>
                  <a:pt x="145" y="124"/>
                  <a:pt x="142" y="126"/>
                  <a:pt x="139" y="128"/>
                </a:cubicBezTo>
                <a:cubicBezTo>
                  <a:pt x="19" y="4"/>
                  <a:pt x="19" y="4"/>
                  <a:pt x="19" y="4"/>
                </a:cubicBezTo>
                <a:lnTo>
                  <a:pt x="502" y="199"/>
                </a:lnTo>
                <a:close/>
                <a:moveTo>
                  <a:pt x="61" y="489"/>
                </a:moveTo>
                <a:cubicBezTo>
                  <a:pt x="59" y="487"/>
                  <a:pt x="57" y="485"/>
                  <a:pt x="54" y="484"/>
                </a:cubicBezTo>
                <a:cubicBezTo>
                  <a:pt x="145" y="150"/>
                  <a:pt x="145" y="150"/>
                  <a:pt x="145" y="150"/>
                </a:cubicBezTo>
                <a:cubicBezTo>
                  <a:pt x="146" y="150"/>
                  <a:pt x="147" y="150"/>
                  <a:pt x="148" y="150"/>
                </a:cubicBezTo>
                <a:cubicBezTo>
                  <a:pt x="154" y="150"/>
                  <a:pt x="159" y="146"/>
                  <a:pt x="160" y="140"/>
                </a:cubicBezTo>
                <a:cubicBezTo>
                  <a:pt x="501" y="201"/>
                  <a:pt x="501" y="201"/>
                  <a:pt x="501" y="201"/>
                </a:cubicBezTo>
                <a:cubicBezTo>
                  <a:pt x="501" y="202"/>
                  <a:pt x="500" y="203"/>
                  <a:pt x="500" y="204"/>
                </a:cubicBezTo>
                <a:cubicBezTo>
                  <a:pt x="500" y="206"/>
                  <a:pt x="501" y="208"/>
                  <a:pt x="502" y="209"/>
                </a:cubicBezTo>
                <a:lnTo>
                  <a:pt x="61" y="489"/>
                </a:lnTo>
                <a:close/>
                <a:moveTo>
                  <a:pt x="2" y="735"/>
                </a:moveTo>
                <a:cubicBezTo>
                  <a:pt x="239" y="528"/>
                  <a:pt x="239" y="528"/>
                  <a:pt x="239" y="528"/>
                </a:cubicBezTo>
                <a:cubicBezTo>
                  <a:pt x="241" y="531"/>
                  <a:pt x="245" y="534"/>
                  <a:pt x="249" y="534"/>
                </a:cubicBezTo>
                <a:cubicBezTo>
                  <a:pt x="252" y="744"/>
                  <a:pt x="252" y="744"/>
                  <a:pt x="252" y="744"/>
                </a:cubicBezTo>
                <a:cubicBezTo>
                  <a:pt x="251" y="744"/>
                  <a:pt x="251" y="744"/>
                  <a:pt x="250" y="744"/>
                </a:cubicBezTo>
                <a:cubicBezTo>
                  <a:pt x="244" y="744"/>
                  <a:pt x="238" y="749"/>
                  <a:pt x="237" y="755"/>
                </a:cubicBezTo>
                <a:lnTo>
                  <a:pt x="2" y="735"/>
                </a:lnTo>
                <a:close/>
                <a:moveTo>
                  <a:pt x="811" y="920"/>
                </a:moveTo>
                <a:cubicBezTo>
                  <a:pt x="811" y="921"/>
                  <a:pt x="810" y="921"/>
                  <a:pt x="810" y="922"/>
                </a:cubicBezTo>
                <a:cubicBezTo>
                  <a:pt x="262" y="759"/>
                  <a:pt x="262" y="759"/>
                  <a:pt x="262" y="759"/>
                </a:cubicBezTo>
                <a:cubicBezTo>
                  <a:pt x="263" y="758"/>
                  <a:pt x="263" y="758"/>
                  <a:pt x="263" y="757"/>
                </a:cubicBezTo>
                <a:cubicBezTo>
                  <a:pt x="263" y="751"/>
                  <a:pt x="259" y="746"/>
                  <a:pt x="253" y="744"/>
                </a:cubicBezTo>
                <a:cubicBezTo>
                  <a:pt x="251" y="534"/>
                  <a:pt x="251" y="534"/>
                  <a:pt x="251" y="534"/>
                </a:cubicBezTo>
                <a:cubicBezTo>
                  <a:pt x="255" y="534"/>
                  <a:pt x="259" y="531"/>
                  <a:pt x="261" y="527"/>
                </a:cubicBezTo>
                <a:lnTo>
                  <a:pt x="811" y="920"/>
                </a:lnTo>
                <a:close/>
                <a:moveTo>
                  <a:pt x="263" y="523"/>
                </a:moveTo>
                <a:cubicBezTo>
                  <a:pt x="263" y="522"/>
                  <a:pt x="263" y="522"/>
                  <a:pt x="263" y="521"/>
                </a:cubicBezTo>
                <a:cubicBezTo>
                  <a:pt x="263" y="520"/>
                  <a:pt x="262" y="518"/>
                  <a:pt x="262" y="517"/>
                </a:cubicBezTo>
                <a:cubicBezTo>
                  <a:pt x="673" y="467"/>
                  <a:pt x="673" y="467"/>
                  <a:pt x="673" y="467"/>
                </a:cubicBezTo>
                <a:cubicBezTo>
                  <a:pt x="560" y="658"/>
                  <a:pt x="560" y="658"/>
                  <a:pt x="560" y="658"/>
                </a:cubicBezTo>
                <a:cubicBezTo>
                  <a:pt x="558" y="657"/>
                  <a:pt x="556" y="657"/>
                  <a:pt x="554" y="657"/>
                </a:cubicBezTo>
                <a:cubicBezTo>
                  <a:pt x="549" y="657"/>
                  <a:pt x="545" y="660"/>
                  <a:pt x="543" y="663"/>
                </a:cubicBezTo>
                <a:lnTo>
                  <a:pt x="263" y="523"/>
                </a:lnTo>
                <a:close/>
                <a:moveTo>
                  <a:pt x="802" y="777"/>
                </a:moveTo>
                <a:cubicBezTo>
                  <a:pt x="798" y="777"/>
                  <a:pt x="794" y="779"/>
                  <a:pt x="792" y="782"/>
                </a:cubicBezTo>
                <a:cubicBezTo>
                  <a:pt x="566" y="675"/>
                  <a:pt x="566" y="675"/>
                  <a:pt x="566" y="675"/>
                </a:cubicBezTo>
                <a:cubicBezTo>
                  <a:pt x="567" y="673"/>
                  <a:pt x="567" y="671"/>
                  <a:pt x="567" y="670"/>
                </a:cubicBezTo>
                <a:cubicBezTo>
                  <a:pt x="567" y="668"/>
                  <a:pt x="567" y="667"/>
                  <a:pt x="566" y="666"/>
                </a:cubicBezTo>
                <a:cubicBezTo>
                  <a:pt x="777" y="590"/>
                  <a:pt x="777" y="590"/>
                  <a:pt x="777" y="590"/>
                </a:cubicBezTo>
                <a:cubicBezTo>
                  <a:pt x="1080" y="480"/>
                  <a:pt x="1080" y="480"/>
                  <a:pt x="1080" y="480"/>
                </a:cubicBezTo>
                <a:cubicBezTo>
                  <a:pt x="1080" y="481"/>
                  <a:pt x="1081" y="483"/>
                  <a:pt x="1082" y="484"/>
                </a:cubicBezTo>
                <a:cubicBezTo>
                  <a:pt x="812" y="781"/>
                  <a:pt x="812" y="781"/>
                  <a:pt x="812" y="781"/>
                </a:cubicBezTo>
                <a:cubicBezTo>
                  <a:pt x="809" y="778"/>
                  <a:pt x="806" y="777"/>
                  <a:pt x="802" y="777"/>
                </a:cubicBezTo>
                <a:close/>
              </a:path>
            </a:pathLst>
          </a:custGeom>
          <a:solidFill>
            <a:schemeClr val="tx2">
              <a:alpha val="2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61732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alf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353607"/>
            <a:ext cx="9144000" cy="1789894"/>
          </a:xfrm>
          <a:prstGeom prst="rect">
            <a:avLst/>
          </a:prstGeom>
          <a:solidFill>
            <a:srgbClr val="2D48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6CF9BB31-60D2-4BE9-92FE-A8798CD84CF0}" type="datetime1">
              <a:rPr lang="id-ID" smtClean="0"/>
              <a:t>18/05/2015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4060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alf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647872"/>
            <a:ext cx="9144000" cy="1495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6CF9BB31-60D2-4BE9-92FE-A8798CD84CF0}" type="datetime1">
              <a:rPr lang="id-ID" smtClean="0"/>
              <a:t>18/05/2015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3960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lor + Pictu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2630091" y="1320403"/>
            <a:ext cx="1290638" cy="1289447"/>
          </a:xfrm>
          <a:prstGeom prst="ellipse">
            <a:avLst/>
          </a:prstGeom>
          <a:ln w="381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2630091" y="3021256"/>
            <a:ext cx="1290638" cy="1289447"/>
          </a:xfrm>
          <a:prstGeom prst="ellipse">
            <a:avLst/>
          </a:prstGeom>
          <a:ln w="381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5149809" y="1320403"/>
            <a:ext cx="1290638" cy="1289447"/>
          </a:xfrm>
          <a:prstGeom prst="ellipse">
            <a:avLst/>
          </a:prstGeom>
          <a:ln w="381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5149809" y="3021256"/>
            <a:ext cx="1290638" cy="1289447"/>
          </a:xfrm>
          <a:prstGeom prst="ellipse">
            <a:avLst/>
          </a:prstGeom>
          <a:ln w="381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53289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Color + Pictu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2630091" y="1320403"/>
            <a:ext cx="1290638" cy="1289447"/>
          </a:xfrm>
          <a:prstGeom prst="ellipse">
            <a:avLst/>
          </a:prstGeom>
          <a:ln w="381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2630091" y="3021256"/>
            <a:ext cx="1290638" cy="1289447"/>
          </a:xfrm>
          <a:prstGeom prst="ellipse">
            <a:avLst/>
          </a:prstGeom>
          <a:ln w="381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5149809" y="1320403"/>
            <a:ext cx="1290638" cy="1289447"/>
          </a:xfrm>
          <a:prstGeom prst="ellipse">
            <a:avLst/>
          </a:prstGeom>
          <a:ln w="381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5149809" y="3021256"/>
            <a:ext cx="1290638" cy="1289447"/>
          </a:xfrm>
          <a:prstGeom prst="ellipse">
            <a:avLst/>
          </a:prstGeom>
          <a:ln w="381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085962" y="3021256"/>
            <a:ext cx="1290638" cy="1289447"/>
          </a:xfrm>
          <a:prstGeom prst="ellipse">
            <a:avLst/>
          </a:prstGeom>
          <a:ln w="381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1085962" y="1367140"/>
            <a:ext cx="1290638" cy="1289447"/>
          </a:xfrm>
          <a:prstGeom prst="ellipse">
            <a:avLst/>
          </a:prstGeom>
          <a:ln w="381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79852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lo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858566" y="1320403"/>
            <a:ext cx="1290638" cy="1289447"/>
          </a:xfrm>
          <a:prstGeom prst="ellipse">
            <a:avLst/>
          </a:prstGeom>
          <a:ln w="38100">
            <a:noFill/>
          </a:ln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id-ID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858566" y="3021256"/>
            <a:ext cx="1290638" cy="1289447"/>
          </a:xfrm>
          <a:prstGeom prst="ellipse">
            <a:avLst/>
          </a:prstGeom>
          <a:ln w="38100">
            <a:noFill/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id-ID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402694" y="1320403"/>
            <a:ext cx="1290638" cy="1289447"/>
          </a:xfrm>
          <a:prstGeom prst="ellipse">
            <a:avLst/>
          </a:prstGeom>
          <a:ln w="38100">
            <a:noFill/>
          </a:ln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id-ID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402694" y="3021256"/>
            <a:ext cx="1290638" cy="1289447"/>
          </a:xfrm>
          <a:prstGeom prst="ellipse">
            <a:avLst/>
          </a:prstGeom>
          <a:ln w="38100">
            <a:noFill/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14437" y="3021256"/>
            <a:ext cx="1290638" cy="1289447"/>
          </a:xfrm>
          <a:prstGeom prst="ellipse">
            <a:avLst/>
          </a:prstGeom>
          <a:ln w="38100">
            <a:noFill/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id-ID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314437" y="1367140"/>
            <a:ext cx="1290638" cy="1289447"/>
          </a:xfrm>
          <a:prstGeom prst="ellipse">
            <a:avLst/>
          </a:prstGeom>
          <a:ln w="38100">
            <a:noFill/>
          </a:ln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id-ID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286864" y="1359165"/>
            <a:ext cx="1290638" cy="1289447"/>
          </a:xfrm>
          <a:prstGeom prst="ellipse">
            <a:avLst/>
          </a:prstGeom>
          <a:ln w="38100">
            <a:noFill/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id-ID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6286864" y="3060017"/>
            <a:ext cx="1290638" cy="1289447"/>
          </a:xfrm>
          <a:prstGeom prst="ellipse">
            <a:avLst/>
          </a:prstGeom>
          <a:ln w="38100">
            <a:noFill/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id-ID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7830993" y="1359165"/>
            <a:ext cx="1290638" cy="1289447"/>
          </a:xfrm>
          <a:prstGeom prst="ellipse">
            <a:avLst/>
          </a:prstGeom>
          <a:ln w="38100">
            <a:noFill/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id-ID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7830993" y="3060017"/>
            <a:ext cx="1290638" cy="1289447"/>
          </a:xfrm>
          <a:prstGeom prst="ellipse">
            <a:avLst/>
          </a:prstGeom>
          <a:ln w="38100">
            <a:noFill/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id-ID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4742736" y="3060017"/>
            <a:ext cx="1290638" cy="1289447"/>
          </a:xfrm>
          <a:prstGeom prst="ellipse">
            <a:avLst/>
          </a:prstGeom>
          <a:ln w="38100">
            <a:noFill/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id-ID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4742736" y="1405901"/>
            <a:ext cx="1290638" cy="1289447"/>
          </a:xfrm>
          <a:prstGeom prst="ellipse">
            <a:avLst/>
          </a:prstGeom>
          <a:ln w="38100">
            <a:noFill/>
          </a:ln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id-ID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1907970" y="-35267"/>
            <a:ext cx="1290638" cy="1289447"/>
          </a:xfrm>
          <a:prstGeom prst="ellipse">
            <a:avLst/>
          </a:prstGeom>
          <a:ln w="38100">
            <a:noFill/>
          </a:ln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id-ID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3452098" y="-35267"/>
            <a:ext cx="1290638" cy="1289447"/>
          </a:xfrm>
          <a:prstGeom prst="ellipse">
            <a:avLst/>
          </a:prstGeom>
          <a:ln w="38100">
            <a:noFill/>
          </a:ln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id-ID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363841" y="11470"/>
            <a:ext cx="1290638" cy="1289447"/>
          </a:xfrm>
          <a:prstGeom prst="ellipse">
            <a:avLst/>
          </a:prstGeom>
          <a:ln w="38100">
            <a:noFill/>
          </a:ln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466787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Colo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83432" y="2031206"/>
            <a:ext cx="1665685" cy="1077516"/>
          </a:xfrm>
        </p:spPr>
        <p:txBody>
          <a:bodyPr/>
          <a:lstStyle/>
          <a:p>
            <a:endParaRPr lang="id-ID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38412" y="2031206"/>
            <a:ext cx="1665685" cy="1077516"/>
          </a:xfrm>
        </p:spPr>
        <p:txBody>
          <a:bodyPr/>
          <a:lstStyle/>
          <a:p>
            <a:endParaRPr lang="id-ID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693393" y="2031206"/>
            <a:ext cx="1665685" cy="1077516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95908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ull Colo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7373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ull Colo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139690" y="2031206"/>
            <a:ext cx="810000" cy="81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667161" y="2031206"/>
            <a:ext cx="810000" cy="81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049651" y="2031206"/>
            <a:ext cx="810000" cy="81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477161" y="2031206"/>
            <a:ext cx="810000" cy="81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374651" y="2098706"/>
            <a:ext cx="675000" cy="675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7859651" y="2098706"/>
            <a:ext cx="675000" cy="675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611926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ull Colo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997775" y="4717942"/>
            <a:ext cx="3146960" cy="3308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id-ID" sz="900" dirty="0" smtClean="0">
                <a:solidFill>
                  <a:schemeClr val="tx1"/>
                </a:solidFill>
              </a:rPr>
              <a:t>www.YourCompany.com</a:t>
            </a:r>
          </a:p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© 2020 </a:t>
            </a:r>
            <a:r>
              <a:rPr lang="en-US" sz="800" dirty="0" err="1" smtClean="0">
                <a:solidFill>
                  <a:schemeClr val="bg1"/>
                </a:solidFill>
              </a:rPr>
              <a:t>Companyname</a:t>
            </a:r>
            <a:r>
              <a:rPr lang="en-US" sz="800" dirty="0" smtClean="0">
                <a:solidFill>
                  <a:schemeClr val="bg1"/>
                </a:solidFill>
              </a:rPr>
              <a:t> </a:t>
            </a:r>
            <a:r>
              <a:rPr lang="id-ID" sz="800" dirty="0" smtClean="0">
                <a:solidFill>
                  <a:schemeClr val="bg1"/>
                </a:solidFill>
              </a:rPr>
              <a:t>PowerPoint Business </a:t>
            </a:r>
            <a:r>
              <a:rPr lang="en-US" sz="800" dirty="0" smtClean="0">
                <a:solidFill>
                  <a:schemeClr val="bg1"/>
                </a:solidFill>
              </a:rPr>
              <a:t>Theme. All Rights Reserved. </a:t>
            </a:r>
            <a:endParaRPr lang="id-ID" sz="800" dirty="0" smtClean="0">
              <a:solidFill>
                <a:schemeClr val="bg1"/>
              </a:solidFill>
            </a:endParaRP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25500" cy="17145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1714500"/>
            <a:ext cx="1525500" cy="1714500"/>
          </a:xfrm>
        </p:spPr>
        <p:txBody>
          <a:bodyPr/>
          <a:lstStyle/>
          <a:p>
            <a:endParaRPr lang="id-ID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3429000"/>
            <a:ext cx="1525500" cy="1714500"/>
          </a:xfrm>
        </p:spPr>
        <p:txBody>
          <a:bodyPr/>
          <a:lstStyle/>
          <a:p>
            <a:endParaRPr lang="id-ID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527989" y="0"/>
            <a:ext cx="1525500" cy="1714500"/>
          </a:xfrm>
        </p:spPr>
        <p:txBody>
          <a:bodyPr/>
          <a:lstStyle/>
          <a:p>
            <a:endParaRPr lang="id-ID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527989" y="1714500"/>
            <a:ext cx="1525500" cy="1714500"/>
          </a:xfrm>
        </p:spPr>
        <p:txBody>
          <a:bodyPr/>
          <a:lstStyle/>
          <a:p>
            <a:endParaRPr lang="id-ID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527989" y="3429000"/>
            <a:ext cx="1525500" cy="1714500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053489" y="0"/>
            <a:ext cx="1525500" cy="1714500"/>
          </a:xfrm>
        </p:spPr>
        <p:txBody>
          <a:bodyPr/>
          <a:lstStyle/>
          <a:p>
            <a:endParaRPr lang="id-ID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053489" y="1714500"/>
            <a:ext cx="1525500" cy="1714500"/>
          </a:xfrm>
        </p:spPr>
        <p:txBody>
          <a:bodyPr/>
          <a:lstStyle/>
          <a:p>
            <a:endParaRPr lang="id-ID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53489" y="3429000"/>
            <a:ext cx="1525500" cy="1714500"/>
          </a:xfrm>
        </p:spPr>
        <p:txBody>
          <a:bodyPr/>
          <a:lstStyle/>
          <a:p>
            <a:endParaRPr lang="id-ID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4581479" y="0"/>
            <a:ext cx="1525500" cy="1714500"/>
          </a:xfrm>
        </p:spPr>
        <p:txBody>
          <a:bodyPr/>
          <a:lstStyle/>
          <a:p>
            <a:endParaRPr lang="id-ID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581479" y="1714500"/>
            <a:ext cx="1525500" cy="1714500"/>
          </a:xfrm>
        </p:spPr>
        <p:txBody>
          <a:bodyPr/>
          <a:lstStyle/>
          <a:p>
            <a:endParaRPr lang="id-ID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581479" y="3429000"/>
            <a:ext cx="1525500" cy="17145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27411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rma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6CF9BB31-60D2-4BE9-92FE-A8798CD84CF0}" type="datetime1">
              <a:rPr lang="id-ID" smtClean="0"/>
              <a:t>18/05/2015</a:t>
            </a:fld>
            <a:endParaRPr lang="id-ID"/>
          </a:p>
        </p:txBody>
      </p:sp>
      <p:sp>
        <p:nvSpPr>
          <p:cNvPr id="8" name="Oval 7"/>
          <p:cNvSpPr/>
          <p:nvPr userDrawn="1"/>
        </p:nvSpPr>
        <p:spPr>
          <a:xfrm>
            <a:off x="8655051" y="76200"/>
            <a:ext cx="336550" cy="3365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48702" y="100805"/>
            <a:ext cx="342900" cy="273844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7A5DDAD3-E743-4B29-A948-63E93E36D1BF}" type="slidenum">
              <a:rPr lang="id-ID" smtClean="0"/>
              <a:pPr/>
              <a:t>‹#›</a:t>
            </a:fld>
            <a:endParaRPr lang="id-ID" dirty="0"/>
          </a:p>
        </p:txBody>
      </p:sp>
      <p:sp>
        <p:nvSpPr>
          <p:cNvPr id="2" name="Rectangle 1"/>
          <p:cNvSpPr/>
          <p:nvPr userDrawn="1"/>
        </p:nvSpPr>
        <p:spPr>
          <a:xfrm>
            <a:off x="2997775" y="4717942"/>
            <a:ext cx="3146960" cy="3308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id-ID" sz="900" dirty="0" smtClean="0">
                <a:solidFill>
                  <a:schemeClr val="accent1"/>
                </a:solidFill>
              </a:rPr>
              <a:t>www.YourCompany.com</a:t>
            </a:r>
          </a:p>
          <a:p>
            <a:pPr algn="ctr"/>
            <a:r>
              <a:rPr lang="en-US" sz="800" dirty="0" smtClean="0">
                <a:solidFill>
                  <a:schemeClr val="tx2"/>
                </a:solidFill>
              </a:rPr>
              <a:t>© 2020 </a:t>
            </a:r>
            <a:r>
              <a:rPr lang="en-US" sz="800" dirty="0" err="1" smtClean="0">
                <a:solidFill>
                  <a:schemeClr val="tx2"/>
                </a:solidFill>
              </a:rPr>
              <a:t>Companyname</a:t>
            </a:r>
            <a:r>
              <a:rPr lang="en-US" sz="800" dirty="0" smtClean="0">
                <a:solidFill>
                  <a:schemeClr val="tx2"/>
                </a:solidFill>
              </a:rPr>
              <a:t> </a:t>
            </a:r>
            <a:r>
              <a:rPr lang="id-ID" sz="800" dirty="0" smtClean="0">
                <a:solidFill>
                  <a:schemeClr val="tx2"/>
                </a:solidFill>
              </a:rPr>
              <a:t>PowerPoint Business </a:t>
            </a:r>
            <a:r>
              <a:rPr lang="en-US" sz="800" dirty="0" smtClean="0">
                <a:solidFill>
                  <a:schemeClr val="tx2"/>
                </a:solidFill>
              </a:rPr>
              <a:t>Theme. All Rights Reserved. </a:t>
            </a:r>
            <a:endParaRPr lang="id-ID" sz="800" dirty="0" smtClean="0">
              <a:solidFill>
                <a:schemeClr val="tx2"/>
              </a:solidFill>
            </a:endParaRPr>
          </a:p>
        </p:txBody>
      </p:sp>
      <p:sp>
        <p:nvSpPr>
          <p:cNvPr id="9" name="Picture Placeholder 79"/>
          <p:cNvSpPr>
            <a:spLocks noGrp="1"/>
          </p:cNvSpPr>
          <p:nvPr>
            <p:ph type="pic" sz="quarter" idx="13"/>
          </p:nvPr>
        </p:nvSpPr>
        <p:spPr>
          <a:xfrm>
            <a:off x="0" y="1427415"/>
            <a:ext cx="9144000" cy="2288665"/>
          </a:xfrm>
        </p:spPr>
      </p:sp>
    </p:spTree>
    <p:extLst>
      <p:ext uri="{BB962C8B-B14F-4D97-AF65-F5344CB8AC3E}">
        <p14:creationId xmlns:p14="http://schemas.microsoft.com/office/powerpoint/2010/main" val="628493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orma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6CF9BB31-60D2-4BE9-92FE-A8798CD84CF0}" type="datetime1">
              <a:rPr lang="id-ID" smtClean="0"/>
              <a:t>18/05/2015</a:t>
            </a:fld>
            <a:endParaRPr lang="id-ID"/>
          </a:p>
        </p:txBody>
      </p:sp>
      <p:sp>
        <p:nvSpPr>
          <p:cNvPr id="8" name="Oval 7"/>
          <p:cNvSpPr/>
          <p:nvPr userDrawn="1"/>
        </p:nvSpPr>
        <p:spPr>
          <a:xfrm>
            <a:off x="8655051" y="76200"/>
            <a:ext cx="336550" cy="3365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23300" y="100805"/>
            <a:ext cx="412751" cy="273844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7A5DDAD3-E743-4B29-A948-63E93E36D1BF}" type="slidenum">
              <a:rPr lang="id-ID" smtClean="0"/>
              <a:pPr/>
              <a:t>‹#›</a:t>
            </a:fld>
            <a:endParaRPr lang="id-ID" dirty="0"/>
          </a:p>
        </p:txBody>
      </p:sp>
      <p:sp>
        <p:nvSpPr>
          <p:cNvPr id="2" name="Rectangle 1"/>
          <p:cNvSpPr/>
          <p:nvPr userDrawn="1"/>
        </p:nvSpPr>
        <p:spPr>
          <a:xfrm>
            <a:off x="2997775" y="4717942"/>
            <a:ext cx="3146960" cy="3308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id-ID" sz="900" dirty="0" smtClean="0">
                <a:solidFill>
                  <a:schemeClr val="accent1"/>
                </a:solidFill>
              </a:rPr>
              <a:t>www.YourCompany.com</a:t>
            </a:r>
          </a:p>
          <a:p>
            <a:pPr algn="ctr"/>
            <a:r>
              <a:rPr lang="en-US" sz="800" dirty="0" smtClean="0">
                <a:solidFill>
                  <a:schemeClr val="tx2"/>
                </a:solidFill>
              </a:rPr>
              <a:t>© 2020 </a:t>
            </a:r>
            <a:r>
              <a:rPr lang="en-US" sz="800" dirty="0" err="1" smtClean="0">
                <a:solidFill>
                  <a:schemeClr val="tx2"/>
                </a:solidFill>
              </a:rPr>
              <a:t>Companyname</a:t>
            </a:r>
            <a:r>
              <a:rPr lang="en-US" sz="800" dirty="0" smtClean="0">
                <a:solidFill>
                  <a:schemeClr val="tx2"/>
                </a:solidFill>
              </a:rPr>
              <a:t> </a:t>
            </a:r>
            <a:r>
              <a:rPr lang="id-ID" sz="800" dirty="0" smtClean="0">
                <a:solidFill>
                  <a:schemeClr val="tx2"/>
                </a:solidFill>
              </a:rPr>
              <a:t>PowerPoint Business </a:t>
            </a:r>
            <a:r>
              <a:rPr lang="en-US" sz="800" dirty="0" smtClean="0">
                <a:solidFill>
                  <a:schemeClr val="tx2"/>
                </a:solidFill>
              </a:rPr>
              <a:t>Theme. All Rights Reserved. </a:t>
            </a:r>
            <a:endParaRPr lang="id-ID" sz="800" dirty="0" smtClean="0">
              <a:solidFill>
                <a:schemeClr val="tx2"/>
              </a:solidFill>
            </a:endParaRPr>
          </a:p>
        </p:txBody>
      </p:sp>
      <p:sp>
        <p:nvSpPr>
          <p:cNvPr id="6" name="Freeform 71"/>
          <p:cNvSpPr>
            <a:spLocks noEditPoints="1"/>
          </p:cNvSpPr>
          <p:nvPr userDrawn="1"/>
        </p:nvSpPr>
        <p:spPr bwMode="auto">
          <a:xfrm rot="18900000">
            <a:off x="-715730" y="3188157"/>
            <a:ext cx="2688758" cy="2288173"/>
          </a:xfrm>
          <a:custGeom>
            <a:avLst/>
            <a:gdLst>
              <a:gd name="T0" fmla="*/ 881 w 1104"/>
              <a:gd name="T1" fmla="*/ 119 h 938"/>
              <a:gd name="T2" fmla="*/ 834 w 1104"/>
              <a:gd name="T3" fmla="*/ 182 h 938"/>
              <a:gd name="T4" fmla="*/ 513 w 1104"/>
              <a:gd name="T5" fmla="*/ 191 h 938"/>
              <a:gd name="T6" fmla="*/ 17 w 1104"/>
              <a:gd name="T7" fmla="*/ 1 h 938"/>
              <a:gd name="T8" fmla="*/ 16 w 1104"/>
              <a:gd name="T9" fmla="*/ 2 h 938"/>
              <a:gd name="T10" fmla="*/ 135 w 1104"/>
              <a:gd name="T11" fmla="*/ 137 h 938"/>
              <a:gd name="T12" fmla="*/ 37 w 1104"/>
              <a:gd name="T13" fmla="*/ 496 h 938"/>
              <a:gd name="T14" fmla="*/ 502 w 1104"/>
              <a:gd name="T15" fmla="*/ 210 h 938"/>
              <a:gd name="T16" fmla="*/ 250 w 1104"/>
              <a:gd name="T17" fmla="*/ 509 h 938"/>
              <a:gd name="T18" fmla="*/ 1 w 1104"/>
              <a:gd name="T19" fmla="*/ 735 h 938"/>
              <a:gd name="T20" fmla="*/ 250 w 1104"/>
              <a:gd name="T21" fmla="*/ 770 h 938"/>
              <a:gd name="T22" fmla="*/ 823 w 1104"/>
              <a:gd name="T23" fmla="*/ 938 h 938"/>
              <a:gd name="T24" fmla="*/ 262 w 1104"/>
              <a:gd name="T25" fmla="*/ 525 h 938"/>
              <a:gd name="T26" fmla="*/ 554 w 1104"/>
              <a:gd name="T27" fmla="*/ 682 h 938"/>
              <a:gd name="T28" fmla="*/ 802 w 1104"/>
              <a:gd name="T29" fmla="*/ 802 h 938"/>
              <a:gd name="T30" fmla="*/ 1091 w 1104"/>
              <a:gd name="T31" fmla="*/ 488 h 938"/>
              <a:gd name="T32" fmla="*/ 763 w 1104"/>
              <a:gd name="T33" fmla="*/ 319 h 938"/>
              <a:gd name="T34" fmla="*/ 780 w 1104"/>
              <a:gd name="T35" fmla="*/ 288 h 938"/>
              <a:gd name="T36" fmla="*/ 855 w 1104"/>
              <a:gd name="T37" fmla="*/ 444 h 938"/>
              <a:gd name="T38" fmla="*/ 857 w 1104"/>
              <a:gd name="T39" fmla="*/ 437 h 938"/>
              <a:gd name="T40" fmla="*/ 761 w 1104"/>
              <a:gd name="T41" fmla="*/ 319 h 938"/>
              <a:gd name="T42" fmla="*/ 760 w 1104"/>
              <a:gd name="T43" fmla="*/ 320 h 938"/>
              <a:gd name="T44" fmla="*/ 760 w 1104"/>
              <a:gd name="T45" fmla="*/ 320 h 938"/>
              <a:gd name="T46" fmla="*/ 742 w 1104"/>
              <a:gd name="T47" fmla="*/ 311 h 938"/>
              <a:gd name="T48" fmla="*/ 524 w 1104"/>
              <a:gd name="T49" fmla="*/ 211 h 938"/>
              <a:gd name="T50" fmla="*/ 493 w 1104"/>
              <a:gd name="T51" fmla="*/ 228 h 938"/>
              <a:gd name="T52" fmla="*/ 739 w 1104"/>
              <a:gd name="T53" fmla="*/ 356 h 938"/>
              <a:gd name="T54" fmla="*/ 260 w 1104"/>
              <a:gd name="T55" fmla="*/ 514 h 938"/>
              <a:gd name="T56" fmla="*/ 855 w 1104"/>
              <a:gd name="T57" fmla="*/ 445 h 938"/>
              <a:gd name="T58" fmla="*/ 858 w 1104"/>
              <a:gd name="T59" fmla="*/ 435 h 938"/>
              <a:gd name="T60" fmla="*/ 1079 w 1104"/>
              <a:gd name="T61" fmla="*/ 475 h 938"/>
              <a:gd name="T62" fmla="*/ 863 w 1104"/>
              <a:gd name="T63" fmla="*/ 131 h 938"/>
              <a:gd name="T64" fmla="*/ 1083 w 1104"/>
              <a:gd name="T65" fmla="*/ 465 h 938"/>
              <a:gd name="T66" fmla="*/ 773 w 1104"/>
              <a:gd name="T67" fmla="*/ 286 h 938"/>
              <a:gd name="T68" fmla="*/ 525 w 1104"/>
              <a:gd name="T69" fmla="*/ 207 h 938"/>
              <a:gd name="T70" fmla="*/ 833 w 1104"/>
              <a:gd name="T71" fmla="*/ 184 h 938"/>
              <a:gd name="T72" fmla="*/ 161 w 1104"/>
              <a:gd name="T73" fmla="*/ 139 h 938"/>
              <a:gd name="T74" fmla="*/ 19 w 1104"/>
              <a:gd name="T75" fmla="*/ 4 h 938"/>
              <a:gd name="T76" fmla="*/ 145 w 1104"/>
              <a:gd name="T77" fmla="*/ 150 h 938"/>
              <a:gd name="T78" fmla="*/ 500 w 1104"/>
              <a:gd name="T79" fmla="*/ 204 h 938"/>
              <a:gd name="T80" fmla="*/ 239 w 1104"/>
              <a:gd name="T81" fmla="*/ 528 h 938"/>
              <a:gd name="T82" fmla="*/ 237 w 1104"/>
              <a:gd name="T83" fmla="*/ 755 h 938"/>
              <a:gd name="T84" fmla="*/ 262 w 1104"/>
              <a:gd name="T85" fmla="*/ 759 h 938"/>
              <a:gd name="T86" fmla="*/ 261 w 1104"/>
              <a:gd name="T87" fmla="*/ 527 h 938"/>
              <a:gd name="T88" fmla="*/ 262 w 1104"/>
              <a:gd name="T89" fmla="*/ 517 h 938"/>
              <a:gd name="T90" fmla="*/ 543 w 1104"/>
              <a:gd name="T91" fmla="*/ 663 h 938"/>
              <a:gd name="T92" fmla="*/ 566 w 1104"/>
              <a:gd name="T93" fmla="*/ 675 h 938"/>
              <a:gd name="T94" fmla="*/ 1080 w 1104"/>
              <a:gd name="T95" fmla="*/ 480 h 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04" h="938">
                <a:moveTo>
                  <a:pt x="1091" y="462"/>
                </a:moveTo>
                <a:cubicBezTo>
                  <a:pt x="1089" y="462"/>
                  <a:pt x="1087" y="463"/>
                  <a:pt x="1085" y="464"/>
                </a:cubicBezTo>
                <a:cubicBezTo>
                  <a:pt x="875" y="130"/>
                  <a:pt x="875" y="130"/>
                  <a:pt x="875" y="130"/>
                </a:cubicBezTo>
                <a:cubicBezTo>
                  <a:pt x="879" y="127"/>
                  <a:pt x="881" y="123"/>
                  <a:pt x="881" y="119"/>
                </a:cubicBezTo>
                <a:cubicBezTo>
                  <a:pt x="881" y="112"/>
                  <a:pt x="875" y="106"/>
                  <a:pt x="868" y="106"/>
                </a:cubicBezTo>
                <a:cubicBezTo>
                  <a:pt x="861" y="106"/>
                  <a:pt x="855" y="112"/>
                  <a:pt x="855" y="119"/>
                </a:cubicBezTo>
                <a:cubicBezTo>
                  <a:pt x="855" y="124"/>
                  <a:pt x="858" y="128"/>
                  <a:pt x="861" y="130"/>
                </a:cubicBezTo>
                <a:cubicBezTo>
                  <a:pt x="834" y="182"/>
                  <a:pt x="834" y="182"/>
                  <a:pt x="834" y="182"/>
                </a:cubicBezTo>
                <a:cubicBezTo>
                  <a:pt x="674" y="1"/>
                  <a:pt x="674" y="1"/>
                  <a:pt x="674" y="1"/>
                </a:cubicBezTo>
                <a:cubicBezTo>
                  <a:pt x="673" y="0"/>
                  <a:pt x="673" y="0"/>
                  <a:pt x="673" y="0"/>
                </a:cubicBezTo>
                <a:cubicBezTo>
                  <a:pt x="520" y="193"/>
                  <a:pt x="520" y="193"/>
                  <a:pt x="520" y="193"/>
                </a:cubicBezTo>
                <a:cubicBezTo>
                  <a:pt x="518" y="192"/>
                  <a:pt x="516" y="191"/>
                  <a:pt x="513" y="191"/>
                </a:cubicBezTo>
                <a:cubicBezTo>
                  <a:pt x="509" y="191"/>
                  <a:pt x="505" y="194"/>
                  <a:pt x="502" y="197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6" y="1"/>
                  <a:pt x="16" y="1"/>
                  <a:pt x="16" y="1"/>
                </a:cubicBezTo>
                <a:cubicBezTo>
                  <a:pt x="16" y="1"/>
                  <a:pt x="16" y="1"/>
                  <a:pt x="16" y="1"/>
                </a:cubicBezTo>
                <a:cubicBezTo>
                  <a:pt x="16" y="2"/>
                  <a:pt x="16" y="2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38" y="129"/>
                  <a:pt x="138" y="129"/>
                  <a:pt x="138" y="129"/>
                </a:cubicBezTo>
                <a:cubicBezTo>
                  <a:pt x="136" y="131"/>
                  <a:pt x="135" y="134"/>
                  <a:pt x="135" y="137"/>
                </a:cubicBezTo>
                <a:cubicBezTo>
                  <a:pt x="135" y="143"/>
                  <a:pt x="139" y="147"/>
                  <a:pt x="144" y="149"/>
                </a:cubicBezTo>
                <a:cubicBezTo>
                  <a:pt x="52" y="484"/>
                  <a:pt x="52" y="484"/>
                  <a:pt x="52" y="484"/>
                </a:cubicBezTo>
                <a:cubicBezTo>
                  <a:pt x="52" y="484"/>
                  <a:pt x="51" y="483"/>
                  <a:pt x="50" y="483"/>
                </a:cubicBezTo>
                <a:cubicBezTo>
                  <a:pt x="43" y="483"/>
                  <a:pt x="37" y="489"/>
                  <a:pt x="37" y="496"/>
                </a:cubicBezTo>
                <a:cubicBezTo>
                  <a:pt x="37" y="503"/>
                  <a:pt x="43" y="509"/>
                  <a:pt x="50" y="509"/>
                </a:cubicBezTo>
                <a:cubicBezTo>
                  <a:pt x="57" y="509"/>
                  <a:pt x="63" y="503"/>
                  <a:pt x="63" y="496"/>
                </a:cubicBezTo>
                <a:cubicBezTo>
                  <a:pt x="63" y="494"/>
                  <a:pt x="62" y="492"/>
                  <a:pt x="61" y="490"/>
                </a:cubicBezTo>
                <a:cubicBezTo>
                  <a:pt x="502" y="210"/>
                  <a:pt x="502" y="210"/>
                  <a:pt x="502" y="210"/>
                </a:cubicBezTo>
                <a:cubicBezTo>
                  <a:pt x="503" y="211"/>
                  <a:pt x="503" y="212"/>
                  <a:pt x="504" y="213"/>
                </a:cubicBezTo>
                <a:cubicBezTo>
                  <a:pt x="495" y="224"/>
                  <a:pt x="495" y="224"/>
                  <a:pt x="495" y="224"/>
                </a:cubicBezTo>
                <a:cubicBezTo>
                  <a:pt x="255" y="510"/>
                  <a:pt x="255" y="510"/>
                  <a:pt x="255" y="510"/>
                </a:cubicBezTo>
                <a:cubicBezTo>
                  <a:pt x="254" y="509"/>
                  <a:pt x="252" y="509"/>
                  <a:pt x="250" y="509"/>
                </a:cubicBezTo>
                <a:cubicBezTo>
                  <a:pt x="243" y="509"/>
                  <a:pt x="237" y="514"/>
                  <a:pt x="237" y="521"/>
                </a:cubicBezTo>
                <a:cubicBezTo>
                  <a:pt x="237" y="523"/>
                  <a:pt x="238" y="525"/>
                  <a:pt x="238" y="527"/>
                </a:cubicBezTo>
                <a:cubicBezTo>
                  <a:pt x="0" y="735"/>
                  <a:pt x="0" y="735"/>
                  <a:pt x="0" y="735"/>
                </a:cubicBezTo>
                <a:cubicBezTo>
                  <a:pt x="1" y="735"/>
                  <a:pt x="1" y="735"/>
                  <a:pt x="1" y="735"/>
                </a:cubicBezTo>
                <a:cubicBezTo>
                  <a:pt x="1" y="736"/>
                  <a:pt x="1" y="736"/>
                  <a:pt x="1" y="736"/>
                </a:cubicBezTo>
                <a:cubicBezTo>
                  <a:pt x="237" y="756"/>
                  <a:pt x="237" y="756"/>
                  <a:pt x="237" y="756"/>
                </a:cubicBezTo>
                <a:cubicBezTo>
                  <a:pt x="237" y="756"/>
                  <a:pt x="237" y="757"/>
                  <a:pt x="237" y="757"/>
                </a:cubicBezTo>
                <a:cubicBezTo>
                  <a:pt x="237" y="764"/>
                  <a:pt x="243" y="770"/>
                  <a:pt x="250" y="770"/>
                </a:cubicBezTo>
                <a:cubicBezTo>
                  <a:pt x="256" y="770"/>
                  <a:pt x="260" y="766"/>
                  <a:pt x="262" y="760"/>
                </a:cubicBezTo>
                <a:cubicBezTo>
                  <a:pt x="810" y="923"/>
                  <a:pt x="810" y="923"/>
                  <a:pt x="810" y="923"/>
                </a:cubicBezTo>
                <a:cubicBezTo>
                  <a:pt x="810" y="924"/>
                  <a:pt x="810" y="924"/>
                  <a:pt x="810" y="925"/>
                </a:cubicBezTo>
                <a:cubicBezTo>
                  <a:pt x="810" y="932"/>
                  <a:pt x="816" y="938"/>
                  <a:pt x="823" y="938"/>
                </a:cubicBezTo>
                <a:cubicBezTo>
                  <a:pt x="830" y="938"/>
                  <a:pt x="835" y="932"/>
                  <a:pt x="835" y="925"/>
                </a:cubicBezTo>
                <a:cubicBezTo>
                  <a:pt x="835" y="918"/>
                  <a:pt x="830" y="912"/>
                  <a:pt x="823" y="912"/>
                </a:cubicBezTo>
                <a:cubicBezTo>
                  <a:pt x="818" y="912"/>
                  <a:pt x="814" y="915"/>
                  <a:pt x="811" y="919"/>
                </a:cubicBezTo>
                <a:cubicBezTo>
                  <a:pt x="262" y="525"/>
                  <a:pt x="262" y="525"/>
                  <a:pt x="262" y="525"/>
                </a:cubicBezTo>
                <a:cubicBezTo>
                  <a:pt x="262" y="525"/>
                  <a:pt x="262" y="525"/>
                  <a:pt x="262" y="525"/>
                </a:cubicBezTo>
                <a:cubicBezTo>
                  <a:pt x="542" y="665"/>
                  <a:pt x="542" y="665"/>
                  <a:pt x="542" y="665"/>
                </a:cubicBezTo>
                <a:cubicBezTo>
                  <a:pt x="542" y="666"/>
                  <a:pt x="541" y="668"/>
                  <a:pt x="541" y="670"/>
                </a:cubicBezTo>
                <a:cubicBezTo>
                  <a:pt x="541" y="677"/>
                  <a:pt x="547" y="682"/>
                  <a:pt x="554" y="682"/>
                </a:cubicBezTo>
                <a:cubicBezTo>
                  <a:pt x="559" y="682"/>
                  <a:pt x="563" y="680"/>
                  <a:pt x="565" y="676"/>
                </a:cubicBezTo>
                <a:cubicBezTo>
                  <a:pt x="791" y="784"/>
                  <a:pt x="791" y="784"/>
                  <a:pt x="791" y="784"/>
                </a:cubicBezTo>
                <a:cubicBezTo>
                  <a:pt x="790" y="785"/>
                  <a:pt x="790" y="787"/>
                  <a:pt x="790" y="789"/>
                </a:cubicBezTo>
                <a:cubicBezTo>
                  <a:pt x="790" y="796"/>
                  <a:pt x="795" y="802"/>
                  <a:pt x="802" y="802"/>
                </a:cubicBezTo>
                <a:cubicBezTo>
                  <a:pt x="809" y="802"/>
                  <a:pt x="815" y="796"/>
                  <a:pt x="815" y="789"/>
                </a:cubicBezTo>
                <a:cubicBezTo>
                  <a:pt x="815" y="786"/>
                  <a:pt x="814" y="784"/>
                  <a:pt x="813" y="782"/>
                </a:cubicBezTo>
                <a:cubicBezTo>
                  <a:pt x="1083" y="485"/>
                  <a:pt x="1083" y="485"/>
                  <a:pt x="1083" y="485"/>
                </a:cubicBezTo>
                <a:cubicBezTo>
                  <a:pt x="1085" y="487"/>
                  <a:pt x="1088" y="488"/>
                  <a:pt x="1091" y="488"/>
                </a:cubicBezTo>
                <a:cubicBezTo>
                  <a:pt x="1098" y="488"/>
                  <a:pt x="1104" y="482"/>
                  <a:pt x="1104" y="475"/>
                </a:cubicBezTo>
                <a:cubicBezTo>
                  <a:pt x="1104" y="468"/>
                  <a:pt x="1098" y="462"/>
                  <a:pt x="1091" y="462"/>
                </a:cubicBezTo>
                <a:close/>
                <a:moveTo>
                  <a:pt x="1080" y="469"/>
                </a:moveTo>
                <a:cubicBezTo>
                  <a:pt x="763" y="319"/>
                  <a:pt x="763" y="319"/>
                  <a:pt x="763" y="319"/>
                </a:cubicBezTo>
                <a:cubicBezTo>
                  <a:pt x="768" y="310"/>
                  <a:pt x="768" y="310"/>
                  <a:pt x="768" y="310"/>
                </a:cubicBezTo>
                <a:cubicBezTo>
                  <a:pt x="769" y="311"/>
                  <a:pt x="771" y="312"/>
                  <a:pt x="773" y="312"/>
                </a:cubicBezTo>
                <a:cubicBezTo>
                  <a:pt x="781" y="312"/>
                  <a:pt x="786" y="306"/>
                  <a:pt x="786" y="299"/>
                </a:cubicBezTo>
                <a:cubicBezTo>
                  <a:pt x="786" y="295"/>
                  <a:pt x="784" y="291"/>
                  <a:pt x="780" y="288"/>
                </a:cubicBezTo>
                <a:cubicBezTo>
                  <a:pt x="834" y="185"/>
                  <a:pt x="834" y="185"/>
                  <a:pt x="834" y="185"/>
                </a:cubicBezTo>
                <a:cubicBezTo>
                  <a:pt x="1082" y="466"/>
                  <a:pt x="1082" y="466"/>
                  <a:pt x="1082" y="466"/>
                </a:cubicBezTo>
                <a:cubicBezTo>
                  <a:pt x="1081" y="467"/>
                  <a:pt x="1081" y="468"/>
                  <a:pt x="1080" y="469"/>
                </a:cubicBezTo>
                <a:close/>
                <a:moveTo>
                  <a:pt x="855" y="444"/>
                </a:moveTo>
                <a:cubicBezTo>
                  <a:pt x="676" y="465"/>
                  <a:pt x="676" y="465"/>
                  <a:pt x="676" y="465"/>
                </a:cubicBezTo>
                <a:cubicBezTo>
                  <a:pt x="703" y="420"/>
                  <a:pt x="703" y="420"/>
                  <a:pt x="703" y="420"/>
                </a:cubicBezTo>
                <a:cubicBezTo>
                  <a:pt x="740" y="357"/>
                  <a:pt x="740" y="357"/>
                  <a:pt x="740" y="357"/>
                </a:cubicBezTo>
                <a:cubicBezTo>
                  <a:pt x="857" y="437"/>
                  <a:pt x="857" y="437"/>
                  <a:pt x="857" y="437"/>
                </a:cubicBezTo>
                <a:cubicBezTo>
                  <a:pt x="856" y="438"/>
                  <a:pt x="855" y="441"/>
                  <a:pt x="855" y="443"/>
                </a:cubicBezTo>
                <a:cubicBezTo>
                  <a:pt x="855" y="443"/>
                  <a:pt x="855" y="444"/>
                  <a:pt x="855" y="444"/>
                </a:cubicBezTo>
                <a:close/>
                <a:moveTo>
                  <a:pt x="766" y="310"/>
                </a:moveTo>
                <a:cubicBezTo>
                  <a:pt x="761" y="319"/>
                  <a:pt x="761" y="319"/>
                  <a:pt x="761" y="319"/>
                </a:cubicBezTo>
                <a:cubicBezTo>
                  <a:pt x="746" y="311"/>
                  <a:pt x="746" y="311"/>
                  <a:pt x="746" y="311"/>
                </a:cubicBezTo>
                <a:cubicBezTo>
                  <a:pt x="762" y="305"/>
                  <a:pt x="762" y="305"/>
                  <a:pt x="762" y="305"/>
                </a:cubicBezTo>
                <a:cubicBezTo>
                  <a:pt x="763" y="307"/>
                  <a:pt x="764" y="308"/>
                  <a:pt x="766" y="310"/>
                </a:cubicBezTo>
                <a:close/>
                <a:moveTo>
                  <a:pt x="760" y="320"/>
                </a:moveTo>
                <a:cubicBezTo>
                  <a:pt x="740" y="355"/>
                  <a:pt x="740" y="355"/>
                  <a:pt x="740" y="355"/>
                </a:cubicBezTo>
                <a:cubicBezTo>
                  <a:pt x="702" y="330"/>
                  <a:pt x="702" y="330"/>
                  <a:pt x="702" y="330"/>
                </a:cubicBezTo>
                <a:cubicBezTo>
                  <a:pt x="744" y="312"/>
                  <a:pt x="744" y="312"/>
                  <a:pt x="744" y="312"/>
                </a:cubicBezTo>
                <a:lnTo>
                  <a:pt x="760" y="320"/>
                </a:lnTo>
                <a:close/>
                <a:moveTo>
                  <a:pt x="701" y="329"/>
                </a:moveTo>
                <a:cubicBezTo>
                  <a:pt x="525" y="209"/>
                  <a:pt x="525" y="209"/>
                  <a:pt x="525" y="209"/>
                </a:cubicBezTo>
                <a:cubicBezTo>
                  <a:pt x="525" y="209"/>
                  <a:pt x="525" y="209"/>
                  <a:pt x="525" y="209"/>
                </a:cubicBezTo>
                <a:cubicBezTo>
                  <a:pt x="742" y="311"/>
                  <a:pt x="742" y="311"/>
                  <a:pt x="742" y="311"/>
                </a:cubicBezTo>
                <a:lnTo>
                  <a:pt x="701" y="329"/>
                </a:lnTo>
                <a:close/>
                <a:moveTo>
                  <a:pt x="505" y="214"/>
                </a:moveTo>
                <a:cubicBezTo>
                  <a:pt x="507" y="215"/>
                  <a:pt x="510" y="217"/>
                  <a:pt x="513" y="217"/>
                </a:cubicBezTo>
                <a:cubicBezTo>
                  <a:pt x="518" y="217"/>
                  <a:pt x="522" y="214"/>
                  <a:pt x="524" y="211"/>
                </a:cubicBezTo>
                <a:cubicBezTo>
                  <a:pt x="699" y="329"/>
                  <a:pt x="699" y="329"/>
                  <a:pt x="699" y="329"/>
                </a:cubicBezTo>
                <a:cubicBezTo>
                  <a:pt x="259" y="513"/>
                  <a:pt x="259" y="513"/>
                  <a:pt x="259" y="513"/>
                </a:cubicBezTo>
                <a:cubicBezTo>
                  <a:pt x="259" y="512"/>
                  <a:pt x="258" y="511"/>
                  <a:pt x="257" y="511"/>
                </a:cubicBezTo>
                <a:cubicBezTo>
                  <a:pt x="493" y="228"/>
                  <a:pt x="493" y="228"/>
                  <a:pt x="493" y="228"/>
                </a:cubicBezTo>
                <a:lnTo>
                  <a:pt x="505" y="214"/>
                </a:lnTo>
                <a:close/>
                <a:moveTo>
                  <a:pt x="260" y="514"/>
                </a:moveTo>
                <a:cubicBezTo>
                  <a:pt x="701" y="330"/>
                  <a:pt x="701" y="330"/>
                  <a:pt x="701" y="330"/>
                </a:cubicBezTo>
                <a:cubicBezTo>
                  <a:pt x="739" y="356"/>
                  <a:pt x="739" y="356"/>
                  <a:pt x="739" y="356"/>
                </a:cubicBezTo>
                <a:cubicBezTo>
                  <a:pt x="701" y="420"/>
                  <a:pt x="701" y="420"/>
                  <a:pt x="701" y="420"/>
                </a:cubicBezTo>
                <a:cubicBezTo>
                  <a:pt x="674" y="466"/>
                  <a:pt x="674" y="466"/>
                  <a:pt x="674" y="466"/>
                </a:cubicBezTo>
                <a:cubicBezTo>
                  <a:pt x="261" y="515"/>
                  <a:pt x="261" y="515"/>
                  <a:pt x="261" y="515"/>
                </a:cubicBezTo>
                <a:cubicBezTo>
                  <a:pt x="261" y="515"/>
                  <a:pt x="261" y="514"/>
                  <a:pt x="260" y="514"/>
                </a:cubicBezTo>
                <a:close/>
                <a:moveTo>
                  <a:pt x="566" y="665"/>
                </a:moveTo>
                <a:cubicBezTo>
                  <a:pt x="565" y="662"/>
                  <a:pt x="563" y="661"/>
                  <a:pt x="562" y="659"/>
                </a:cubicBezTo>
                <a:cubicBezTo>
                  <a:pt x="675" y="467"/>
                  <a:pt x="675" y="467"/>
                  <a:pt x="675" y="467"/>
                </a:cubicBezTo>
                <a:cubicBezTo>
                  <a:pt x="855" y="445"/>
                  <a:pt x="855" y="445"/>
                  <a:pt x="855" y="445"/>
                </a:cubicBezTo>
                <a:cubicBezTo>
                  <a:pt x="857" y="451"/>
                  <a:pt x="862" y="456"/>
                  <a:pt x="868" y="456"/>
                </a:cubicBezTo>
                <a:cubicBezTo>
                  <a:pt x="875" y="456"/>
                  <a:pt x="881" y="450"/>
                  <a:pt x="881" y="443"/>
                </a:cubicBezTo>
                <a:cubicBezTo>
                  <a:pt x="881" y="436"/>
                  <a:pt x="875" y="430"/>
                  <a:pt x="868" y="430"/>
                </a:cubicBezTo>
                <a:cubicBezTo>
                  <a:pt x="864" y="430"/>
                  <a:pt x="860" y="432"/>
                  <a:pt x="858" y="435"/>
                </a:cubicBezTo>
                <a:cubicBezTo>
                  <a:pt x="741" y="356"/>
                  <a:pt x="741" y="356"/>
                  <a:pt x="741" y="356"/>
                </a:cubicBezTo>
                <a:cubicBezTo>
                  <a:pt x="762" y="320"/>
                  <a:pt x="762" y="320"/>
                  <a:pt x="762" y="320"/>
                </a:cubicBezTo>
                <a:cubicBezTo>
                  <a:pt x="1080" y="470"/>
                  <a:pt x="1080" y="470"/>
                  <a:pt x="1080" y="470"/>
                </a:cubicBezTo>
                <a:cubicBezTo>
                  <a:pt x="1079" y="472"/>
                  <a:pt x="1079" y="473"/>
                  <a:pt x="1079" y="475"/>
                </a:cubicBezTo>
                <a:cubicBezTo>
                  <a:pt x="1079" y="476"/>
                  <a:pt x="1079" y="477"/>
                  <a:pt x="1079" y="479"/>
                </a:cubicBezTo>
                <a:cubicBezTo>
                  <a:pt x="786" y="585"/>
                  <a:pt x="786" y="585"/>
                  <a:pt x="786" y="585"/>
                </a:cubicBezTo>
                <a:lnTo>
                  <a:pt x="566" y="665"/>
                </a:lnTo>
                <a:close/>
                <a:moveTo>
                  <a:pt x="863" y="131"/>
                </a:moveTo>
                <a:cubicBezTo>
                  <a:pt x="864" y="132"/>
                  <a:pt x="866" y="132"/>
                  <a:pt x="868" y="132"/>
                </a:cubicBezTo>
                <a:cubicBezTo>
                  <a:pt x="870" y="132"/>
                  <a:pt x="872" y="131"/>
                  <a:pt x="874" y="130"/>
                </a:cubicBezTo>
                <a:cubicBezTo>
                  <a:pt x="1084" y="465"/>
                  <a:pt x="1084" y="465"/>
                  <a:pt x="1084" y="465"/>
                </a:cubicBezTo>
                <a:cubicBezTo>
                  <a:pt x="1084" y="465"/>
                  <a:pt x="1084" y="465"/>
                  <a:pt x="1083" y="465"/>
                </a:cubicBezTo>
                <a:cubicBezTo>
                  <a:pt x="835" y="184"/>
                  <a:pt x="835" y="184"/>
                  <a:pt x="835" y="184"/>
                </a:cubicBezTo>
                <a:lnTo>
                  <a:pt x="863" y="131"/>
                </a:lnTo>
                <a:close/>
                <a:moveTo>
                  <a:pt x="779" y="288"/>
                </a:moveTo>
                <a:cubicBezTo>
                  <a:pt x="777" y="287"/>
                  <a:pt x="775" y="286"/>
                  <a:pt x="773" y="286"/>
                </a:cubicBezTo>
                <a:cubicBezTo>
                  <a:pt x="766" y="286"/>
                  <a:pt x="761" y="292"/>
                  <a:pt x="761" y="299"/>
                </a:cubicBezTo>
                <a:cubicBezTo>
                  <a:pt x="761" y="301"/>
                  <a:pt x="761" y="302"/>
                  <a:pt x="761" y="303"/>
                </a:cubicBezTo>
                <a:cubicBezTo>
                  <a:pt x="744" y="311"/>
                  <a:pt x="744" y="311"/>
                  <a:pt x="744" y="311"/>
                </a:cubicBezTo>
                <a:cubicBezTo>
                  <a:pt x="525" y="207"/>
                  <a:pt x="525" y="207"/>
                  <a:pt x="525" y="207"/>
                </a:cubicBezTo>
                <a:cubicBezTo>
                  <a:pt x="526" y="206"/>
                  <a:pt x="526" y="205"/>
                  <a:pt x="526" y="204"/>
                </a:cubicBezTo>
                <a:cubicBezTo>
                  <a:pt x="526" y="200"/>
                  <a:pt x="524" y="196"/>
                  <a:pt x="521" y="194"/>
                </a:cubicBezTo>
                <a:cubicBezTo>
                  <a:pt x="673" y="2"/>
                  <a:pt x="673" y="2"/>
                  <a:pt x="673" y="2"/>
                </a:cubicBezTo>
                <a:cubicBezTo>
                  <a:pt x="833" y="184"/>
                  <a:pt x="833" y="184"/>
                  <a:pt x="833" y="184"/>
                </a:cubicBezTo>
                <a:lnTo>
                  <a:pt x="779" y="288"/>
                </a:lnTo>
                <a:close/>
                <a:moveTo>
                  <a:pt x="502" y="199"/>
                </a:moveTo>
                <a:cubicBezTo>
                  <a:pt x="502" y="199"/>
                  <a:pt x="501" y="199"/>
                  <a:pt x="501" y="200"/>
                </a:cubicBezTo>
                <a:cubicBezTo>
                  <a:pt x="161" y="139"/>
                  <a:pt x="161" y="139"/>
                  <a:pt x="161" y="139"/>
                </a:cubicBezTo>
                <a:cubicBezTo>
                  <a:pt x="161" y="138"/>
                  <a:pt x="161" y="138"/>
                  <a:pt x="161" y="137"/>
                </a:cubicBezTo>
                <a:cubicBezTo>
                  <a:pt x="161" y="130"/>
                  <a:pt x="155" y="124"/>
                  <a:pt x="148" y="124"/>
                </a:cubicBezTo>
                <a:cubicBezTo>
                  <a:pt x="145" y="124"/>
                  <a:pt x="142" y="126"/>
                  <a:pt x="139" y="128"/>
                </a:cubicBezTo>
                <a:cubicBezTo>
                  <a:pt x="19" y="4"/>
                  <a:pt x="19" y="4"/>
                  <a:pt x="19" y="4"/>
                </a:cubicBezTo>
                <a:lnTo>
                  <a:pt x="502" y="199"/>
                </a:lnTo>
                <a:close/>
                <a:moveTo>
                  <a:pt x="61" y="489"/>
                </a:moveTo>
                <a:cubicBezTo>
                  <a:pt x="59" y="487"/>
                  <a:pt x="57" y="485"/>
                  <a:pt x="54" y="484"/>
                </a:cubicBezTo>
                <a:cubicBezTo>
                  <a:pt x="145" y="150"/>
                  <a:pt x="145" y="150"/>
                  <a:pt x="145" y="150"/>
                </a:cubicBezTo>
                <a:cubicBezTo>
                  <a:pt x="146" y="150"/>
                  <a:pt x="147" y="150"/>
                  <a:pt x="148" y="150"/>
                </a:cubicBezTo>
                <a:cubicBezTo>
                  <a:pt x="154" y="150"/>
                  <a:pt x="159" y="146"/>
                  <a:pt x="160" y="140"/>
                </a:cubicBezTo>
                <a:cubicBezTo>
                  <a:pt x="501" y="201"/>
                  <a:pt x="501" y="201"/>
                  <a:pt x="501" y="201"/>
                </a:cubicBezTo>
                <a:cubicBezTo>
                  <a:pt x="501" y="202"/>
                  <a:pt x="500" y="203"/>
                  <a:pt x="500" y="204"/>
                </a:cubicBezTo>
                <a:cubicBezTo>
                  <a:pt x="500" y="206"/>
                  <a:pt x="501" y="208"/>
                  <a:pt x="502" y="209"/>
                </a:cubicBezTo>
                <a:lnTo>
                  <a:pt x="61" y="489"/>
                </a:lnTo>
                <a:close/>
                <a:moveTo>
                  <a:pt x="2" y="735"/>
                </a:moveTo>
                <a:cubicBezTo>
                  <a:pt x="239" y="528"/>
                  <a:pt x="239" y="528"/>
                  <a:pt x="239" y="528"/>
                </a:cubicBezTo>
                <a:cubicBezTo>
                  <a:pt x="241" y="531"/>
                  <a:pt x="245" y="534"/>
                  <a:pt x="249" y="534"/>
                </a:cubicBezTo>
                <a:cubicBezTo>
                  <a:pt x="252" y="744"/>
                  <a:pt x="252" y="744"/>
                  <a:pt x="252" y="744"/>
                </a:cubicBezTo>
                <a:cubicBezTo>
                  <a:pt x="251" y="744"/>
                  <a:pt x="251" y="744"/>
                  <a:pt x="250" y="744"/>
                </a:cubicBezTo>
                <a:cubicBezTo>
                  <a:pt x="244" y="744"/>
                  <a:pt x="238" y="749"/>
                  <a:pt x="237" y="755"/>
                </a:cubicBezTo>
                <a:lnTo>
                  <a:pt x="2" y="735"/>
                </a:lnTo>
                <a:close/>
                <a:moveTo>
                  <a:pt x="811" y="920"/>
                </a:moveTo>
                <a:cubicBezTo>
                  <a:pt x="811" y="921"/>
                  <a:pt x="810" y="921"/>
                  <a:pt x="810" y="922"/>
                </a:cubicBezTo>
                <a:cubicBezTo>
                  <a:pt x="262" y="759"/>
                  <a:pt x="262" y="759"/>
                  <a:pt x="262" y="759"/>
                </a:cubicBezTo>
                <a:cubicBezTo>
                  <a:pt x="263" y="758"/>
                  <a:pt x="263" y="758"/>
                  <a:pt x="263" y="757"/>
                </a:cubicBezTo>
                <a:cubicBezTo>
                  <a:pt x="263" y="751"/>
                  <a:pt x="259" y="746"/>
                  <a:pt x="253" y="744"/>
                </a:cubicBezTo>
                <a:cubicBezTo>
                  <a:pt x="251" y="534"/>
                  <a:pt x="251" y="534"/>
                  <a:pt x="251" y="534"/>
                </a:cubicBezTo>
                <a:cubicBezTo>
                  <a:pt x="255" y="534"/>
                  <a:pt x="259" y="531"/>
                  <a:pt x="261" y="527"/>
                </a:cubicBezTo>
                <a:lnTo>
                  <a:pt x="811" y="920"/>
                </a:lnTo>
                <a:close/>
                <a:moveTo>
                  <a:pt x="263" y="523"/>
                </a:moveTo>
                <a:cubicBezTo>
                  <a:pt x="263" y="522"/>
                  <a:pt x="263" y="522"/>
                  <a:pt x="263" y="521"/>
                </a:cubicBezTo>
                <a:cubicBezTo>
                  <a:pt x="263" y="520"/>
                  <a:pt x="262" y="518"/>
                  <a:pt x="262" y="517"/>
                </a:cubicBezTo>
                <a:cubicBezTo>
                  <a:pt x="673" y="467"/>
                  <a:pt x="673" y="467"/>
                  <a:pt x="673" y="467"/>
                </a:cubicBezTo>
                <a:cubicBezTo>
                  <a:pt x="560" y="658"/>
                  <a:pt x="560" y="658"/>
                  <a:pt x="560" y="658"/>
                </a:cubicBezTo>
                <a:cubicBezTo>
                  <a:pt x="558" y="657"/>
                  <a:pt x="556" y="657"/>
                  <a:pt x="554" y="657"/>
                </a:cubicBezTo>
                <a:cubicBezTo>
                  <a:pt x="549" y="657"/>
                  <a:pt x="545" y="660"/>
                  <a:pt x="543" y="663"/>
                </a:cubicBezTo>
                <a:lnTo>
                  <a:pt x="263" y="523"/>
                </a:lnTo>
                <a:close/>
                <a:moveTo>
                  <a:pt x="802" y="777"/>
                </a:moveTo>
                <a:cubicBezTo>
                  <a:pt x="798" y="777"/>
                  <a:pt x="794" y="779"/>
                  <a:pt x="792" y="782"/>
                </a:cubicBezTo>
                <a:cubicBezTo>
                  <a:pt x="566" y="675"/>
                  <a:pt x="566" y="675"/>
                  <a:pt x="566" y="675"/>
                </a:cubicBezTo>
                <a:cubicBezTo>
                  <a:pt x="567" y="673"/>
                  <a:pt x="567" y="671"/>
                  <a:pt x="567" y="670"/>
                </a:cubicBezTo>
                <a:cubicBezTo>
                  <a:pt x="567" y="668"/>
                  <a:pt x="567" y="667"/>
                  <a:pt x="566" y="666"/>
                </a:cubicBezTo>
                <a:cubicBezTo>
                  <a:pt x="777" y="590"/>
                  <a:pt x="777" y="590"/>
                  <a:pt x="777" y="590"/>
                </a:cubicBezTo>
                <a:cubicBezTo>
                  <a:pt x="1080" y="480"/>
                  <a:pt x="1080" y="480"/>
                  <a:pt x="1080" y="480"/>
                </a:cubicBezTo>
                <a:cubicBezTo>
                  <a:pt x="1080" y="481"/>
                  <a:pt x="1081" y="483"/>
                  <a:pt x="1082" y="484"/>
                </a:cubicBezTo>
                <a:cubicBezTo>
                  <a:pt x="812" y="781"/>
                  <a:pt x="812" y="781"/>
                  <a:pt x="812" y="781"/>
                </a:cubicBezTo>
                <a:cubicBezTo>
                  <a:pt x="809" y="778"/>
                  <a:pt x="806" y="777"/>
                  <a:pt x="802" y="777"/>
                </a:cubicBezTo>
                <a:close/>
              </a:path>
            </a:pathLst>
          </a:custGeom>
          <a:solidFill>
            <a:schemeClr val="tx2">
              <a:alpha val="2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" name="Freeform 71"/>
          <p:cNvSpPr>
            <a:spLocks noEditPoints="1"/>
          </p:cNvSpPr>
          <p:nvPr userDrawn="1"/>
        </p:nvSpPr>
        <p:spPr bwMode="auto">
          <a:xfrm rot="1800000">
            <a:off x="6571543" y="207061"/>
            <a:ext cx="3428705" cy="2917880"/>
          </a:xfrm>
          <a:custGeom>
            <a:avLst/>
            <a:gdLst>
              <a:gd name="T0" fmla="*/ 881 w 1104"/>
              <a:gd name="T1" fmla="*/ 119 h 938"/>
              <a:gd name="T2" fmla="*/ 834 w 1104"/>
              <a:gd name="T3" fmla="*/ 182 h 938"/>
              <a:gd name="T4" fmla="*/ 513 w 1104"/>
              <a:gd name="T5" fmla="*/ 191 h 938"/>
              <a:gd name="T6" fmla="*/ 17 w 1104"/>
              <a:gd name="T7" fmla="*/ 1 h 938"/>
              <a:gd name="T8" fmla="*/ 16 w 1104"/>
              <a:gd name="T9" fmla="*/ 2 h 938"/>
              <a:gd name="T10" fmla="*/ 135 w 1104"/>
              <a:gd name="T11" fmla="*/ 137 h 938"/>
              <a:gd name="T12" fmla="*/ 37 w 1104"/>
              <a:gd name="T13" fmla="*/ 496 h 938"/>
              <a:gd name="T14" fmla="*/ 502 w 1104"/>
              <a:gd name="T15" fmla="*/ 210 h 938"/>
              <a:gd name="T16" fmla="*/ 250 w 1104"/>
              <a:gd name="T17" fmla="*/ 509 h 938"/>
              <a:gd name="T18" fmla="*/ 1 w 1104"/>
              <a:gd name="T19" fmla="*/ 735 h 938"/>
              <a:gd name="T20" fmla="*/ 250 w 1104"/>
              <a:gd name="T21" fmla="*/ 770 h 938"/>
              <a:gd name="T22" fmla="*/ 823 w 1104"/>
              <a:gd name="T23" fmla="*/ 938 h 938"/>
              <a:gd name="T24" fmla="*/ 262 w 1104"/>
              <a:gd name="T25" fmla="*/ 525 h 938"/>
              <a:gd name="T26" fmla="*/ 554 w 1104"/>
              <a:gd name="T27" fmla="*/ 682 h 938"/>
              <a:gd name="T28" fmla="*/ 802 w 1104"/>
              <a:gd name="T29" fmla="*/ 802 h 938"/>
              <a:gd name="T30" fmla="*/ 1091 w 1104"/>
              <a:gd name="T31" fmla="*/ 488 h 938"/>
              <a:gd name="T32" fmla="*/ 763 w 1104"/>
              <a:gd name="T33" fmla="*/ 319 h 938"/>
              <a:gd name="T34" fmla="*/ 780 w 1104"/>
              <a:gd name="T35" fmla="*/ 288 h 938"/>
              <a:gd name="T36" fmla="*/ 855 w 1104"/>
              <a:gd name="T37" fmla="*/ 444 h 938"/>
              <a:gd name="T38" fmla="*/ 857 w 1104"/>
              <a:gd name="T39" fmla="*/ 437 h 938"/>
              <a:gd name="T40" fmla="*/ 761 w 1104"/>
              <a:gd name="T41" fmla="*/ 319 h 938"/>
              <a:gd name="T42" fmla="*/ 760 w 1104"/>
              <a:gd name="T43" fmla="*/ 320 h 938"/>
              <a:gd name="T44" fmla="*/ 760 w 1104"/>
              <a:gd name="T45" fmla="*/ 320 h 938"/>
              <a:gd name="T46" fmla="*/ 742 w 1104"/>
              <a:gd name="T47" fmla="*/ 311 h 938"/>
              <a:gd name="T48" fmla="*/ 524 w 1104"/>
              <a:gd name="T49" fmla="*/ 211 h 938"/>
              <a:gd name="T50" fmla="*/ 493 w 1104"/>
              <a:gd name="T51" fmla="*/ 228 h 938"/>
              <a:gd name="T52" fmla="*/ 739 w 1104"/>
              <a:gd name="T53" fmla="*/ 356 h 938"/>
              <a:gd name="T54" fmla="*/ 260 w 1104"/>
              <a:gd name="T55" fmla="*/ 514 h 938"/>
              <a:gd name="T56" fmla="*/ 855 w 1104"/>
              <a:gd name="T57" fmla="*/ 445 h 938"/>
              <a:gd name="T58" fmla="*/ 858 w 1104"/>
              <a:gd name="T59" fmla="*/ 435 h 938"/>
              <a:gd name="T60" fmla="*/ 1079 w 1104"/>
              <a:gd name="T61" fmla="*/ 475 h 938"/>
              <a:gd name="T62" fmla="*/ 863 w 1104"/>
              <a:gd name="T63" fmla="*/ 131 h 938"/>
              <a:gd name="T64" fmla="*/ 1083 w 1104"/>
              <a:gd name="T65" fmla="*/ 465 h 938"/>
              <a:gd name="T66" fmla="*/ 773 w 1104"/>
              <a:gd name="T67" fmla="*/ 286 h 938"/>
              <a:gd name="T68" fmla="*/ 525 w 1104"/>
              <a:gd name="T69" fmla="*/ 207 h 938"/>
              <a:gd name="T70" fmla="*/ 833 w 1104"/>
              <a:gd name="T71" fmla="*/ 184 h 938"/>
              <a:gd name="T72" fmla="*/ 161 w 1104"/>
              <a:gd name="T73" fmla="*/ 139 h 938"/>
              <a:gd name="T74" fmla="*/ 19 w 1104"/>
              <a:gd name="T75" fmla="*/ 4 h 938"/>
              <a:gd name="T76" fmla="*/ 145 w 1104"/>
              <a:gd name="T77" fmla="*/ 150 h 938"/>
              <a:gd name="T78" fmla="*/ 500 w 1104"/>
              <a:gd name="T79" fmla="*/ 204 h 938"/>
              <a:gd name="T80" fmla="*/ 239 w 1104"/>
              <a:gd name="T81" fmla="*/ 528 h 938"/>
              <a:gd name="T82" fmla="*/ 237 w 1104"/>
              <a:gd name="T83" fmla="*/ 755 h 938"/>
              <a:gd name="T84" fmla="*/ 262 w 1104"/>
              <a:gd name="T85" fmla="*/ 759 h 938"/>
              <a:gd name="T86" fmla="*/ 261 w 1104"/>
              <a:gd name="T87" fmla="*/ 527 h 938"/>
              <a:gd name="T88" fmla="*/ 262 w 1104"/>
              <a:gd name="T89" fmla="*/ 517 h 938"/>
              <a:gd name="T90" fmla="*/ 543 w 1104"/>
              <a:gd name="T91" fmla="*/ 663 h 938"/>
              <a:gd name="T92" fmla="*/ 566 w 1104"/>
              <a:gd name="T93" fmla="*/ 675 h 938"/>
              <a:gd name="T94" fmla="*/ 1080 w 1104"/>
              <a:gd name="T95" fmla="*/ 480 h 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04" h="938">
                <a:moveTo>
                  <a:pt x="1091" y="462"/>
                </a:moveTo>
                <a:cubicBezTo>
                  <a:pt x="1089" y="462"/>
                  <a:pt x="1087" y="463"/>
                  <a:pt x="1085" y="464"/>
                </a:cubicBezTo>
                <a:cubicBezTo>
                  <a:pt x="875" y="130"/>
                  <a:pt x="875" y="130"/>
                  <a:pt x="875" y="130"/>
                </a:cubicBezTo>
                <a:cubicBezTo>
                  <a:pt x="879" y="127"/>
                  <a:pt x="881" y="123"/>
                  <a:pt x="881" y="119"/>
                </a:cubicBezTo>
                <a:cubicBezTo>
                  <a:pt x="881" y="112"/>
                  <a:pt x="875" y="106"/>
                  <a:pt x="868" y="106"/>
                </a:cubicBezTo>
                <a:cubicBezTo>
                  <a:pt x="861" y="106"/>
                  <a:pt x="855" y="112"/>
                  <a:pt x="855" y="119"/>
                </a:cubicBezTo>
                <a:cubicBezTo>
                  <a:pt x="855" y="124"/>
                  <a:pt x="858" y="128"/>
                  <a:pt x="861" y="130"/>
                </a:cubicBezTo>
                <a:cubicBezTo>
                  <a:pt x="834" y="182"/>
                  <a:pt x="834" y="182"/>
                  <a:pt x="834" y="182"/>
                </a:cubicBezTo>
                <a:cubicBezTo>
                  <a:pt x="674" y="1"/>
                  <a:pt x="674" y="1"/>
                  <a:pt x="674" y="1"/>
                </a:cubicBezTo>
                <a:cubicBezTo>
                  <a:pt x="673" y="0"/>
                  <a:pt x="673" y="0"/>
                  <a:pt x="673" y="0"/>
                </a:cubicBezTo>
                <a:cubicBezTo>
                  <a:pt x="520" y="193"/>
                  <a:pt x="520" y="193"/>
                  <a:pt x="520" y="193"/>
                </a:cubicBezTo>
                <a:cubicBezTo>
                  <a:pt x="518" y="192"/>
                  <a:pt x="516" y="191"/>
                  <a:pt x="513" y="191"/>
                </a:cubicBezTo>
                <a:cubicBezTo>
                  <a:pt x="509" y="191"/>
                  <a:pt x="505" y="194"/>
                  <a:pt x="502" y="197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6" y="1"/>
                  <a:pt x="16" y="1"/>
                  <a:pt x="16" y="1"/>
                </a:cubicBezTo>
                <a:cubicBezTo>
                  <a:pt x="16" y="1"/>
                  <a:pt x="16" y="1"/>
                  <a:pt x="16" y="1"/>
                </a:cubicBezTo>
                <a:cubicBezTo>
                  <a:pt x="16" y="2"/>
                  <a:pt x="16" y="2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38" y="129"/>
                  <a:pt x="138" y="129"/>
                  <a:pt x="138" y="129"/>
                </a:cubicBezTo>
                <a:cubicBezTo>
                  <a:pt x="136" y="131"/>
                  <a:pt x="135" y="134"/>
                  <a:pt x="135" y="137"/>
                </a:cubicBezTo>
                <a:cubicBezTo>
                  <a:pt x="135" y="143"/>
                  <a:pt x="139" y="147"/>
                  <a:pt x="144" y="149"/>
                </a:cubicBezTo>
                <a:cubicBezTo>
                  <a:pt x="52" y="484"/>
                  <a:pt x="52" y="484"/>
                  <a:pt x="52" y="484"/>
                </a:cubicBezTo>
                <a:cubicBezTo>
                  <a:pt x="52" y="484"/>
                  <a:pt x="51" y="483"/>
                  <a:pt x="50" y="483"/>
                </a:cubicBezTo>
                <a:cubicBezTo>
                  <a:pt x="43" y="483"/>
                  <a:pt x="37" y="489"/>
                  <a:pt x="37" y="496"/>
                </a:cubicBezTo>
                <a:cubicBezTo>
                  <a:pt x="37" y="503"/>
                  <a:pt x="43" y="509"/>
                  <a:pt x="50" y="509"/>
                </a:cubicBezTo>
                <a:cubicBezTo>
                  <a:pt x="57" y="509"/>
                  <a:pt x="63" y="503"/>
                  <a:pt x="63" y="496"/>
                </a:cubicBezTo>
                <a:cubicBezTo>
                  <a:pt x="63" y="494"/>
                  <a:pt x="62" y="492"/>
                  <a:pt x="61" y="490"/>
                </a:cubicBezTo>
                <a:cubicBezTo>
                  <a:pt x="502" y="210"/>
                  <a:pt x="502" y="210"/>
                  <a:pt x="502" y="210"/>
                </a:cubicBezTo>
                <a:cubicBezTo>
                  <a:pt x="503" y="211"/>
                  <a:pt x="503" y="212"/>
                  <a:pt x="504" y="213"/>
                </a:cubicBezTo>
                <a:cubicBezTo>
                  <a:pt x="495" y="224"/>
                  <a:pt x="495" y="224"/>
                  <a:pt x="495" y="224"/>
                </a:cubicBezTo>
                <a:cubicBezTo>
                  <a:pt x="255" y="510"/>
                  <a:pt x="255" y="510"/>
                  <a:pt x="255" y="510"/>
                </a:cubicBezTo>
                <a:cubicBezTo>
                  <a:pt x="254" y="509"/>
                  <a:pt x="252" y="509"/>
                  <a:pt x="250" y="509"/>
                </a:cubicBezTo>
                <a:cubicBezTo>
                  <a:pt x="243" y="509"/>
                  <a:pt x="237" y="514"/>
                  <a:pt x="237" y="521"/>
                </a:cubicBezTo>
                <a:cubicBezTo>
                  <a:pt x="237" y="523"/>
                  <a:pt x="238" y="525"/>
                  <a:pt x="238" y="527"/>
                </a:cubicBezTo>
                <a:cubicBezTo>
                  <a:pt x="0" y="735"/>
                  <a:pt x="0" y="735"/>
                  <a:pt x="0" y="735"/>
                </a:cubicBezTo>
                <a:cubicBezTo>
                  <a:pt x="1" y="735"/>
                  <a:pt x="1" y="735"/>
                  <a:pt x="1" y="735"/>
                </a:cubicBezTo>
                <a:cubicBezTo>
                  <a:pt x="1" y="736"/>
                  <a:pt x="1" y="736"/>
                  <a:pt x="1" y="736"/>
                </a:cubicBezTo>
                <a:cubicBezTo>
                  <a:pt x="237" y="756"/>
                  <a:pt x="237" y="756"/>
                  <a:pt x="237" y="756"/>
                </a:cubicBezTo>
                <a:cubicBezTo>
                  <a:pt x="237" y="756"/>
                  <a:pt x="237" y="757"/>
                  <a:pt x="237" y="757"/>
                </a:cubicBezTo>
                <a:cubicBezTo>
                  <a:pt x="237" y="764"/>
                  <a:pt x="243" y="770"/>
                  <a:pt x="250" y="770"/>
                </a:cubicBezTo>
                <a:cubicBezTo>
                  <a:pt x="256" y="770"/>
                  <a:pt x="260" y="766"/>
                  <a:pt x="262" y="760"/>
                </a:cubicBezTo>
                <a:cubicBezTo>
                  <a:pt x="810" y="923"/>
                  <a:pt x="810" y="923"/>
                  <a:pt x="810" y="923"/>
                </a:cubicBezTo>
                <a:cubicBezTo>
                  <a:pt x="810" y="924"/>
                  <a:pt x="810" y="924"/>
                  <a:pt x="810" y="925"/>
                </a:cubicBezTo>
                <a:cubicBezTo>
                  <a:pt x="810" y="932"/>
                  <a:pt x="816" y="938"/>
                  <a:pt x="823" y="938"/>
                </a:cubicBezTo>
                <a:cubicBezTo>
                  <a:pt x="830" y="938"/>
                  <a:pt x="835" y="932"/>
                  <a:pt x="835" y="925"/>
                </a:cubicBezTo>
                <a:cubicBezTo>
                  <a:pt x="835" y="918"/>
                  <a:pt x="830" y="912"/>
                  <a:pt x="823" y="912"/>
                </a:cubicBezTo>
                <a:cubicBezTo>
                  <a:pt x="818" y="912"/>
                  <a:pt x="814" y="915"/>
                  <a:pt x="811" y="919"/>
                </a:cubicBezTo>
                <a:cubicBezTo>
                  <a:pt x="262" y="525"/>
                  <a:pt x="262" y="525"/>
                  <a:pt x="262" y="525"/>
                </a:cubicBezTo>
                <a:cubicBezTo>
                  <a:pt x="262" y="525"/>
                  <a:pt x="262" y="525"/>
                  <a:pt x="262" y="525"/>
                </a:cubicBezTo>
                <a:cubicBezTo>
                  <a:pt x="542" y="665"/>
                  <a:pt x="542" y="665"/>
                  <a:pt x="542" y="665"/>
                </a:cubicBezTo>
                <a:cubicBezTo>
                  <a:pt x="542" y="666"/>
                  <a:pt x="541" y="668"/>
                  <a:pt x="541" y="670"/>
                </a:cubicBezTo>
                <a:cubicBezTo>
                  <a:pt x="541" y="677"/>
                  <a:pt x="547" y="682"/>
                  <a:pt x="554" y="682"/>
                </a:cubicBezTo>
                <a:cubicBezTo>
                  <a:pt x="559" y="682"/>
                  <a:pt x="563" y="680"/>
                  <a:pt x="565" y="676"/>
                </a:cubicBezTo>
                <a:cubicBezTo>
                  <a:pt x="791" y="784"/>
                  <a:pt x="791" y="784"/>
                  <a:pt x="791" y="784"/>
                </a:cubicBezTo>
                <a:cubicBezTo>
                  <a:pt x="790" y="785"/>
                  <a:pt x="790" y="787"/>
                  <a:pt x="790" y="789"/>
                </a:cubicBezTo>
                <a:cubicBezTo>
                  <a:pt x="790" y="796"/>
                  <a:pt x="795" y="802"/>
                  <a:pt x="802" y="802"/>
                </a:cubicBezTo>
                <a:cubicBezTo>
                  <a:pt x="809" y="802"/>
                  <a:pt x="815" y="796"/>
                  <a:pt x="815" y="789"/>
                </a:cubicBezTo>
                <a:cubicBezTo>
                  <a:pt x="815" y="786"/>
                  <a:pt x="814" y="784"/>
                  <a:pt x="813" y="782"/>
                </a:cubicBezTo>
                <a:cubicBezTo>
                  <a:pt x="1083" y="485"/>
                  <a:pt x="1083" y="485"/>
                  <a:pt x="1083" y="485"/>
                </a:cubicBezTo>
                <a:cubicBezTo>
                  <a:pt x="1085" y="487"/>
                  <a:pt x="1088" y="488"/>
                  <a:pt x="1091" y="488"/>
                </a:cubicBezTo>
                <a:cubicBezTo>
                  <a:pt x="1098" y="488"/>
                  <a:pt x="1104" y="482"/>
                  <a:pt x="1104" y="475"/>
                </a:cubicBezTo>
                <a:cubicBezTo>
                  <a:pt x="1104" y="468"/>
                  <a:pt x="1098" y="462"/>
                  <a:pt x="1091" y="462"/>
                </a:cubicBezTo>
                <a:close/>
                <a:moveTo>
                  <a:pt x="1080" y="469"/>
                </a:moveTo>
                <a:cubicBezTo>
                  <a:pt x="763" y="319"/>
                  <a:pt x="763" y="319"/>
                  <a:pt x="763" y="319"/>
                </a:cubicBezTo>
                <a:cubicBezTo>
                  <a:pt x="768" y="310"/>
                  <a:pt x="768" y="310"/>
                  <a:pt x="768" y="310"/>
                </a:cubicBezTo>
                <a:cubicBezTo>
                  <a:pt x="769" y="311"/>
                  <a:pt x="771" y="312"/>
                  <a:pt x="773" y="312"/>
                </a:cubicBezTo>
                <a:cubicBezTo>
                  <a:pt x="781" y="312"/>
                  <a:pt x="786" y="306"/>
                  <a:pt x="786" y="299"/>
                </a:cubicBezTo>
                <a:cubicBezTo>
                  <a:pt x="786" y="295"/>
                  <a:pt x="784" y="291"/>
                  <a:pt x="780" y="288"/>
                </a:cubicBezTo>
                <a:cubicBezTo>
                  <a:pt x="834" y="185"/>
                  <a:pt x="834" y="185"/>
                  <a:pt x="834" y="185"/>
                </a:cubicBezTo>
                <a:cubicBezTo>
                  <a:pt x="1082" y="466"/>
                  <a:pt x="1082" y="466"/>
                  <a:pt x="1082" y="466"/>
                </a:cubicBezTo>
                <a:cubicBezTo>
                  <a:pt x="1081" y="467"/>
                  <a:pt x="1081" y="468"/>
                  <a:pt x="1080" y="469"/>
                </a:cubicBezTo>
                <a:close/>
                <a:moveTo>
                  <a:pt x="855" y="444"/>
                </a:moveTo>
                <a:cubicBezTo>
                  <a:pt x="676" y="465"/>
                  <a:pt x="676" y="465"/>
                  <a:pt x="676" y="465"/>
                </a:cubicBezTo>
                <a:cubicBezTo>
                  <a:pt x="703" y="420"/>
                  <a:pt x="703" y="420"/>
                  <a:pt x="703" y="420"/>
                </a:cubicBezTo>
                <a:cubicBezTo>
                  <a:pt x="740" y="357"/>
                  <a:pt x="740" y="357"/>
                  <a:pt x="740" y="357"/>
                </a:cubicBezTo>
                <a:cubicBezTo>
                  <a:pt x="857" y="437"/>
                  <a:pt x="857" y="437"/>
                  <a:pt x="857" y="437"/>
                </a:cubicBezTo>
                <a:cubicBezTo>
                  <a:pt x="856" y="438"/>
                  <a:pt x="855" y="441"/>
                  <a:pt x="855" y="443"/>
                </a:cubicBezTo>
                <a:cubicBezTo>
                  <a:pt x="855" y="443"/>
                  <a:pt x="855" y="444"/>
                  <a:pt x="855" y="444"/>
                </a:cubicBezTo>
                <a:close/>
                <a:moveTo>
                  <a:pt x="766" y="310"/>
                </a:moveTo>
                <a:cubicBezTo>
                  <a:pt x="761" y="319"/>
                  <a:pt x="761" y="319"/>
                  <a:pt x="761" y="319"/>
                </a:cubicBezTo>
                <a:cubicBezTo>
                  <a:pt x="746" y="311"/>
                  <a:pt x="746" y="311"/>
                  <a:pt x="746" y="311"/>
                </a:cubicBezTo>
                <a:cubicBezTo>
                  <a:pt x="762" y="305"/>
                  <a:pt x="762" y="305"/>
                  <a:pt x="762" y="305"/>
                </a:cubicBezTo>
                <a:cubicBezTo>
                  <a:pt x="763" y="307"/>
                  <a:pt x="764" y="308"/>
                  <a:pt x="766" y="310"/>
                </a:cubicBezTo>
                <a:close/>
                <a:moveTo>
                  <a:pt x="760" y="320"/>
                </a:moveTo>
                <a:cubicBezTo>
                  <a:pt x="740" y="355"/>
                  <a:pt x="740" y="355"/>
                  <a:pt x="740" y="355"/>
                </a:cubicBezTo>
                <a:cubicBezTo>
                  <a:pt x="702" y="330"/>
                  <a:pt x="702" y="330"/>
                  <a:pt x="702" y="330"/>
                </a:cubicBezTo>
                <a:cubicBezTo>
                  <a:pt x="744" y="312"/>
                  <a:pt x="744" y="312"/>
                  <a:pt x="744" y="312"/>
                </a:cubicBezTo>
                <a:lnTo>
                  <a:pt x="760" y="320"/>
                </a:lnTo>
                <a:close/>
                <a:moveTo>
                  <a:pt x="701" y="329"/>
                </a:moveTo>
                <a:cubicBezTo>
                  <a:pt x="525" y="209"/>
                  <a:pt x="525" y="209"/>
                  <a:pt x="525" y="209"/>
                </a:cubicBezTo>
                <a:cubicBezTo>
                  <a:pt x="525" y="209"/>
                  <a:pt x="525" y="209"/>
                  <a:pt x="525" y="209"/>
                </a:cubicBezTo>
                <a:cubicBezTo>
                  <a:pt x="742" y="311"/>
                  <a:pt x="742" y="311"/>
                  <a:pt x="742" y="311"/>
                </a:cubicBezTo>
                <a:lnTo>
                  <a:pt x="701" y="329"/>
                </a:lnTo>
                <a:close/>
                <a:moveTo>
                  <a:pt x="505" y="214"/>
                </a:moveTo>
                <a:cubicBezTo>
                  <a:pt x="507" y="215"/>
                  <a:pt x="510" y="217"/>
                  <a:pt x="513" y="217"/>
                </a:cubicBezTo>
                <a:cubicBezTo>
                  <a:pt x="518" y="217"/>
                  <a:pt x="522" y="214"/>
                  <a:pt x="524" y="211"/>
                </a:cubicBezTo>
                <a:cubicBezTo>
                  <a:pt x="699" y="329"/>
                  <a:pt x="699" y="329"/>
                  <a:pt x="699" y="329"/>
                </a:cubicBezTo>
                <a:cubicBezTo>
                  <a:pt x="259" y="513"/>
                  <a:pt x="259" y="513"/>
                  <a:pt x="259" y="513"/>
                </a:cubicBezTo>
                <a:cubicBezTo>
                  <a:pt x="259" y="512"/>
                  <a:pt x="258" y="511"/>
                  <a:pt x="257" y="511"/>
                </a:cubicBezTo>
                <a:cubicBezTo>
                  <a:pt x="493" y="228"/>
                  <a:pt x="493" y="228"/>
                  <a:pt x="493" y="228"/>
                </a:cubicBezTo>
                <a:lnTo>
                  <a:pt x="505" y="214"/>
                </a:lnTo>
                <a:close/>
                <a:moveTo>
                  <a:pt x="260" y="514"/>
                </a:moveTo>
                <a:cubicBezTo>
                  <a:pt x="701" y="330"/>
                  <a:pt x="701" y="330"/>
                  <a:pt x="701" y="330"/>
                </a:cubicBezTo>
                <a:cubicBezTo>
                  <a:pt x="739" y="356"/>
                  <a:pt x="739" y="356"/>
                  <a:pt x="739" y="356"/>
                </a:cubicBezTo>
                <a:cubicBezTo>
                  <a:pt x="701" y="420"/>
                  <a:pt x="701" y="420"/>
                  <a:pt x="701" y="420"/>
                </a:cubicBezTo>
                <a:cubicBezTo>
                  <a:pt x="674" y="466"/>
                  <a:pt x="674" y="466"/>
                  <a:pt x="674" y="466"/>
                </a:cubicBezTo>
                <a:cubicBezTo>
                  <a:pt x="261" y="515"/>
                  <a:pt x="261" y="515"/>
                  <a:pt x="261" y="515"/>
                </a:cubicBezTo>
                <a:cubicBezTo>
                  <a:pt x="261" y="515"/>
                  <a:pt x="261" y="514"/>
                  <a:pt x="260" y="514"/>
                </a:cubicBezTo>
                <a:close/>
                <a:moveTo>
                  <a:pt x="566" y="665"/>
                </a:moveTo>
                <a:cubicBezTo>
                  <a:pt x="565" y="662"/>
                  <a:pt x="563" y="661"/>
                  <a:pt x="562" y="659"/>
                </a:cubicBezTo>
                <a:cubicBezTo>
                  <a:pt x="675" y="467"/>
                  <a:pt x="675" y="467"/>
                  <a:pt x="675" y="467"/>
                </a:cubicBezTo>
                <a:cubicBezTo>
                  <a:pt x="855" y="445"/>
                  <a:pt x="855" y="445"/>
                  <a:pt x="855" y="445"/>
                </a:cubicBezTo>
                <a:cubicBezTo>
                  <a:pt x="857" y="451"/>
                  <a:pt x="862" y="456"/>
                  <a:pt x="868" y="456"/>
                </a:cubicBezTo>
                <a:cubicBezTo>
                  <a:pt x="875" y="456"/>
                  <a:pt x="881" y="450"/>
                  <a:pt x="881" y="443"/>
                </a:cubicBezTo>
                <a:cubicBezTo>
                  <a:pt x="881" y="436"/>
                  <a:pt x="875" y="430"/>
                  <a:pt x="868" y="430"/>
                </a:cubicBezTo>
                <a:cubicBezTo>
                  <a:pt x="864" y="430"/>
                  <a:pt x="860" y="432"/>
                  <a:pt x="858" y="435"/>
                </a:cubicBezTo>
                <a:cubicBezTo>
                  <a:pt x="741" y="356"/>
                  <a:pt x="741" y="356"/>
                  <a:pt x="741" y="356"/>
                </a:cubicBezTo>
                <a:cubicBezTo>
                  <a:pt x="762" y="320"/>
                  <a:pt x="762" y="320"/>
                  <a:pt x="762" y="320"/>
                </a:cubicBezTo>
                <a:cubicBezTo>
                  <a:pt x="1080" y="470"/>
                  <a:pt x="1080" y="470"/>
                  <a:pt x="1080" y="470"/>
                </a:cubicBezTo>
                <a:cubicBezTo>
                  <a:pt x="1079" y="472"/>
                  <a:pt x="1079" y="473"/>
                  <a:pt x="1079" y="475"/>
                </a:cubicBezTo>
                <a:cubicBezTo>
                  <a:pt x="1079" y="476"/>
                  <a:pt x="1079" y="477"/>
                  <a:pt x="1079" y="479"/>
                </a:cubicBezTo>
                <a:cubicBezTo>
                  <a:pt x="786" y="585"/>
                  <a:pt x="786" y="585"/>
                  <a:pt x="786" y="585"/>
                </a:cubicBezTo>
                <a:lnTo>
                  <a:pt x="566" y="665"/>
                </a:lnTo>
                <a:close/>
                <a:moveTo>
                  <a:pt x="863" y="131"/>
                </a:moveTo>
                <a:cubicBezTo>
                  <a:pt x="864" y="132"/>
                  <a:pt x="866" y="132"/>
                  <a:pt x="868" y="132"/>
                </a:cubicBezTo>
                <a:cubicBezTo>
                  <a:pt x="870" y="132"/>
                  <a:pt x="872" y="131"/>
                  <a:pt x="874" y="130"/>
                </a:cubicBezTo>
                <a:cubicBezTo>
                  <a:pt x="1084" y="465"/>
                  <a:pt x="1084" y="465"/>
                  <a:pt x="1084" y="465"/>
                </a:cubicBezTo>
                <a:cubicBezTo>
                  <a:pt x="1084" y="465"/>
                  <a:pt x="1084" y="465"/>
                  <a:pt x="1083" y="465"/>
                </a:cubicBezTo>
                <a:cubicBezTo>
                  <a:pt x="835" y="184"/>
                  <a:pt x="835" y="184"/>
                  <a:pt x="835" y="184"/>
                </a:cubicBezTo>
                <a:lnTo>
                  <a:pt x="863" y="131"/>
                </a:lnTo>
                <a:close/>
                <a:moveTo>
                  <a:pt x="779" y="288"/>
                </a:moveTo>
                <a:cubicBezTo>
                  <a:pt x="777" y="287"/>
                  <a:pt x="775" y="286"/>
                  <a:pt x="773" y="286"/>
                </a:cubicBezTo>
                <a:cubicBezTo>
                  <a:pt x="766" y="286"/>
                  <a:pt x="761" y="292"/>
                  <a:pt x="761" y="299"/>
                </a:cubicBezTo>
                <a:cubicBezTo>
                  <a:pt x="761" y="301"/>
                  <a:pt x="761" y="302"/>
                  <a:pt x="761" y="303"/>
                </a:cubicBezTo>
                <a:cubicBezTo>
                  <a:pt x="744" y="311"/>
                  <a:pt x="744" y="311"/>
                  <a:pt x="744" y="311"/>
                </a:cubicBezTo>
                <a:cubicBezTo>
                  <a:pt x="525" y="207"/>
                  <a:pt x="525" y="207"/>
                  <a:pt x="525" y="207"/>
                </a:cubicBezTo>
                <a:cubicBezTo>
                  <a:pt x="526" y="206"/>
                  <a:pt x="526" y="205"/>
                  <a:pt x="526" y="204"/>
                </a:cubicBezTo>
                <a:cubicBezTo>
                  <a:pt x="526" y="200"/>
                  <a:pt x="524" y="196"/>
                  <a:pt x="521" y="194"/>
                </a:cubicBezTo>
                <a:cubicBezTo>
                  <a:pt x="673" y="2"/>
                  <a:pt x="673" y="2"/>
                  <a:pt x="673" y="2"/>
                </a:cubicBezTo>
                <a:cubicBezTo>
                  <a:pt x="833" y="184"/>
                  <a:pt x="833" y="184"/>
                  <a:pt x="833" y="184"/>
                </a:cubicBezTo>
                <a:lnTo>
                  <a:pt x="779" y="288"/>
                </a:lnTo>
                <a:close/>
                <a:moveTo>
                  <a:pt x="502" y="199"/>
                </a:moveTo>
                <a:cubicBezTo>
                  <a:pt x="502" y="199"/>
                  <a:pt x="501" y="199"/>
                  <a:pt x="501" y="200"/>
                </a:cubicBezTo>
                <a:cubicBezTo>
                  <a:pt x="161" y="139"/>
                  <a:pt x="161" y="139"/>
                  <a:pt x="161" y="139"/>
                </a:cubicBezTo>
                <a:cubicBezTo>
                  <a:pt x="161" y="138"/>
                  <a:pt x="161" y="138"/>
                  <a:pt x="161" y="137"/>
                </a:cubicBezTo>
                <a:cubicBezTo>
                  <a:pt x="161" y="130"/>
                  <a:pt x="155" y="124"/>
                  <a:pt x="148" y="124"/>
                </a:cubicBezTo>
                <a:cubicBezTo>
                  <a:pt x="145" y="124"/>
                  <a:pt x="142" y="126"/>
                  <a:pt x="139" y="128"/>
                </a:cubicBezTo>
                <a:cubicBezTo>
                  <a:pt x="19" y="4"/>
                  <a:pt x="19" y="4"/>
                  <a:pt x="19" y="4"/>
                </a:cubicBezTo>
                <a:lnTo>
                  <a:pt x="502" y="199"/>
                </a:lnTo>
                <a:close/>
                <a:moveTo>
                  <a:pt x="61" y="489"/>
                </a:moveTo>
                <a:cubicBezTo>
                  <a:pt x="59" y="487"/>
                  <a:pt x="57" y="485"/>
                  <a:pt x="54" y="484"/>
                </a:cubicBezTo>
                <a:cubicBezTo>
                  <a:pt x="145" y="150"/>
                  <a:pt x="145" y="150"/>
                  <a:pt x="145" y="150"/>
                </a:cubicBezTo>
                <a:cubicBezTo>
                  <a:pt x="146" y="150"/>
                  <a:pt x="147" y="150"/>
                  <a:pt x="148" y="150"/>
                </a:cubicBezTo>
                <a:cubicBezTo>
                  <a:pt x="154" y="150"/>
                  <a:pt x="159" y="146"/>
                  <a:pt x="160" y="140"/>
                </a:cubicBezTo>
                <a:cubicBezTo>
                  <a:pt x="501" y="201"/>
                  <a:pt x="501" y="201"/>
                  <a:pt x="501" y="201"/>
                </a:cubicBezTo>
                <a:cubicBezTo>
                  <a:pt x="501" y="202"/>
                  <a:pt x="500" y="203"/>
                  <a:pt x="500" y="204"/>
                </a:cubicBezTo>
                <a:cubicBezTo>
                  <a:pt x="500" y="206"/>
                  <a:pt x="501" y="208"/>
                  <a:pt x="502" y="209"/>
                </a:cubicBezTo>
                <a:lnTo>
                  <a:pt x="61" y="489"/>
                </a:lnTo>
                <a:close/>
                <a:moveTo>
                  <a:pt x="2" y="735"/>
                </a:moveTo>
                <a:cubicBezTo>
                  <a:pt x="239" y="528"/>
                  <a:pt x="239" y="528"/>
                  <a:pt x="239" y="528"/>
                </a:cubicBezTo>
                <a:cubicBezTo>
                  <a:pt x="241" y="531"/>
                  <a:pt x="245" y="534"/>
                  <a:pt x="249" y="534"/>
                </a:cubicBezTo>
                <a:cubicBezTo>
                  <a:pt x="252" y="744"/>
                  <a:pt x="252" y="744"/>
                  <a:pt x="252" y="744"/>
                </a:cubicBezTo>
                <a:cubicBezTo>
                  <a:pt x="251" y="744"/>
                  <a:pt x="251" y="744"/>
                  <a:pt x="250" y="744"/>
                </a:cubicBezTo>
                <a:cubicBezTo>
                  <a:pt x="244" y="744"/>
                  <a:pt x="238" y="749"/>
                  <a:pt x="237" y="755"/>
                </a:cubicBezTo>
                <a:lnTo>
                  <a:pt x="2" y="735"/>
                </a:lnTo>
                <a:close/>
                <a:moveTo>
                  <a:pt x="811" y="920"/>
                </a:moveTo>
                <a:cubicBezTo>
                  <a:pt x="811" y="921"/>
                  <a:pt x="810" y="921"/>
                  <a:pt x="810" y="922"/>
                </a:cubicBezTo>
                <a:cubicBezTo>
                  <a:pt x="262" y="759"/>
                  <a:pt x="262" y="759"/>
                  <a:pt x="262" y="759"/>
                </a:cubicBezTo>
                <a:cubicBezTo>
                  <a:pt x="263" y="758"/>
                  <a:pt x="263" y="758"/>
                  <a:pt x="263" y="757"/>
                </a:cubicBezTo>
                <a:cubicBezTo>
                  <a:pt x="263" y="751"/>
                  <a:pt x="259" y="746"/>
                  <a:pt x="253" y="744"/>
                </a:cubicBezTo>
                <a:cubicBezTo>
                  <a:pt x="251" y="534"/>
                  <a:pt x="251" y="534"/>
                  <a:pt x="251" y="534"/>
                </a:cubicBezTo>
                <a:cubicBezTo>
                  <a:pt x="255" y="534"/>
                  <a:pt x="259" y="531"/>
                  <a:pt x="261" y="527"/>
                </a:cubicBezTo>
                <a:lnTo>
                  <a:pt x="811" y="920"/>
                </a:lnTo>
                <a:close/>
                <a:moveTo>
                  <a:pt x="263" y="523"/>
                </a:moveTo>
                <a:cubicBezTo>
                  <a:pt x="263" y="522"/>
                  <a:pt x="263" y="522"/>
                  <a:pt x="263" y="521"/>
                </a:cubicBezTo>
                <a:cubicBezTo>
                  <a:pt x="263" y="520"/>
                  <a:pt x="262" y="518"/>
                  <a:pt x="262" y="517"/>
                </a:cubicBezTo>
                <a:cubicBezTo>
                  <a:pt x="673" y="467"/>
                  <a:pt x="673" y="467"/>
                  <a:pt x="673" y="467"/>
                </a:cubicBezTo>
                <a:cubicBezTo>
                  <a:pt x="560" y="658"/>
                  <a:pt x="560" y="658"/>
                  <a:pt x="560" y="658"/>
                </a:cubicBezTo>
                <a:cubicBezTo>
                  <a:pt x="558" y="657"/>
                  <a:pt x="556" y="657"/>
                  <a:pt x="554" y="657"/>
                </a:cubicBezTo>
                <a:cubicBezTo>
                  <a:pt x="549" y="657"/>
                  <a:pt x="545" y="660"/>
                  <a:pt x="543" y="663"/>
                </a:cubicBezTo>
                <a:lnTo>
                  <a:pt x="263" y="523"/>
                </a:lnTo>
                <a:close/>
                <a:moveTo>
                  <a:pt x="802" y="777"/>
                </a:moveTo>
                <a:cubicBezTo>
                  <a:pt x="798" y="777"/>
                  <a:pt x="794" y="779"/>
                  <a:pt x="792" y="782"/>
                </a:cubicBezTo>
                <a:cubicBezTo>
                  <a:pt x="566" y="675"/>
                  <a:pt x="566" y="675"/>
                  <a:pt x="566" y="675"/>
                </a:cubicBezTo>
                <a:cubicBezTo>
                  <a:pt x="567" y="673"/>
                  <a:pt x="567" y="671"/>
                  <a:pt x="567" y="670"/>
                </a:cubicBezTo>
                <a:cubicBezTo>
                  <a:pt x="567" y="668"/>
                  <a:pt x="567" y="667"/>
                  <a:pt x="566" y="666"/>
                </a:cubicBezTo>
                <a:cubicBezTo>
                  <a:pt x="777" y="590"/>
                  <a:pt x="777" y="590"/>
                  <a:pt x="777" y="590"/>
                </a:cubicBezTo>
                <a:cubicBezTo>
                  <a:pt x="1080" y="480"/>
                  <a:pt x="1080" y="480"/>
                  <a:pt x="1080" y="480"/>
                </a:cubicBezTo>
                <a:cubicBezTo>
                  <a:pt x="1080" y="481"/>
                  <a:pt x="1081" y="483"/>
                  <a:pt x="1082" y="484"/>
                </a:cubicBezTo>
                <a:cubicBezTo>
                  <a:pt x="812" y="781"/>
                  <a:pt x="812" y="781"/>
                  <a:pt x="812" y="781"/>
                </a:cubicBezTo>
                <a:cubicBezTo>
                  <a:pt x="809" y="778"/>
                  <a:pt x="806" y="777"/>
                  <a:pt x="802" y="777"/>
                </a:cubicBezTo>
                <a:close/>
              </a:path>
            </a:pathLst>
          </a:custGeom>
          <a:solidFill>
            <a:schemeClr val="tx2">
              <a:alpha val="2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84290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9705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947987" y="0"/>
            <a:ext cx="6196013" cy="51435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10674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5AD2177F-A8A7-4EA1-B959-651ACA0C51B8}" type="datetime1">
              <a:rPr lang="id-ID" smtClean="0"/>
              <a:t>18/05/2015</a:t>
            </a:fld>
            <a:endParaRPr lang="id-ID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16781" y="1349634"/>
            <a:ext cx="2322000" cy="1512158"/>
          </a:xfrm>
        </p:spPr>
        <p:txBody>
          <a:bodyPr/>
          <a:lstStyle/>
          <a:p>
            <a:endParaRPr lang="id-ID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400340" y="1349634"/>
            <a:ext cx="2322000" cy="1512158"/>
          </a:xfrm>
        </p:spPr>
        <p:txBody>
          <a:bodyPr/>
          <a:lstStyle/>
          <a:p>
            <a:endParaRPr lang="id-ID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5893536" y="1349634"/>
            <a:ext cx="2322000" cy="1512158"/>
          </a:xfrm>
        </p:spPr>
        <p:txBody>
          <a:bodyPr/>
          <a:lstStyle/>
          <a:p>
            <a:endParaRPr lang="id-ID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916781" y="3023569"/>
            <a:ext cx="2322000" cy="1512158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400340" y="3023569"/>
            <a:ext cx="2322000" cy="1512158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5893536" y="3023569"/>
            <a:ext cx="2322000" cy="1512158"/>
          </a:xfrm>
        </p:spPr>
        <p:txBody>
          <a:bodyPr/>
          <a:lstStyle/>
          <a:p>
            <a:endParaRPr lang="id-ID"/>
          </a:p>
        </p:txBody>
      </p:sp>
      <p:sp>
        <p:nvSpPr>
          <p:cNvPr id="15" name="Oval 14"/>
          <p:cNvSpPr/>
          <p:nvPr userDrawn="1"/>
        </p:nvSpPr>
        <p:spPr>
          <a:xfrm>
            <a:off x="8655051" y="76200"/>
            <a:ext cx="336550" cy="3365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05799" y="100805"/>
            <a:ext cx="615951" cy="273844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7A5DDAD3-E743-4B29-A948-63E93E36D1BF}" type="slidenum">
              <a:rPr lang="id-ID" smtClean="0"/>
              <a:pPr/>
              <a:t>‹#›</a:t>
            </a:fld>
            <a:endParaRPr lang="id-ID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2997775" y="4717942"/>
            <a:ext cx="3146960" cy="3308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id-ID" sz="900" dirty="0" smtClean="0">
                <a:solidFill>
                  <a:schemeClr val="accent1"/>
                </a:solidFill>
              </a:rPr>
              <a:t>www.YourCompany.com</a:t>
            </a:r>
          </a:p>
          <a:p>
            <a:pPr algn="ctr"/>
            <a:r>
              <a:rPr lang="en-US" sz="800" dirty="0" smtClean="0">
                <a:solidFill>
                  <a:schemeClr val="tx2"/>
                </a:solidFill>
              </a:rPr>
              <a:t>© 2020 </a:t>
            </a:r>
            <a:r>
              <a:rPr lang="en-US" sz="800" dirty="0" err="1" smtClean="0">
                <a:solidFill>
                  <a:schemeClr val="tx2"/>
                </a:solidFill>
              </a:rPr>
              <a:t>Companyname</a:t>
            </a:r>
            <a:r>
              <a:rPr lang="en-US" sz="800" dirty="0" smtClean="0">
                <a:solidFill>
                  <a:schemeClr val="tx2"/>
                </a:solidFill>
              </a:rPr>
              <a:t> </a:t>
            </a:r>
            <a:r>
              <a:rPr lang="id-ID" sz="800" dirty="0" smtClean="0">
                <a:solidFill>
                  <a:schemeClr val="tx2"/>
                </a:solidFill>
              </a:rPr>
              <a:t>PowerPoint Business </a:t>
            </a:r>
            <a:r>
              <a:rPr lang="en-US" sz="800" dirty="0" smtClean="0">
                <a:solidFill>
                  <a:schemeClr val="tx2"/>
                </a:solidFill>
              </a:rPr>
              <a:t>Theme. All Rights Reserved. </a:t>
            </a:r>
            <a:endParaRPr lang="id-ID" sz="8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253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5AD2177F-A8A7-4EA1-B959-651ACA0C51B8}" type="datetime1">
              <a:rPr lang="id-ID" smtClean="0"/>
              <a:t>18/05/2015</a:t>
            </a:fld>
            <a:endParaRPr lang="id-ID"/>
          </a:p>
        </p:txBody>
      </p:sp>
      <p:sp>
        <p:nvSpPr>
          <p:cNvPr id="15" name="Oval 14"/>
          <p:cNvSpPr/>
          <p:nvPr userDrawn="1"/>
        </p:nvSpPr>
        <p:spPr>
          <a:xfrm>
            <a:off x="8655051" y="76200"/>
            <a:ext cx="336550" cy="3365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05799" y="100805"/>
            <a:ext cx="615951" cy="273844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7A5DDAD3-E743-4B29-A948-63E93E36D1BF}" type="slidenum">
              <a:rPr lang="id-ID" smtClean="0"/>
              <a:pPr/>
              <a:t>‹#›</a:t>
            </a:fld>
            <a:endParaRPr lang="id-ID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2997775" y="4717942"/>
            <a:ext cx="3146960" cy="3308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id-ID" sz="900" dirty="0" smtClean="0">
                <a:solidFill>
                  <a:schemeClr val="accent1"/>
                </a:solidFill>
              </a:rPr>
              <a:t>www.YourCompany.com</a:t>
            </a:r>
          </a:p>
          <a:p>
            <a:pPr algn="ctr"/>
            <a:r>
              <a:rPr lang="en-US" sz="800" dirty="0" smtClean="0">
                <a:solidFill>
                  <a:schemeClr val="tx2"/>
                </a:solidFill>
              </a:rPr>
              <a:t>© 2020 </a:t>
            </a:r>
            <a:r>
              <a:rPr lang="en-US" sz="800" dirty="0" err="1" smtClean="0">
                <a:solidFill>
                  <a:schemeClr val="tx2"/>
                </a:solidFill>
              </a:rPr>
              <a:t>Companyname</a:t>
            </a:r>
            <a:r>
              <a:rPr lang="en-US" sz="800" dirty="0" smtClean="0">
                <a:solidFill>
                  <a:schemeClr val="tx2"/>
                </a:solidFill>
              </a:rPr>
              <a:t> </a:t>
            </a:r>
            <a:r>
              <a:rPr lang="id-ID" sz="800" dirty="0" smtClean="0">
                <a:solidFill>
                  <a:schemeClr val="tx2"/>
                </a:solidFill>
              </a:rPr>
              <a:t>PowerPoint Business </a:t>
            </a:r>
            <a:r>
              <a:rPr lang="en-US" sz="800" dirty="0" smtClean="0">
                <a:solidFill>
                  <a:schemeClr val="tx2"/>
                </a:solidFill>
              </a:rPr>
              <a:t>Theme. All Rights Reserved. </a:t>
            </a:r>
            <a:endParaRPr lang="id-ID" sz="800" dirty="0" smtClean="0">
              <a:solidFill>
                <a:schemeClr val="tx2"/>
              </a:solidFill>
            </a:endParaRPr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4728821" y="1375703"/>
            <a:ext cx="3699000" cy="2700000"/>
          </a:xfrm>
        </p:spPr>
      </p:sp>
      <p:sp>
        <p:nvSpPr>
          <p:cNvPr id="1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76148" y="1375703"/>
            <a:ext cx="3699000" cy="2700000"/>
          </a:xfrm>
        </p:spPr>
      </p:sp>
    </p:spTree>
    <p:extLst>
      <p:ext uri="{BB962C8B-B14F-4D97-AF65-F5344CB8AC3E}">
        <p14:creationId xmlns:p14="http://schemas.microsoft.com/office/powerpoint/2010/main" val="3496415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25500" cy="1714500"/>
          </a:xfrm>
        </p:spPr>
        <p:txBody>
          <a:bodyPr/>
          <a:lstStyle/>
          <a:p>
            <a:endParaRPr lang="id-ID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1714500"/>
            <a:ext cx="1525500" cy="1714500"/>
          </a:xfrm>
        </p:spPr>
        <p:txBody>
          <a:bodyPr/>
          <a:lstStyle/>
          <a:p>
            <a:endParaRPr lang="id-ID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3429000"/>
            <a:ext cx="1525500" cy="1714500"/>
          </a:xfrm>
        </p:spPr>
        <p:txBody>
          <a:bodyPr/>
          <a:lstStyle/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527989" y="0"/>
            <a:ext cx="1525500" cy="1714500"/>
          </a:xfrm>
        </p:spPr>
        <p:txBody>
          <a:bodyPr/>
          <a:lstStyle/>
          <a:p>
            <a:endParaRPr lang="id-ID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527989" y="1714500"/>
            <a:ext cx="1525500" cy="1714500"/>
          </a:xfrm>
        </p:spPr>
        <p:txBody>
          <a:bodyPr/>
          <a:lstStyle/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527989" y="3429000"/>
            <a:ext cx="1525500" cy="1714500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53489" y="0"/>
            <a:ext cx="1525500" cy="17145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053489" y="1714500"/>
            <a:ext cx="1525500" cy="1714500"/>
          </a:xfrm>
        </p:spPr>
        <p:txBody>
          <a:bodyPr/>
          <a:lstStyle/>
          <a:p>
            <a:endParaRPr lang="id-ID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053489" y="3429000"/>
            <a:ext cx="1525500" cy="1714500"/>
          </a:xfrm>
        </p:spPr>
        <p:txBody>
          <a:bodyPr/>
          <a:lstStyle/>
          <a:p>
            <a:endParaRPr lang="id-ID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581479" y="0"/>
            <a:ext cx="1525500" cy="1714500"/>
          </a:xfrm>
        </p:spPr>
        <p:txBody>
          <a:bodyPr/>
          <a:lstStyle/>
          <a:p>
            <a:endParaRPr lang="id-ID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4581479" y="1714500"/>
            <a:ext cx="1525500" cy="1714500"/>
          </a:xfrm>
        </p:spPr>
        <p:txBody>
          <a:bodyPr/>
          <a:lstStyle/>
          <a:p>
            <a:endParaRPr lang="id-ID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581479" y="3429000"/>
            <a:ext cx="1525500" cy="1714500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104489" y="0"/>
            <a:ext cx="1525500" cy="1714500"/>
          </a:xfrm>
        </p:spPr>
        <p:txBody>
          <a:bodyPr/>
          <a:lstStyle/>
          <a:p>
            <a:endParaRPr lang="id-ID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104489" y="1714500"/>
            <a:ext cx="1525500" cy="1714500"/>
          </a:xfrm>
        </p:spPr>
        <p:txBody>
          <a:bodyPr/>
          <a:lstStyle/>
          <a:p>
            <a:endParaRPr lang="id-ID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04489" y="3429000"/>
            <a:ext cx="1525500" cy="1714500"/>
          </a:xfrm>
        </p:spPr>
        <p:txBody>
          <a:bodyPr/>
          <a:lstStyle/>
          <a:p>
            <a:endParaRPr lang="id-ID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632479" y="0"/>
            <a:ext cx="1525500" cy="1714500"/>
          </a:xfrm>
        </p:spPr>
        <p:txBody>
          <a:bodyPr/>
          <a:lstStyle/>
          <a:p>
            <a:endParaRPr lang="id-ID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7632479" y="1714500"/>
            <a:ext cx="1525500" cy="1714500"/>
          </a:xfrm>
        </p:spPr>
        <p:txBody>
          <a:bodyPr/>
          <a:lstStyle/>
          <a:p>
            <a:endParaRPr lang="id-ID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7632479" y="3429000"/>
            <a:ext cx="1525500" cy="17145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79394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25500" cy="1714500"/>
          </a:xfrm>
        </p:spPr>
        <p:txBody>
          <a:bodyPr/>
          <a:lstStyle/>
          <a:p>
            <a:endParaRPr lang="id-ID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1714500"/>
            <a:ext cx="1525500" cy="1714500"/>
          </a:xfrm>
        </p:spPr>
        <p:txBody>
          <a:bodyPr/>
          <a:lstStyle/>
          <a:p>
            <a:endParaRPr lang="id-ID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3429000"/>
            <a:ext cx="1525500" cy="1714500"/>
          </a:xfrm>
        </p:spPr>
        <p:txBody>
          <a:bodyPr/>
          <a:lstStyle/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527989" y="0"/>
            <a:ext cx="1525500" cy="1714500"/>
          </a:xfrm>
        </p:spPr>
        <p:txBody>
          <a:bodyPr/>
          <a:lstStyle/>
          <a:p>
            <a:endParaRPr lang="id-ID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527989" y="1714500"/>
            <a:ext cx="1525500" cy="1714500"/>
          </a:xfrm>
        </p:spPr>
        <p:txBody>
          <a:bodyPr/>
          <a:lstStyle/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527989" y="3429000"/>
            <a:ext cx="1525500" cy="1714500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53489" y="0"/>
            <a:ext cx="1525500" cy="17145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053489" y="1714500"/>
            <a:ext cx="1525500" cy="1714500"/>
          </a:xfrm>
        </p:spPr>
        <p:txBody>
          <a:bodyPr/>
          <a:lstStyle/>
          <a:p>
            <a:endParaRPr lang="id-ID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053489" y="3429000"/>
            <a:ext cx="1525500" cy="1714500"/>
          </a:xfrm>
        </p:spPr>
        <p:txBody>
          <a:bodyPr/>
          <a:lstStyle/>
          <a:p>
            <a:endParaRPr lang="id-ID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581479" y="0"/>
            <a:ext cx="1525500" cy="1714500"/>
          </a:xfrm>
        </p:spPr>
        <p:txBody>
          <a:bodyPr/>
          <a:lstStyle/>
          <a:p>
            <a:endParaRPr lang="id-ID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4581479" y="1714500"/>
            <a:ext cx="1525500" cy="1714500"/>
          </a:xfrm>
        </p:spPr>
        <p:txBody>
          <a:bodyPr/>
          <a:lstStyle/>
          <a:p>
            <a:endParaRPr lang="id-ID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581479" y="3429000"/>
            <a:ext cx="1525500" cy="1714500"/>
          </a:xfrm>
        </p:spPr>
        <p:txBody>
          <a:bodyPr/>
          <a:lstStyle/>
          <a:p>
            <a:endParaRPr lang="id-ID"/>
          </a:p>
        </p:txBody>
      </p:sp>
      <p:sp>
        <p:nvSpPr>
          <p:cNvPr id="22" name="Oval 21"/>
          <p:cNvSpPr/>
          <p:nvPr userDrawn="1"/>
        </p:nvSpPr>
        <p:spPr>
          <a:xfrm>
            <a:off x="8655051" y="76200"/>
            <a:ext cx="336550" cy="3365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23" name="Slide Number Placeholder 4"/>
          <p:cNvSpPr txBox="1">
            <a:spLocks/>
          </p:cNvSpPr>
          <p:nvPr userDrawn="1"/>
        </p:nvSpPr>
        <p:spPr>
          <a:xfrm>
            <a:off x="8648700" y="100805"/>
            <a:ext cx="36449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A5DDAD3-E743-4B29-A948-63E93E36D1BF}" type="slidenum">
              <a:rPr lang="id-ID" smtClean="0"/>
              <a:pPr algn="ctr"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941104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25500" cy="1714500"/>
          </a:xfrm>
        </p:spPr>
        <p:txBody>
          <a:bodyPr/>
          <a:lstStyle/>
          <a:p>
            <a:endParaRPr lang="id-ID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3429000"/>
            <a:ext cx="1525500" cy="1714500"/>
          </a:xfrm>
        </p:spPr>
        <p:txBody>
          <a:bodyPr/>
          <a:lstStyle/>
          <a:p>
            <a:endParaRPr lang="id-ID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527989" y="1714500"/>
            <a:ext cx="1525500" cy="1714500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53489" y="0"/>
            <a:ext cx="1525500" cy="1714500"/>
          </a:xfrm>
        </p:spPr>
        <p:txBody>
          <a:bodyPr/>
          <a:lstStyle/>
          <a:p>
            <a:endParaRPr lang="id-ID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053489" y="3429000"/>
            <a:ext cx="1525500" cy="1714500"/>
          </a:xfrm>
        </p:spPr>
        <p:txBody>
          <a:bodyPr/>
          <a:lstStyle/>
          <a:p>
            <a:endParaRPr lang="id-ID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4581479" y="1714500"/>
            <a:ext cx="1525500" cy="1714500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104489" y="0"/>
            <a:ext cx="1525500" cy="1714500"/>
          </a:xfrm>
        </p:spPr>
        <p:txBody>
          <a:bodyPr/>
          <a:lstStyle/>
          <a:p>
            <a:endParaRPr lang="id-ID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04489" y="3429000"/>
            <a:ext cx="1525500" cy="1714500"/>
          </a:xfrm>
        </p:spPr>
        <p:txBody>
          <a:bodyPr/>
          <a:lstStyle/>
          <a:p>
            <a:endParaRPr lang="id-ID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7632479" y="1714500"/>
            <a:ext cx="1525500" cy="17145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82227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99289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5AD2177F-A8A7-4EA1-B959-651ACA0C51B8}" type="datetime1">
              <a:rPr lang="id-ID" smtClean="0"/>
              <a:t>18/05/2015</a:t>
            </a:fld>
            <a:endParaRPr lang="id-ID"/>
          </a:p>
        </p:txBody>
      </p:sp>
      <p:sp>
        <p:nvSpPr>
          <p:cNvPr id="6" name="Rectangle 5"/>
          <p:cNvSpPr/>
          <p:nvPr userDrawn="1"/>
        </p:nvSpPr>
        <p:spPr>
          <a:xfrm>
            <a:off x="2997775" y="4717942"/>
            <a:ext cx="3146960" cy="3308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id-ID" sz="900" dirty="0" smtClean="0">
                <a:solidFill>
                  <a:schemeClr val="accent1"/>
                </a:solidFill>
              </a:rPr>
              <a:t>www.YourCompany.com</a:t>
            </a:r>
          </a:p>
          <a:p>
            <a:pPr algn="ctr"/>
            <a:r>
              <a:rPr lang="en-US" sz="800" dirty="0" smtClean="0">
                <a:solidFill>
                  <a:schemeClr val="tx2"/>
                </a:solidFill>
              </a:rPr>
              <a:t>© 2020 </a:t>
            </a:r>
            <a:r>
              <a:rPr lang="en-US" sz="800" dirty="0" err="1" smtClean="0">
                <a:solidFill>
                  <a:schemeClr val="tx2"/>
                </a:solidFill>
              </a:rPr>
              <a:t>Companyname</a:t>
            </a:r>
            <a:r>
              <a:rPr lang="en-US" sz="800" dirty="0" smtClean="0">
                <a:solidFill>
                  <a:schemeClr val="tx2"/>
                </a:solidFill>
              </a:rPr>
              <a:t> </a:t>
            </a:r>
            <a:r>
              <a:rPr lang="id-ID" sz="800" dirty="0" smtClean="0">
                <a:solidFill>
                  <a:schemeClr val="tx2"/>
                </a:solidFill>
              </a:rPr>
              <a:t>PowerPoint Business </a:t>
            </a:r>
            <a:r>
              <a:rPr lang="en-US" sz="800" dirty="0" smtClean="0">
                <a:solidFill>
                  <a:schemeClr val="tx2"/>
                </a:solidFill>
              </a:rPr>
              <a:t>Theme. All Rights Reserved. </a:t>
            </a:r>
            <a:endParaRPr lang="id-ID" sz="800" dirty="0" smtClean="0">
              <a:solidFill>
                <a:schemeClr val="tx2"/>
              </a:solidFill>
            </a:endParaRPr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907767" y="733614"/>
            <a:ext cx="1323000" cy="1323000"/>
          </a:xfrm>
          <a:prstGeom prst="ellipse">
            <a:avLst/>
          </a:prstGeom>
        </p:spPr>
      </p:sp>
      <p:sp>
        <p:nvSpPr>
          <p:cNvPr id="12" name="Content Placeholder 9"/>
          <p:cNvSpPr>
            <a:spLocks noGrp="1"/>
          </p:cNvSpPr>
          <p:nvPr>
            <p:ph sz="quarter" idx="14"/>
          </p:nvPr>
        </p:nvSpPr>
        <p:spPr>
          <a:xfrm>
            <a:off x="2934891" y="2758848"/>
            <a:ext cx="3276600" cy="1634728"/>
          </a:xfrm>
        </p:spPr>
        <p:txBody>
          <a:bodyPr/>
          <a:lstStyle/>
          <a:p>
            <a:endParaRPr lang="id-ID"/>
          </a:p>
        </p:txBody>
      </p:sp>
      <p:sp>
        <p:nvSpPr>
          <p:cNvPr id="13" name="Oval 12"/>
          <p:cNvSpPr/>
          <p:nvPr userDrawn="1"/>
        </p:nvSpPr>
        <p:spPr>
          <a:xfrm>
            <a:off x="8655051" y="76200"/>
            <a:ext cx="336550" cy="3365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14" name="Slide Number Placeholder 4"/>
          <p:cNvSpPr txBox="1">
            <a:spLocks/>
          </p:cNvSpPr>
          <p:nvPr userDrawn="1"/>
        </p:nvSpPr>
        <p:spPr>
          <a:xfrm>
            <a:off x="8648700" y="100805"/>
            <a:ext cx="36449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7A5DDAD3-E743-4B29-A948-63E93E36D1BF}" type="slidenum">
              <a:rPr lang="id-ID" smtClean="0"/>
              <a:pPr algn="ctr"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165713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 Squa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5AD2177F-A8A7-4EA1-B959-651ACA0C51B8}" type="datetime1">
              <a:rPr lang="id-ID" smtClean="0"/>
              <a:t>18/05/2015</a:t>
            </a:fld>
            <a:endParaRPr lang="id-ID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793956" y="1464836"/>
            <a:ext cx="2160000" cy="1620000"/>
          </a:xfrm>
        </p:spPr>
        <p:txBody>
          <a:bodyPr/>
          <a:lstStyle/>
          <a:p>
            <a:endParaRPr lang="id-ID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3489191" y="1482073"/>
            <a:ext cx="2160000" cy="1620000"/>
          </a:xfrm>
        </p:spPr>
        <p:txBody>
          <a:bodyPr/>
          <a:lstStyle/>
          <a:p>
            <a:endParaRPr lang="id-ID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6212873" y="1482073"/>
            <a:ext cx="2160000" cy="1620000"/>
          </a:xfrm>
        </p:spPr>
        <p:txBody>
          <a:bodyPr/>
          <a:lstStyle/>
          <a:p>
            <a:endParaRPr lang="id-ID"/>
          </a:p>
        </p:txBody>
      </p:sp>
      <p:sp>
        <p:nvSpPr>
          <p:cNvPr id="15" name="Rectangle 14"/>
          <p:cNvSpPr/>
          <p:nvPr userDrawn="1"/>
        </p:nvSpPr>
        <p:spPr>
          <a:xfrm>
            <a:off x="2997775" y="4717942"/>
            <a:ext cx="3146960" cy="3308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id-ID" sz="900" dirty="0" smtClean="0">
                <a:solidFill>
                  <a:schemeClr val="accent1"/>
                </a:solidFill>
              </a:rPr>
              <a:t>www.YourCompany.com</a:t>
            </a:r>
          </a:p>
          <a:p>
            <a:pPr algn="ctr"/>
            <a:r>
              <a:rPr lang="en-US" sz="800" dirty="0" smtClean="0">
                <a:solidFill>
                  <a:schemeClr val="tx2"/>
                </a:solidFill>
              </a:rPr>
              <a:t>© 2020 </a:t>
            </a:r>
            <a:r>
              <a:rPr lang="en-US" sz="800" dirty="0" err="1" smtClean="0">
                <a:solidFill>
                  <a:schemeClr val="tx2"/>
                </a:solidFill>
              </a:rPr>
              <a:t>Companyname</a:t>
            </a:r>
            <a:r>
              <a:rPr lang="en-US" sz="800" dirty="0" smtClean="0">
                <a:solidFill>
                  <a:schemeClr val="tx2"/>
                </a:solidFill>
              </a:rPr>
              <a:t> </a:t>
            </a:r>
            <a:r>
              <a:rPr lang="id-ID" sz="800" dirty="0" smtClean="0">
                <a:solidFill>
                  <a:schemeClr val="tx2"/>
                </a:solidFill>
              </a:rPr>
              <a:t>PowerPoint Business </a:t>
            </a:r>
            <a:r>
              <a:rPr lang="en-US" sz="800" dirty="0" smtClean="0">
                <a:solidFill>
                  <a:schemeClr val="tx2"/>
                </a:solidFill>
              </a:rPr>
              <a:t>Theme. All Rights Reserved. </a:t>
            </a:r>
            <a:endParaRPr lang="id-ID" sz="800" dirty="0" smtClean="0">
              <a:solidFill>
                <a:schemeClr val="tx2"/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8655051" y="76200"/>
            <a:ext cx="336550" cy="3365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17" name="Slide Number Placeholder 4"/>
          <p:cNvSpPr txBox="1">
            <a:spLocks/>
          </p:cNvSpPr>
          <p:nvPr userDrawn="1"/>
        </p:nvSpPr>
        <p:spPr>
          <a:xfrm>
            <a:off x="8305799" y="100805"/>
            <a:ext cx="615951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5DDAD3-E743-4B29-A948-63E93E36D1BF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578297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Random Circle Picture Plac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6CF9BB31-60D2-4BE9-92FE-A8798CD84CF0}" type="datetime1">
              <a:rPr lang="id-ID" smtClean="0"/>
              <a:t>18/05/2015</a:t>
            </a:fld>
            <a:endParaRPr lang="id-ID"/>
          </a:p>
        </p:txBody>
      </p:sp>
      <p:sp>
        <p:nvSpPr>
          <p:cNvPr id="8" name="Oval 7"/>
          <p:cNvSpPr/>
          <p:nvPr userDrawn="1"/>
        </p:nvSpPr>
        <p:spPr>
          <a:xfrm>
            <a:off x="8655051" y="76200"/>
            <a:ext cx="336550" cy="3365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23300" y="100805"/>
            <a:ext cx="412751" cy="273844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7A5DDAD3-E743-4B29-A948-63E93E36D1BF}" type="slidenum">
              <a:rPr lang="id-ID" smtClean="0"/>
              <a:pPr/>
              <a:t>‹#›</a:t>
            </a:fld>
            <a:endParaRPr lang="id-ID" dirty="0"/>
          </a:p>
        </p:txBody>
      </p:sp>
      <p:sp>
        <p:nvSpPr>
          <p:cNvPr id="2" name="Rectangle 1"/>
          <p:cNvSpPr/>
          <p:nvPr userDrawn="1"/>
        </p:nvSpPr>
        <p:spPr>
          <a:xfrm>
            <a:off x="2997775" y="4717942"/>
            <a:ext cx="3146960" cy="3308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id-ID" sz="900" dirty="0" smtClean="0">
                <a:solidFill>
                  <a:schemeClr val="accent1"/>
                </a:solidFill>
              </a:rPr>
              <a:t>www.YourCompany.com</a:t>
            </a:r>
          </a:p>
          <a:p>
            <a:pPr algn="ctr"/>
            <a:r>
              <a:rPr lang="en-US" sz="800" dirty="0" smtClean="0">
                <a:solidFill>
                  <a:schemeClr val="tx2"/>
                </a:solidFill>
              </a:rPr>
              <a:t>© 2020 </a:t>
            </a:r>
            <a:r>
              <a:rPr lang="en-US" sz="800" dirty="0" err="1" smtClean="0">
                <a:solidFill>
                  <a:schemeClr val="tx2"/>
                </a:solidFill>
              </a:rPr>
              <a:t>Companyname</a:t>
            </a:r>
            <a:r>
              <a:rPr lang="en-US" sz="800" dirty="0" smtClean="0">
                <a:solidFill>
                  <a:schemeClr val="tx2"/>
                </a:solidFill>
              </a:rPr>
              <a:t> </a:t>
            </a:r>
            <a:r>
              <a:rPr lang="id-ID" sz="800" dirty="0" smtClean="0">
                <a:solidFill>
                  <a:schemeClr val="tx2"/>
                </a:solidFill>
              </a:rPr>
              <a:t>PowerPoint Business </a:t>
            </a:r>
            <a:r>
              <a:rPr lang="en-US" sz="800" dirty="0" smtClean="0">
                <a:solidFill>
                  <a:schemeClr val="tx2"/>
                </a:solidFill>
              </a:rPr>
              <a:t>Theme. All Rights Reserved. </a:t>
            </a:r>
            <a:endParaRPr lang="id-ID" sz="800" dirty="0" smtClean="0">
              <a:solidFill>
                <a:schemeClr val="tx2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1279071" y="1830006"/>
            <a:ext cx="810000" cy="81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3619994" y="1830006"/>
            <a:ext cx="810000" cy="81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4429994" y="1830006"/>
            <a:ext cx="810000" cy="81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6134442" y="1918872"/>
            <a:ext cx="632268" cy="63226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7569692" y="1918872"/>
            <a:ext cx="632268" cy="63226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6766710" y="1830006"/>
            <a:ext cx="810000" cy="81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39755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ortrait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5AD2177F-A8A7-4EA1-B959-651ACA0C51B8}" type="datetime1">
              <a:rPr lang="id-ID" smtClean="0"/>
              <a:t>18/05/2015</a:t>
            </a:fld>
            <a:endParaRPr lang="id-ID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687079" y="1428923"/>
            <a:ext cx="1674000" cy="2700000"/>
          </a:xfrm>
        </p:spPr>
        <p:txBody>
          <a:bodyPr/>
          <a:lstStyle/>
          <a:p>
            <a:endParaRPr lang="id-ID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2714897" y="1428923"/>
            <a:ext cx="1674000" cy="2700000"/>
          </a:xfrm>
        </p:spPr>
        <p:txBody>
          <a:bodyPr/>
          <a:lstStyle/>
          <a:p>
            <a:endParaRPr lang="id-ID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4735205" y="1428923"/>
            <a:ext cx="1674000" cy="2700000"/>
          </a:xfrm>
        </p:spPr>
        <p:txBody>
          <a:bodyPr/>
          <a:lstStyle/>
          <a:p>
            <a:endParaRPr lang="id-ID"/>
          </a:p>
        </p:txBody>
      </p:sp>
      <p:sp>
        <p:nvSpPr>
          <p:cNvPr id="15" name="Rectangle 14"/>
          <p:cNvSpPr/>
          <p:nvPr userDrawn="1"/>
        </p:nvSpPr>
        <p:spPr>
          <a:xfrm>
            <a:off x="2997775" y="4717942"/>
            <a:ext cx="3146960" cy="3308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id-ID" sz="900" dirty="0" smtClean="0">
                <a:solidFill>
                  <a:schemeClr val="accent1"/>
                </a:solidFill>
              </a:rPr>
              <a:t>www.YourCompany.com</a:t>
            </a:r>
          </a:p>
          <a:p>
            <a:pPr algn="ctr"/>
            <a:r>
              <a:rPr lang="en-US" sz="800" dirty="0" smtClean="0">
                <a:solidFill>
                  <a:schemeClr val="tx2"/>
                </a:solidFill>
              </a:rPr>
              <a:t>© 2020 </a:t>
            </a:r>
            <a:r>
              <a:rPr lang="en-US" sz="800" dirty="0" err="1" smtClean="0">
                <a:solidFill>
                  <a:schemeClr val="tx2"/>
                </a:solidFill>
              </a:rPr>
              <a:t>Companyname</a:t>
            </a:r>
            <a:r>
              <a:rPr lang="en-US" sz="800" dirty="0" smtClean="0">
                <a:solidFill>
                  <a:schemeClr val="tx2"/>
                </a:solidFill>
              </a:rPr>
              <a:t> </a:t>
            </a:r>
            <a:r>
              <a:rPr lang="id-ID" sz="800" dirty="0" smtClean="0">
                <a:solidFill>
                  <a:schemeClr val="tx2"/>
                </a:solidFill>
              </a:rPr>
              <a:t>PowerPoint Business </a:t>
            </a:r>
            <a:r>
              <a:rPr lang="en-US" sz="800" dirty="0" smtClean="0">
                <a:solidFill>
                  <a:schemeClr val="tx2"/>
                </a:solidFill>
              </a:rPr>
              <a:t>Theme. All Rights Reserved. </a:t>
            </a:r>
            <a:endParaRPr lang="id-ID" sz="800" dirty="0" smtClean="0">
              <a:solidFill>
                <a:schemeClr val="tx2"/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8655051" y="76200"/>
            <a:ext cx="336550" cy="3365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17" name="Slide Number Placeholder 4"/>
          <p:cNvSpPr txBox="1">
            <a:spLocks/>
          </p:cNvSpPr>
          <p:nvPr userDrawn="1"/>
        </p:nvSpPr>
        <p:spPr>
          <a:xfrm>
            <a:off x="8305799" y="100805"/>
            <a:ext cx="615951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5DDAD3-E743-4B29-A948-63E93E36D1BF}" type="slidenum">
              <a:rPr lang="id-ID" smtClean="0"/>
              <a:pPr/>
              <a:t>‹#›</a:t>
            </a:fld>
            <a:endParaRPr lang="id-ID" dirty="0"/>
          </a:p>
        </p:txBody>
      </p:sp>
      <p:sp>
        <p:nvSpPr>
          <p:cNvPr id="21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6764422" y="1428923"/>
            <a:ext cx="1674000" cy="2700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15454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Picture Squa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5AD2177F-A8A7-4EA1-B959-651ACA0C51B8}" type="datetime1">
              <a:rPr lang="id-ID" smtClean="0"/>
              <a:t>18/05/2015</a:t>
            </a:fld>
            <a:endParaRPr lang="id-ID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793956" y="1464836"/>
            <a:ext cx="2160000" cy="1620000"/>
          </a:xfrm>
        </p:spPr>
        <p:txBody>
          <a:bodyPr/>
          <a:lstStyle/>
          <a:p>
            <a:endParaRPr lang="id-ID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3489191" y="1482073"/>
            <a:ext cx="2160000" cy="1620000"/>
          </a:xfrm>
        </p:spPr>
        <p:txBody>
          <a:bodyPr/>
          <a:lstStyle/>
          <a:p>
            <a:endParaRPr lang="id-ID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6212873" y="1482073"/>
            <a:ext cx="2160000" cy="1620000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Oval 15"/>
          <p:cNvSpPr/>
          <p:nvPr userDrawn="1"/>
        </p:nvSpPr>
        <p:spPr>
          <a:xfrm>
            <a:off x="8655051" y="76200"/>
            <a:ext cx="336550" cy="3365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9" name="Rectangle 8"/>
          <p:cNvSpPr/>
          <p:nvPr userDrawn="1"/>
        </p:nvSpPr>
        <p:spPr>
          <a:xfrm>
            <a:off x="0" y="2573977"/>
            <a:ext cx="9144000" cy="25695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10" name="Rectangle 9"/>
          <p:cNvSpPr/>
          <p:nvPr userDrawn="1"/>
        </p:nvSpPr>
        <p:spPr>
          <a:xfrm>
            <a:off x="2997775" y="4717942"/>
            <a:ext cx="3146960" cy="3308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id-ID" sz="900" dirty="0" smtClean="0">
                <a:solidFill>
                  <a:schemeClr val="tx1"/>
                </a:solidFill>
              </a:rPr>
              <a:t>www.YourCompany.com</a:t>
            </a:r>
          </a:p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© 2020 </a:t>
            </a:r>
            <a:r>
              <a:rPr lang="en-US" sz="800" dirty="0" err="1" smtClean="0">
                <a:solidFill>
                  <a:schemeClr val="bg1"/>
                </a:solidFill>
              </a:rPr>
              <a:t>Companyname</a:t>
            </a:r>
            <a:r>
              <a:rPr lang="en-US" sz="800" dirty="0" smtClean="0">
                <a:solidFill>
                  <a:schemeClr val="bg1"/>
                </a:solidFill>
              </a:rPr>
              <a:t> </a:t>
            </a:r>
            <a:r>
              <a:rPr lang="id-ID" sz="800" dirty="0" smtClean="0">
                <a:solidFill>
                  <a:schemeClr val="bg1"/>
                </a:solidFill>
              </a:rPr>
              <a:t>PowerPoint Business </a:t>
            </a:r>
            <a:r>
              <a:rPr lang="en-US" sz="800" dirty="0" smtClean="0">
                <a:solidFill>
                  <a:schemeClr val="bg1"/>
                </a:solidFill>
              </a:rPr>
              <a:t>Theme. All Rights Reserved. </a:t>
            </a:r>
            <a:endParaRPr lang="id-ID" sz="800" dirty="0" smtClean="0">
              <a:solidFill>
                <a:schemeClr val="bg1"/>
              </a:solidFill>
            </a:endParaRP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49" y="100805"/>
            <a:ext cx="438151" cy="273844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7A5DDAD3-E743-4B29-A948-63E93E36D1BF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186683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 Circl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5AD2177F-A8A7-4EA1-B959-651ACA0C51B8}" type="datetime1">
              <a:rPr lang="id-ID" smtClean="0"/>
              <a:t>18/05/2015</a:t>
            </a:fld>
            <a:endParaRPr lang="id-ID"/>
          </a:p>
        </p:txBody>
      </p:sp>
      <p:sp>
        <p:nvSpPr>
          <p:cNvPr id="15" name="Rectangle 14"/>
          <p:cNvSpPr/>
          <p:nvPr userDrawn="1"/>
        </p:nvSpPr>
        <p:spPr>
          <a:xfrm>
            <a:off x="2997775" y="4717942"/>
            <a:ext cx="3146960" cy="3308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id-ID" sz="900" dirty="0" smtClean="0">
                <a:solidFill>
                  <a:schemeClr val="accent1"/>
                </a:solidFill>
              </a:rPr>
              <a:t>www.YourCompany.com</a:t>
            </a:r>
          </a:p>
          <a:p>
            <a:pPr algn="ctr"/>
            <a:r>
              <a:rPr lang="en-US" sz="800" dirty="0" smtClean="0">
                <a:solidFill>
                  <a:schemeClr val="tx2"/>
                </a:solidFill>
              </a:rPr>
              <a:t>© 2020 </a:t>
            </a:r>
            <a:r>
              <a:rPr lang="en-US" sz="800" dirty="0" err="1" smtClean="0">
                <a:solidFill>
                  <a:schemeClr val="tx2"/>
                </a:solidFill>
              </a:rPr>
              <a:t>Companyname</a:t>
            </a:r>
            <a:r>
              <a:rPr lang="en-US" sz="800" dirty="0" smtClean="0">
                <a:solidFill>
                  <a:schemeClr val="tx2"/>
                </a:solidFill>
              </a:rPr>
              <a:t> </a:t>
            </a:r>
            <a:r>
              <a:rPr lang="id-ID" sz="800" dirty="0" smtClean="0">
                <a:solidFill>
                  <a:schemeClr val="tx2"/>
                </a:solidFill>
              </a:rPr>
              <a:t>PowerPoint Business </a:t>
            </a:r>
            <a:r>
              <a:rPr lang="en-US" sz="800" dirty="0" smtClean="0">
                <a:solidFill>
                  <a:schemeClr val="tx2"/>
                </a:solidFill>
              </a:rPr>
              <a:t>Theme. All Rights Reserved. </a:t>
            </a:r>
            <a:endParaRPr lang="id-ID" sz="800" dirty="0" smtClean="0">
              <a:solidFill>
                <a:schemeClr val="tx2"/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8655051" y="76200"/>
            <a:ext cx="336550" cy="3365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9" name="Picture Placeholder 1"/>
          <p:cNvSpPr>
            <a:spLocks noGrp="1"/>
          </p:cNvSpPr>
          <p:nvPr>
            <p:ph type="pic" sz="quarter" idx="13"/>
          </p:nvPr>
        </p:nvSpPr>
        <p:spPr>
          <a:xfrm>
            <a:off x="927554" y="1162018"/>
            <a:ext cx="1890000" cy="1890000"/>
          </a:xfrm>
          <a:prstGeom prst="ellipse">
            <a:avLst/>
          </a:prstGeom>
        </p:spPr>
      </p:sp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631691" y="1179254"/>
            <a:ext cx="1890000" cy="1890000"/>
          </a:xfrm>
          <a:prstGeom prst="ellipse">
            <a:avLst/>
          </a:prstGeom>
        </p:spPr>
      </p:sp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337560" y="1179254"/>
            <a:ext cx="1890000" cy="1890000"/>
          </a:xfrm>
          <a:prstGeom prst="ellipse">
            <a:avLst/>
          </a:prstGeom>
        </p:spPr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49" y="100805"/>
            <a:ext cx="438151" cy="273844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7A5DDAD3-E743-4B29-A948-63E93E36D1BF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74558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Picture Circl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133597"/>
            <a:ext cx="9144000" cy="27075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5AD2177F-A8A7-4EA1-B959-651ACA0C51B8}" type="datetime1">
              <a:rPr lang="id-ID" smtClean="0"/>
              <a:t>18/05/2015</a:t>
            </a:fld>
            <a:endParaRPr lang="id-ID"/>
          </a:p>
        </p:txBody>
      </p:sp>
      <p:sp>
        <p:nvSpPr>
          <p:cNvPr id="15" name="Rectangle 14"/>
          <p:cNvSpPr/>
          <p:nvPr userDrawn="1"/>
        </p:nvSpPr>
        <p:spPr>
          <a:xfrm>
            <a:off x="2997775" y="4717942"/>
            <a:ext cx="3146960" cy="3308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id-ID" sz="900" dirty="0" smtClean="0">
                <a:solidFill>
                  <a:schemeClr val="accent1"/>
                </a:solidFill>
              </a:rPr>
              <a:t>www.YourCompany.com</a:t>
            </a:r>
          </a:p>
          <a:p>
            <a:pPr algn="ctr"/>
            <a:r>
              <a:rPr lang="en-US" sz="800" dirty="0" smtClean="0">
                <a:solidFill>
                  <a:schemeClr val="tx2"/>
                </a:solidFill>
              </a:rPr>
              <a:t>© 2020 </a:t>
            </a:r>
            <a:r>
              <a:rPr lang="en-US" sz="800" dirty="0" err="1" smtClean="0">
                <a:solidFill>
                  <a:schemeClr val="tx2"/>
                </a:solidFill>
              </a:rPr>
              <a:t>Companyname</a:t>
            </a:r>
            <a:r>
              <a:rPr lang="en-US" sz="800" dirty="0" smtClean="0">
                <a:solidFill>
                  <a:schemeClr val="tx2"/>
                </a:solidFill>
              </a:rPr>
              <a:t> </a:t>
            </a:r>
            <a:r>
              <a:rPr lang="id-ID" sz="800" dirty="0" smtClean="0">
                <a:solidFill>
                  <a:schemeClr val="tx2"/>
                </a:solidFill>
              </a:rPr>
              <a:t>PowerPoint Business </a:t>
            </a:r>
            <a:r>
              <a:rPr lang="en-US" sz="800" dirty="0" smtClean="0">
                <a:solidFill>
                  <a:schemeClr val="tx2"/>
                </a:solidFill>
              </a:rPr>
              <a:t>Theme. All Rights Reserved. </a:t>
            </a:r>
            <a:endParaRPr lang="id-ID" sz="800" dirty="0" smtClean="0">
              <a:solidFill>
                <a:schemeClr val="tx2"/>
              </a:solidFill>
            </a:endParaRPr>
          </a:p>
        </p:txBody>
      </p:sp>
      <p:sp>
        <p:nvSpPr>
          <p:cNvPr id="16" name="Oval 15"/>
          <p:cNvSpPr/>
          <p:nvPr userDrawn="1"/>
        </p:nvSpPr>
        <p:spPr>
          <a:xfrm>
            <a:off x="8655051" y="76200"/>
            <a:ext cx="336550" cy="3365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17" name="Slide Number Placeholder 4"/>
          <p:cNvSpPr txBox="1">
            <a:spLocks/>
          </p:cNvSpPr>
          <p:nvPr userDrawn="1"/>
        </p:nvSpPr>
        <p:spPr>
          <a:xfrm>
            <a:off x="8332518" y="100805"/>
            <a:ext cx="615951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5DDAD3-E743-4B29-A948-63E93E36D1BF}" type="slidenum">
              <a:rPr lang="id-ID" smtClean="0"/>
              <a:pPr/>
              <a:t>‹#›</a:t>
            </a:fld>
            <a:endParaRPr lang="id-ID" dirty="0"/>
          </a:p>
        </p:txBody>
      </p:sp>
      <p:sp>
        <p:nvSpPr>
          <p:cNvPr id="9" name="Picture Placeholder 1"/>
          <p:cNvSpPr>
            <a:spLocks noGrp="1"/>
          </p:cNvSpPr>
          <p:nvPr>
            <p:ph type="pic" sz="quarter" idx="13"/>
          </p:nvPr>
        </p:nvSpPr>
        <p:spPr>
          <a:xfrm>
            <a:off x="927554" y="1162018"/>
            <a:ext cx="1890000" cy="1890000"/>
          </a:xfrm>
          <a:prstGeom prst="ellipse">
            <a:avLst/>
          </a:prstGeom>
        </p:spPr>
      </p:sp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631691" y="1179254"/>
            <a:ext cx="1890000" cy="1890000"/>
          </a:xfrm>
          <a:prstGeom prst="ellipse">
            <a:avLst/>
          </a:prstGeom>
        </p:spPr>
      </p:sp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337560" y="1179254"/>
            <a:ext cx="1890000" cy="1890000"/>
          </a:xfrm>
          <a:prstGeom prst="ellipse">
            <a:avLst/>
          </a:prstGeom>
        </p:spPr>
      </p:sp>
    </p:spTree>
    <p:extLst>
      <p:ext uri="{BB962C8B-B14F-4D97-AF65-F5344CB8AC3E}">
        <p14:creationId xmlns:p14="http://schemas.microsoft.com/office/powerpoint/2010/main" val="2336050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621461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1132135"/>
            <a:ext cx="7452320" cy="1871663"/>
          </a:xfrm>
          <a:prstGeom prst="homePlate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06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phone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6CF9BB31-60D2-4BE9-92FE-A8798CD84CF0}" type="datetime1">
              <a:rPr lang="id-ID" smtClean="0"/>
              <a:t>18/05/2015</a:t>
            </a:fld>
            <a:endParaRPr lang="id-ID"/>
          </a:p>
        </p:txBody>
      </p:sp>
      <p:sp>
        <p:nvSpPr>
          <p:cNvPr id="8" name="Oval 7"/>
          <p:cNvSpPr/>
          <p:nvPr userDrawn="1"/>
        </p:nvSpPr>
        <p:spPr>
          <a:xfrm>
            <a:off x="8655051" y="76200"/>
            <a:ext cx="336550" cy="3365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42350" y="100805"/>
            <a:ext cx="355601" cy="273844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7A5DDAD3-E743-4B29-A948-63E93E36D1BF}" type="slidenum">
              <a:rPr lang="id-ID" smtClean="0"/>
              <a:pPr/>
              <a:t>‹#›</a:t>
            </a:fld>
            <a:endParaRPr lang="id-ID" dirty="0"/>
          </a:p>
        </p:txBody>
      </p:sp>
      <p:sp>
        <p:nvSpPr>
          <p:cNvPr id="2" name="Rectangle 1"/>
          <p:cNvSpPr/>
          <p:nvPr userDrawn="1"/>
        </p:nvSpPr>
        <p:spPr>
          <a:xfrm>
            <a:off x="2997775" y="4717942"/>
            <a:ext cx="3146960" cy="3308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id-ID" sz="900" dirty="0" smtClean="0">
                <a:solidFill>
                  <a:schemeClr val="accent1"/>
                </a:solidFill>
              </a:rPr>
              <a:t>www.YourCompany.com</a:t>
            </a:r>
          </a:p>
          <a:p>
            <a:pPr algn="ctr"/>
            <a:r>
              <a:rPr lang="en-US" sz="800" dirty="0" smtClean="0">
                <a:solidFill>
                  <a:schemeClr val="tx2"/>
                </a:solidFill>
              </a:rPr>
              <a:t>© 2020 </a:t>
            </a:r>
            <a:r>
              <a:rPr lang="en-US" sz="800" dirty="0" err="1" smtClean="0">
                <a:solidFill>
                  <a:schemeClr val="tx2"/>
                </a:solidFill>
              </a:rPr>
              <a:t>Companyname</a:t>
            </a:r>
            <a:r>
              <a:rPr lang="en-US" sz="800" dirty="0" smtClean="0">
                <a:solidFill>
                  <a:schemeClr val="tx2"/>
                </a:solidFill>
              </a:rPr>
              <a:t> </a:t>
            </a:r>
            <a:r>
              <a:rPr lang="id-ID" sz="800" dirty="0" smtClean="0">
                <a:solidFill>
                  <a:schemeClr val="tx2"/>
                </a:solidFill>
              </a:rPr>
              <a:t>PowerPoint Business </a:t>
            </a:r>
            <a:r>
              <a:rPr lang="en-US" sz="800" dirty="0" smtClean="0">
                <a:solidFill>
                  <a:schemeClr val="tx2"/>
                </a:solidFill>
              </a:rPr>
              <a:t>Theme. All Rights Reserved. </a:t>
            </a:r>
            <a:endParaRPr lang="id-ID" sz="800" dirty="0" smtClean="0">
              <a:solidFill>
                <a:schemeClr val="tx2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819150" y="1433512"/>
            <a:ext cx="1329929" cy="2425304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91656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 Page withou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6CF9BB31-60D2-4BE9-92FE-A8798CD84CF0}" type="datetime1">
              <a:rPr lang="id-ID" smtClean="0"/>
              <a:t>18/05/2015</a:t>
            </a:fld>
            <a:endParaRPr lang="id-ID"/>
          </a:p>
        </p:txBody>
      </p:sp>
      <p:sp>
        <p:nvSpPr>
          <p:cNvPr id="8" name="Oval 7"/>
          <p:cNvSpPr/>
          <p:nvPr userDrawn="1"/>
        </p:nvSpPr>
        <p:spPr>
          <a:xfrm>
            <a:off x="8655051" y="76200"/>
            <a:ext cx="336550" cy="3365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42479" y="100805"/>
            <a:ext cx="356249" cy="273844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7A5DDAD3-E743-4B29-A948-63E93E36D1BF}" type="slidenum">
              <a:rPr lang="id-ID" smtClean="0"/>
              <a:pPr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06030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Medium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6CF9BB31-60D2-4BE9-92FE-A8798CD84CF0}" type="datetime1">
              <a:rPr lang="id-ID" smtClean="0"/>
              <a:t>18/05/2015</a:t>
            </a:fld>
            <a:endParaRPr lang="id-ID"/>
          </a:p>
        </p:txBody>
      </p:sp>
      <p:sp>
        <p:nvSpPr>
          <p:cNvPr id="8" name="Oval 7"/>
          <p:cNvSpPr/>
          <p:nvPr userDrawn="1"/>
        </p:nvSpPr>
        <p:spPr>
          <a:xfrm>
            <a:off x="8655051" y="76200"/>
            <a:ext cx="336550" cy="3365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04249" y="100805"/>
            <a:ext cx="438151" cy="273844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7A5DDAD3-E743-4B29-A948-63E93E36D1BF}" type="slidenum">
              <a:rPr lang="id-ID" smtClean="0"/>
              <a:pPr/>
              <a:t>‹#›</a:t>
            </a:fld>
            <a:endParaRPr lang="id-ID" dirty="0"/>
          </a:p>
        </p:txBody>
      </p:sp>
      <p:sp>
        <p:nvSpPr>
          <p:cNvPr id="2" name="Rectangle 1"/>
          <p:cNvSpPr/>
          <p:nvPr userDrawn="1"/>
        </p:nvSpPr>
        <p:spPr>
          <a:xfrm>
            <a:off x="2997775" y="4717942"/>
            <a:ext cx="3146960" cy="3308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id-ID" sz="900" dirty="0" smtClean="0">
                <a:solidFill>
                  <a:schemeClr val="accent1"/>
                </a:solidFill>
              </a:rPr>
              <a:t>www.YourCompany.com</a:t>
            </a:r>
          </a:p>
          <a:p>
            <a:pPr algn="ctr"/>
            <a:r>
              <a:rPr lang="en-US" sz="800" dirty="0" smtClean="0">
                <a:solidFill>
                  <a:schemeClr val="tx2"/>
                </a:solidFill>
              </a:rPr>
              <a:t>© 2020 </a:t>
            </a:r>
            <a:r>
              <a:rPr lang="en-US" sz="800" dirty="0" err="1" smtClean="0">
                <a:solidFill>
                  <a:schemeClr val="tx2"/>
                </a:solidFill>
              </a:rPr>
              <a:t>Companyname</a:t>
            </a:r>
            <a:r>
              <a:rPr lang="en-US" sz="800" dirty="0" smtClean="0">
                <a:solidFill>
                  <a:schemeClr val="tx2"/>
                </a:solidFill>
              </a:rPr>
              <a:t> </a:t>
            </a:r>
            <a:r>
              <a:rPr lang="id-ID" sz="800" dirty="0" smtClean="0">
                <a:solidFill>
                  <a:schemeClr val="tx2"/>
                </a:solidFill>
              </a:rPr>
              <a:t>PowerPoint Business </a:t>
            </a:r>
            <a:r>
              <a:rPr lang="en-US" sz="800" dirty="0" smtClean="0">
                <a:solidFill>
                  <a:schemeClr val="tx2"/>
                </a:solidFill>
              </a:rPr>
              <a:t>Theme. All Rights Reserved. </a:t>
            </a:r>
            <a:endParaRPr lang="id-ID" sz="800" dirty="0" smtClean="0">
              <a:solidFill>
                <a:schemeClr val="tx2"/>
              </a:solidFill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05077" y="1494637"/>
            <a:ext cx="3240000" cy="2970000"/>
          </a:xfrm>
        </p:spPr>
      </p:sp>
    </p:spTree>
    <p:extLst>
      <p:ext uri="{BB962C8B-B14F-4D97-AF65-F5344CB8AC3E}">
        <p14:creationId xmlns:p14="http://schemas.microsoft.com/office/powerpoint/2010/main" val="1088233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d-ID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A3354-35A3-4475-B622-72BE953716D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72779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733" r:id="rId2"/>
    <p:sldLayoutId id="2147483730" r:id="rId3"/>
    <p:sldLayoutId id="2147483731" r:id="rId4"/>
    <p:sldLayoutId id="2147483732" r:id="rId5"/>
    <p:sldLayoutId id="2147483726" r:id="rId6"/>
    <p:sldLayoutId id="2147483716" r:id="rId7"/>
    <p:sldLayoutId id="2147483715" r:id="rId8"/>
    <p:sldLayoutId id="2147483713" r:id="rId9"/>
    <p:sldLayoutId id="2147483714" r:id="rId10"/>
    <p:sldLayoutId id="2147483710" r:id="rId11"/>
    <p:sldLayoutId id="2147483711" r:id="rId12"/>
    <p:sldLayoutId id="2147483709" r:id="rId13"/>
    <p:sldLayoutId id="2147483707" r:id="rId14"/>
    <p:sldLayoutId id="2147483708" r:id="rId15"/>
    <p:sldLayoutId id="2147483705" r:id="rId16"/>
    <p:sldLayoutId id="2147483703" r:id="rId17"/>
    <p:sldLayoutId id="2147483718" r:id="rId18"/>
    <p:sldLayoutId id="2147483702" r:id="rId19"/>
    <p:sldLayoutId id="2147483719" r:id="rId20"/>
    <p:sldLayoutId id="2147483706" r:id="rId21"/>
    <p:sldLayoutId id="2147483725" r:id="rId22"/>
    <p:sldLayoutId id="2147483697" r:id="rId23"/>
    <p:sldLayoutId id="2147483698" r:id="rId24"/>
    <p:sldLayoutId id="2147483689" r:id="rId25"/>
    <p:sldLayoutId id="2147483691" r:id="rId26"/>
    <p:sldLayoutId id="2147483678" r:id="rId27"/>
    <p:sldLayoutId id="2147483683" r:id="rId28"/>
    <p:sldLayoutId id="2147483695" r:id="rId29"/>
    <p:sldLayoutId id="2147483696" r:id="rId30"/>
    <p:sldLayoutId id="2147483679" r:id="rId31"/>
    <p:sldLayoutId id="2147483717" r:id="rId32"/>
    <p:sldLayoutId id="2147483720" r:id="rId33"/>
    <p:sldLayoutId id="2147483688" r:id="rId34"/>
    <p:sldLayoutId id="2147483684" r:id="rId35"/>
    <p:sldLayoutId id="2147483722" r:id="rId36"/>
    <p:sldLayoutId id="2147483729" r:id="rId37"/>
    <p:sldLayoutId id="2147483685" r:id="rId38"/>
    <p:sldLayoutId id="2147483712" r:id="rId39"/>
    <p:sldLayoutId id="2147483686" r:id="rId40"/>
    <p:sldLayoutId id="2147483687" r:id="rId41"/>
    <p:sldLayoutId id="2147483680" r:id="rId42"/>
    <p:sldLayoutId id="2147483682" r:id="rId43"/>
    <p:sldLayoutId id="2147483681" r:id="rId44"/>
    <p:sldLayoutId id="2147483690" r:id="rId45"/>
    <p:sldLayoutId id="2147483728" r:id="rId46"/>
    <p:sldLayoutId id="2147483727" r:id="rId47"/>
    <p:sldLayoutId id="2147483724" r:id="rId48"/>
    <p:sldLayoutId id="2147483675" r:id="rId49"/>
    <p:sldLayoutId id="2147483655" r:id="rId50"/>
    <p:sldLayoutId id="2147483704" r:id="rId51"/>
    <p:sldLayoutId id="2147483699" r:id="rId52"/>
    <p:sldLayoutId id="2147483700" r:id="rId53"/>
    <p:sldLayoutId id="2147483694" r:id="rId54"/>
    <p:sldLayoutId id="2147483723" r:id="rId55"/>
    <p:sldLayoutId id="2147483721" r:id="rId56"/>
    <p:sldLayoutId id="2147483673" r:id="rId57"/>
    <p:sldLayoutId id="2147483674" r:id="rId58"/>
    <p:sldLayoutId id="2147483676" r:id="rId59"/>
    <p:sldLayoutId id="2147483701" r:id="rId60"/>
    <p:sldLayoutId id="2147483693" r:id="rId61"/>
    <p:sldLayoutId id="2147483677" r:id="rId62"/>
    <p:sldLayoutId id="2147483692" r:id="rId63"/>
    <p:sldLayoutId id="2147483734" r:id="rId64"/>
    <p:sldLayoutId id="2147483736" r:id="rId6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6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5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17" Type="http://schemas.openxmlformats.org/officeDocument/2006/relationships/image" Target="../media/image4.png"/><Relationship Id="rId2" Type="http://schemas.openxmlformats.org/officeDocument/2006/relationships/image" Target="../media/image5.jpeg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5" Type="http://schemas.openxmlformats.org/officeDocument/2006/relationships/image" Target="../media/image1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71"/>
          <p:cNvSpPr>
            <a:spLocks noEditPoints="1"/>
          </p:cNvSpPr>
          <p:nvPr userDrawn="1"/>
        </p:nvSpPr>
        <p:spPr bwMode="auto">
          <a:xfrm>
            <a:off x="160753" y="596881"/>
            <a:ext cx="3654929" cy="3110399"/>
          </a:xfrm>
          <a:custGeom>
            <a:avLst/>
            <a:gdLst>
              <a:gd name="T0" fmla="*/ 881 w 1104"/>
              <a:gd name="T1" fmla="*/ 119 h 938"/>
              <a:gd name="T2" fmla="*/ 834 w 1104"/>
              <a:gd name="T3" fmla="*/ 182 h 938"/>
              <a:gd name="T4" fmla="*/ 513 w 1104"/>
              <a:gd name="T5" fmla="*/ 191 h 938"/>
              <a:gd name="T6" fmla="*/ 17 w 1104"/>
              <a:gd name="T7" fmla="*/ 1 h 938"/>
              <a:gd name="T8" fmla="*/ 16 w 1104"/>
              <a:gd name="T9" fmla="*/ 2 h 938"/>
              <a:gd name="T10" fmla="*/ 135 w 1104"/>
              <a:gd name="T11" fmla="*/ 137 h 938"/>
              <a:gd name="T12" fmla="*/ 37 w 1104"/>
              <a:gd name="T13" fmla="*/ 496 h 938"/>
              <a:gd name="T14" fmla="*/ 502 w 1104"/>
              <a:gd name="T15" fmla="*/ 210 h 938"/>
              <a:gd name="T16" fmla="*/ 250 w 1104"/>
              <a:gd name="T17" fmla="*/ 509 h 938"/>
              <a:gd name="T18" fmla="*/ 1 w 1104"/>
              <a:gd name="T19" fmla="*/ 735 h 938"/>
              <a:gd name="T20" fmla="*/ 250 w 1104"/>
              <a:gd name="T21" fmla="*/ 770 h 938"/>
              <a:gd name="T22" fmla="*/ 823 w 1104"/>
              <a:gd name="T23" fmla="*/ 938 h 938"/>
              <a:gd name="T24" fmla="*/ 262 w 1104"/>
              <a:gd name="T25" fmla="*/ 525 h 938"/>
              <a:gd name="T26" fmla="*/ 554 w 1104"/>
              <a:gd name="T27" fmla="*/ 682 h 938"/>
              <a:gd name="T28" fmla="*/ 802 w 1104"/>
              <a:gd name="T29" fmla="*/ 802 h 938"/>
              <a:gd name="T30" fmla="*/ 1091 w 1104"/>
              <a:gd name="T31" fmla="*/ 488 h 938"/>
              <a:gd name="T32" fmla="*/ 763 w 1104"/>
              <a:gd name="T33" fmla="*/ 319 h 938"/>
              <a:gd name="T34" fmla="*/ 780 w 1104"/>
              <a:gd name="T35" fmla="*/ 288 h 938"/>
              <a:gd name="T36" fmla="*/ 855 w 1104"/>
              <a:gd name="T37" fmla="*/ 444 h 938"/>
              <a:gd name="T38" fmla="*/ 857 w 1104"/>
              <a:gd name="T39" fmla="*/ 437 h 938"/>
              <a:gd name="T40" fmla="*/ 761 w 1104"/>
              <a:gd name="T41" fmla="*/ 319 h 938"/>
              <a:gd name="T42" fmla="*/ 760 w 1104"/>
              <a:gd name="T43" fmla="*/ 320 h 938"/>
              <a:gd name="T44" fmla="*/ 760 w 1104"/>
              <a:gd name="T45" fmla="*/ 320 h 938"/>
              <a:gd name="T46" fmla="*/ 742 w 1104"/>
              <a:gd name="T47" fmla="*/ 311 h 938"/>
              <a:gd name="T48" fmla="*/ 524 w 1104"/>
              <a:gd name="T49" fmla="*/ 211 h 938"/>
              <a:gd name="T50" fmla="*/ 493 w 1104"/>
              <a:gd name="T51" fmla="*/ 228 h 938"/>
              <a:gd name="T52" fmla="*/ 739 w 1104"/>
              <a:gd name="T53" fmla="*/ 356 h 938"/>
              <a:gd name="T54" fmla="*/ 260 w 1104"/>
              <a:gd name="T55" fmla="*/ 514 h 938"/>
              <a:gd name="T56" fmla="*/ 855 w 1104"/>
              <a:gd name="T57" fmla="*/ 445 h 938"/>
              <a:gd name="T58" fmla="*/ 858 w 1104"/>
              <a:gd name="T59" fmla="*/ 435 h 938"/>
              <a:gd name="T60" fmla="*/ 1079 w 1104"/>
              <a:gd name="T61" fmla="*/ 475 h 938"/>
              <a:gd name="T62" fmla="*/ 863 w 1104"/>
              <a:gd name="T63" fmla="*/ 131 h 938"/>
              <a:gd name="T64" fmla="*/ 1083 w 1104"/>
              <a:gd name="T65" fmla="*/ 465 h 938"/>
              <a:gd name="T66" fmla="*/ 773 w 1104"/>
              <a:gd name="T67" fmla="*/ 286 h 938"/>
              <a:gd name="T68" fmla="*/ 525 w 1104"/>
              <a:gd name="T69" fmla="*/ 207 h 938"/>
              <a:gd name="T70" fmla="*/ 833 w 1104"/>
              <a:gd name="T71" fmla="*/ 184 h 938"/>
              <a:gd name="T72" fmla="*/ 161 w 1104"/>
              <a:gd name="T73" fmla="*/ 139 h 938"/>
              <a:gd name="T74" fmla="*/ 19 w 1104"/>
              <a:gd name="T75" fmla="*/ 4 h 938"/>
              <a:gd name="T76" fmla="*/ 145 w 1104"/>
              <a:gd name="T77" fmla="*/ 150 h 938"/>
              <a:gd name="T78" fmla="*/ 500 w 1104"/>
              <a:gd name="T79" fmla="*/ 204 h 938"/>
              <a:gd name="T80" fmla="*/ 239 w 1104"/>
              <a:gd name="T81" fmla="*/ 528 h 938"/>
              <a:gd name="T82" fmla="*/ 237 w 1104"/>
              <a:gd name="T83" fmla="*/ 755 h 938"/>
              <a:gd name="T84" fmla="*/ 262 w 1104"/>
              <a:gd name="T85" fmla="*/ 759 h 938"/>
              <a:gd name="T86" fmla="*/ 261 w 1104"/>
              <a:gd name="T87" fmla="*/ 527 h 938"/>
              <a:gd name="T88" fmla="*/ 262 w 1104"/>
              <a:gd name="T89" fmla="*/ 517 h 938"/>
              <a:gd name="T90" fmla="*/ 543 w 1104"/>
              <a:gd name="T91" fmla="*/ 663 h 938"/>
              <a:gd name="T92" fmla="*/ 566 w 1104"/>
              <a:gd name="T93" fmla="*/ 675 h 938"/>
              <a:gd name="T94" fmla="*/ 1080 w 1104"/>
              <a:gd name="T95" fmla="*/ 480 h 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04" h="938">
                <a:moveTo>
                  <a:pt x="1091" y="462"/>
                </a:moveTo>
                <a:cubicBezTo>
                  <a:pt x="1089" y="462"/>
                  <a:pt x="1087" y="463"/>
                  <a:pt x="1085" y="464"/>
                </a:cubicBezTo>
                <a:cubicBezTo>
                  <a:pt x="875" y="130"/>
                  <a:pt x="875" y="130"/>
                  <a:pt x="875" y="130"/>
                </a:cubicBezTo>
                <a:cubicBezTo>
                  <a:pt x="879" y="127"/>
                  <a:pt x="881" y="123"/>
                  <a:pt x="881" y="119"/>
                </a:cubicBezTo>
                <a:cubicBezTo>
                  <a:pt x="881" y="112"/>
                  <a:pt x="875" y="106"/>
                  <a:pt x="868" y="106"/>
                </a:cubicBezTo>
                <a:cubicBezTo>
                  <a:pt x="861" y="106"/>
                  <a:pt x="855" y="112"/>
                  <a:pt x="855" y="119"/>
                </a:cubicBezTo>
                <a:cubicBezTo>
                  <a:pt x="855" y="124"/>
                  <a:pt x="858" y="128"/>
                  <a:pt x="861" y="130"/>
                </a:cubicBezTo>
                <a:cubicBezTo>
                  <a:pt x="834" y="182"/>
                  <a:pt x="834" y="182"/>
                  <a:pt x="834" y="182"/>
                </a:cubicBezTo>
                <a:cubicBezTo>
                  <a:pt x="674" y="1"/>
                  <a:pt x="674" y="1"/>
                  <a:pt x="674" y="1"/>
                </a:cubicBezTo>
                <a:cubicBezTo>
                  <a:pt x="673" y="0"/>
                  <a:pt x="673" y="0"/>
                  <a:pt x="673" y="0"/>
                </a:cubicBezTo>
                <a:cubicBezTo>
                  <a:pt x="520" y="193"/>
                  <a:pt x="520" y="193"/>
                  <a:pt x="520" y="193"/>
                </a:cubicBezTo>
                <a:cubicBezTo>
                  <a:pt x="518" y="192"/>
                  <a:pt x="516" y="191"/>
                  <a:pt x="513" y="191"/>
                </a:cubicBezTo>
                <a:cubicBezTo>
                  <a:pt x="509" y="191"/>
                  <a:pt x="505" y="194"/>
                  <a:pt x="502" y="197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6" y="1"/>
                  <a:pt x="16" y="1"/>
                  <a:pt x="16" y="1"/>
                </a:cubicBezTo>
                <a:cubicBezTo>
                  <a:pt x="16" y="1"/>
                  <a:pt x="16" y="1"/>
                  <a:pt x="16" y="1"/>
                </a:cubicBezTo>
                <a:cubicBezTo>
                  <a:pt x="16" y="2"/>
                  <a:pt x="16" y="2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38" y="129"/>
                  <a:pt x="138" y="129"/>
                  <a:pt x="138" y="129"/>
                </a:cubicBezTo>
                <a:cubicBezTo>
                  <a:pt x="136" y="131"/>
                  <a:pt x="135" y="134"/>
                  <a:pt x="135" y="137"/>
                </a:cubicBezTo>
                <a:cubicBezTo>
                  <a:pt x="135" y="143"/>
                  <a:pt x="139" y="147"/>
                  <a:pt x="144" y="149"/>
                </a:cubicBezTo>
                <a:cubicBezTo>
                  <a:pt x="52" y="484"/>
                  <a:pt x="52" y="484"/>
                  <a:pt x="52" y="484"/>
                </a:cubicBezTo>
                <a:cubicBezTo>
                  <a:pt x="52" y="484"/>
                  <a:pt x="51" y="483"/>
                  <a:pt x="50" y="483"/>
                </a:cubicBezTo>
                <a:cubicBezTo>
                  <a:pt x="43" y="483"/>
                  <a:pt x="37" y="489"/>
                  <a:pt x="37" y="496"/>
                </a:cubicBezTo>
                <a:cubicBezTo>
                  <a:pt x="37" y="503"/>
                  <a:pt x="43" y="509"/>
                  <a:pt x="50" y="509"/>
                </a:cubicBezTo>
                <a:cubicBezTo>
                  <a:pt x="57" y="509"/>
                  <a:pt x="63" y="503"/>
                  <a:pt x="63" y="496"/>
                </a:cubicBezTo>
                <a:cubicBezTo>
                  <a:pt x="63" y="494"/>
                  <a:pt x="62" y="492"/>
                  <a:pt x="61" y="490"/>
                </a:cubicBezTo>
                <a:cubicBezTo>
                  <a:pt x="502" y="210"/>
                  <a:pt x="502" y="210"/>
                  <a:pt x="502" y="210"/>
                </a:cubicBezTo>
                <a:cubicBezTo>
                  <a:pt x="503" y="211"/>
                  <a:pt x="503" y="212"/>
                  <a:pt x="504" y="213"/>
                </a:cubicBezTo>
                <a:cubicBezTo>
                  <a:pt x="495" y="224"/>
                  <a:pt x="495" y="224"/>
                  <a:pt x="495" y="224"/>
                </a:cubicBezTo>
                <a:cubicBezTo>
                  <a:pt x="255" y="510"/>
                  <a:pt x="255" y="510"/>
                  <a:pt x="255" y="510"/>
                </a:cubicBezTo>
                <a:cubicBezTo>
                  <a:pt x="254" y="509"/>
                  <a:pt x="252" y="509"/>
                  <a:pt x="250" y="509"/>
                </a:cubicBezTo>
                <a:cubicBezTo>
                  <a:pt x="243" y="509"/>
                  <a:pt x="237" y="514"/>
                  <a:pt x="237" y="521"/>
                </a:cubicBezTo>
                <a:cubicBezTo>
                  <a:pt x="237" y="523"/>
                  <a:pt x="238" y="525"/>
                  <a:pt x="238" y="527"/>
                </a:cubicBezTo>
                <a:cubicBezTo>
                  <a:pt x="0" y="735"/>
                  <a:pt x="0" y="735"/>
                  <a:pt x="0" y="735"/>
                </a:cubicBezTo>
                <a:cubicBezTo>
                  <a:pt x="1" y="735"/>
                  <a:pt x="1" y="735"/>
                  <a:pt x="1" y="735"/>
                </a:cubicBezTo>
                <a:cubicBezTo>
                  <a:pt x="1" y="736"/>
                  <a:pt x="1" y="736"/>
                  <a:pt x="1" y="736"/>
                </a:cubicBezTo>
                <a:cubicBezTo>
                  <a:pt x="237" y="756"/>
                  <a:pt x="237" y="756"/>
                  <a:pt x="237" y="756"/>
                </a:cubicBezTo>
                <a:cubicBezTo>
                  <a:pt x="237" y="756"/>
                  <a:pt x="237" y="757"/>
                  <a:pt x="237" y="757"/>
                </a:cubicBezTo>
                <a:cubicBezTo>
                  <a:pt x="237" y="764"/>
                  <a:pt x="243" y="770"/>
                  <a:pt x="250" y="770"/>
                </a:cubicBezTo>
                <a:cubicBezTo>
                  <a:pt x="256" y="770"/>
                  <a:pt x="260" y="766"/>
                  <a:pt x="262" y="760"/>
                </a:cubicBezTo>
                <a:cubicBezTo>
                  <a:pt x="810" y="923"/>
                  <a:pt x="810" y="923"/>
                  <a:pt x="810" y="923"/>
                </a:cubicBezTo>
                <a:cubicBezTo>
                  <a:pt x="810" y="924"/>
                  <a:pt x="810" y="924"/>
                  <a:pt x="810" y="925"/>
                </a:cubicBezTo>
                <a:cubicBezTo>
                  <a:pt x="810" y="932"/>
                  <a:pt x="816" y="938"/>
                  <a:pt x="823" y="938"/>
                </a:cubicBezTo>
                <a:cubicBezTo>
                  <a:pt x="830" y="938"/>
                  <a:pt x="835" y="932"/>
                  <a:pt x="835" y="925"/>
                </a:cubicBezTo>
                <a:cubicBezTo>
                  <a:pt x="835" y="918"/>
                  <a:pt x="830" y="912"/>
                  <a:pt x="823" y="912"/>
                </a:cubicBezTo>
                <a:cubicBezTo>
                  <a:pt x="818" y="912"/>
                  <a:pt x="814" y="915"/>
                  <a:pt x="811" y="919"/>
                </a:cubicBezTo>
                <a:cubicBezTo>
                  <a:pt x="262" y="525"/>
                  <a:pt x="262" y="525"/>
                  <a:pt x="262" y="525"/>
                </a:cubicBezTo>
                <a:cubicBezTo>
                  <a:pt x="262" y="525"/>
                  <a:pt x="262" y="525"/>
                  <a:pt x="262" y="525"/>
                </a:cubicBezTo>
                <a:cubicBezTo>
                  <a:pt x="542" y="665"/>
                  <a:pt x="542" y="665"/>
                  <a:pt x="542" y="665"/>
                </a:cubicBezTo>
                <a:cubicBezTo>
                  <a:pt x="542" y="666"/>
                  <a:pt x="541" y="668"/>
                  <a:pt x="541" y="670"/>
                </a:cubicBezTo>
                <a:cubicBezTo>
                  <a:pt x="541" y="677"/>
                  <a:pt x="547" y="682"/>
                  <a:pt x="554" y="682"/>
                </a:cubicBezTo>
                <a:cubicBezTo>
                  <a:pt x="559" y="682"/>
                  <a:pt x="563" y="680"/>
                  <a:pt x="565" y="676"/>
                </a:cubicBezTo>
                <a:cubicBezTo>
                  <a:pt x="791" y="784"/>
                  <a:pt x="791" y="784"/>
                  <a:pt x="791" y="784"/>
                </a:cubicBezTo>
                <a:cubicBezTo>
                  <a:pt x="790" y="785"/>
                  <a:pt x="790" y="787"/>
                  <a:pt x="790" y="789"/>
                </a:cubicBezTo>
                <a:cubicBezTo>
                  <a:pt x="790" y="796"/>
                  <a:pt x="795" y="802"/>
                  <a:pt x="802" y="802"/>
                </a:cubicBezTo>
                <a:cubicBezTo>
                  <a:pt x="809" y="802"/>
                  <a:pt x="815" y="796"/>
                  <a:pt x="815" y="789"/>
                </a:cubicBezTo>
                <a:cubicBezTo>
                  <a:pt x="815" y="786"/>
                  <a:pt x="814" y="784"/>
                  <a:pt x="813" y="782"/>
                </a:cubicBezTo>
                <a:cubicBezTo>
                  <a:pt x="1083" y="485"/>
                  <a:pt x="1083" y="485"/>
                  <a:pt x="1083" y="485"/>
                </a:cubicBezTo>
                <a:cubicBezTo>
                  <a:pt x="1085" y="487"/>
                  <a:pt x="1088" y="488"/>
                  <a:pt x="1091" y="488"/>
                </a:cubicBezTo>
                <a:cubicBezTo>
                  <a:pt x="1098" y="488"/>
                  <a:pt x="1104" y="482"/>
                  <a:pt x="1104" y="475"/>
                </a:cubicBezTo>
                <a:cubicBezTo>
                  <a:pt x="1104" y="468"/>
                  <a:pt x="1098" y="462"/>
                  <a:pt x="1091" y="462"/>
                </a:cubicBezTo>
                <a:close/>
                <a:moveTo>
                  <a:pt x="1080" y="469"/>
                </a:moveTo>
                <a:cubicBezTo>
                  <a:pt x="763" y="319"/>
                  <a:pt x="763" y="319"/>
                  <a:pt x="763" y="319"/>
                </a:cubicBezTo>
                <a:cubicBezTo>
                  <a:pt x="768" y="310"/>
                  <a:pt x="768" y="310"/>
                  <a:pt x="768" y="310"/>
                </a:cubicBezTo>
                <a:cubicBezTo>
                  <a:pt x="769" y="311"/>
                  <a:pt x="771" y="312"/>
                  <a:pt x="773" y="312"/>
                </a:cubicBezTo>
                <a:cubicBezTo>
                  <a:pt x="781" y="312"/>
                  <a:pt x="786" y="306"/>
                  <a:pt x="786" y="299"/>
                </a:cubicBezTo>
                <a:cubicBezTo>
                  <a:pt x="786" y="295"/>
                  <a:pt x="784" y="291"/>
                  <a:pt x="780" y="288"/>
                </a:cubicBezTo>
                <a:cubicBezTo>
                  <a:pt x="834" y="185"/>
                  <a:pt x="834" y="185"/>
                  <a:pt x="834" y="185"/>
                </a:cubicBezTo>
                <a:cubicBezTo>
                  <a:pt x="1082" y="466"/>
                  <a:pt x="1082" y="466"/>
                  <a:pt x="1082" y="466"/>
                </a:cubicBezTo>
                <a:cubicBezTo>
                  <a:pt x="1081" y="467"/>
                  <a:pt x="1081" y="468"/>
                  <a:pt x="1080" y="469"/>
                </a:cubicBezTo>
                <a:close/>
                <a:moveTo>
                  <a:pt x="855" y="444"/>
                </a:moveTo>
                <a:cubicBezTo>
                  <a:pt x="676" y="465"/>
                  <a:pt x="676" y="465"/>
                  <a:pt x="676" y="465"/>
                </a:cubicBezTo>
                <a:cubicBezTo>
                  <a:pt x="703" y="420"/>
                  <a:pt x="703" y="420"/>
                  <a:pt x="703" y="420"/>
                </a:cubicBezTo>
                <a:cubicBezTo>
                  <a:pt x="740" y="357"/>
                  <a:pt x="740" y="357"/>
                  <a:pt x="740" y="357"/>
                </a:cubicBezTo>
                <a:cubicBezTo>
                  <a:pt x="857" y="437"/>
                  <a:pt x="857" y="437"/>
                  <a:pt x="857" y="437"/>
                </a:cubicBezTo>
                <a:cubicBezTo>
                  <a:pt x="856" y="438"/>
                  <a:pt x="855" y="441"/>
                  <a:pt x="855" y="443"/>
                </a:cubicBezTo>
                <a:cubicBezTo>
                  <a:pt x="855" y="443"/>
                  <a:pt x="855" y="444"/>
                  <a:pt x="855" y="444"/>
                </a:cubicBezTo>
                <a:close/>
                <a:moveTo>
                  <a:pt x="766" y="310"/>
                </a:moveTo>
                <a:cubicBezTo>
                  <a:pt x="761" y="319"/>
                  <a:pt x="761" y="319"/>
                  <a:pt x="761" y="319"/>
                </a:cubicBezTo>
                <a:cubicBezTo>
                  <a:pt x="746" y="311"/>
                  <a:pt x="746" y="311"/>
                  <a:pt x="746" y="311"/>
                </a:cubicBezTo>
                <a:cubicBezTo>
                  <a:pt x="762" y="305"/>
                  <a:pt x="762" y="305"/>
                  <a:pt x="762" y="305"/>
                </a:cubicBezTo>
                <a:cubicBezTo>
                  <a:pt x="763" y="307"/>
                  <a:pt x="764" y="308"/>
                  <a:pt x="766" y="310"/>
                </a:cubicBezTo>
                <a:close/>
                <a:moveTo>
                  <a:pt x="760" y="320"/>
                </a:moveTo>
                <a:cubicBezTo>
                  <a:pt x="740" y="355"/>
                  <a:pt x="740" y="355"/>
                  <a:pt x="740" y="355"/>
                </a:cubicBezTo>
                <a:cubicBezTo>
                  <a:pt x="702" y="330"/>
                  <a:pt x="702" y="330"/>
                  <a:pt x="702" y="330"/>
                </a:cubicBezTo>
                <a:cubicBezTo>
                  <a:pt x="744" y="312"/>
                  <a:pt x="744" y="312"/>
                  <a:pt x="744" y="312"/>
                </a:cubicBezTo>
                <a:lnTo>
                  <a:pt x="760" y="320"/>
                </a:lnTo>
                <a:close/>
                <a:moveTo>
                  <a:pt x="701" y="329"/>
                </a:moveTo>
                <a:cubicBezTo>
                  <a:pt x="525" y="209"/>
                  <a:pt x="525" y="209"/>
                  <a:pt x="525" y="209"/>
                </a:cubicBezTo>
                <a:cubicBezTo>
                  <a:pt x="525" y="209"/>
                  <a:pt x="525" y="209"/>
                  <a:pt x="525" y="209"/>
                </a:cubicBezTo>
                <a:cubicBezTo>
                  <a:pt x="742" y="311"/>
                  <a:pt x="742" y="311"/>
                  <a:pt x="742" y="311"/>
                </a:cubicBezTo>
                <a:lnTo>
                  <a:pt x="701" y="329"/>
                </a:lnTo>
                <a:close/>
                <a:moveTo>
                  <a:pt x="505" y="214"/>
                </a:moveTo>
                <a:cubicBezTo>
                  <a:pt x="507" y="215"/>
                  <a:pt x="510" y="217"/>
                  <a:pt x="513" y="217"/>
                </a:cubicBezTo>
                <a:cubicBezTo>
                  <a:pt x="518" y="217"/>
                  <a:pt x="522" y="214"/>
                  <a:pt x="524" y="211"/>
                </a:cubicBezTo>
                <a:cubicBezTo>
                  <a:pt x="699" y="329"/>
                  <a:pt x="699" y="329"/>
                  <a:pt x="699" y="329"/>
                </a:cubicBezTo>
                <a:cubicBezTo>
                  <a:pt x="259" y="513"/>
                  <a:pt x="259" y="513"/>
                  <a:pt x="259" y="513"/>
                </a:cubicBezTo>
                <a:cubicBezTo>
                  <a:pt x="259" y="512"/>
                  <a:pt x="258" y="511"/>
                  <a:pt x="257" y="511"/>
                </a:cubicBezTo>
                <a:cubicBezTo>
                  <a:pt x="493" y="228"/>
                  <a:pt x="493" y="228"/>
                  <a:pt x="493" y="228"/>
                </a:cubicBezTo>
                <a:lnTo>
                  <a:pt x="505" y="214"/>
                </a:lnTo>
                <a:close/>
                <a:moveTo>
                  <a:pt x="260" y="514"/>
                </a:moveTo>
                <a:cubicBezTo>
                  <a:pt x="701" y="330"/>
                  <a:pt x="701" y="330"/>
                  <a:pt x="701" y="330"/>
                </a:cubicBezTo>
                <a:cubicBezTo>
                  <a:pt x="739" y="356"/>
                  <a:pt x="739" y="356"/>
                  <a:pt x="739" y="356"/>
                </a:cubicBezTo>
                <a:cubicBezTo>
                  <a:pt x="701" y="420"/>
                  <a:pt x="701" y="420"/>
                  <a:pt x="701" y="420"/>
                </a:cubicBezTo>
                <a:cubicBezTo>
                  <a:pt x="674" y="466"/>
                  <a:pt x="674" y="466"/>
                  <a:pt x="674" y="466"/>
                </a:cubicBezTo>
                <a:cubicBezTo>
                  <a:pt x="261" y="515"/>
                  <a:pt x="261" y="515"/>
                  <a:pt x="261" y="515"/>
                </a:cubicBezTo>
                <a:cubicBezTo>
                  <a:pt x="261" y="515"/>
                  <a:pt x="261" y="514"/>
                  <a:pt x="260" y="514"/>
                </a:cubicBezTo>
                <a:close/>
                <a:moveTo>
                  <a:pt x="566" y="665"/>
                </a:moveTo>
                <a:cubicBezTo>
                  <a:pt x="565" y="662"/>
                  <a:pt x="563" y="661"/>
                  <a:pt x="562" y="659"/>
                </a:cubicBezTo>
                <a:cubicBezTo>
                  <a:pt x="675" y="467"/>
                  <a:pt x="675" y="467"/>
                  <a:pt x="675" y="467"/>
                </a:cubicBezTo>
                <a:cubicBezTo>
                  <a:pt x="855" y="445"/>
                  <a:pt x="855" y="445"/>
                  <a:pt x="855" y="445"/>
                </a:cubicBezTo>
                <a:cubicBezTo>
                  <a:pt x="857" y="451"/>
                  <a:pt x="862" y="456"/>
                  <a:pt x="868" y="456"/>
                </a:cubicBezTo>
                <a:cubicBezTo>
                  <a:pt x="875" y="456"/>
                  <a:pt x="881" y="450"/>
                  <a:pt x="881" y="443"/>
                </a:cubicBezTo>
                <a:cubicBezTo>
                  <a:pt x="881" y="436"/>
                  <a:pt x="875" y="430"/>
                  <a:pt x="868" y="430"/>
                </a:cubicBezTo>
                <a:cubicBezTo>
                  <a:pt x="864" y="430"/>
                  <a:pt x="860" y="432"/>
                  <a:pt x="858" y="435"/>
                </a:cubicBezTo>
                <a:cubicBezTo>
                  <a:pt x="741" y="356"/>
                  <a:pt x="741" y="356"/>
                  <a:pt x="741" y="356"/>
                </a:cubicBezTo>
                <a:cubicBezTo>
                  <a:pt x="762" y="320"/>
                  <a:pt x="762" y="320"/>
                  <a:pt x="762" y="320"/>
                </a:cubicBezTo>
                <a:cubicBezTo>
                  <a:pt x="1080" y="470"/>
                  <a:pt x="1080" y="470"/>
                  <a:pt x="1080" y="470"/>
                </a:cubicBezTo>
                <a:cubicBezTo>
                  <a:pt x="1079" y="472"/>
                  <a:pt x="1079" y="473"/>
                  <a:pt x="1079" y="475"/>
                </a:cubicBezTo>
                <a:cubicBezTo>
                  <a:pt x="1079" y="476"/>
                  <a:pt x="1079" y="477"/>
                  <a:pt x="1079" y="479"/>
                </a:cubicBezTo>
                <a:cubicBezTo>
                  <a:pt x="786" y="585"/>
                  <a:pt x="786" y="585"/>
                  <a:pt x="786" y="585"/>
                </a:cubicBezTo>
                <a:lnTo>
                  <a:pt x="566" y="665"/>
                </a:lnTo>
                <a:close/>
                <a:moveTo>
                  <a:pt x="863" y="131"/>
                </a:moveTo>
                <a:cubicBezTo>
                  <a:pt x="864" y="132"/>
                  <a:pt x="866" y="132"/>
                  <a:pt x="868" y="132"/>
                </a:cubicBezTo>
                <a:cubicBezTo>
                  <a:pt x="870" y="132"/>
                  <a:pt x="872" y="131"/>
                  <a:pt x="874" y="130"/>
                </a:cubicBezTo>
                <a:cubicBezTo>
                  <a:pt x="1084" y="465"/>
                  <a:pt x="1084" y="465"/>
                  <a:pt x="1084" y="465"/>
                </a:cubicBezTo>
                <a:cubicBezTo>
                  <a:pt x="1084" y="465"/>
                  <a:pt x="1084" y="465"/>
                  <a:pt x="1083" y="465"/>
                </a:cubicBezTo>
                <a:cubicBezTo>
                  <a:pt x="835" y="184"/>
                  <a:pt x="835" y="184"/>
                  <a:pt x="835" y="184"/>
                </a:cubicBezTo>
                <a:lnTo>
                  <a:pt x="863" y="131"/>
                </a:lnTo>
                <a:close/>
                <a:moveTo>
                  <a:pt x="779" y="288"/>
                </a:moveTo>
                <a:cubicBezTo>
                  <a:pt x="777" y="287"/>
                  <a:pt x="775" y="286"/>
                  <a:pt x="773" y="286"/>
                </a:cubicBezTo>
                <a:cubicBezTo>
                  <a:pt x="766" y="286"/>
                  <a:pt x="761" y="292"/>
                  <a:pt x="761" y="299"/>
                </a:cubicBezTo>
                <a:cubicBezTo>
                  <a:pt x="761" y="301"/>
                  <a:pt x="761" y="302"/>
                  <a:pt x="761" y="303"/>
                </a:cubicBezTo>
                <a:cubicBezTo>
                  <a:pt x="744" y="311"/>
                  <a:pt x="744" y="311"/>
                  <a:pt x="744" y="311"/>
                </a:cubicBezTo>
                <a:cubicBezTo>
                  <a:pt x="525" y="207"/>
                  <a:pt x="525" y="207"/>
                  <a:pt x="525" y="207"/>
                </a:cubicBezTo>
                <a:cubicBezTo>
                  <a:pt x="526" y="206"/>
                  <a:pt x="526" y="205"/>
                  <a:pt x="526" y="204"/>
                </a:cubicBezTo>
                <a:cubicBezTo>
                  <a:pt x="526" y="200"/>
                  <a:pt x="524" y="196"/>
                  <a:pt x="521" y="194"/>
                </a:cubicBezTo>
                <a:cubicBezTo>
                  <a:pt x="673" y="2"/>
                  <a:pt x="673" y="2"/>
                  <a:pt x="673" y="2"/>
                </a:cubicBezTo>
                <a:cubicBezTo>
                  <a:pt x="833" y="184"/>
                  <a:pt x="833" y="184"/>
                  <a:pt x="833" y="184"/>
                </a:cubicBezTo>
                <a:lnTo>
                  <a:pt x="779" y="288"/>
                </a:lnTo>
                <a:close/>
                <a:moveTo>
                  <a:pt x="502" y="199"/>
                </a:moveTo>
                <a:cubicBezTo>
                  <a:pt x="502" y="199"/>
                  <a:pt x="501" y="199"/>
                  <a:pt x="501" y="200"/>
                </a:cubicBezTo>
                <a:cubicBezTo>
                  <a:pt x="161" y="139"/>
                  <a:pt x="161" y="139"/>
                  <a:pt x="161" y="139"/>
                </a:cubicBezTo>
                <a:cubicBezTo>
                  <a:pt x="161" y="138"/>
                  <a:pt x="161" y="138"/>
                  <a:pt x="161" y="137"/>
                </a:cubicBezTo>
                <a:cubicBezTo>
                  <a:pt x="161" y="130"/>
                  <a:pt x="155" y="124"/>
                  <a:pt x="148" y="124"/>
                </a:cubicBezTo>
                <a:cubicBezTo>
                  <a:pt x="145" y="124"/>
                  <a:pt x="142" y="126"/>
                  <a:pt x="139" y="128"/>
                </a:cubicBezTo>
                <a:cubicBezTo>
                  <a:pt x="19" y="4"/>
                  <a:pt x="19" y="4"/>
                  <a:pt x="19" y="4"/>
                </a:cubicBezTo>
                <a:lnTo>
                  <a:pt x="502" y="199"/>
                </a:lnTo>
                <a:close/>
                <a:moveTo>
                  <a:pt x="61" y="489"/>
                </a:moveTo>
                <a:cubicBezTo>
                  <a:pt x="59" y="487"/>
                  <a:pt x="57" y="485"/>
                  <a:pt x="54" y="484"/>
                </a:cubicBezTo>
                <a:cubicBezTo>
                  <a:pt x="145" y="150"/>
                  <a:pt x="145" y="150"/>
                  <a:pt x="145" y="150"/>
                </a:cubicBezTo>
                <a:cubicBezTo>
                  <a:pt x="146" y="150"/>
                  <a:pt x="147" y="150"/>
                  <a:pt x="148" y="150"/>
                </a:cubicBezTo>
                <a:cubicBezTo>
                  <a:pt x="154" y="150"/>
                  <a:pt x="159" y="146"/>
                  <a:pt x="160" y="140"/>
                </a:cubicBezTo>
                <a:cubicBezTo>
                  <a:pt x="501" y="201"/>
                  <a:pt x="501" y="201"/>
                  <a:pt x="501" y="201"/>
                </a:cubicBezTo>
                <a:cubicBezTo>
                  <a:pt x="501" y="202"/>
                  <a:pt x="500" y="203"/>
                  <a:pt x="500" y="204"/>
                </a:cubicBezTo>
                <a:cubicBezTo>
                  <a:pt x="500" y="206"/>
                  <a:pt x="501" y="208"/>
                  <a:pt x="502" y="209"/>
                </a:cubicBezTo>
                <a:lnTo>
                  <a:pt x="61" y="489"/>
                </a:lnTo>
                <a:close/>
                <a:moveTo>
                  <a:pt x="2" y="735"/>
                </a:moveTo>
                <a:cubicBezTo>
                  <a:pt x="239" y="528"/>
                  <a:pt x="239" y="528"/>
                  <a:pt x="239" y="528"/>
                </a:cubicBezTo>
                <a:cubicBezTo>
                  <a:pt x="241" y="531"/>
                  <a:pt x="245" y="534"/>
                  <a:pt x="249" y="534"/>
                </a:cubicBezTo>
                <a:cubicBezTo>
                  <a:pt x="252" y="744"/>
                  <a:pt x="252" y="744"/>
                  <a:pt x="252" y="744"/>
                </a:cubicBezTo>
                <a:cubicBezTo>
                  <a:pt x="251" y="744"/>
                  <a:pt x="251" y="744"/>
                  <a:pt x="250" y="744"/>
                </a:cubicBezTo>
                <a:cubicBezTo>
                  <a:pt x="244" y="744"/>
                  <a:pt x="238" y="749"/>
                  <a:pt x="237" y="755"/>
                </a:cubicBezTo>
                <a:lnTo>
                  <a:pt x="2" y="735"/>
                </a:lnTo>
                <a:close/>
                <a:moveTo>
                  <a:pt x="811" y="920"/>
                </a:moveTo>
                <a:cubicBezTo>
                  <a:pt x="811" y="921"/>
                  <a:pt x="810" y="921"/>
                  <a:pt x="810" y="922"/>
                </a:cubicBezTo>
                <a:cubicBezTo>
                  <a:pt x="262" y="759"/>
                  <a:pt x="262" y="759"/>
                  <a:pt x="262" y="759"/>
                </a:cubicBezTo>
                <a:cubicBezTo>
                  <a:pt x="263" y="758"/>
                  <a:pt x="263" y="758"/>
                  <a:pt x="263" y="757"/>
                </a:cubicBezTo>
                <a:cubicBezTo>
                  <a:pt x="263" y="751"/>
                  <a:pt x="259" y="746"/>
                  <a:pt x="253" y="744"/>
                </a:cubicBezTo>
                <a:cubicBezTo>
                  <a:pt x="251" y="534"/>
                  <a:pt x="251" y="534"/>
                  <a:pt x="251" y="534"/>
                </a:cubicBezTo>
                <a:cubicBezTo>
                  <a:pt x="255" y="534"/>
                  <a:pt x="259" y="531"/>
                  <a:pt x="261" y="527"/>
                </a:cubicBezTo>
                <a:lnTo>
                  <a:pt x="811" y="920"/>
                </a:lnTo>
                <a:close/>
                <a:moveTo>
                  <a:pt x="263" y="523"/>
                </a:moveTo>
                <a:cubicBezTo>
                  <a:pt x="263" y="522"/>
                  <a:pt x="263" y="522"/>
                  <a:pt x="263" y="521"/>
                </a:cubicBezTo>
                <a:cubicBezTo>
                  <a:pt x="263" y="520"/>
                  <a:pt x="262" y="518"/>
                  <a:pt x="262" y="517"/>
                </a:cubicBezTo>
                <a:cubicBezTo>
                  <a:pt x="673" y="467"/>
                  <a:pt x="673" y="467"/>
                  <a:pt x="673" y="467"/>
                </a:cubicBezTo>
                <a:cubicBezTo>
                  <a:pt x="560" y="658"/>
                  <a:pt x="560" y="658"/>
                  <a:pt x="560" y="658"/>
                </a:cubicBezTo>
                <a:cubicBezTo>
                  <a:pt x="558" y="657"/>
                  <a:pt x="556" y="657"/>
                  <a:pt x="554" y="657"/>
                </a:cubicBezTo>
                <a:cubicBezTo>
                  <a:pt x="549" y="657"/>
                  <a:pt x="545" y="660"/>
                  <a:pt x="543" y="663"/>
                </a:cubicBezTo>
                <a:lnTo>
                  <a:pt x="263" y="523"/>
                </a:lnTo>
                <a:close/>
                <a:moveTo>
                  <a:pt x="802" y="777"/>
                </a:moveTo>
                <a:cubicBezTo>
                  <a:pt x="798" y="777"/>
                  <a:pt x="794" y="779"/>
                  <a:pt x="792" y="782"/>
                </a:cubicBezTo>
                <a:cubicBezTo>
                  <a:pt x="566" y="675"/>
                  <a:pt x="566" y="675"/>
                  <a:pt x="566" y="675"/>
                </a:cubicBezTo>
                <a:cubicBezTo>
                  <a:pt x="567" y="673"/>
                  <a:pt x="567" y="671"/>
                  <a:pt x="567" y="670"/>
                </a:cubicBezTo>
                <a:cubicBezTo>
                  <a:pt x="567" y="668"/>
                  <a:pt x="567" y="667"/>
                  <a:pt x="566" y="666"/>
                </a:cubicBezTo>
                <a:cubicBezTo>
                  <a:pt x="777" y="590"/>
                  <a:pt x="777" y="590"/>
                  <a:pt x="777" y="590"/>
                </a:cubicBezTo>
                <a:cubicBezTo>
                  <a:pt x="1080" y="480"/>
                  <a:pt x="1080" y="480"/>
                  <a:pt x="1080" y="480"/>
                </a:cubicBezTo>
                <a:cubicBezTo>
                  <a:pt x="1080" y="481"/>
                  <a:pt x="1081" y="483"/>
                  <a:pt x="1082" y="484"/>
                </a:cubicBezTo>
                <a:cubicBezTo>
                  <a:pt x="812" y="781"/>
                  <a:pt x="812" y="781"/>
                  <a:pt x="812" y="781"/>
                </a:cubicBezTo>
                <a:cubicBezTo>
                  <a:pt x="809" y="778"/>
                  <a:pt x="806" y="777"/>
                  <a:pt x="802" y="777"/>
                </a:cubicBezTo>
                <a:close/>
              </a:path>
            </a:pathLst>
          </a:custGeom>
          <a:solidFill>
            <a:schemeClr val="tx2">
              <a:alpha val="6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0" name="Freeform 72"/>
          <p:cNvSpPr>
            <a:spLocks noEditPoints="1"/>
          </p:cNvSpPr>
          <p:nvPr userDrawn="1"/>
        </p:nvSpPr>
        <p:spPr bwMode="auto">
          <a:xfrm>
            <a:off x="4900275" y="835602"/>
            <a:ext cx="4121747" cy="2926981"/>
          </a:xfrm>
          <a:custGeom>
            <a:avLst/>
            <a:gdLst>
              <a:gd name="T0" fmla="*/ 1287 w 1323"/>
              <a:gd name="T1" fmla="*/ 453 h 938"/>
              <a:gd name="T2" fmla="*/ 1274 w 1323"/>
              <a:gd name="T3" fmla="*/ 447 h 938"/>
              <a:gd name="T4" fmla="*/ 1080 w 1323"/>
              <a:gd name="T5" fmla="*/ 427 h 938"/>
              <a:gd name="T6" fmla="*/ 1084 w 1323"/>
              <a:gd name="T7" fmla="*/ 193 h 938"/>
              <a:gd name="T8" fmla="*/ 1242 w 1323"/>
              <a:gd name="T9" fmla="*/ 26 h 938"/>
              <a:gd name="T10" fmla="*/ 1238 w 1323"/>
              <a:gd name="T11" fmla="*/ 17 h 938"/>
              <a:gd name="T12" fmla="*/ 1073 w 1323"/>
              <a:gd name="T13" fmla="*/ 177 h 938"/>
              <a:gd name="T14" fmla="*/ 500 w 1323"/>
              <a:gd name="T15" fmla="*/ 12 h 938"/>
              <a:gd name="T16" fmla="*/ 1073 w 1323"/>
              <a:gd name="T17" fmla="*/ 413 h 938"/>
              <a:gd name="T18" fmla="*/ 770 w 1323"/>
              <a:gd name="T19" fmla="*/ 261 h 938"/>
              <a:gd name="T20" fmla="*/ 520 w 1323"/>
              <a:gd name="T21" fmla="*/ 148 h 938"/>
              <a:gd name="T22" fmla="*/ 543 w 1323"/>
              <a:gd name="T23" fmla="*/ 111 h 938"/>
              <a:gd name="T24" fmla="*/ 530 w 1323"/>
              <a:gd name="T25" fmla="*/ 99 h 938"/>
              <a:gd name="T26" fmla="*/ 226 w 1323"/>
              <a:gd name="T27" fmla="*/ 143 h 938"/>
              <a:gd name="T28" fmla="*/ 0 w 1323"/>
              <a:gd name="T29" fmla="*/ 308 h 938"/>
              <a:gd name="T30" fmla="*/ 6 w 1323"/>
              <a:gd name="T31" fmla="*/ 444 h 938"/>
              <a:gd name="T32" fmla="*/ 244 w 1323"/>
              <a:gd name="T33" fmla="*/ 475 h 938"/>
              <a:gd name="T34" fmla="*/ 467 w 1323"/>
              <a:gd name="T35" fmla="*/ 831 h 938"/>
              <a:gd name="T36" fmla="*/ 562 w 1323"/>
              <a:gd name="T37" fmla="*/ 651 h 938"/>
              <a:gd name="T38" fmla="*/ 810 w 1323"/>
              <a:gd name="T39" fmla="*/ 730 h 938"/>
              <a:gd name="T40" fmla="*/ 661 w 1323"/>
              <a:gd name="T41" fmla="*/ 937 h 938"/>
              <a:gd name="T42" fmla="*/ 1318 w 1323"/>
              <a:gd name="T43" fmla="*/ 934 h 938"/>
              <a:gd name="T44" fmla="*/ 1283 w 1323"/>
              <a:gd name="T45" fmla="*/ 453 h 938"/>
              <a:gd name="T46" fmla="*/ 1275 w 1323"/>
              <a:gd name="T47" fmla="*/ 448 h 938"/>
              <a:gd name="T48" fmla="*/ 1175 w 1323"/>
              <a:gd name="T49" fmla="*/ 797 h 938"/>
              <a:gd name="T50" fmla="*/ 1275 w 1323"/>
              <a:gd name="T51" fmla="*/ 448 h 938"/>
              <a:gd name="T52" fmla="*/ 774 w 1323"/>
              <a:gd name="T53" fmla="*/ 278 h 938"/>
              <a:gd name="T54" fmla="*/ 454 w 1323"/>
              <a:gd name="T55" fmla="*/ 494 h 938"/>
              <a:gd name="T56" fmla="*/ 573 w 1323"/>
              <a:gd name="T57" fmla="*/ 617 h 938"/>
              <a:gd name="T58" fmla="*/ 595 w 1323"/>
              <a:gd name="T59" fmla="*/ 580 h 938"/>
              <a:gd name="T60" fmla="*/ 659 w 1323"/>
              <a:gd name="T61" fmla="*/ 472 h 938"/>
              <a:gd name="T62" fmla="*/ 633 w 1323"/>
              <a:gd name="T63" fmla="*/ 607 h 938"/>
              <a:gd name="T64" fmla="*/ 596 w 1323"/>
              <a:gd name="T65" fmla="*/ 581 h 938"/>
              <a:gd name="T66" fmla="*/ 1075 w 1323"/>
              <a:gd name="T67" fmla="*/ 423 h 938"/>
              <a:gd name="T68" fmla="*/ 1078 w 1323"/>
              <a:gd name="T69" fmla="*/ 427 h 938"/>
              <a:gd name="T70" fmla="*/ 811 w 1323"/>
              <a:gd name="T71" fmla="*/ 726 h 938"/>
              <a:gd name="T72" fmla="*/ 525 w 1323"/>
              <a:gd name="T73" fmla="*/ 15 h 938"/>
              <a:gd name="T74" fmla="*/ 1084 w 1323"/>
              <a:gd name="T75" fmla="*/ 403 h 938"/>
              <a:gd name="T76" fmla="*/ 1072 w 1323"/>
              <a:gd name="T77" fmla="*/ 416 h 938"/>
              <a:gd name="T78" fmla="*/ 781 w 1323"/>
              <a:gd name="T79" fmla="*/ 280 h 938"/>
              <a:gd name="T80" fmla="*/ 543 w 1323"/>
              <a:gd name="T81" fmla="*/ 155 h 938"/>
              <a:gd name="T82" fmla="*/ 550 w 1323"/>
              <a:gd name="T83" fmla="*/ 350 h 938"/>
              <a:gd name="T84" fmla="*/ 533 w 1323"/>
              <a:gd name="T85" fmla="*/ 161 h 938"/>
              <a:gd name="T86" fmla="*/ 154 w 1323"/>
              <a:gd name="T87" fmla="*/ 247 h 938"/>
              <a:gd name="T88" fmla="*/ 250 w 1323"/>
              <a:gd name="T89" fmla="*/ 135 h 938"/>
              <a:gd name="T90" fmla="*/ 151 w 1323"/>
              <a:gd name="T91" fmla="*/ 248 h 938"/>
              <a:gd name="T92" fmla="*/ 150 w 1323"/>
              <a:gd name="T93" fmla="*/ 250 h 938"/>
              <a:gd name="T94" fmla="*/ 152 w 1323"/>
              <a:gd name="T95" fmla="*/ 249 h 938"/>
              <a:gd name="T96" fmla="*/ 251 w 1323"/>
              <a:gd name="T97" fmla="*/ 452 h 938"/>
              <a:gd name="T98" fmla="*/ 472 w 1323"/>
              <a:gd name="T99" fmla="*/ 806 h 938"/>
              <a:gd name="T100" fmla="*/ 255 w 1323"/>
              <a:gd name="T101" fmla="*/ 468 h 938"/>
              <a:gd name="T102" fmla="*/ 549 w 1323"/>
              <a:gd name="T103" fmla="*/ 638 h 938"/>
              <a:gd name="T104" fmla="*/ 569 w 1323"/>
              <a:gd name="T105" fmla="*/ 627 h 938"/>
              <a:gd name="T106" fmla="*/ 593 w 1323"/>
              <a:gd name="T107" fmla="*/ 626 h 938"/>
              <a:gd name="T108" fmla="*/ 593 w 1323"/>
              <a:gd name="T109" fmla="*/ 626 h 938"/>
              <a:gd name="T110" fmla="*/ 833 w 1323"/>
              <a:gd name="T111" fmla="*/ 740 h 938"/>
              <a:gd name="T112" fmla="*/ 834 w 1323"/>
              <a:gd name="T113" fmla="*/ 738 h 938"/>
              <a:gd name="T114" fmla="*/ 1196 w 1323"/>
              <a:gd name="T115" fmla="*/ 809 h 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323" h="938">
                <a:moveTo>
                  <a:pt x="1320" y="937"/>
                </a:moveTo>
                <a:cubicBezTo>
                  <a:pt x="1323" y="937"/>
                  <a:pt x="1323" y="937"/>
                  <a:pt x="1323" y="937"/>
                </a:cubicBezTo>
                <a:cubicBezTo>
                  <a:pt x="1320" y="935"/>
                  <a:pt x="1320" y="935"/>
                  <a:pt x="1320" y="935"/>
                </a:cubicBezTo>
                <a:cubicBezTo>
                  <a:pt x="1287" y="453"/>
                  <a:pt x="1287" y="453"/>
                  <a:pt x="1287" y="453"/>
                </a:cubicBezTo>
                <a:cubicBezTo>
                  <a:pt x="1293" y="453"/>
                  <a:pt x="1298" y="447"/>
                  <a:pt x="1298" y="441"/>
                </a:cubicBezTo>
                <a:cubicBezTo>
                  <a:pt x="1298" y="434"/>
                  <a:pt x="1292" y="428"/>
                  <a:pt x="1285" y="428"/>
                </a:cubicBezTo>
                <a:cubicBezTo>
                  <a:pt x="1278" y="428"/>
                  <a:pt x="1272" y="434"/>
                  <a:pt x="1272" y="441"/>
                </a:cubicBezTo>
                <a:cubicBezTo>
                  <a:pt x="1272" y="443"/>
                  <a:pt x="1273" y="445"/>
                  <a:pt x="1274" y="447"/>
                </a:cubicBezTo>
                <a:cubicBezTo>
                  <a:pt x="833" y="727"/>
                  <a:pt x="833" y="727"/>
                  <a:pt x="833" y="727"/>
                </a:cubicBezTo>
                <a:cubicBezTo>
                  <a:pt x="832" y="726"/>
                  <a:pt x="832" y="725"/>
                  <a:pt x="831" y="725"/>
                </a:cubicBezTo>
                <a:cubicBezTo>
                  <a:pt x="837" y="717"/>
                  <a:pt x="837" y="717"/>
                  <a:pt x="837" y="717"/>
                </a:cubicBezTo>
                <a:cubicBezTo>
                  <a:pt x="1080" y="427"/>
                  <a:pt x="1080" y="427"/>
                  <a:pt x="1080" y="427"/>
                </a:cubicBezTo>
                <a:cubicBezTo>
                  <a:pt x="1081" y="428"/>
                  <a:pt x="1083" y="429"/>
                  <a:pt x="1085" y="429"/>
                </a:cubicBezTo>
                <a:cubicBezTo>
                  <a:pt x="1092" y="429"/>
                  <a:pt x="1098" y="423"/>
                  <a:pt x="1098" y="416"/>
                </a:cubicBezTo>
                <a:cubicBezTo>
                  <a:pt x="1098" y="409"/>
                  <a:pt x="1093" y="403"/>
                  <a:pt x="1086" y="403"/>
                </a:cubicBezTo>
                <a:cubicBezTo>
                  <a:pt x="1084" y="193"/>
                  <a:pt x="1084" y="193"/>
                  <a:pt x="1084" y="193"/>
                </a:cubicBezTo>
                <a:cubicBezTo>
                  <a:pt x="1084" y="193"/>
                  <a:pt x="1085" y="193"/>
                  <a:pt x="1085" y="193"/>
                </a:cubicBezTo>
                <a:cubicBezTo>
                  <a:pt x="1092" y="193"/>
                  <a:pt x="1098" y="187"/>
                  <a:pt x="1098" y="180"/>
                </a:cubicBezTo>
                <a:cubicBezTo>
                  <a:pt x="1098" y="177"/>
                  <a:pt x="1096" y="173"/>
                  <a:pt x="1094" y="171"/>
                </a:cubicBezTo>
                <a:cubicBezTo>
                  <a:pt x="1242" y="26"/>
                  <a:pt x="1242" y="26"/>
                  <a:pt x="1242" y="26"/>
                </a:cubicBezTo>
                <a:cubicBezTo>
                  <a:pt x="1244" y="28"/>
                  <a:pt x="1247" y="29"/>
                  <a:pt x="1250" y="29"/>
                </a:cubicBezTo>
                <a:cubicBezTo>
                  <a:pt x="1257" y="29"/>
                  <a:pt x="1263" y="24"/>
                  <a:pt x="1263" y="17"/>
                </a:cubicBezTo>
                <a:cubicBezTo>
                  <a:pt x="1263" y="10"/>
                  <a:pt x="1257" y="4"/>
                  <a:pt x="1250" y="4"/>
                </a:cubicBezTo>
                <a:cubicBezTo>
                  <a:pt x="1243" y="4"/>
                  <a:pt x="1238" y="10"/>
                  <a:pt x="1238" y="17"/>
                </a:cubicBezTo>
                <a:cubicBezTo>
                  <a:pt x="1238" y="20"/>
                  <a:pt x="1239" y="23"/>
                  <a:pt x="1241" y="25"/>
                </a:cubicBezTo>
                <a:cubicBezTo>
                  <a:pt x="1093" y="170"/>
                  <a:pt x="1093" y="170"/>
                  <a:pt x="1093" y="170"/>
                </a:cubicBezTo>
                <a:cubicBezTo>
                  <a:pt x="1090" y="168"/>
                  <a:pt x="1088" y="168"/>
                  <a:pt x="1085" y="168"/>
                </a:cubicBezTo>
                <a:cubicBezTo>
                  <a:pt x="1079" y="168"/>
                  <a:pt x="1075" y="171"/>
                  <a:pt x="1073" y="177"/>
                </a:cubicBezTo>
                <a:cubicBezTo>
                  <a:pt x="525" y="14"/>
                  <a:pt x="525" y="14"/>
                  <a:pt x="525" y="14"/>
                </a:cubicBezTo>
                <a:cubicBezTo>
                  <a:pt x="525" y="13"/>
                  <a:pt x="525" y="13"/>
                  <a:pt x="525" y="12"/>
                </a:cubicBezTo>
                <a:cubicBezTo>
                  <a:pt x="525" y="5"/>
                  <a:pt x="520" y="0"/>
                  <a:pt x="512" y="0"/>
                </a:cubicBezTo>
                <a:cubicBezTo>
                  <a:pt x="505" y="0"/>
                  <a:pt x="500" y="5"/>
                  <a:pt x="500" y="12"/>
                </a:cubicBezTo>
                <a:cubicBezTo>
                  <a:pt x="500" y="19"/>
                  <a:pt x="505" y="25"/>
                  <a:pt x="512" y="25"/>
                </a:cubicBezTo>
                <a:cubicBezTo>
                  <a:pt x="517" y="25"/>
                  <a:pt x="522" y="22"/>
                  <a:pt x="524" y="18"/>
                </a:cubicBezTo>
                <a:cubicBezTo>
                  <a:pt x="1073" y="412"/>
                  <a:pt x="1073" y="412"/>
                  <a:pt x="1073" y="412"/>
                </a:cubicBezTo>
                <a:cubicBezTo>
                  <a:pt x="1073" y="412"/>
                  <a:pt x="1073" y="412"/>
                  <a:pt x="1073" y="413"/>
                </a:cubicBezTo>
                <a:cubicBezTo>
                  <a:pt x="793" y="272"/>
                  <a:pt x="793" y="272"/>
                  <a:pt x="793" y="272"/>
                </a:cubicBezTo>
                <a:cubicBezTo>
                  <a:pt x="793" y="271"/>
                  <a:pt x="794" y="269"/>
                  <a:pt x="794" y="267"/>
                </a:cubicBezTo>
                <a:cubicBezTo>
                  <a:pt x="794" y="260"/>
                  <a:pt x="788" y="255"/>
                  <a:pt x="781" y="255"/>
                </a:cubicBezTo>
                <a:cubicBezTo>
                  <a:pt x="776" y="255"/>
                  <a:pt x="772" y="257"/>
                  <a:pt x="770" y="261"/>
                </a:cubicBezTo>
                <a:cubicBezTo>
                  <a:pt x="544" y="153"/>
                  <a:pt x="544" y="153"/>
                  <a:pt x="544" y="153"/>
                </a:cubicBezTo>
                <a:cubicBezTo>
                  <a:pt x="545" y="152"/>
                  <a:pt x="546" y="150"/>
                  <a:pt x="546" y="148"/>
                </a:cubicBezTo>
                <a:cubicBezTo>
                  <a:pt x="546" y="141"/>
                  <a:pt x="540" y="135"/>
                  <a:pt x="533" y="135"/>
                </a:cubicBezTo>
                <a:cubicBezTo>
                  <a:pt x="526" y="135"/>
                  <a:pt x="520" y="141"/>
                  <a:pt x="520" y="148"/>
                </a:cubicBezTo>
                <a:cubicBezTo>
                  <a:pt x="520" y="151"/>
                  <a:pt x="521" y="153"/>
                  <a:pt x="523" y="155"/>
                </a:cubicBezTo>
                <a:cubicBezTo>
                  <a:pt x="258" y="446"/>
                  <a:pt x="258" y="446"/>
                  <a:pt x="258" y="446"/>
                </a:cubicBezTo>
                <a:cubicBezTo>
                  <a:pt x="535" y="108"/>
                  <a:pt x="535" y="108"/>
                  <a:pt x="535" y="108"/>
                </a:cubicBezTo>
                <a:cubicBezTo>
                  <a:pt x="537" y="110"/>
                  <a:pt x="540" y="111"/>
                  <a:pt x="543" y="111"/>
                </a:cubicBezTo>
                <a:cubicBezTo>
                  <a:pt x="550" y="111"/>
                  <a:pt x="556" y="105"/>
                  <a:pt x="556" y="98"/>
                </a:cubicBezTo>
                <a:cubicBezTo>
                  <a:pt x="556" y="91"/>
                  <a:pt x="550" y="86"/>
                  <a:pt x="543" y="86"/>
                </a:cubicBezTo>
                <a:cubicBezTo>
                  <a:pt x="536" y="86"/>
                  <a:pt x="530" y="91"/>
                  <a:pt x="530" y="98"/>
                </a:cubicBezTo>
                <a:cubicBezTo>
                  <a:pt x="530" y="99"/>
                  <a:pt x="530" y="99"/>
                  <a:pt x="530" y="99"/>
                </a:cubicBezTo>
                <a:cubicBezTo>
                  <a:pt x="250" y="134"/>
                  <a:pt x="250" y="134"/>
                  <a:pt x="250" y="134"/>
                </a:cubicBezTo>
                <a:cubicBezTo>
                  <a:pt x="249" y="128"/>
                  <a:pt x="243" y="123"/>
                  <a:pt x="237" y="123"/>
                </a:cubicBezTo>
                <a:cubicBezTo>
                  <a:pt x="230" y="123"/>
                  <a:pt x="224" y="129"/>
                  <a:pt x="224" y="136"/>
                </a:cubicBezTo>
                <a:cubicBezTo>
                  <a:pt x="224" y="139"/>
                  <a:pt x="225" y="141"/>
                  <a:pt x="226" y="143"/>
                </a:cubicBezTo>
                <a:cubicBezTo>
                  <a:pt x="5" y="304"/>
                  <a:pt x="5" y="304"/>
                  <a:pt x="5" y="304"/>
                </a:cubicBezTo>
                <a:cubicBezTo>
                  <a:pt x="3" y="305"/>
                  <a:pt x="3" y="305"/>
                  <a:pt x="3" y="305"/>
                </a:cubicBezTo>
                <a:cubicBezTo>
                  <a:pt x="4" y="305"/>
                  <a:pt x="4" y="305"/>
                  <a:pt x="4" y="305"/>
                </a:cubicBezTo>
                <a:cubicBezTo>
                  <a:pt x="0" y="308"/>
                  <a:pt x="0" y="308"/>
                  <a:pt x="0" y="308"/>
                </a:cubicBezTo>
                <a:cubicBezTo>
                  <a:pt x="5" y="306"/>
                  <a:pt x="5" y="306"/>
                  <a:pt x="5" y="306"/>
                </a:cubicBezTo>
                <a:cubicBezTo>
                  <a:pt x="74" y="351"/>
                  <a:pt x="74" y="351"/>
                  <a:pt x="74" y="351"/>
                </a:cubicBezTo>
                <a:cubicBezTo>
                  <a:pt x="4" y="443"/>
                  <a:pt x="4" y="443"/>
                  <a:pt x="4" y="443"/>
                </a:cubicBezTo>
                <a:cubicBezTo>
                  <a:pt x="6" y="444"/>
                  <a:pt x="6" y="444"/>
                  <a:pt x="6" y="444"/>
                </a:cubicBezTo>
                <a:cubicBezTo>
                  <a:pt x="75" y="352"/>
                  <a:pt x="75" y="352"/>
                  <a:pt x="75" y="352"/>
                </a:cubicBezTo>
                <a:cubicBezTo>
                  <a:pt x="233" y="455"/>
                  <a:pt x="233" y="455"/>
                  <a:pt x="233" y="455"/>
                </a:cubicBezTo>
                <a:cubicBezTo>
                  <a:pt x="232" y="457"/>
                  <a:pt x="231" y="460"/>
                  <a:pt x="231" y="462"/>
                </a:cubicBezTo>
                <a:cubicBezTo>
                  <a:pt x="231" y="469"/>
                  <a:pt x="237" y="475"/>
                  <a:pt x="244" y="475"/>
                </a:cubicBezTo>
                <a:cubicBezTo>
                  <a:pt x="246" y="475"/>
                  <a:pt x="248" y="474"/>
                  <a:pt x="250" y="473"/>
                </a:cubicBezTo>
                <a:cubicBezTo>
                  <a:pt x="460" y="808"/>
                  <a:pt x="460" y="808"/>
                  <a:pt x="460" y="808"/>
                </a:cubicBezTo>
                <a:cubicBezTo>
                  <a:pt x="456" y="810"/>
                  <a:pt x="454" y="814"/>
                  <a:pt x="454" y="818"/>
                </a:cubicBezTo>
                <a:cubicBezTo>
                  <a:pt x="454" y="825"/>
                  <a:pt x="460" y="831"/>
                  <a:pt x="467" y="831"/>
                </a:cubicBezTo>
                <a:cubicBezTo>
                  <a:pt x="474" y="831"/>
                  <a:pt x="480" y="825"/>
                  <a:pt x="480" y="818"/>
                </a:cubicBezTo>
                <a:cubicBezTo>
                  <a:pt x="480" y="813"/>
                  <a:pt x="477" y="809"/>
                  <a:pt x="474" y="807"/>
                </a:cubicBezTo>
                <a:cubicBezTo>
                  <a:pt x="556" y="650"/>
                  <a:pt x="556" y="650"/>
                  <a:pt x="556" y="650"/>
                </a:cubicBezTo>
                <a:cubicBezTo>
                  <a:pt x="558" y="650"/>
                  <a:pt x="560" y="651"/>
                  <a:pt x="562" y="651"/>
                </a:cubicBezTo>
                <a:cubicBezTo>
                  <a:pt x="569" y="651"/>
                  <a:pt x="574" y="645"/>
                  <a:pt x="574" y="638"/>
                </a:cubicBezTo>
                <a:cubicBezTo>
                  <a:pt x="574" y="637"/>
                  <a:pt x="574" y="635"/>
                  <a:pt x="574" y="634"/>
                </a:cubicBezTo>
                <a:cubicBezTo>
                  <a:pt x="591" y="627"/>
                  <a:pt x="591" y="627"/>
                  <a:pt x="591" y="627"/>
                </a:cubicBezTo>
                <a:cubicBezTo>
                  <a:pt x="810" y="730"/>
                  <a:pt x="810" y="730"/>
                  <a:pt x="810" y="730"/>
                </a:cubicBezTo>
                <a:cubicBezTo>
                  <a:pt x="809" y="731"/>
                  <a:pt x="809" y="732"/>
                  <a:pt x="809" y="733"/>
                </a:cubicBezTo>
                <a:cubicBezTo>
                  <a:pt x="809" y="737"/>
                  <a:pt x="811" y="741"/>
                  <a:pt x="814" y="743"/>
                </a:cubicBezTo>
                <a:cubicBezTo>
                  <a:pt x="662" y="936"/>
                  <a:pt x="662" y="936"/>
                  <a:pt x="662" y="936"/>
                </a:cubicBezTo>
                <a:cubicBezTo>
                  <a:pt x="661" y="937"/>
                  <a:pt x="661" y="937"/>
                  <a:pt x="661" y="937"/>
                </a:cubicBezTo>
                <a:cubicBezTo>
                  <a:pt x="1319" y="937"/>
                  <a:pt x="1319" y="937"/>
                  <a:pt x="1319" y="937"/>
                </a:cubicBezTo>
                <a:cubicBezTo>
                  <a:pt x="1320" y="938"/>
                  <a:pt x="1320" y="938"/>
                  <a:pt x="1320" y="938"/>
                </a:cubicBezTo>
                <a:lnTo>
                  <a:pt x="1320" y="937"/>
                </a:lnTo>
                <a:close/>
                <a:moveTo>
                  <a:pt x="1318" y="934"/>
                </a:moveTo>
                <a:cubicBezTo>
                  <a:pt x="1197" y="808"/>
                  <a:pt x="1197" y="808"/>
                  <a:pt x="1197" y="808"/>
                </a:cubicBezTo>
                <a:cubicBezTo>
                  <a:pt x="1199" y="806"/>
                  <a:pt x="1200" y="803"/>
                  <a:pt x="1200" y="800"/>
                </a:cubicBezTo>
                <a:cubicBezTo>
                  <a:pt x="1200" y="795"/>
                  <a:pt x="1197" y="790"/>
                  <a:pt x="1192" y="788"/>
                </a:cubicBezTo>
                <a:cubicBezTo>
                  <a:pt x="1283" y="453"/>
                  <a:pt x="1283" y="453"/>
                  <a:pt x="1283" y="453"/>
                </a:cubicBezTo>
                <a:cubicBezTo>
                  <a:pt x="1283" y="454"/>
                  <a:pt x="1284" y="454"/>
                  <a:pt x="1285" y="454"/>
                </a:cubicBezTo>
                <a:cubicBezTo>
                  <a:pt x="1285" y="454"/>
                  <a:pt x="1285" y="454"/>
                  <a:pt x="1285" y="454"/>
                </a:cubicBezTo>
                <a:lnTo>
                  <a:pt x="1318" y="934"/>
                </a:lnTo>
                <a:close/>
                <a:moveTo>
                  <a:pt x="1275" y="448"/>
                </a:moveTo>
                <a:cubicBezTo>
                  <a:pt x="1276" y="451"/>
                  <a:pt x="1278" y="452"/>
                  <a:pt x="1281" y="453"/>
                </a:cubicBezTo>
                <a:cubicBezTo>
                  <a:pt x="1190" y="788"/>
                  <a:pt x="1190" y="788"/>
                  <a:pt x="1190" y="788"/>
                </a:cubicBezTo>
                <a:cubicBezTo>
                  <a:pt x="1189" y="787"/>
                  <a:pt x="1188" y="787"/>
                  <a:pt x="1187" y="787"/>
                </a:cubicBezTo>
                <a:cubicBezTo>
                  <a:pt x="1181" y="787"/>
                  <a:pt x="1176" y="791"/>
                  <a:pt x="1175" y="797"/>
                </a:cubicBezTo>
                <a:cubicBezTo>
                  <a:pt x="834" y="736"/>
                  <a:pt x="834" y="736"/>
                  <a:pt x="834" y="736"/>
                </a:cubicBezTo>
                <a:cubicBezTo>
                  <a:pt x="835" y="735"/>
                  <a:pt x="835" y="734"/>
                  <a:pt x="835" y="733"/>
                </a:cubicBezTo>
                <a:cubicBezTo>
                  <a:pt x="835" y="731"/>
                  <a:pt x="834" y="730"/>
                  <a:pt x="834" y="728"/>
                </a:cubicBezTo>
                <a:lnTo>
                  <a:pt x="1275" y="448"/>
                </a:lnTo>
                <a:close/>
                <a:moveTo>
                  <a:pt x="256" y="459"/>
                </a:moveTo>
                <a:cubicBezTo>
                  <a:pt x="552" y="351"/>
                  <a:pt x="552" y="351"/>
                  <a:pt x="552" y="351"/>
                </a:cubicBezTo>
                <a:cubicBezTo>
                  <a:pt x="769" y="272"/>
                  <a:pt x="769" y="272"/>
                  <a:pt x="769" y="272"/>
                </a:cubicBezTo>
                <a:cubicBezTo>
                  <a:pt x="770" y="275"/>
                  <a:pt x="772" y="277"/>
                  <a:pt x="774" y="278"/>
                </a:cubicBezTo>
                <a:cubicBezTo>
                  <a:pt x="660" y="470"/>
                  <a:pt x="660" y="470"/>
                  <a:pt x="660" y="470"/>
                </a:cubicBezTo>
                <a:cubicBezTo>
                  <a:pt x="480" y="492"/>
                  <a:pt x="480" y="492"/>
                  <a:pt x="480" y="492"/>
                </a:cubicBezTo>
                <a:cubicBezTo>
                  <a:pt x="479" y="486"/>
                  <a:pt x="473" y="481"/>
                  <a:pt x="467" y="481"/>
                </a:cubicBezTo>
                <a:cubicBezTo>
                  <a:pt x="460" y="481"/>
                  <a:pt x="454" y="487"/>
                  <a:pt x="454" y="494"/>
                </a:cubicBezTo>
                <a:cubicBezTo>
                  <a:pt x="454" y="501"/>
                  <a:pt x="460" y="507"/>
                  <a:pt x="467" y="507"/>
                </a:cubicBezTo>
                <a:cubicBezTo>
                  <a:pt x="471" y="507"/>
                  <a:pt x="475" y="505"/>
                  <a:pt x="477" y="502"/>
                </a:cubicBezTo>
                <a:cubicBezTo>
                  <a:pt x="594" y="581"/>
                  <a:pt x="594" y="581"/>
                  <a:pt x="594" y="581"/>
                </a:cubicBezTo>
                <a:cubicBezTo>
                  <a:pt x="573" y="617"/>
                  <a:pt x="573" y="617"/>
                  <a:pt x="573" y="617"/>
                </a:cubicBezTo>
                <a:cubicBezTo>
                  <a:pt x="256" y="467"/>
                  <a:pt x="256" y="467"/>
                  <a:pt x="256" y="467"/>
                </a:cubicBezTo>
                <a:cubicBezTo>
                  <a:pt x="256" y="465"/>
                  <a:pt x="257" y="464"/>
                  <a:pt x="257" y="462"/>
                </a:cubicBezTo>
                <a:cubicBezTo>
                  <a:pt x="257" y="461"/>
                  <a:pt x="256" y="460"/>
                  <a:pt x="256" y="459"/>
                </a:cubicBezTo>
                <a:close/>
                <a:moveTo>
                  <a:pt x="595" y="580"/>
                </a:moveTo>
                <a:cubicBezTo>
                  <a:pt x="478" y="501"/>
                  <a:pt x="478" y="501"/>
                  <a:pt x="478" y="501"/>
                </a:cubicBezTo>
                <a:cubicBezTo>
                  <a:pt x="479" y="499"/>
                  <a:pt x="480" y="496"/>
                  <a:pt x="480" y="494"/>
                </a:cubicBezTo>
                <a:cubicBezTo>
                  <a:pt x="480" y="494"/>
                  <a:pt x="480" y="494"/>
                  <a:pt x="480" y="493"/>
                </a:cubicBezTo>
                <a:cubicBezTo>
                  <a:pt x="659" y="472"/>
                  <a:pt x="659" y="472"/>
                  <a:pt x="659" y="472"/>
                </a:cubicBezTo>
                <a:cubicBezTo>
                  <a:pt x="631" y="519"/>
                  <a:pt x="631" y="519"/>
                  <a:pt x="631" y="519"/>
                </a:cubicBezTo>
                <a:lnTo>
                  <a:pt x="595" y="580"/>
                </a:lnTo>
                <a:close/>
                <a:moveTo>
                  <a:pt x="596" y="582"/>
                </a:moveTo>
                <a:cubicBezTo>
                  <a:pt x="633" y="607"/>
                  <a:pt x="633" y="607"/>
                  <a:pt x="633" y="607"/>
                </a:cubicBezTo>
                <a:cubicBezTo>
                  <a:pt x="591" y="625"/>
                  <a:pt x="591" y="625"/>
                  <a:pt x="591" y="625"/>
                </a:cubicBezTo>
                <a:cubicBezTo>
                  <a:pt x="575" y="617"/>
                  <a:pt x="575" y="617"/>
                  <a:pt x="575" y="617"/>
                </a:cubicBezTo>
                <a:lnTo>
                  <a:pt x="596" y="582"/>
                </a:lnTo>
                <a:close/>
                <a:moveTo>
                  <a:pt x="596" y="581"/>
                </a:moveTo>
                <a:cubicBezTo>
                  <a:pt x="634" y="517"/>
                  <a:pt x="634" y="517"/>
                  <a:pt x="634" y="517"/>
                </a:cubicBezTo>
                <a:cubicBezTo>
                  <a:pt x="661" y="471"/>
                  <a:pt x="661" y="471"/>
                  <a:pt x="661" y="471"/>
                </a:cubicBezTo>
                <a:cubicBezTo>
                  <a:pt x="1074" y="422"/>
                  <a:pt x="1074" y="422"/>
                  <a:pt x="1074" y="422"/>
                </a:cubicBezTo>
                <a:cubicBezTo>
                  <a:pt x="1074" y="422"/>
                  <a:pt x="1074" y="423"/>
                  <a:pt x="1075" y="423"/>
                </a:cubicBezTo>
                <a:cubicBezTo>
                  <a:pt x="635" y="607"/>
                  <a:pt x="635" y="607"/>
                  <a:pt x="635" y="607"/>
                </a:cubicBezTo>
                <a:lnTo>
                  <a:pt x="596" y="581"/>
                </a:lnTo>
                <a:close/>
                <a:moveTo>
                  <a:pt x="1076" y="424"/>
                </a:moveTo>
                <a:cubicBezTo>
                  <a:pt x="1076" y="425"/>
                  <a:pt x="1077" y="426"/>
                  <a:pt x="1078" y="427"/>
                </a:cubicBezTo>
                <a:cubicBezTo>
                  <a:pt x="839" y="713"/>
                  <a:pt x="839" y="713"/>
                  <a:pt x="839" y="713"/>
                </a:cubicBezTo>
                <a:cubicBezTo>
                  <a:pt x="830" y="724"/>
                  <a:pt x="830" y="724"/>
                  <a:pt x="830" y="724"/>
                </a:cubicBezTo>
                <a:cubicBezTo>
                  <a:pt x="828" y="722"/>
                  <a:pt x="825" y="720"/>
                  <a:pt x="822" y="720"/>
                </a:cubicBezTo>
                <a:cubicBezTo>
                  <a:pt x="817" y="720"/>
                  <a:pt x="813" y="723"/>
                  <a:pt x="811" y="726"/>
                </a:cubicBezTo>
                <a:cubicBezTo>
                  <a:pt x="636" y="608"/>
                  <a:pt x="636" y="608"/>
                  <a:pt x="636" y="608"/>
                </a:cubicBezTo>
                <a:lnTo>
                  <a:pt x="1076" y="424"/>
                </a:lnTo>
                <a:close/>
                <a:moveTo>
                  <a:pt x="524" y="17"/>
                </a:moveTo>
                <a:cubicBezTo>
                  <a:pt x="525" y="16"/>
                  <a:pt x="525" y="16"/>
                  <a:pt x="525" y="15"/>
                </a:cubicBezTo>
                <a:cubicBezTo>
                  <a:pt x="1073" y="178"/>
                  <a:pt x="1073" y="178"/>
                  <a:pt x="1073" y="178"/>
                </a:cubicBezTo>
                <a:cubicBezTo>
                  <a:pt x="1073" y="179"/>
                  <a:pt x="1072" y="180"/>
                  <a:pt x="1072" y="180"/>
                </a:cubicBezTo>
                <a:cubicBezTo>
                  <a:pt x="1072" y="186"/>
                  <a:pt x="1077" y="191"/>
                  <a:pt x="1082" y="193"/>
                </a:cubicBezTo>
                <a:cubicBezTo>
                  <a:pt x="1084" y="403"/>
                  <a:pt x="1084" y="403"/>
                  <a:pt x="1084" y="403"/>
                </a:cubicBezTo>
                <a:cubicBezTo>
                  <a:pt x="1080" y="403"/>
                  <a:pt x="1076" y="406"/>
                  <a:pt x="1074" y="410"/>
                </a:cubicBezTo>
                <a:lnTo>
                  <a:pt x="524" y="17"/>
                </a:lnTo>
                <a:close/>
                <a:moveTo>
                  <a:pt x="1073" y="414"/>
                </a:moveTo>
                <a:cubicBezTo>
                  <a:pt x="1073" y="415"/>
                  <a:pt x="1072" y="415"/>
                  <a:pt x="1072" y="416"/>
                </a:cubicBezTo>
                <a:cubicBezTo>
                  <a:pt x="1072" y="417"/>
                  <a:pt x="1073" y="419"/>
                  <a:pt x="1073" y="420"/>
                </a:cubicBezTo>
                <a:cubicBezTo>
                  <a:pt x="662" y="470"/>
                  <a:pt x="662" y="470"/>
                  <a:pt x="662" y="470"/>
                </a:cubicBezTo>
                <a:cubicBezTo>
                  <a:pt x="775" y="279"/>
                  <a:pt x="775" y="279"/>
                  <a:pt x="775" y="279"/>
                </a:cubicBezTo>
                <a:cubicBezTo>
                  <a:pt x="777" y="280"/>
                  <a:pt x="779" y="280"/>
                  <a:pt x="781" y="280"/>
                </a:cubicBezTo>
                <a:cubicBezTo>
                  <a:pt x="786" y="280"/>
                  <a:pt x="790" y="278"/>
                  <a:pt x="792" y="274"/>
                </a:cubicBezTo>
                <a:lnTo>
                  <a:pt x="1073" y="414"/>
                </a:lnTo>
                <a:close/>
                <a:moveTo>
                  <a:pt x="533" y="161"/>
                </a:moveTo>
                <a:cubicBezTo>
                  <a:pt x="537" y="161"/>
                  <a:pt x="541" y="158"/>
                  <a:pt x="543" y="155"/>
                </a:cubicBezTo>
                <a:cubicBezTo>
                  <a:pt x="769" y="263"/>
                  <a:pt x="769" y="263"/>
                  <a:pt x="769" y="263"/>
                </a:cubicBezTo>
                <a:cubicBezTo>
                  <a:pt x="768" y="264"/>
                  <a:pt x="768" y="266"/>
                  <a:pt x="768" y="267"/>
                </a:cubicBezTo>
                <a:cubicBezTo>
                  <a:pt x="768" y="269"/>
                  <a:pt x="768" y="270"/>
                  <a:pt x="769" y="271"/>
                </a:cubicBezTo>
                <a:cubicBezTo>
                  <a:pt x="550" y="350"/>
                  <a:pt x="550" y="350"/>
                  <a:pt x="550" y="350"/>
                </a:cubicBezTo>
                <a:cubicBezTo>
                  <a:pt x="255" y="457"/>
                  <a:pt x="255" y="457"/>
                  <a:pt x="255" y="457"/>
                </a:cubicBezTo>
                <a:cubicBezTo>
                  <a:pt x="255" y="456"/>
                  <a:pt x="254" y="454"/>
                  <a:pt x="253" y="453"/>
                </a:cubicBezTo>
                <a:cubicBezTo>
                  <a:pt x="524" y="157"/>
                  <a:pt x="524" y="157"/>
                  <a:pt x="524" y="157"/>
                </a:cubicBezTo>
                <a:cubicBezTo>
                  <a:pt x="526" y="159"/>
                  <a:pt x="529" y="161"/>
                  <a:pt x="533" y="161"/>
                </a:cubicBezTo>
                <a:close/>
                <a:moveTo>
                  <a:pt x="530" y="101"/>
                </a:moveTo>
                <a:cubicBezTo>
                  <a:pt x="530" y="101"/>
                  <a:pt x="531" y="102"/>
                  <a:pt x="531" y="102"/>
                </a:cubicBezTo>
                <a:cubicBezTo>
                  <a:pt x="316" y="185"/>
                  <a:pt x="316" y="185"/>
                  <a:pt x="316" y="185"/>
                </a:cubicBezTo>
                <a:cubicBezTo>
                  <a:pt x="154" y="247"/>
                  <a:pt x="154" y="247"/>
                  <a:pt x="154" y="247"/>
                </a:cubicBezTo>
                <a:cubicBezTo>
                  <a:pt x="230" y="147"/>
                  <a:pt x="230" y="147"/>
                  <a:pt x="230" y="147"/>
                </a:cubicBezTo>
                <a:cubicBezTo>
                  <a:pt x="232" y="148"/>
                  <a:pt x="234" y="149"/>
                  <a:pt x="237" y="149"/>
                </a:cubicBezTo>
                <a:cubicBezTo>
                  <a:pt x="244" y="149"/>
                  <a:pt x="250" y="143"/>
                  <a:pt x="250" y="136"/>
                </a:cubicBezTo>
                <a:cubicBezTo>
                  <a:pt x="250" y="136"/>
                  <a:pt x="250" y="135"/>
                  <a:pt x="250" y="135"/>
                </a:cubicBezTo>
                <a:lnTo>
                  <a:pt x="530" y="101"/>
                </a:lnTo>
                <a:close/>
                <a:moveTo>
                  <a:pt x="227" y="144"/>
                </a:moveTo>
                <a:cubicBezTo>
                  <a:pt x="228" y="145"/>
                  <a:pt x="228" y="145"/>
                  <a:pt x="229" y="146"/>
                </a:cubicBezTo>
                <a:cubicBezTo>
                  <a:pt x="151" y="248"/>
                  <a:pt x="151" y="248"/>
                  <a:pt x="151" y="248"/>
                </a:cubicBezTo>
                <a:cubicBezTo>
                  <a:pt x="11" y="302"/>
                  <a:pt x="11" y="302"/>
                  <a:pt x="11" y="302"/>
                </a:cubicBezTo>
                <a:lnTo>
                  <a:pt x="227" y="144"/>
                </a:lnTo>
                <a:close/>
                <a:moveTo>
                  <a:pt x="7" y="305"/>
                </a:moveTo>
                <a:cubicBezTo>
                  <a:pt x="150" y="250"/>
                  <a:pt x="150" y="250"/>
                  <a:pt x="150" y="250"/>
                </a:cubicBezTo>
                <a:cubicBezTo>
                  <a:pt x="75" y="350"/>
                  <a:pt x="75" y="350"/>
                  <a:pt x="75" y="350"/>
                </a:cubicBezTo>
                <a:lnTo>
                  <a:pt x="7" y="305"/>
                </a:lnTo>
                <a:close/>
                <a:moveTo>
                  <a:pt x="76" y="351"/>
                </a:moveTo>
                <a:cubicBezTo>
                  <a:pt x="152" y="249"/>
                  <a:pt x="152" y="249"/>
                  <a:pt x="152" y="249"/>
                </a:cubicBezTo>
                <a:cubicBezTo>
                  <a:pt x="320" y="185"/>
                  <a:pt x="320" y="185"/>
                  <a:pt x="320" y="185"/>
                </a:cubicBezTo>
                <a:cubicBezTo>
                  <a:pt x="531" y="104"/>
                  <a:pt x="531" y="104"/>
                  <a:pt x="531" y="104"/>
                </a:cubicBezTo>
                <a:cubicBezTo>
                  <a:pt x="532" y="105"/>
                  <a:pt x="533" y="106"/>
                  <a:pt x="534" y="107"/>
                </a:cubicBezTo>
                <a:cubicBezTo>
                  <a:pt x="251" y="452"/>
                  <a:pt x="251" y="452"/>
                  <a:pt x="251" y="452"/>
                </a:cubicBezTo>
                <a:cubicBezTo>
                  <a:pt x="249" y="450"/>
                  <a:pt x="247" y="449"/>
                  <a:pt x="244" y="449"/>
                </a:cubicBezTo>
                <a:cubicBezTo>
                  <a:pt x="240" y="449"/>
                  <a:pt x="236" y="451"/>
                  <a:pt x="234" y="454"/>
                </a:cubicBezTo>
                <a:lnTo>
                  <a:pt x="76" y="351"/>
                </a:lnTo>
                <a:close/>
                <a:moveTo>
                  <a:pt x="472" y="806"/>
                </a:moveTo>
                <a:cubicBezTo>
                  <a:pt x="471" y="806"/>
                  <a:pt x="469" y="805"/>
                  <a:pt x="467" y="805"/>
                </a:cubicBezTo>
                <a:cubicBezTo>
                  <a:pt x="465" y="805"/>
                  <a:pt x="463" y="806"/>
                  <a:pt x="461" y="807"/>
                </a:cubicBezTo>
                <a:cubicBezTo>
                  <a:pt x="251" y="472"/>
                  <a:pt x="251" y="472"/>
                  <a:pt x="251" y="472"/>
                </a:cubicBezTo>
                <a:cubicBezTo>
                  <a:pt x="253" y="471"/>
                  <a:pt x="254" y="470"/>
                  <a:pt x="255" y="468"/>
                </a:cubicBezTo>
                <a:cubicBezTo>
                  <a:pt x="573" y="618"/>
                  <a:pt x="573" y="618"/>
                  <a:pt x="573" y="618"/>
                </a:cubicBezTo>
                <a:cubicBezTo>
                  <a:pt x="567" y="627"/>
                  <a:pt x="567" y="627"/>
                  <a:pt x="567" y="627"/>
                </a:cubicBezTo>
                <a:cubicBezTo>
                  <a:pt x="566" y="626"/>
                  <a:pt x="564" y="625"/>
                  <a:pt x="562" y="625"/>
                </a:cubicBezTo>
                <a:cubicBezTo>
                  <a:pt x="555" y="625"/>
                  <a:pt x="549" y="631"/>
                  <a:pt x="549" y="638"/>
                </a:cubicBezTo>
                <a:cubicBezTo>
                  <a:pt x="549" y="643"/>
                  <a:pt x="551" y="647"/>
                  <a:pt x="555" y="649"/>
                </a:cubicBezTo>
                <a:lnTo>
                  <a:pt x="472" y="806"/>
                </a:lnTo>
                <a:close/>
                <a:moveTo>
                  <a:pt x="573" y="632"/>
                </a:moveTo>
                <a:cubicBezTo>
                  <a:pt x="572" y="630"/>
                  <a:pt x="571" y="629"/>
                  <a:pt x="569" y="627"/>
                </a:cubicBezTo>
                <a:cubicBezTo>
                  <a:pt x="574" y="619"/>
                  <a:pt x="574" y="619"/>
                  <a:pt x="574" y="619"/>
                </a:cubicBezTo>
                <a:cubicBezTo>
                  <a:pt x="589" y="626"/>
                  <a:pt x="589" y="626"/>
                  <a:pt x="589" y="626"/>
                </a:cubicBezTo>
                <a:lnTo>
                  <a:pt x="573" y="632"/>
                </a:lnTo>
                <a:close/>
                <a:moveTo>
                  <a:pt x="593" y="626"/>
                </a:moveTo>
                <a:cubicBezTo>
                  <a:pt x="634" y="608"/>
                  <a:pt x="634" y="608"/>
                  <a:pt x="634" y="608"/>
                </a:cubicBezTo>
                <a:cubicBezTo>
                  <a:pt x="810" y="728"/>
                  <a:pt x="810" y="728"/>
                  <a:pt x="810" y="728"/>
                </a:cubicBezTo>
                <a:cubicBezTo>
                  <a:pt x="810" y="728"/>
                  <a:pt x="810" y="728"/>
                  <a:pt x="810" y="728"/>
                </a:cubicBezTo>
                <a:lnTo>
                  <a:pt x="593" y="626"/>
                </a:lnTo>
                <a:close/>
                <a:moveTo>
                  <a:pt x="664" y="935"/>
                </a:moveTo>
                <a:cubicBezTo>
                  <a:pt x="815" y="744"/>
                  <a:pt x="815" y="744"/>
                  <a:pt x="815" y="744"/>
                </a:cubicBezTo>
                <a:cubicBezTo>
                  <a:pt x="817" y="745"/>
                  <a:pt x="819" y="746"/>
                  <a:pt x="822" y="746"/>
                </a:cubicBezTo>
                <a:cubicBezTo>
                  <a:pt x="827" y="746"/>
                  <a:pt x="831" y="744"/>
                  <a:pt x="833" y="740"/>
                </a:cubicBezTo>
                <a:cubicBezTo>
                  <a:pt x="1315" y="935"/>
                  <a:pt x="1315" y="935"/>
                  <a:pt x="1315" y="935"/>
                </a:cubicBezTo>
                <a:lnTo>
                  <a:pt x="664" y="935"/>
                </a:lnTo>
                <a:close/>
                <a:moveTo>
                  <a:pt x="833" y="739"/>
                </a:moveTo>
                <a:cubicBezTo>
                  <a:pt x="834" y="738"/>
                  <a:pt x="834" y="738"/>
                  <a:pt x="834" y="738"/>
                </a:cubicBezTo>
                <a:cubicBezTo>
                  <a:pt x="1175" y="798"/>
                  <a:pt x="1175" y="798"/>
                  <a:pt x="1175" y="798"/>
                </a:cubicBezTo>
                <a:cubicBezTo>
                  <a:pt x="1175" y="799"/>
                  <a:pt x="1174" y="799"/>
                  <a:pt x="1174" y="800"/>
                </a:cubicBezTo>
                <a:cubicBezTo>
                  <a:pt x="1174" y="807"/>
                  <a:pt x="1180" y="813"/>
                  <a:pt x="1187" y="813"/>
                </a:cubicBezTo>
                <a:cubicBezTo>
                  <a:pt x="1191" y="813"/>
                  <a:pt x="1193" y="812"/>
                  <a:pt x="1196" y="809"/>
                </a:cubicBezTo>
                <a:cubicBezTo>
                  <a:pt x="1316" y="934"/>
                  <a:pt x="1316" y="934"/>
                  <a:pt x="1316" y="934"/>
                </a:cubicBezTo>
                <a:lnTo>
                  <a:pt x="833" y="739"/>
                </a:lnTo>
                <a:close/>
              </a:path>
            </a:pathLst>
          </a:custGeom>
          <a:solidFill>
            <a:schemeClr val="tx2">
              <a:alpha val="6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7" name="TextBox 16"/>
          <p:cNvSpPr txBox="1"/>
          <p:nvPr/>
        </p:nvSpPr>
        <p:spPr>
          <a:xfrm>
            <a:off x="884825" y="3851127"/>
            <a:ext cx="7337393" cy="87254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ru-RU" sz="2100" b="1" dirty="0">
                <a:solidFill>
                  <a:srgbClr val="2D4861"/>
                </a:solidFill>
                <a:latin typeface="EuropeC"/>
                <a:cs typeface="EuropeC"/>
              </a:rPr>
              <a:t>ЦИКЛ ПРЕЗЕНТАЦИЙ </a:t>
            </a:r>
            <a:endParaRPr lang="ru-RU" sz="2100" b="1" dirty="0">
              <a:solidFill>
                <a:srgbClr val="E11E4F"/>
              </a:solidFill>
              <a:latin typeface="EuropeC"/>
              <a:cs typeface="EuropeC"/>
            </a:endParaRPr>
          </a:p>
          <a:p>
            <a:pPr algn="ctr">
              <a:lnSpc>
                <a:spcPct val="130000"/>
              </a:lnSpc>
            </a:pPr>
            <a:r>
              <a:rPr lang="ru-RU" sz="2400" dirty="0">
                <a:solidFill>
                  <a:srgbClr val="E11E4F"/>
                </a:solidFill>
                <a:latin typeface="EuropeC"/>
                <a:cs typeface="EuropeC"/>
              </a:rPr>
              <a:t>Уникальные возможности </a:t>
            </a:r>
            <a:r>
              <a:rPr lang="ru-RU" sz="2400" dirty="0" smtClean="0">
                <a:solidFill>
                  <a:srgbClr val="E11E4F"/>
                </a:solidFill>
                <a:latin typeface="EuropeC"/>
                <a:cs typeface="EuropeC"/>
              </a:rPr>
              <a:t>платформы </a:t>
            </a:r>
            <a:r>
              <a:rPr lang="en-US" sz="2400" dirty="0" smtClean="0">
                <a:solidFill>
                  <a:srgbClr val="E11E4F"/>
                </a:solidFill>
                <a:latin typeface="EuropeC"/>
                <a:cs typeface="EuropeC"/>
              </a:rPr>
              <a:t>Unihotel</a:t>
            </a:r>
            <a:r>
              <a:rPr lang="ru-RU" sz="2400" dirty="0" smtClean="0">
                <a:solidFill>
                  <a:srgbClr val="E11E4F"/>
                </a:solidFill>
                <a:latin typeface="EuropeC"/>
                <a:cs typeface="EuropeC"/>
              </a:rPr>
              <a:t>.</a:t>
            </a:r>
            <a:r>
              <a:rPr lang="en-US" sz="2400" dirty="0" smtClean="0">
                <a:solidFill>
                  <a:srgbClr val="E11E4F"/>
                </a:solidFill>
                <a:latin typeface="EuropeC"/>
                <a:cs typeface="EuropeC"/>
              </a:rPr>
              <a:t>org</a:t>
            </a:r>
            <a:endParaRPr lang="ru-RU" sz="2400" dirty="0">
              <a:solidFill>
                <a:srgbClr val="E11E4F"/>
              </a:solidFill>
              <a:latin typeface="EuropeC"/>
              <a:cs typeface="EuropeC"/>
            </a:endParaRPr>
          </a:p>
        </p:txBody>
      </p:sp>
      <p:grpSp>
        <p:nvGrpSpPr>
          <p:cNvPr id="3" name="Группа 2"/>
          <p:cNvGrpSpPr>
            <a:grpSpLocks noChangeAspect="1"/>
          </p:cNvGrpSpPr>
          <p:nvPr/>
        </p:nvGrpSpPr>
        <p:grpSpPr>
          <a:xfrm>
            <a:off x="3124406" y="570188"/>
            <a:ext cx="2834983" cy="2861997"/>
            <a:chOff x="4676221" y="2152955"/>
            <a:chExt cx="2528008" cy="2552090"/>
          </a:xfrm>
        </p:grpSpPr>
        <p:sp>
          <p:nvSpPr>
            <p:cNvPr id="2" name="Овал 1"/>
            <p:cNvSpPr/>
            <p:nvPr/>
          </p:nvSpPr>
          <p:spPr>
            <a:xfrm>
              <a:off x="4676221" y="2152955"/>
              <a:ext cx="2528008" cy="2552090"/>
            </a:xfrm>
            <a:prstGeom prst="ellipse">
              <a:avLst/>
            </a:prstGeom>
            <a:solidFill>
              <a:schemeClr val="bg1">
                <a:alpha val="74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Изображение 7" descr="uh_logo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2553" y="2529013"/>
              <a:ext cx="1938196" cy="17999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9095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fade/>
      </p:transition>
    </mc:Choice>
    <mc:Fallback xmlns="">
      <p:transition xmlns:p14="http://schemas.microsoft.com/office/powerpoint/2010/main"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1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/>
          <p:cNvSpPr txBox="1"/>
          <p:nvPr/>
        </p:nvSpPr>
        <p:spPr>
          <a:xfrm>
            <a:off x="616077" y="2418930"/>
            <a:ext cx="2407438" cy="3000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1500" b="1" dirty="0" smtClean="0">
                <a:solidFill>
                  <a:schemeClr val="accent1"/>
                </a:solidFill>
                <a:latin typeface="+mj-lt"/>
              </a:rPr>
              <a:t>ПЕРЕВОДЫ</a:t>
            </a:r>
            <a:endParaRPr lang="id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98916" y="2808621"/>
            <a:ext cx="2308934" cy="91563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1100" dirty="0">
                <a:solidFill>
                  <a:srgbClr val="2D4861"/>
                </a:solidFill>
                <a:latin typeface="EuropeC"/>
                <a:cs typeface="EuropeC"/>
              </a:rPr>
              <a:t>Закажите перевод ваших новостей на любой язык мира прямо из своего Личного Кабинета </a:t>
            </a:r>
            <a:r>
              <a:rPr lang="ru-RU" sz="1100" dirty="0" smtClean="0">
                <a:solidFill>
                  <a:srgbClr val="2D4861"/>
                </a:solidFill>
                <a:latin typeface="EuropeC"/>
                <a:cs typeface="EuropeC"/>
              </a:rPr>
              <a:t>на платформе. </a:t>
            </a:r>
            <a:endParaRPr lang="ru-RU" sz="1100" dirty="0">
              <a:solidFill>
                <a:srgbClr val="2D4861"/>
              </a:solidFill>
              <a:latin typeface="EuropeC"/>
              <a:cs typeface="EuropeC"/>
            </a:endParaRPr>
          </a:p>
          <a:p>
            <a:pPr algn="ctr"/>
            <a:endParaRPr lang="ru-RU" sz="1100" dirty="0">
              <a:solidFill>
                <a:srgbClr val="40C0C0"/>
              </a:solidFill>
              <a:latin typeface="EuropeC"/>
              <a:cs typeface="EuropeC"/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>
            <a:off x="636828" y="2733368"/>
            <a:ext cx="2433575" cy="8447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7" name="Group 106"/>
          <p:cNvGrpSpPr/>
          <p:nvPr/>
        </p:nvGrpSpPr>
        <p:grpSpPr>
          <a:xfrm>
            <a:off x="-187037" y="-584586"/>
            <a:ext cx="3149844" cy="2188124"/>
            <a:chOff x="-1924928" y="-1943412"/>
            <a:chExt cx="5875338" cy="4081463"/>
          </a:xfrm>
          <a:solidFill>
            <a:schemeClr val="tx2">
              <a:alpha val="62000"/>
            </a:schemeClr>
          </a:solidFill>
        </p:grpSpPr>
        <p:sp>
          <p:nvSpPr>
            <p:cNvPr id="89" name="Freeform 25"/>
            <p:cNvSpPr>
              <a:spLocks/>
            </p:cNvSpPr>
            <p:nvPr/>
          </p:nvSpPr>
          <p:spPr bwMode="auto">
            <a:xfrm>
              <a:off x="159460" y="28264"/>
              <a:ext cx="1841500" cy="139700"/>
            </a:xfrm>
            <a:custGeom>
              <a:avLst/>
              <a:gdLst>
                <a:gd name="T0" fmla="*/ 490 w 490"/>
                <a:gd name="T1" fmla="*/ 1 h 37"/>
                <a:gd name="T2" fmla="*/ 490 w 490"/>
                <a:gd name="T3" fmla="*/ 0 h 37"/>
                <a:gd name="T4" fmla="*/ 0 w 490"/>
                <a:gd name="T5" fmla="*/ 36 h 37"/>
                <a:gd name="T6" fmla="*/ 0 w 490"/>
                <a:gd name="T7" fmla="*/ 37 h 37"/>
                <a:gd name="T8" fmla="*/ 490 w 490"/>
                <a:gd name="T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0" h="37">
                  <a:moveTo>
                    <a:pt x="490" y="1"/>
                  </a:moveTo>
                  <a:cubicBezTo>
                    <a:pt x="490" y="1"/>
                    <a:pt x="490" y="1"/>
                    <a:pt x="490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7"/>
                  </a:cubicBezTo>
                  <a:lnTo>
                    <a:pt x="49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0" name="Freeform 26"/>
            <p:cNvSpPr>
              <a:spLocks/>
            </p:cNvSpPr>
            <p:nvPr/>
          </p:nvSpPr>
          <p:spPr bwMode="auto">
            <a:xfrm>
              <a:off x="964322" y="72714"/>
              <a:ext cx="1062038" cy="1477963"/>
            </a:xfrm>
            <a:custGeom>
              <a:avLst/>
              <a:gdLst>
                <a:gd name="T0" fmla="*/ 0 w 283"/>
                <a:gd name="T1" fmla="*/ 392 h 393"/>
                <a:gd name="T2" fmla="*/ 1 w 283"/>
                <a:gd name="T3" fmla="*/ 392 h 393"/>
                <a:gd name="T4" fmla="*/ 1 w 283"/>
                <a:gd name="T5" fmla="*/ 393 h 393"/>
                <a:gd name="T6" fmla="*/ 283 w 283"/>
                <a:gd name="T7" fmla="*/ 1 h 393"/>
                <a:gd name="T8" fmla="*/ 282 w 283"/>
                <a:gd name="T9" fmla="*/ 0 h 393"/>
                <a:gd name="T10" fmla="*/ 0 w 283"/>
                <a:gd name="T11" fmla="*/ 392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3" h="393">
                  <a:moveTo>
                    <a:pt x="0" y="392"/>
                  </a:moveTo>
                  <a:cubicBezTo>
                    <a:pt x="0" y="392"/>
                    <a:pt x="1" y="392"/>
                    <a:pt x="1" y="392"/>
                  </a:cubicBezTo>
                  <a:cubicBezTo>
                    <a:pt x="1" y="393"/>
                    <a:pt x="1" y="393"/>
                    <a:pt x="1" y="393"/>
                  </a:cubicBezTo>
                  <a:cubicBezTo>
                    <a:pt x="283" y="1"/>
                    <a:pt x="283" y="1"/>
                    <a:pt x="283" y="1"/>
                  </a:cubicBezTo>
                  <a:cubicBezTo>
                    <a:pt x="283" y="1"/>
                    <a:pt x="283" y="0"/>
                    <a:pt x="282" y="0"/>
                  </a:cubicBezTo>
                  <a:lnTo>
                    <a:pt x="0" y="39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1" name="Freeform 27"/>
            <p:cNvSpPr>
              <a:spLocks/>
            </p:cNvSpPr>
            <p:nvPr/>
          </p:nvSpPr>
          <p:spPr bwMode="auto">
            <a:xfrm>
              <a:off x="129297" y="212414"/>
              <a:ext cx="788988" cy="1335088"/>
            </a:xfrm>
            <a:custGeom>
              <a:avLst/>
              <a:gdLst>
                <a:gd name="T0" fmla="*/ 1 w 210"/>
                <a:gd name="T1" fmla="*/ 0 h 355"/>
                <a:gd name="T2" fmla="*/ 0 w 210"/>
                <a:gd name="T3" fmla="*/ 1 h 355"/>
                <a:gd name="T4" fmla="*/ 209 w 210"/>
                <a:gd name="T5" fmla="*/ 355 h 355"/>
                <a:gd name="T6" fmla="*/ 210 w 210"/>
                <a:gd name="T7" fmla="*/ 354 h 355"/>
                <a:gd name="T8" fmla="*/ 1 w 210"/>
                <a:gd name="T9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355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209" y="355"/>
                    <a:pt x="209" y="355"/>
                    <a:pt x="209" y="355"/>
                  </a:cubicBezTo>
                  <a:cubicBezTo>
                    <a:pt x="209" y="355"/>
                    <a:pt x="210" y="354"/>
                    <a:pt x="210" y="354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2" name="Freeform 28"/>
            <p:cNvSpPr>
              <a:spLocks/>
            </p:cNvSpPr>
            <p:nvPr/>
          </p:nvSpPr>
          <p:spPr bwMode="auto">
            <a:xfrm>
              <a:off x="54685" y="-1856099"/>
              <a:ext cx="52388" cy="1985963"/>
            </a:xfrm>
            <a:custGeom>
              <a:avLst/>
              <a:gdLst>
                <a:gd name="T0" fmla="*/ 1 w 14"/>
                <a:gd name="T1" fmla="*/ 0 h 528"/>
                <a:gd name="T2" fmla="*/ 0 w 14"/>
                <a:gd name="T3" fmla="*/ 1 h 528"/>
                <a:gd name="T4" fmla="*/ 12 w 14"/>
                <a:gd name="T5" fmla="*/ 528 h 528"/>
                <a:gd name="T6" fmla="*/ 14 w 14"/>
                <a:gd name="T7" fmla="*/ 528 h 528"/>
                <a:gd name="T8" fmla="*/ 1 w 14"/>
                <a:gd name="T9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28">
                  <a:moveTo>
                    <a:pt x="1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12" y="528"/>
                    <a:pt x="12" y="528"/>
                    <a:pt x="12" y="528"/>
                  </a:cubicBezTo>
                  <a:cubicBezTo>
                    <a:pt x="13" y="528"/>
                    <a:pt x="13" y="528"/>
                    <a:pt x="14" y="528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3" name="Freeform 29"/>
            <p:cNvSpPr>
              <a:spLocks/>
            </p:cNvSpPr>
            <p:nvPr/>
          </p:nvSpPr>
          <p:spPr bwMode="auto">
            <a:xfrm>
              <a:off x="-558090" y="-1848161"/>
              <a:ext cx="590550" cy="1409700"/>
            </a:xfrm>
            <a:custGeom>
              <a:avLst/>
              <a:gdLst>
                <a:gd name="T0" fmla="*/ 0 w 157"/>
                <a:gd name="T1" fmla="*/ 375 h 375"/>
                <a:gd name="T2" fmla="*/ 1 w 157"/>
                <a:gd name="T3" fmla="*/ 375 h 375"/>
                <a:gd name="T4" fmla="*/ 157 w 157"/>
                <a:gd name="T5" fmla="*/ 0 h 375"/>
                <a:gd name="T6" fmla="*/ 156 w 157"/>
                <a:gd name="T7" fmla="*/ 0 h 375"/>
                <a:gd name="T8" fmla="*/ 0 w 157"/>
                <a:gd name="T9" fmla="*/ 375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375">
                  <a:moveTo>
                    <a:pt x="0" y="375"/>
                  </a:moveTo>
                  <a:cubicBezTo>
                    <a:pt x="0" y="375"/>
                    <a:pt x="1" y="375"/>
                    <a:pt x="1" y="375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7" y="0"/>
                    <a:pt x="157" y="0"/>
                    <a:pt x="156" y="0"/>
                  </a:cubicBezTo>
                  <a:lnTo>
                    <a:pt x="0" y="37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4" name="Freeform 30"/>
            <p:cNvSpPr>
              <a:spLocks/>
            </p:cNvSpPr>
            <p:nvPr/>
          </p:nvSpPr>
          <p:spPr bwMode="auto">
            <a:xfrm>
              <a:off x="-1831265" y="-867086"/>
              <a:ext cx="1223963" cy="450850"/>
            </a:xfrm>
            <a:custGeom>
              <a:avLst/>
              <a:gdLst>
                <a:gd name="T0" fmla="*/ 0 w 326"/>
                <a:gd name="T1" fmla="*/ 0 h 120"/>
                <a:gd name="T2" fmla="*/ 0 w 326"/>
                <a:gd name="T3" fmla="*/ 1 h 120"/>
                <a:gd name="T4" fmla="*/ 325 w 326"/>
                <a:gd name="T5" fmla="*/ 120 h 120"/>
                <a:gd name="T6" fmla="*/ 326 w 326"/>
                <a:gd name="T7" fmla="*/ 118 h 120"/>
                <a:gd name="T8" fmla="*/ 0 w 326"/>
                <a:gd name="T9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6" h="120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325" y="120"/>
                    <a:pt x="325" y="120"/>
                    <a:pt x="325" y="120"/>
                  </a:cubicBezTo>
                  <a:cubicBezTo>
                    <a:pt x="325" y="119"/>
                    <a:pt x="326" y="119"/>
                    <a:pt x="326" y="118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5" name="Freeform 31"/>
            <p:cNvSpPr>
              <a:spLocks/>
            </p:cNvSpPr>
            <p:nvPr/>
          </p:nvSpPr>
          <p:spPr bwMode="auto">
            <a:xfrm>
              <a:off x="2086685" y="47314"/>
              <a:ext cx="1236663" cy="1090613"/>
            </a:xfrm>
            <a:custGeom>
              <a:avLst/>
              <a:gdLst>
                <a:gd name="T0" fmla="*/ 0 w 329"/>
                <a:gd name="T1" fmla="*/ 0 h 290"/>
                <a:gd name="T2" fmla="*/ 0 w 329"/>
                <a:gd name="T3" fmla="*/ 2 h 290"/>
                <a:gd name="T4" fmla="*/ 328 w 329"/>
                <a:gd name="T5" fmla="*/ 290 h 290"/>
                <a:gd name="T6" fmla="*/ 329 w 329"/>
                <a:gd name="T7" fmla="*/ 290 h 290"/>
                <a:gd name="T8" fmla="*/ 0 w 329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" h="290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328" y="290"/>
                    <a:pt x="328" y="290"/>
                    <a:pt x="328" y="290"/>
                  </a:cubicBezTo>
                  <a:cubicBezTo>
                    <a:pt x="328" y="290"/>
                    <a:pt x="328" y="290"/>
                    <a:pt x="329" y="29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6" name="Freeform 32"/>
            <p:cNvSpPr>
              <a:spLocks/>
            </p:cNvSpPr>
            <p:nvPr/>
          </p:nvSpPr>
          <p:spPr bwMode="auto">
            <a:xfrm>
              <a:off x="3364622" y="506101"/>
              <a:ext cx="498475" cy="631825"/>
            </a:xfrm>
            <a:custGeom>
              <a:avLst/>
              <a:gdLst>
                <a:gd name="T0" fmla="*/ 132 w 133"/>
                <a:gd name="T1" fmla="*/ 0 h 168"/>
                <a:gd name="T2" fmla="*/ 0 w 133"/>
                <a:gd name="T3" fmla="*/ 167 h 168"/>
                <a:gd name="T4" fmla="*/ 1 w 133"/>
                <a:gd name="T5" fmla="*/ 168 h 168"/>
                <a:gd name="T6" fmla="*/ 133 w 133"/>
                <a:gd name="T7" fmla="*/ 2 h 168"/>
                <a:gd name="T8" fmla="*/ 132 w 133"/>
                <a:gd name="T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168">
                  <a:moveTo>
                    <a:pt x="132" y="0"/>
                  </a:moveTo>
                  <a:cubicBezTo>
                    <a:pt x="0" y="167"/>
                    <a:pt x="0" y="167"/>
                    <a:pt x="0" y="167"/>
                  </a:cubicBezTo>
                  <a:cubicBezTo>
                    <a:pt x="0" y="167"/>
                    <a:pt x="1" y="167"/>
                    <a:pt x="1" y="168"/>
                  </a:cubicBezTo>
                  <a:cubicBezTo>
                    <a:pt x="133" y="2"/>
                    <a:pt x="133" y="2"/>
                    <a:pt x="133" y="2"/>
                  </a:cubicBezTo>
                  <a:cubicBezTo>
                    <a:pt x="133" y="1"/>
                    <a:pt x="132" y="1"/>
                    <a:pt x="1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7" name="Freeform 33"/>
            <p:cNvSpPr>
              <a:spLocks/>
            </p:cNvSpPr>
            <p:nvPr/>
          </p:nvSpPr>
          <p:spPr bwMode="auto">
            <a:xfrm>
              <a:off x="527760" y="1618939"/>
              <a:ext cx="382588" cy="439738"/>
            </a:xfrm>
            <a:custGeom>
              <a:avLst/>
              <a:gdLst>
                <a:gd name="T0" fmla="*/ 101 w 102"/>
                <a:gd name="T1" fmla="*/ 0 h 117"/>
                <a:gd name="T2" fmla="*/ 0 w 102"/>
                <a:gd name="T3" fmla="*/ 116 h 117"/>
                <a:gd name="T4" fmla="*/ 1 w 102"/>
                <a:gd name="T5" fmla="*/ 117 h 117"/>
                <a:gd name="T6" fmla="*/ 102 w 102"/>
                <a:gd name="T7" fmla="*/ 0 h 117"/>
                <a:gd name="T8" fmla="*/ 102 w 102"/>
                <a:gd name="T9" fmla="*/ 0 h 117"/>
                <a:gd name="T10" fmla="*/ 101 w 102"/>
                <a:gd name="T11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117">
                  <a:moveTo>
                    <a:pt x="101" y="0"/>
                  </a:moveTo>
                  <a:cubicBezTo>
                    <a:pt x="0" y="116"/>
                    <a:pt x="0" y="116"/>
                    <a:pt x="0" y="116"/>
                  </a:cubicBezTo>
                  <a:cubicBezTo>
                    <a:pt x="0" y="116"/>
                    <a:pt x="1" y="117"/>
                    <a:pt x="1" y="117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2" y="0"/>
                    <a:pt x="101" y="0"/>
                    <a:pt x="1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8" name="Freeform 34"/>
            <p:cNvSpPr>
              <a:spLocks/>
            </p:cNvSpPr>
            <p:nvPr/>
          </p:nvSpPr>
          <p:spPr bwMode="auto">
            <a:xfrm>
              <a:off x="-1924928" y="-927411"/>
              <a:ext cx="96838" cy="101600"/>
            </a:xfrm>
            <a:custGeom>
              <a:avLst/>
              <a:gdLst>
                <a:gd name="T0" fmla="*/ 21 w 26"/>
                <a:gd name="T1" fmla="*/ 4 h 27"/>
                <a:gd name="T2" fmla="*/ 4 w 26"/>
                <a:gd name="T3" fmla="*/ 6 h 27"/>
                <a:gd name="T4" fmla="*/ 6 w 26"/>
                <a:gd name="T5" fmla="*/ 23 h 27"/>
                <a:gd name="T6" fmla="*/ 23 w 26"/>
                <a:gd name="T7" fmla="*/ 21 h 27"/>
                <a:gd name="T8" fmla="*/ 25 w 26"/>
                <a:gd name="T9" fmla="*/ 17 h 27"/>
                <a:gd name="T10" fmla="*/ 25 w 26"/>
                <a:gd name="T11" fmla="*/ 16 h 27"/>
                <a:gd name="T12" fmla="*/ 21 w 26"/>
                <a:gd name="T13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7">
                  <a:moveTo>
                    <a:pt x="21" y="4"/>
                  </a:moveTo>
                  <a:cubicBezTo>
                    <a:pt x="16" y="0"/>
                    <a:pt x="8" y="1"/>
                    <a:pt x="4" y="6"/>
                  </a:cubicBezTo>
                  <a:cubicBezTo>
                    <a:pt x="0" y="11"/>
                    <a:pt x="1" y="19"/>
                    <a:pt x="6" y="23"/>
                  </a:cubicBezTo>
                  <a:cubicBezTo>
                    <a:pt x="11" y="27"/>
                    <a:pt x="19" y="26"/>
                    <a:pt x="23" y="21"/>
                  </a:cubicBezTo>
                  <a:cubicBezTo>
                    <a:pt x="24" y="20"/>
                    <a:pt x="25" y="18"/>
                    <a:pt x="25" y="17"/>
                  </a:cubicBezTo>
                  <a:cubicBezTo>
                    <a:pt x="25" y="17"/>
                    <a:pt x="25" y="16"/>
                    <a:pt x="25" y="16"/>
                  </a:cubicBezTo>
                  <a:cubicBezTo>
                    <a:pt x="26" y="12"/>
                    <a:pt x="25" y="7"/>
                    <a:pt x="21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9" name="Freeform 35"/>
            <p:cNvSpPr>
              <a:spLocks/>
            </p:cNvSpPr>
            <p:nvPr/>
          </p:nvSpPr>
          <p:spPr bwMode="auto">
            <a:xfrm>
              <a:off x="-618415" y="-446399"/>
              <a:ext cx="98425" cy="101600"/>
            </a:xfrm>
            <a:custGeom>
              <a:avLst/>
              <a:gdLst>
                <a:gd name="T0" fmla="*/ 3 w 26"/>
                <a:gd name="T1" fmla="*/ 6 h 27"/>
                <a:gd name="T2" fmla="*/ 3 w 26"/>
                <a:gd name="T3" fmla="*/ 6 h 27"/>
                <a:gd name="T4" fmla="*/ 2 w 26"/>
                <a:gd name="T5" fmla="*/ 8 h 27"/>
                <a:gd name="T6" fmla="*/ 5 w 26"/>
                <a:gd name="T7" fmla="*/ 23 h 27"/>
                <a:gd name="T8" fmla="*/ 22 w 26"/>
                <a:gd name="T9" fmla="*/ 21 h 27"/>
                <a:gd name="T10" fmla="*/ 20 w 26"/>
                <a:gd name="T11" fmla="*/ 4 h 27"/>
                <a:gd name="T12" fmla="*/ 17 w 26"/>
                <a:gd name="T13" fmla="*/ 2 h 27"/>
                <a:gd name="T14" fmla="*/ 16 w 26"/>
                <a:gd name="T15" fmla="*/ 2 h 27"/>
                <a:gd name="T16" fmla="*/ 3 w 26"/>
                <a:gd name="T17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7"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2" y="7"/>
                    <a:pt x="2" y="8"/>
                  </a:cubicBezTo>
                  <a:cubicBezTo>
                    <a:pt x="0" y="13"/>
                    <a:pt x="1" y="19"/>
                    <a:pt x="5" y="23"/>
                  </a:cubicBezTo>
                  <a:cubicBezTo>
                    <a:pt x="11" y="27"/>
                    <a:pt x="18" y="26"/>
                    <a:pt x="22" y="21"/>
                  </a:cubicBezTo>
                  <a:cubicBezTo>
                    <a:pt x="26" y="16"/>
                    <a:pt x="25" y="8"/>
                    <a:pt x="20" y="4"/>
                  </a:cubicBezTo>
                  <a:cubicBezTo>
                    <a:pt x="19" y="3"/>
                    <a:pt x="18" y="3"/>
                    <a:pt x="17" y="2"/>
                  </a:cubicBezTo>
                  <a:cubicBezTo>
                    <a:pt x="17" y="2"/>
                    <a:pt x="16" y="2"/>
                    <a:pt x="16" y="2"/>
                  </a:cubicBezTo>
                  <a:cubicBezTo>
                    <a:pt x="11" y="0"/>
                    <a:pt x="6" y="2"/>
                    <a:pt x="3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0" name="Freeform 36"/>
            <p:cNvSpPr>
              <a:spLocks/>
            </p:cNvSpPr>
            <p:nvPr/>
          </p:nvSpPr>
          <p:spPr bwMode="auto">
            <a:xfrm>
              <a:off x="-16753" y="-1943412"/>
              <a:ext cx="101600" cy="95250"/>
            </a:xfrm>
            <a:custGeom>
              <a:avLst/>
              <a:gdLst>
                <a:gd name="T0" fmla="*/ 23 w 27"/>
                <a:gd name="T1" fmla="*/ 21 h 25"/>
                <a:gd name="T2" fmla="*/ 21 w 27"/>
                <a:gd name="T3" fmla="*/ 4 h 25"/>
                <a:gd name="T4" fmla="*/ 5 w 27"/>
                <a:gd name="T5" fmla="*/ 6 h 25"/>
                <a:gd name="T6" fmla="*/ 6 w 27"/>
                <a:gd name="T7" fmla="*/ 23 h 25"/>
                <a:gd name="T8" fmla="*/ 12 w 27"/>
                <a:gd name="T9" fmla="*/ 25 h 25"/>
                <a:gd name="T10" fmla="*/ 13 w 27"/>
                <a:gd name="T11" fmla="*/ 25 h 25"/>
                <a:gd name="T12" fmla="*/ 19 w 27"/>
                <a:gd name="T13" fmla="*/ 24 h 25"/>
                <a:gd name="T14" fmla="*/ 20 w 27"/>
                <a:gd name="T15" fmla="*/ 23 h 25"/>
                <a:gd name="T16" fmla="*/ 23 w 27"/>
                <a:gd name="T17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5">
                  <a:moveTo>
                    <a:pt x="23" y="21"/>
                  </a:moveTo>
                  <a:cubicBezTo>
                    <a:pt x="27" y="15"/>
                    <a:pt x="27" y="8"/>
                    <a:pt x="21" y="4"/>
                  </a:cubicBezTo>
                  <a:cubicBezTo>
                    <a:pt x="16" y="0"/>
                    <a:pt x="9" y="0"/>
                    <a:pt x="5" y="6"/>
                  </a:cubicBezTo>
                  <a:cubicBezTo>
                    <a:pt x="0" y="11"/>
                    <a:pt x="1" y="18"/>
                    <a:pt x="6" y="23"/>
                  </a:cubicBezTo>
                  <a:cubicBezTo>
                    <a:pt x="8" y="24"/>
                    <a:pt x="10" y="25"/>
                    <a:pt x="12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5" y="25"/>
                    <a:pt x="17" y="25"/>
                    <a:pt x="19" y="24"/>
                  </a:cubicBezTo>
                  <a:cubicBezTo>
                    <a:pt x="19" y="24"/>
                    <a:pt x="20" y="24"/>
                    <a:pt x="20" y="23"/>
                  </a:cubicBezTo>
                  <a:cubicBezTo>
                    <a:pt x="21" y="23"/>
                    <a:pt x="22" y="22"/>
                    <a:pt x="23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1" name="Freeform 37"/>
            <p:cNvSpPr>
              <a:spLocks/>
            </p:cNvSpPr>
            <p:nvPr/>
          </p:nvSpPr>
          <p:spPr bwMode="auto">
            <a:xfrm>
              <a:off x="65797" y="125101"/>
              <a:ext cx="93663" cy="95250"/>
            </a:xfrm>
            <a:custGeom>
              <a:avLst/>
              <a:gdLst>
                <a:gd name="T0" fmla="*/ 23 w 25"/>
                <a:gd name="T1" fmla="*/ 20 h 25"/>
                <a:gd name="T2" fmla="*/ 25 w 25"/>
                <a:gd name="T3" fmla="*/ 11 h 25"/>
                <a:gd name="T4" fmla="*/ 25 w 25"/>
                <a:gd name="T5" fmla="*/ 10 h 25"/>
                <a:gd name="T6" fmla="*/ 21 w 25"/>
                <a:gd name="T7" fmla="*/ 3 h 25"/>
                <a:gd name="T8" fmla="*/ 11 w 25"/>
                <a:gd name="T9" fmla="*/ 1 h 25"/>
                <a:gd name="T10" fmla="*/ 9 w 25"/>
                <a:gd name="T11" fmla="*/ 1 h 25"/>
                <a:gd name="T12" fmla="*/ 4 w 25"/>
                <a:gd name="T13" fmla="*/ 5 h 25"/>
                <a:gd name="T14" fmla="*/ 6 w 25"/>
                <a:gd name="T15" fmla="*/ 22 h 25"/>
                <a:gd name="T16" fmla="*/ 17 w 25"/>
                <a:gd name="T17" fmla="*/ 24 h 25"/>
                <a:gd name="T18" fmla="*/ 18 w 25"/>
                <a:gd name="T19" fmla="*/ 23 h 25"/>
                <a:gd name="T20" fmla="*/ 23 w 25"/>
                <a:gd name="T21" fmla="*/ 2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25">
                  <a:moveTo>
                    <a:pt x="23" y="20"/>
                  </a:moveTo>
                  <a:cubicBezTo>
                    <a:pt x="25" y="17"/>
                    <a:pt x="25" y="14"/>
                    <a:pt x="25" y="11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4" y="7"/>
                    <a:pt x="23" y="5"/>
                    <a:pt x="21" y="3"/>
                  </a:cubicBezTo>
                  <a:cubicBezTo>
                    <a:pt x="18" y="1"/>
                    <a:pt x="14" y="0"/>
                    <a:pt x="11" y="1"/>
                  </a:cubicBezTo>
                  <a:cubicBezTo>
                    <a:pt x="10" y="1"/>
                    <a:pt x="10" y="1"/>
                    <a:pt x="9" y="1"/>
                  </a:cubicBezTo>
                  <a:cubicBezTo>
                    <a:pt x="7" y="2"/>
                    <a:pt x="5" y="3"/>
                    <a:pt x="4" y="5"/>
                  </a:cubicBezTo>
                  <a:cubicBezTo>
                    <a:pt x="0" y="10"/>
                    <a:pt x="0" y="18"/>
                    <a:pt x="6" y="22"/>
                  </a:cubicBezTo>
                  <a:cubicBezTo>
                    <a:pt x="9" y="24"/>
                    <a:pt x="13" y="25"/>
                    <a:pt x="17" y="24"/>
                  </a:cubicBezTo>
                  <a:cubicBezTo>
                    <a:pt x="17" y="24"/>
                    <a:pt x="18" y="23"/>
                    <a:pt x="18" y="23"/>
                  </a:cubicBezTo>
                  <a:cubicBezTo>
                    <a:pt x="20" y="22"/>
                    <a:pt x="21" y="21"/>
                    <a:pt x="23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2" name="Freeform 38"/>
            <p:cNvSpPr>
              <a:spLocks/>
            </p:cNvSpPr>
            <p:nvPr/>
          </p:nvSpPr>
          <p:spPr bwMode="auto">
            <a:xfrm>
              <a:off x="888122" y="1536389"/>
              <a:ext cx="101600" cy="98425"/>
            </a:xfrm>
            <a:custGeom>
              <a:avLst/>
              <a:gdLst>
                <a:gd name="T0" fmla="*/ 20 w 27"/>
                <a:gd name="T1" fmla="*/ 3 h 26"/>
                <a:gd name="T2" fmla="*/ 8 w 27"/>
                <a:gd name="T3" fmla="*/ 2 h 26"/>
                <a:gd name="T4" fmla="*/ 7 w 27"/>
                <a:gd name="T5" fmla="*/ 3 h 26"/>
                <a:gd name="T6" fmla="*/ 4 w 27"/>
                <a:gd name="T7" fmla="*/ 5 h 26"/>
                <a:gd name="T8" fmla="*/ 5 w 27"/>
                <a:gd name="T9" fmla="*/ 22 h 26"/>
                <a:gd name="T10" fmla="*/ 6 w 27"/>
                <a:gd name="T11" fmla="*/ 22 h 26"/>
                <a:gd name="T12" fmla="*/ 6 w 27"/>
                <a:gd name="T13" fmla="*/ 22 h 26"/>
                <a:gd name="T14" fmla="*/ 23 w 27"/>
                <a:gd name="T15" fmla="*/ 20 h 26"/>
                <a:gd name="T16" fmla="*/ 21 w 27"/>
                <a:gd name="T17" fmla="*/ 4 h 26"/>
                <a:gd name="T18" fmla="*/ 21 w 27"/>
                <a:gd name="T19" fmla="*/ 3 h 26"/>
                <a:gd name="T20" fmla="*/ 20 w 27"/>
                <a:gd name="T21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26">
                  <a:moveTo>
                    <a:pt x="20" y="3"/>
                  </a:moveTo>
                  <a:cubicBezTo>
                    <a:pt x="16" y="0"/>
                    <a:pt x="12" y="0"/>
                    <a:pt x="8" y="2"/>
                  </a:cubicBezTo>
                  <a:cubicBezTo>
                    <a:pt x="8" y="2"/>
                    <a:pt x="7" y="3"/>
                    <a:pt x="7" y="3"/>
                  </a:cubicBezTo>
                  <a:cubicBezTo>
                    <a:pt x="6" y="4"/>
                    <a:pt x="5" y="4"/>
                    <a:pt x="4" y="5"/>
                  </a:cubicBezTo>
                  <a:cubicBezTo>
                    <a:pt x="0" y="10"/>
                    <a:pt x="1" y="17"/>
                    <a:pt x="5" y="22"/>
                  </a:cubicBezTo>
                  <a:cubicBezTo>
                    <a:pt x="5" y="22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11" y="26"/>
                    <a:pt x="19" y="26"/>
                    <a:pt x="23" y="20"/>
                  </a:cubicBezTo>
                  <a:cubicBezTo>
                    <a:pt x="27" y="15"/>
                    <a:pt x="26" y="8"/>
                    <a:pt x="21" y="4"/>
                  </a:cubicBezTo>
                  <a:cubicBezTo>
                    <a:pt x="21" y="4"/>
                    <a:pt x="21" y="4"/>
                    <a:pt x="21" y="3"/>
                  </a:cubicBezTo>
                  <a:cubicBezTo>
                    <a:pt x="21" y="3"/>
                    <a:pt x="20" y="3"/>
                    <a:pt x="20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3" name="Freeform 39"/>
            <p:cNvSpPr>
              <a:spLocks/>
            </p:cNvSpPr>
            <p:nvPr/>
          </p:nvSpPr>
          <p:spPr bwMode="auto">
            <a:xfrm>
              <a:off x="445210" y="2033276"/>
              <a:ext cx="98425" cy="104775"/>
            </a:xfrm>
            <a:custGeom>
              <a:avLst/>
              <a:gdLst>
                <a:gd name="T0" fmla="*/ 21 w 26"/>
                <a:gd name="T1" fmla="*/ 5 h 28"/>
                <a:gd name="T2" fmla="*/ 4 w 26"/>
                <a:gd name="T3" fmla="*/ 6 h 28"/>
                <a:gd name="T4" fmla="*/ 6 w 26"/>
                <a:gd name="T5" fmla="*/ 23 h 28"/>
                <a:gd name="T6" fmla="*/ 23 w 26"/>
                <a:gd name="T7" fmla="*/ 21 h 28"/>
                <a:gd name="T8" fmla="*/ 23 w 26"/>
                <a:gd name="T9" fmla="*/ 7 h 28"/>
                <a:gd name="T10" fmla="*/ 22 w 26"/>
                <a:gd name="T11" fmla="*/ 6 h 28"/>
                <a:gd name="T12" fmla="*/ 21 w 26"/>
                <a:gd name="T13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8">
                  <a:moveTo>
                    <a:pt x="21" y="5"/>
                  </a:moveTo>
                  <a:cubicBezTo>
                    <a:pt x="15" y="0"/>
                    <a:pt x="8" y="1"/>
                    <a:pt x="4" y="6"/>
                  </a:cubicBezTo>
                  <a:cubicBezTo>
                    <a:pt x="0" y="12"/>
                    <a:pt x="0" y="19"/>
                    <a:pt x="6" y="23"/>
                  </a:cubicBezTo>
                  <a:cubicBezTo>
                    <a:pt x="11" y="28"/>
                    <a:pt x="18" y="27"/>
                    <a:pt x="23" y="21"/>
                  </a:cubicBezTo>
                  <a:cubicBezTo>
                    <a:pt x="26" y="17"/>
                    <a:pt x="26" y="11"/>
                    <a:pt x="23" y="7"/>
                  </a:cubicBezTo>
                  <a:cubicBezTo>
                    <a:pt x="23" y="7"/>
                    <a:pt x="22" y="6"/>
                    <a:pt x="22" y="6"/>
                  </a:cubicBezTo>
                  <a:cubicBezTo>
                    <a:pt x="22" y="5"/>
                    <a:pt x="21" y="5"/>
                    <a:pt x="21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4" name="Freeform 40"/>
            <p:cNvSpPr>
              <a:spLocks/>
            </p:cNvSpPr>
            <p:nvPr/>
          </p:nvSpPr>
          <p:spPr bwMode="auto">
            <a:xfrm>
              <a:off x="2000960" y="-17774"/>
              <a:ext cx="93663" cy="101600"/>
            </a:xfrm>
            <a:custGeom>
              <a:avLst/>
              <a:gdLst>
                <a:gd name="T0" fmla="*/ 19 w 25"/>
                <a:gd name="T1" fmla="*/ 4 h 27"/>
                <a:gd name="T2" fmla="*/ 2 w 25"/>
                <a:gd name="T3" fmla="*/ 6 h 27"/>
                <a:gd name="T4" fmla="*/ 0 w 25"/>
                <a:gd name="T5" fmla="*/ 12 h 27"/>
                <a:gd name="T6" fmla="*/ 0 w 25"/>
                <a:gd name="T7" fmla="*/ 13 h 27"/>
                <a:gd name="T8" fmla="*/ 4 w 25"/>
                <a:gd name="T9" fmla="*/ 23 h 27"/>
                <a:gd name="T10" fmla="*/ 6 w 25"/>
                <a:gd name="T11" fmla="*/ 24 h 27"/>
                <a:gd name="T12" fmla="*/ 7 w 25"/>
                <a:gd name="T13" fmla="*/ 25 h 27"/>
                <a:gd name="T14" fmla="*/ 21 w 25"/>
                <a:gd name="T15" fmla="*/ 21 h 27"/>
                <a:gd name="T16" fmla="*/ 23 w 25"/>
                <a:gd name="T17" fmla="*/ 19 h 27"/>
                <a:gd name="T18" fmla="*/ 23 w 25"/>
                <a:gd name="T19" fmla="*/ 17 h 27"/>
                <a:gd name="T20" fmla="*/ 19 w 25"/>
                <a:gd name="T21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27">
                  <a:moveTo>
                    <a:pt x="19" y="4"/>
                  </a:moveTo>
                  <a:cubicBezTo>
                    <a:pt x="14" y="0"/>
                    <a:pt x="7" y="1"/>
                    <a:pt x="2" y="6"/>
                  </a:cubicBezTo>
                  <a:cubicBezTo>
                    <a:pt x="1" y="8"/>
                    <a:pt x="0" y="10"/>
                    <a:pt x="0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7"/>
                    <a:pt x="1" y="21"/>
                    <a:pt x="4" y="23"/>
                  </a:cubicBezTo>
                  <a:cubicBezTo>
                    <a:pt x="5" y="24"/>
                    <a:pt x="6" y="24"/>
                    <a:pt x="6" y="24"/>
                  </a:cubicBezTo>
                  <a:cubicBezTo>
                    <a:pt x="7" y="24"/>
                    <a:pt x="7" y="25"/>
                    <a:pt x="7" y="25"/>
                  </a:cubicBezTo>
                  <a:cubicBezTo>
                    <a:pt x="12" y="27"/>
                    <a:pt x="18" y="25"/>
                    <a:pt x="21" y="21"/>
                  </a:cubicBezTo>
                  <a:cubicBezTo>
                    <a:pt x="22" y="20"/>
                    <a:pt x="22" y="19"/>
                    <a:pt x="23" y="19"/>
                  </a:cubicBezTo>
                  <a:cubicBezTo>
                    <a:pt x="23" y="18"/>
                    <a:pt x="23" y="18"/>
                    <a:pt x="23" y="17"/>
                  </a:cubicBezTo>
                  <a:cubicBezTo>
                    <a:pt x="25" y="13"/>
                    <a:pt x="23" y="7"/>
                    <a:pt x="19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5" name="Freeform 41"/>
            <p:cNvSpPr>
              <a:spLocks/>
            </p:cNvSpPr>
            <p:nvPr/>
          </p:nvSpPr>
          <p:spPr bwMode="auto">
            <a:xfrm>
              <a:off x="3293185" y="1126814"/>
              <a:ext cx="101600" cy="96838"/>
            </a:xfrm>
            <a:custGeom>
              <a:avLst/>
              <a:gdLst>
                <a:gd name="T0" fmla="*/ 8 w 27"/>
                <a:gd name="T1" fmla="*/ 3 h 26"/>
                <a:gd name="T2" fmla="*/ 7 w 27"/>
                <a:gd name="T3" fmla="*/ 3 h 26"/>
                <a:gd name="T4" fmla="*/ 4 w 27"/>
                <a:gd name="T5" fmla="*/ 5 h 26"/>
                <a:gd name="T6" fmla="*/ 6 w 27"/>
                <a:gd name="T7" fmla="*/ 22 h 26"/>
                <a:gd name="T8" fmla="*/ 23 w 27"/>
                <a:gd name="T9" fmla="*/ 20 h 26"/>
                <a:gd name="T10" fmla="*/ 21 w 27"/>
                <a:gd name="T11" fmla="*/ 3 h 26"/>
                <a:gd name="T12" fmla="*/ 20 w 27"/>
                <a:gd name="T13" fmla="*/ 3 h 26"/>
                <a:gd name="T14" fmla="*/ 19 w 27"/>
                <a:gd name="T15" fmla="*/ 2 h 26"/>
                <a:gd name="T16" fmla="*/ 8 w 27"/>
                <a:gd name="T1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6">
                  <a:moveTo>
                    <a:pt x="8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6" y="4"/>
                    <a:pt x="5" y="5"/>
                    <a:pt x="4" y="5"/>
                  </a:cubicBezTo>
                  <a:cubicBezTo>
                    <a:pt x="0" y="11"/>
                    <a:pt x="1" y="18"/>
                    <a:pt x="6" y="22"/>
                  </a:cubicBezTo>
                  <a:cubicBezTo>
                    <a:pt x="12" y="26"/>
                    <a:pt x="19" y="26"/>
                    <a:pt x="23" y="20"/>
                  </a:cubicBezTo>
                  <a:cubicBezTo>
                    <a:pt x="27" y="15"/>
                    <a:pt x="27" y="8"/>
                    <a:pt x="21" y="3"/>
                  </a:cubicBezTo>
                  <a:cubicBezTo>
                    <a:pt x="21" y="3"/>
                    <a:pt x="20" y="3"/>
                    <a:pt x="20" y="3"/>
                  </a:cubicBezTo>
                  <a:cubicBezTo>
                    <a:pt x="20" y="2"/>
                    <a:pt x="19" y="2"/>
                    <a:pt x="19" y="2"/>
                  </a:cubicBezTo>
                  <a:cubicBezTo>
                    <a:pt x="15" y="0"/>
                    <a:pt x="11" y="1"/>
                    <a:pt x="8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6" name="Freeform 42"/>
            <p:cNvSpPr>
              <a:spLocks/>
            </p:cNvSpPr>
            <p:nvPr/>
          </p:nvSpPr>
          <p:spPr bwMode="auto">
            <a:xfrm>
              <a:off x="3851985" y="434664"/>
              <a:ext cx="98425" cy="101600"/>
            </a:xfrm>
            <a:custGeom>
              <a:avLst/>
              <a:gdLst>
                <a:gd name="T0" fmla="*/ 5 w 26"/>
                <a:gd name="T1" fmla="*/ 23 h 27"/>
                <a:gd name="T2" fmla="*/ 22 w 26"/>
                <a:gd name="T3" fmla="*/ 21 h 27"/>
                <a:gd name="T4" fmla="*/ 20 w 26"/>
                <a:gd name="T5" fmla="*/ 4 h 27"/>
                <a:gd name="T6" fmla="*/ 3 w 26"/>
                <a:gd name="T7" fmla="*/ 6 h 27"/>
                <a:gd name="T8" fmla="*/ 2 w 26"/>
                <a:gd name="T9" fmla="*/ 19 h 27"/>
                <a:gd name="T10" fmla="*/ 3 w 26"/>
                <a:gd name="T11" fmla="*/ 21 h 27"/>
                <a:gd name="T12" fmla="*/ 5 w 26"/>
                <a:gd name="T13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7">
                  <a:moveTo>
                    <a:pt x="5" y="23"/>
                  </a:moveTo>
                  <a:cubicBezTo>
                    <a:pt x="10" y="27"/>
                    <a:pt x="18" y="27"/>
                    <a:pt x="22" y="21"/>
                  </a:cubicBezTo>
                  <a:cubicBezTo>
                    <a:pt x="26" y="16"/>
                    <a:pt x="25" y="9"/>
                    <a:pt x="20" y="4"/>
                  </a:cubicBezTo>
                  <a:cubicBezTo>
                    <a:pt x="15" y="0"/>
                    <a:pt x="7" y="1"/>
                    <a:pt x="3" y="6"/>
                  </a:cubicBezTo>
                  <a:cubicBezTo>
                    <a:pt x="0" y="10"/>
                    <a:pt x="0" y="15"/>
                    <a:pt x="2" y="19"/>
                  </a:cubicBezTo>
                  <a:cubicBezTo>
                    <a:pt x="2" y="20"/>
                    <a:pt x="3" y="20"/>
                    <a:pt x="3" y="21"/>
                  </a:cubicBezTo>
                  <a:cubicBezTo>
                    <a:pt x="3" y="22"/>
                    <a:pt x="4" y="22"/>
                    <a:pt x="5" y="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6641760" y="3214321"/>
            <a:ext cx="3149844" cy="2188124"/>
            <a:chOff x="-1924928" y="-1943412"/>
            <a:chExt cx="5875338" cy="4081463"/>
          </a:xfrm>
          <a:solidFill>
            <a:schemeClr val="tx2">
              <a:alpha val="71000"/>
            </a:schemeClr>
          </a:solidFill>
        </p:grpSpPr>
        <p:sp>
          <p:nvSpPr>
            <p:cNvPr id="109" name="Freeform 25"/>
            <p:cNvSpPr>
              <a:spLocks/>
            </p:cNvSpPr>
            <p:nvPr/>
          </p:nvSpPr>
          <p:spPr bwMode="auto">
            <a:xfrm>
              <a:off x="159460" y="28264"/>
              <a:ext cx="1841500" cy="139700"/>
            </a:xfrm>
            <a:custGeom>
              <a:avLst/>
              <a:gdLst>
                <a:gd name="T0" fmla="*/ 490 w 490"/>
                <a:gd name="T1" fmla="*/ 1 h 37"/>
                <a:gd name="T2" fmla="*/ 490 w 490"/>
                <a:gd name="T3" fmla="*/ 0 h 37"/>
                <a:gd name="T4" fmla="*/ 0 w 490"/>
                <a:gd name="T5" fmla="*/ 36 h 37"/>
                <a:gd name="T6" fmla="*/ 0 w 490"/>
                <a:gd name="T7" fmla="*/ 37 h 37"/>
                <a:gd name="T8" fmla="*/ 490 w 490"/>
                <a:gd name="T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0" h="37">
                  <a:moveTo>
                    <a:pt x="490" y="1"/>
                  </a:moveTo>
                  <a:cubicBezTo>
                    <a:pt x="490" y="1"/>
                    <a:pt x="490" y="1"/>
                    <a:pt x="490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7"/>
                  </a:cubicBezTo>
                  <a:lnTo>
                    <a:pt x="49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0" name="Freeform 26"/>
            <p:cNvSpPr>
              <a:spLocks/>
            </p:cNvSpPr>
            <p:nvPr/>
          </p:nvSpPr>
          <p:spPr bwMode="auto">
            <a:xfrm>
              <a:off x="964322" y="72714"/>
              <a:ext cx="1062038" cy="1477963"/>
            </a:xfrm>
            <a:custGeom>
              <a:avLst/>
              <a:gdLst>
                <a:gd name="T0" fmla="*/ 0 w 283"/>
                <a:gd name="T1" fmla="*/ 392 h 393"/>
                <a:gd name="T2" fmla="*/ 1 w 283"/>
                <a:gd name="T3" fmla="*/ 392 h 393"/>
                <a:gd name="T4" fmla="*/ 1 w 283"/>
                <a:gd name="T5" fmla="*/ 393 h 393"/>
                <a:gd name="T6" fmla="*/ 283 w 283"/>
                <a:gd name="T7" fmla="*/ 1 h 393"/>
                <a:gd name="T8" fmla="*/ 282 w 283"/>
                <a:gd name="T9" fmla="*/ 0 h 393"/>
                <a:gd name="T10" fmla="*/ 0 w 283"/>
                <a:gd name="T11" fmla="*/ 392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3" h="393">
                  <a:moveTo>
                    <a:pt x="0" y="392"/>
                  </a:moveTo>
                  <a:cubicBezTo>
                    <a:pt x="0" y="392"/>
                    <a:pt x="1" y="392"/>
                    <a:pt x="1" y="392"/>
                  </a:cubicBezTo>
                  <a:cubicBezTo>
                    <a:pt x="1" y="393"/>
                    <a:pt x="1" y="393"/>
                    <a:pt x="1" y="393"/>
                  </a:cubicBezTo>
                  <a:cubicBezTo>
                    <a:pt x="283" y="1"/>
                    <a:pt x="283" y="1"/>
                    <a:pt x="283" y="1"/>
                  </a:cubicBezTo>
                  <a:cubicBezTo>
                    <a:pt x="283" y="1"/>
                    <a:pt x="283" y="0"/>
                    <a:pt x="282" y="0"/>
                  </a:cubicBezTo>
                  <a:lnTo>
                    <a:pt x="0" y="39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1" name="Freeform 27"/>
            <p:cNvSpPr>
              <a:spLocks/>
            </p:cNvSpPr>
            <p:nvPr/>
          </p:nvSpPr>
          <p:spPr bwMode="auto">
            <a:xfrm>
              <a:off x="129297" y="212414"/>
              <a:ext cx="788988" cy="1335088"/>
            </a:xfrm>
            <a:custGeom>
              <a:avLst/>
              <a:gdLst>
                <a:gd name="T0" fmla="*/ 1 w 210"/>
                <a:gd name="T1" fmla="*/ 0 h 355"/>
                <a:gd name="T2" fmla="*/ 0 w 210"/>
                <a:gd name="T3" fmla="*/ 1 h 355"/>
                <a:gd name="T4" fmla="*/ 209 w 210"/>
                <a:gd name="T5" fmla="*/ 355 h 355"/>
                <a:gd name="T6" fmla="*/ 210 w 210"/>
                <a:gd name="T7" fmla="*/ 354 h 355"/>
                <a:gd name="T8" fmla="*/ 1 w 210"/>
                <a:gd name="T9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355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209" y="355"/>
                    <a:pt x="209" y="355"/>
                    <a:pt x="209" y="355"/>
                  </a:cubicBezTo>
                  <a:cubicBezTo>
                    <a:pt x="209" y="355"/>
                    <a:pt x="210" y="354"/>
                    <a:pt x="210" y="354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2" name="Freeform 28"/>
            <p:cNvSpPr>
              <a:spLocks/>
            </p:cNvSpPr>
            <p:nvPr/>
          </p:nvSpPr>
          <p:spPr bwMode="auto">
            <a:xfrm>
              <a:off x="54685" y="-1856099"/>
              <a:ext cx="52388" cy="1985963"/>
            </a:xfrm>
            <a:custGeom>
              <a:avLst/>
              <a:gdLst>
                <a:gd name="T0" fmla="*/ 1 w 14"/>
                <a:gd name="T1" fmla="*/ 0 h 528"/>
                <a:gd name="T2" fmla="*/ 0 w 14"/>
                <a:gd name="T3" fmla="*/ 1 h 528"/>
                <a:gd name="T4" fmla="*/ 12 w 14"/>
                <a:gd name="T5" fmla="*/ 528 h 528"/>
                <a:gd name="T6" fmla="*/ 14 w 14"/>
                <a:gd name="T7" fmla="*/ 528 h 528"/>
                <a:gd name="T8" fmla="*/ 1 w 14"/>
                <a:gd name="T9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28">
                  <a:moveTo>
                    <a:pt x="1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12" y="528"/>
                    <a:pt x="12" y="528"/>
                    <a:pt x="12" y="528"/>
                  </a:cubicBezTo>
                  <a:cubicBezTo>
                    <a:pt x="13" y="528"/>
                    <a:pt x="13" y="528"/>
                    <a:pt x="14" y="528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3" name="Freeform 29"/>
            <p:cNvSpPr>
              <a:spLocks/>
            </p:cNvSpPr>
            <p:nvPr/>
          </p:nvSpPr>
          <p:spPr bwMode="auto">
            <a:xfrm>
              <a:off x="-558090" y="-1848161"/>
              <a:ext cx="590550" cy="1409700"/>
            </a:xfrm>
            <a:custGeom>
              <a:avLst/>
              <a:gdLst>
                <a:gd name="T0" fmla="*/ 0 w 157"/>
                <a:gd name="T1" fmla="*/ 375 h 375"/>
                <a:gd name="T2" fmla="*/ 1 w 157"/>
                <a:gd name="T3" fmla="*/ 375 h 375"/>
                <a:gd name="T4" fmla="*/ 157 w 157"/>
                <a:gd name="T5" fmla="*/ 0 h 375"/>
                <a:gd name="T6" fmla="*/ 156 w 157"/>
                <a:gd name="T7" fmla="*/ 0 h 375"/>
                <a:gd name="T8" fmla="*/ 0 w 157"/>
                <a:gd name="T9" fmla="*/ 375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375">
                  <a:moveTo>
                    <a:pt x="0" y="375"/>
                  </a:moveTo>
                  <a:cubicBezTo>
                    <a:pt x="0" y="375"/>
                    <a:pt x="1" y="375"/>
                    <a:pt x="1" y="375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7" y="0"/>
                    <a:pt x="157" y="0"/>
                    <a:pt x="156" y="0"/>
                  </a:cubicBezTo>
                  <a:lnTo>
                    <a:pt x="0" y="37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4" name="Freeform 30"/>
            <p:cNvSpPr>
              <a:spLocks/>
            </p:cNvSpPr>
            <p:nvPr/>
          </p:nvSpPr>
          <p:spPr bwMode="auto">
            <a:xfrm>
              <a:off x="-1831265" y="-867086"/>
              <a:ext cx="1223963" cy="450850"/>
            </a:xfrm>
            <a:custGeom>
              <a:avLst/>
              <a:gdLst>
                <a:gd name="T0" fmla="*/ 0 w 326"/>
                <a:gd name="T1" fmla="*/ 0 h 120"/>
                <a:gd name="T2" fmla="*/ 0 w 326"/>
                <a:gd name="T3" fmla="*/ 1 h 120"/>
                <a:gd name="T4" fmla="*/ 325 w 326"/>
                <a:gd name="T5" fmla="*/ 120 h 120"/>
                <a:gd name="T6" fmla="*/ 326 w 326"/>
                <a:gd name="T7" fmla="*/ 118 h 120"/>
                <a:gd name="T8" fmla="*/ 0 w 326"/>
                <a:gd name="T9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6" h="120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325" y="120"/>
                    <a:pt x="325" y="120"/>
                    <a:pt x="325" y="120"/>
                  </a:cubicBezTo>
                  <a:cubicBezTo>
                    <a:pt x="325" y="119"/>
                    <a:pt x="326" y="119"/>
                    <a:pt x="326" y="118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5" name="Freeform 31"/>
            <p:cNvSpPr>
              <a:spLocks/>
            </p:cNvSpPr>
            <p:nvPr/>
          </p:nvSpPr>
          <p:spPr bwMode="auto">
            <a:xfrm>
              <a:off x="2086685" y="47314"/>
              <a:ext cx="1236663" cy="1090613"/>
            </a:xfrm>
            <a:custGeom>
              <a:avLst/>
              <a:gdLst>
                <a:gd name="T0" fmla="*/ 0 w 329"/>
                <a:gd name="T1" fmla="*/ 0 h 290"/>
                <a:gd name="T2" fmla="*/ 0 w 329"/>
                <a:gd name="T3" fmla="*/ 2 h 290"/>
                <a:gd name="T4" fmla="*/ 328 w 329"/>
                <a:gd name="T5" fmla="*/ 290 h 290"/>
                <a:gd name="T6" fmla="*/ 329 w 329"/>
                <a:gd name="T7" fmla="*/ 290 h 290"/>
                <a:gd name="T8" fmla="*/ 0 w 329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" h="290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328" y="290"/>
                    <a:pt x="328" y="290"/>
                    <a:pt x="328" y="290"/>
                  </a:cubicBezTo>
                  <a:cubicBezTo>
                    <a:pt x="328" y="290"/>
                    <a:pt x="328" y="290"/>
                    <a:pt x="329" y="29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6" name="Freeform 32"/>
            <p:cNvSpPr>
              <a:spLocks/>
            </p:cNvSpPr>
            <p:nvPr/>
          </p:nvSpPr>
          <p:spPr bwMode="auto">
            <a:xfrm>
              <a:off x="3364622" y="506101"/>
              <a:ext cx="498475" cy="631825"/>
            </a:xfrm>
            <a:custGeom>
              <a:avLst/>
              <a:gdLst>
                <a:gd name="T0" fmla="*/ 132 w 133"/>
                <a:gd name="T1" fmla="*/ 0 h 168"/>
                <a:gd name="T2" fmla="*/ 0 w 133"/>
                <a:gd name="T3" fmla="*/ 167 h 168"/>
                <a:gd name="T4" fmla="*/ 1 w 133"/>
                <a:gd name="T5" fmla="*/ 168 h 168"/>
                <a:gd name="T6" fmla="*/ 133 w 133"/>
                <a:gd name="T7" fmla="*/ 2 h 168"/>
                <a:gd name="T8" fmla="*/ 132 w 133"/>
                <a:gd name="T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168">
                  <a:moveTo>
                    <a:pt x="132" y="0"/>
                  </a:moveTo>
                  <a:cubicBezTo>
                    <a:pt x="0" y="167"/>
                    <a:pt x="0" y="167"/>
                    <a:pt x="0" y="167"/>
                  </a:cubicBezTo>
                  <a:cubicBezTo>
                    <a:pt x="0" y="167"/>
                    <a:pt x="1" y="167"/>
                    <a:pt x="1" y="168"/>
                  </a:cubicBezTo>
                  <a:cubicBezTo>
                    <a:pt x="133" y="2"/>
                    <a:pt x="133" y="2"/>
                    <a:pt x="133" y="2"/>
                  </a:cubicBezTo>
                  <a:cubicBezTo>
                    <a:pt x="133" y="1"/>
                    <a:pt x="132" y="1"/>
                    <a:pt x="1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7" name="Freeform 33"/>
            <p:cNvSpPr>
              <a:spLocks/>
            </p:cNvSpPr>
            <p:nvPr/>
          </p:nvSpPr>
          <p:spPr bwMode="auto">
            <a:xfrm>
              <a:off x="527760" y="1618939"/>
              <a:ext cx="382588" cy="439738"/>
            </a:xfrm>
            <a:custGeom>
              <a:avLst/>
              <a:gdLst>
                <a:gd name="T0" fmla="*/ 101 w 102"/>
                <a:gd name="T1" fmla="*/ 0 h 117"/>
                <a:gd name="T2" fmla="*/ 0 w 102"/>
                <a:gd name="T3" fmla="*/ 116 h 117"/>
                <a:gd name="T4" fmla="*/ 1 w 102"/>
                <a:gd name="T5" fmla="*/ 117 h 117"/>
                <a:gd name="T6" fmla="*/ 102 w 102"/>
                <a:gd name="T7" fmla="*/ 0 h 117"/>
                <a:gd name="T8" fmla="*/ 102 w 102"/>
                <a:gd name="T9" fmla="*/ 0 h 117"/>
                <a:gd name="T10" fmla="*/ 101 w 102"/>
                <a:gd name="T11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" h="117">
                  <a:moveTo>
                    <a:pt x="101" y="0"/>
                  </a:moveTo>
                  <a:cubicBezTo>
                    <a:pt x="0" y="116"/>
                    <a:pt x="0" y="116"/>
                    <a:pt x="0" y="116"/>
                  </a:cubicBezTo>
                  <a:cubicBezTo>
                    <a:pt x="0" y="116"/>
                    <a:pt x="1" y="117"/>
                    <a:pt x="1" y="117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2" y="0"/>
                    <a:pt x="101" y="0"/>
                    <a:pt x="1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8" name="Freeform 34"/>
            <p:cNvSpPr>
              <a:spLocks/>
            </p:cNvSpPr>
            <p:nvPr/>
          </p:nvSpPr>
          <p:spPr bwMode="auto">
            <a:xfrm>
              <a:off x="-1924928" y="-927411"/>
              <a:ext cx="96838" cy="101600"/>
            </a:xfrm>
            <a:custGeom>
              <a:avLst/>
              <a:gdLst>
                <a:gd name="T0" fmla="*/ 21 w 26"/>
                <a:gd name="T1" fmla="*/ 4 h 27"/>
                <a:gd name="T2" fmla="*/ 4 w 26"/>
                <a:gd name="T3" fmla="*/ 6 h 27"/>
                <a:gd name="T4" fmla="*/ 6 w 26"/>
                <a:gd name="T5" fmla="*/ 23 h 27"/>
                <a:gd name="T6" fmla="*/ 23 w 26"/>
                <a:gd name="T7" fmla="*/ 21 h 27"/>
                <a:gd name="T8" fmla="*/ 25 w 26"/>
                <a:gd name="T9" fmla="*/ 17 h 27"/>
                <a:gd name="T10" fmla="*/ 25 w 26"/>
                <a:gd name="T11" fmla="*/ 16 h 27"/>
                <a:gd name="T12" fmla="*/ 21 w 26"/>
                <a:gd name="T13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7">
                  <a:moveTo>
                    <a:pt x="21" y="4"/>
                  </a:moveTo>
                  <a:cubicBezTo>
                    <a:pt x="16" y="0"/>
                    <a:pt x="8" y="1"/>
                    <a:pt x="4" y="6"/>
                  </a:cubicBezTo>
                  <a:cubicBezTo>
                    <a:pt x="0" y="11"/>
                    <a:pt x="1" y="19"/>
                    <a:pt x="6" y="23"/>
                  </a:cubicBezTo>
                  <a:cubicBezTo>
                    <a:pt x="11" y="27"/>
                    <a:pt x="19" y="26"/>
                    <a:pt x="23" y="21"/>
                  </a:cubicBezTo>
                  <a:cubicBezTo>
                    <a:pt x="24" y="20"/>
                    <a:pt x="25" y="18"/>
                    <a:pt x="25" y="17"/>
                  </a:cubicBezTo>
                  <a:cubicBezTo>
                    <a:pt x="25" y="17"/>
                    <a:pt x="25" y="16"/>
                    <a:pt x="25" y="16"/>
                  </a:cubicBezTo>
                  <a:cubicBezTo>
                    <a:pt x="26" y="12"/>
                    <a:pt x="25" y="7"/>
                    <a:pt x="21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9" name="Freeform 35"/>
            <p:cNvSpPr>
              <a:spLocks/>
            </p:cNvSpPr>
            <p:nvPr/>
          </p:nvSpPr>
          <p:spPr bwMode="auto">
            <a:xfrm>
              <a:off x="-618415" y="-446399"/>
              <a:ext cx="98425" cy="101600"/>
            </a:xfrm>
            <a:custGeom>
              <a:avLst/>
              <a:gdLst>
                <a:gd name="T0" fmla="*/ 3 w 26"/>
                <a:gd name="T1" fmla="*/ 6 h 27"/>
                <a:gd name="T2" fmla="*/ 3 w 26"/>
                <a:gd name="T3" fmla="*/ 6 h 27"/>
                <a:gd name="T4" fmla="*/ 2 w 26"/>
                <a:gd name="T5" fmla="*/ 8 h 27"/>
                <a:gd name="T6" fmla="*/ 5 w 26"/>
                <a:gd name="T7" fmla="*/ 23 h 27"/>
                <a:gd name="T8" fmla="*/ 22 w 26"/>
                <a:gd name="T9" fmla="*/ 21 h 27"/>
                <a:gd name="T10" fmla="*/ 20 w 26"/>
                <a:gd name="T11" fmla="*/ 4 h 27"/>
                <a:gd name="T12" fmla="*/ 17 w 26"/>
                <a:gd name="T13" fmla="*/ 2 h 27"/>
                <a:gd name="T14" fmla="*/ 16 w 26"/>
                <a:gd name="T15" fmla="*/ 2 h 27"/>
                <a:gd name="T16" fmla="*/ 3 w 26"/>
                <a:gd name="T17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7"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2" y="7"/>
                    <a:pt x="2" y="8"/>
                  </a:cubicBezTo>
                  <a:cubicBezTo>
                    <a:pt x="0" y="13"/>
                    <a:pt x="1" y="19"/>
                    <a:pt x="5" y="23"/>
                  </a:cubicBezTo>
                  <a:cubicBezTo>
                    <a:pt x="11" y="27"/>
                    <a:pt x="18" y="26"/>
                    <a:pt x="22" y="21"/>
                  </a:cubicBezTo>
                  <a:cubicBezTo>
                    <a:pt x="26" y="16"/>
                    <a:pt x="25" y="8"/>
                    <a:pt x="20" y="4"/>
                  </a:cubicBezTo>
                  <a:cubicBezTo>
                    <a:pt x="19" y="3"/>
                    <a:pt x="18" y="3"/>
                    <a:pt x="17" y="2"/>
                  </a:cubicBezTo>
                  <a:cubicBezTo>
                    <a:pt x="17" y="2"/>
                    <a:pt x="16" y="2"/>
                    <a:pt x="16" y="2"/>
                  </a:cubicBezTo>
                  <a:cubicBezTo>
                    <a:pt x="11" y="0"/>
                    <a:pt x="6" y="2"/>
                    <a:pt x="3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0" name="Freeform 36"/>
            <p:cNvSpPr>
              <a:spLocks/>
            </p:cNvSpPr>
            <p:nvPr/>
          </p:nvSpPr>
          <p:spPr bwMode="auto">
            <a:xfrm>
              <a:off x="-16753" y="-1943412"/>
              <a:ext cx="101600" cy="95250"/>
            </a:xfrm>
            <a:custGeom>
              <a:avLst/>
              <a:gdLst>
                <a:gd name="T0" fmla="*/ 23 w 27"/>
                <a:gd name="T1" fmla="*/ 21 h 25"/>
                <a:gd name="T2" fmla="*/ 21 w 27"/>
                <a:gd name="T3" fmla="*/ 4 h 25"/>
                <a:gd name="T4" fmla="*/ 5 w 27"/>
                <a:gd name="T5" fmla="*/ 6 h 25"/>
                <a:gd name="T6" fmla="*/ 6 w 27"/>
                <a:gd name="T7" fmla="*/ 23 h 25"/>
                <a:gd name="T8" fmla="*/ 12 w 27"/>
                <a:gd name="T9" fmla="*/ 25 h 25"/>
                <a:gd name="T10" fmla="*/ 13 w 27"/>
                <a:gd name="T11" fmla="*/ 25 h 25"/>
                <a:gd name="T12" fmla="*/ 19 w 27"/>
                <a:gd name="T13" fmla="*/ 24 h 25"/>
                <a:gd name="T14" fmla="*/ 20 w 27"/>
                <a:gd name="T15" fmla="*/ 23 h 25"/>
                <a:gd name="T16" fmla="*/ 23 w 27"/>
                <a:gd name="T17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5">
                  <a:moveTo>
                    <a:pt x="23" y="21"/>
                  </a:moveTo>
                  <a:cubicBezTo>
                    <a:pt x="27" y="15"/>
                    <a:pt x="27" y="8"/>
                    <a:pt x="21" y="4"/>
                  </a:cubicBezTo>
                  <a:cubicBezTo>
                    <a:pt x="16" y="0"/>
                    <a:pt x="9" y="0"/>
                    <a:pt x="5" y="6"/>
                  </a:cubicBezTo>
                  <a:cubicBezTo>
                    <a:pt x="0" y="11"/>
                    <a:pt x="1" y="18"/>
                    <a:pt x="6" y="23"/>
                  </a:cubicBezTo>
                  <a:cubicBezTo>
                    <a:pt x="8" y="24"/>
                    <a:pt x="10" y="25"/>
                    <a:pt x="12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5" y="25"/>
                    <a:pt x="17" y="25"/>
                    <a:pt x="19" y="24"/>
                  </a:cubicBezTo>
                  <a:cubicBezTo>
                    <a:pt x="19" y="24"/>
                    <a:pt x="20" y="24"/>
                    <a:pt x="20" y="23"/>
                  </a:cubicBezTo>
                  <a:cubicBezTo>
                    <a:pt x="21" y="23"/>
                    <a:pt x="22" y="22"/>
                    <a:pt x="23" y="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1" name="Freeform 37"/>
            <p:cNvSpPr>
              <a:spLocks/>
            </p:cNvSpPr>
            <p:nvPr/>
          </p:nvSpPr>
          <p:spPr bwMode="auto">
            <a:xfrm>
              <a:off x="65797" y="125101"/>
              <a:ext cx="93663" cy="95250"/>
            </a:xfrm>
            <a:custGeom>
              <a:avLst/>
              <a:gdLst>
                <a:gd name="T0" fmla="*/ 23 w 25"/>
                <a:gd name="T1" fmla="*/ 20 h 25"/>
                <a:gd name="T2" fmla="*/ 25 w 25"/>
                <a:gd name="T3" fmla="*/ 11 h 25"/>
                <a:gd name="T4" fmla="*/ 25 w 25"/>
                <a:gd name="T5" fmla="*/ 10 h 25"/>
                <a:gd name="T6" fmla="*/ 21 w 25"/>
                <a:gd name="T7" fmla="*/ 3 h 25"/>
                <a:gd name="T8" fmla="*/ 11 w 25"/>
                <a:gd name="T9" fmla="*/ 1 h 25"/>
                <a:gd name="T10" fmla="*/ 9 w 25"/>
                <a:gd name="T11" fmla="*/ 1 h 25"/>
                <a:gd name="T12" fmla="*/ 4 w 25"/>
                <a:gd name="T13" fmla="*/ 5 h 25"/>
                <a:gd name="T14" fmla="*/ 6 w 25"/>
                <a:gd name="T15" fmla="*/ 22 h 25"/>
                <a:gd name="T16" fmla="*/ 17 w 25"/>
                <a:gd name="T17" fmla="*/ 24 h 25"/>
                <a:gd name="T18" fmla="*/ 18 w 25"/>
                <a:gd name="T19" fmla="*/ 23 h 25"/>
                <a:gd name="T20" fmla="*/ 23 w 25"/>
                <a:gd name="T21" fmla="*/ 2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25">
                  <a:moveTo>
                    <a:pt x="23" y="20"/>
                  </a:moveTo>
                  <a:cubicBezTo>
                    <a:pt x="25" y="17"/>
                    <a:pt x="25" y="14"/>
                    <a:pt x="25" y="11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4" y="7"/>
                    <a:pt x="23" y="5"/>
                    <a:pt x="21" y="3"/>
                  </a:cubicBezTo>
                  <a:cubicBezTo>
                    <a:pt x="18" y="1"/>
                    <a:pt x="14" y="0"/>
                    <a:pt x="11" y="1"/>
                  </a:cubicBezTo>
                  <a:cubicBezTo>
                    <a:pt x="10" y="1"/>
                    <a:pt x="10" y="1"/>
                    <a:pt x="9" y="1"/>
                  </a:cubicBezTo>
                  <a:cubicBezTo>
                    <a:pt x="7" y="2"/>
                    <a:pt x="5" y="3"/>
                    <a:pt x="4" y="5"/>
                  </a:cubicBezTo>
                  <a:cubicBezTo>
                    <a:pt x="0" y="10"/>
                    <a:pt x="0" y="18"/>
                    <a:pt x="6" y="22"/>
                  </a:cubicBezTo>
                  <a:cubicBezTo>
                    <a:pt x="9" y="24"/>
                    <a:pt x="13" y="25"/>
                    <a:pt x="17" y="24"/>
                  </a:cubicBezTo>
                  <a:cubicBezTo>
                    <a:pt x="17" y="24"/>
                    <a:pt x="18" y="23"/>
                    <a:pt x="18" y="23"/>
                  </a:cubicBezTo>
                  <a:cubicBezTo>
                    <a:pt x="20" y="22"/>
                    <a:pt x="21" y="21"/>
                    <a:pt x="23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2" name="Freeform 38"/>
            <p:cNvSpPr>
              <a:spLocks/>
            </p:cNvSpPr>
            <p:nvPr/>
          </p:nvSpPr>
          <p:spPr bwMode="auto">
            <a:xfrm>
              <a:off x="888122" y="1536389"/>
              <a:ext cx="101600" cy="98425"/>
            </a:xfrm>
            <a:custGeom>
              <a:avLst/>
              <a:gdLst>
                <a:gd name="T0" fmla="*/ 20 w 27"/>
                <a:gd name="T1" fmla="*/ 3 h 26"/>
                <a:gd name="T2" fmla="*/ 8 w 27"/>
                <a:gd name="T3" fmla="*/ 2 h 26"/>
                <a:gd name="T4" fmla="*/ 7 w 27"/>
                <a:gd name="T5" fmla="*/ 3 h 26"/>
                <a:gd name="T6" fmla="*/ 4 w 27"/>
                <a:gd name="T7" fmla="*/ 5 h 26"/>
                <a:gd name="T8" fmla="*/ 5 w 27"/>
                <a:gd name="T9" fmla="*/ 22 h 26"/>
                <a:gd name="T10" fmla="*/ 6 w 27"/>
                <a:gd name="T11" fmla="*/ 22 h 26"/>
                <a:gd name="T12" fmla="*/ 6 w 27"/>
                <a:gd name="T13" fmla="*/ 22 h 26"/>
                <a:gd name="T14" fmla="*/ 23 w 27"/>
                <a:gd name="T15" fmla="*/ 20 h 26"/>
                <a:gd name="T16" fmla="*/ 21 w 27"/>
                <a:gd name="T17" fmla="*/ 4 h 26"/>
                <a:gd name="T18" fmla="*/ 21 w 27"/>
                <a:gd name="T19" fmla="*/ 3 h 26"/>
                <a:gd name="T20" fmla="*/ 20 w 27"/>
                <a:gd name="T21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26">
                  <a:moveTo>
                    <a:pt x="20" y="3"/>
                  </a:moveTo>
                  <a:cubicBezTo>
                    <a:pt x="16" y="0"/>
                    <a:pt x="12" y="0"/>
                    <a:pt x="8" y="2"/>
                  </a:cubicBezTo>
                  <a:cubicBezTo>
                    <a:pt x="8" y="2"/>
                    <a:pt x="7" y="3"/>
                    <a:pt x="7" y="3"/>
                  </a:cubicBezTo>
                  <a:cubicBezTo>
                    <a:pt x="6" y="4"/>
                    <a:pt x="5" y="4"/>
                    <a:pt x="4" y="5"/>
                  </a:cubicBezTo>
                  <a:cubicBezTo>
                    <a:pt x="0" y="10"/>
                    <a:pt x="1" y="17"/>
                    <a:pt x="5" y="22"/>
                  </a:cubicBezTo>
                  <a:cubicBezTo>
                    <a:pt x="5" y="22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11" y="26"/>
                    <a:pt x="19" y="26"/>
                    <a:pt x="23" y="20"/>
                  </a:cubicBezTo>
                  <a:cubicBezTo>
                    <a:pt x="27" y="15"/>
                    <a:pt x="26" y="8"/>
                    <a:pt x="21" y="4"/>
                  </a:cubicBezTo>
                  <a:cubicBezTo>
                    <a:pt x="21" y="4"/>
                    <a:pt x="21" y="4"/>
                    <a:pt x="21" y="3"/>
                  </a:cubicBezTo>
                  <a:cubicBezTo>
                    <a:pt x="21" y="3"/>
                    <a:pt x="20" y="3"/>
                    <a:pt x="20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3" name="Freeform 39"/>
            <p:cNvSpPr>
              <a:spLocks/>
            </p:cNvSpPr>
            <p:nvPr/>
          </p:nvSpPr>
          <p:spPr bwMode="auto">
            <a:xfrm>
              <a:off x="445210" y="2033276"/>
              <a:ext cx="98425" cy="104775"/>
            </a:xfrm>
            <a:custGeom>
              <a:avLst/>
              <a:gdLst>
                <a:gd name="T0" fmla="*/ 21 w 26"/>
                <a:gd name="T1" fmla="*/ 5 h 28"/>
                <a:gd name="T2" fmla="*/ 4 w 26"/>
                <a:gd name="T3" fmla="*/ 6 h 28"/>
                <a:gd name="T4" fmla="*/ 6 w 26"/>
                <a:gd name="T5" fmla="*/ 23 h 28"/>
                <a:gd name="T6" fmla="*/ 23 w 26"/>
                <a:gd name="T7" fmla="*/ 21 h 28"/>
                <a:gd name="T8" fmla="*/ 23 w 26"/>
                <a:gd name="T9" fmla="*/ 7 h 28"/>
                <a:gd name="T10" fmla="*/ 22 w 26"/>
                <a:gd name="T11" fmla="*/ 6 h 28"/>
                <a:gd name="T12" fmla="*/ 21 w 26"/>
                <a:gd name="T13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8">
                  <a:moveTo>
                    <a:pt x="21" y="5"/>
                  </a:moveTo>
                  <a:cubicBezTo>
                    <a:pt x="15" y="0"/>
                    <a:pt x="8" y="1"/>
                    <a:pt x="4" y="6"/>
                  </a:cubicBezTo>
                  <a:cubicBezTo>
                    <a:pt x="0" y="12"/>
                    <a:pt x="0" y="19"/>
                    <a:pt x="6" y="23"/>
                  </a:cubicBezTo>
                  <a:cubicBezTo>
                    <a:pt x="11" y="28"/>
                    <a:pt x="18" y="27"/>
                    <a:pt x="23" y="21"/>
                  </a:cubicBezTo>
                  <a:cubicBezTo>
                    <a:pt x="26" y="17"/>
                    <a:pt x="26" y="11"/>
                    <a:pt x="23" y="7"/>
                  </a:cubicBezTo>
                  <a:cubicBezTo>
                    <a:pt x="23" y="7"/>
                    <a:pt x="22" y="6"/>
                    <a:pt x="22" y="6"/>
                  </a:cubicBezTo>
                  <a:cubicBezTo>
                    <a:pt x="22" y="5"/>
                    <a:pt x="21" y="5"/>
                    <a:pt x="21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4" name="Freeform 40"/>
            <p:cNvSpPr>
              <a:spLocks/>
            </p:cNvSpPr>
            <p:nvPr/>
          </p:nvSpPr>
          <p:spPr bwMode="auto">
            <a:xfrm>
              <a:off x="2000960" y="-17774"/>
              <a:ext cx="93663" cy="101600"/>
            </a:xfrm>
            <a:custGeom>
              <a:avLst/>
              <a:gdLst>
                <a:gd name="T0" fmla="*/ 19 w 25"/>
                <a:gd name="T1" fmla="*/ 4 h 27"/>
                <a:gd name="T2" fmla="*/ 2 w 25"/>
                <a:gd name="T3" fmla="*/ 6 h 27"/>
                <a:gd name="T4" fmla="*/ 0 w 25"/>
                <a:gd name="T5" fmla="*/ 12 h 27"/>
                <a:gd name="T6" fmla="*/ 0 w 25"/>
                <a:gd name="T7" fmla="*/ 13 h 27"/>
                <a:gd name="T8" fmla="*/ 4 w 25"/>
                <a:gd name="T9" fmla="*/ 23 h 27"/>
                <a:gd name="T10" fmla="*/ 6 w 25"/>
                <a:gd name="T11" fmla="*/ 24 h 27"/>
                <a:gd name="T12" fmla="*/ 7 w 25"/>
                <a:gd name="T13" fmla="*/ 25 h 27"/>
                <a:gd name="T14" fmla="*/ 21 w 25"/>
                <a:gd name="T15" fmla="*/ 21 h 27"/>
                <a:gd name="T16" fmla="*/ 23 w 25"/>
                <a:gd name="T17" fmla="*/ 19 h 27"/>
                <a:gd name="T18" fmla="*/ 23 w 25"/>
                <a:gd name="T19" fmla="*/ 17 h 27"/>
                <a:gd name="T20" fmla="*/ 19 w 25"/>
                <a:gd name="T21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27">
                  <a:moveTo>
                    <a:pt x="19" y="4"/>
                  </a:moveTo>
                  <a:cubicBezTo>
                    <a:pt x="14" y="0"/>
                    <a:pt x="7" y="1"/>
                    <a:pt x="2" y="6"/>
                  </a:cubicBezTo>
                  <a:cubicBezTo>
                    <a:pt x="1" y="8"/>
                    <a:pt x="0" y="10"/>
                    <a:pt x="0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7"/>
                    <a:pt x="1" y="21"/>
                    <a:pt x="4" y="23"/>
                  </a:cubicBezTo>
                  <a:cubicBezTo>
                    <a:pt x="5" y="24"/>
                    <a:pt x="6" y="24"/>
                    <a:pt x="6" y="24"/>
                  </a:cubicBezTo>
                  <a:cubicBezTo>
                    <a:pt x="7" y="24"/>
                    <a:pt x="7" y="25"/>
                    <a:pt x="7" y="25"/>
                  </a:cubicBezTo>
                  <a:cubicBezTo>
                    <a:pt x="12" y="27"/>
                    <a:pt x="18" y="25"/>
                    <a:pt x="21" y="21"/>
                  </a:cubicBezTo>
                  <a:cubicBezTo>
                    <a:pt x="22" y="20"/>
                    <a:pt x="22" y="19"/>
                    <a:pt x="23" y="19"/>
                  </a:cubicBezTo>
                  <a:cubicBezTo>
                    <a:pt x="23" y="18"/>
                    <a:pt x="23" y="18"/>
                    <a:pt x="23" y="17"/>
                  </a:cubicBezTo>
                  <a:cubicBezTo>
                    <a:pt x="25" y="13"/>
                    <a:pt x="23" y="7"/>
                    <a:pt x="19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5" name="Freeform 41"/>
            <p:cNvSpPr>
              <a:spLocks/>
            </p:cNvSpPr>
            <p:nvPr/>
          </p:nvSpPr>
          <p:spPr bwMode="auto">
            <a:xfrm>
              <a:off x="3293185" y="1126814"/>
              <a:ext cx="101600" cy="96838"/>
            </a:xfrm>
            <a:custGeom>
              <a:avLst/>
              <a:gdLst>
                <a:gd name="T0" fmla="*/ 8 w 27"/>
                <a:gd name="T1" fmla="*/ 3 h 26"/>
                <a:gd name="T2" fmla="*/ 7 w 27"/>
                <a:gd name="T3" fmla="*/ 3 h 26"/>
                <a:gd name="T4" fmla="*/ 4 w 27"/>
                <a:gd name="T5" fmla="*/ 5 h 26"/>
                <a:gd name="T6" fmla="*/ 6 w 27"/>
                <a:gd name="T7" fmla="*/ 22 h 26"/>
                <a:gd name="T8" fmla="*/ 23 w 27"/>
                <a:gd name="T9" fmla="*/ 20 h 26"/>
                <a:gd name="T10" fmla="*/ 21 w 27"/>
                <a:gd name="T11" fmla="*/ 3 h 26"/>
                <a:gd name="T12" fmla="*/ 20 w 27"/>
                <a:gd name="T13" fmla="*/ 3 h 26"/>
                <a:gd name="T14" fmla="*/ 19 w 27"/>
                <a:gd name="T15" fmla="*/ 2 h 26"/>
                <a:gd name="T16" fmla="*/ 8 w 27"/>
                <a:gd name="T1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6">
                  <a:moveTo>
                    <a:pt x="8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6" y="4"/>
                    <a:pt x="5" y="5"/>
                    <a:pt x="4" y="5"/>
                  </a:cubicBezTo>
                  <a:cubicBezTo>
                    <a:pt x="0" y="11"/>
                    <a:pt x="1" y="18"/>
                    <a:pt x="6" y="22"/>
                  </a:cubicBezTo>
                  <a:cubicBezTo>
                    <a:pt x="12" y="26"/>
                    <a:pt x="19" y="26"/>
                    <a:pt x="23" y="20"/>
                  </a:cubicBezTo>
                  <a:cubicBezTo>
                    <a:pt x="27" y="15"/>
                    <a:pt x="27" y="8"/>
                    <a:pt x="21" y="3"/>
                  </a:cubicBezTo>
                  <a:cubicBezTo>
                    <a:pt x="21" y="3"/>
                    <a:pt x="20" y="3"/>
                    <a:pt x="20" y="3"/>
                  </a:cubicBezTo>
                  <a:cubicBezTo>
                    <a:pt x="20" y="2"/>
                    <a:pt x="19" y="2"/>
                    <a:pt x="19" y="2"/>
                  </a:cubicBezTo>
                  <a:cubicBezTo>
                    <a:pt x="15" y="0"/>
                    <a:pt x="11" y="1"/>
                    <a:pt x="8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6" name="Freeform 42"/>
            <p:cNvSpPr>
              <a:spLocks/>
            </p:cNvSpPr>
            <p:nvPr/>
          </p:nvSpPr>
          <p:spPr bwMode="auto">
            <a:xfrm>
              <a:off x="3851985" y="434664"/>
              <a:ext cx="98425" cy="101600"/>
            </a:xfrm>
            <a:custGeom>
              <a:avLst/>
              <a:gdLst>
                <a:gd name="T0" fmla="*/ 5 w 26"/>
                <a:gd name="T1" fmla="*/ 23 h 27"/>
                <a:gd name="T2" fmla="*/ 22 w 26"/>
                <a:gd name="T3" fmla="*/ 21 h 27"/>
                <a:gd name="T4" fmla="*/ 20 w 26"/>
                <a:gd name="T5" fmla="*/ 4 h 27"/>
                <a:gd name="T6" fmla="*/ 3 w 26"/>
                <a:gd name="T7" fmla="*/ 6 h 27"/>
                <a:gd name="T8" fmla="*/ 2 w 26"/>
                <a:gd name="T9" fmla="*/ 19 h 27"/>
                <a:gd name="T10" fmla="*/ 3 w 26"/>
                <a:gd name="T11" fmla="*/ 21 h 27"/>
                <a:gd name="T12" fmla="*/ 5 w 26"/>
                <a:gd name="T13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7">
                  <a:moveTo>
                    <a:pt x="5" y="23"/>
                  </a:moveTo>
                  <a:cubicBezTo>
                    <a:pt x="10" y="27"/>
                    <a:pt x="18" y="27"/>
                    <a:pt x="22" y="21"/>
                  </a:cubicBezTo>
                  <a:cubicBezTo>
                    <a:pt x="26" y="16"/>
                    <a:pt x="25" y="9"/>
                    <a:pt x="20" y="4"/>
                  </a:cubicBezTo>
                  <a:cubicBezTo>
                    <a:pt x="15" y="0"/>
                    <a:pt x="7" y="1"/>
                    <a:pt x="3" y="6"/>
                  </a:cubicBezTo>
                  <a:cubicBezTo>
                    <a:pt x="0" y="10"/>
                    <a:pt x="0" y="15"/>
                    <a:pt x="2" y="19"/>
                  </a:cubicBezTo>
                  <a:cubicBezTo>
                    <a:pt x="2" y="20"/>
                    <a:pt x="3" y="20"/>
                    <a:pt x="3" y="21"/>
                  </a:cubicBezTo>
                  <a:cubicBezTo>
                    <a:pt x="3" y="22"/>
                    <a:pt x="4" y="22"/>
                    <a:pt x="5" y="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481001" y="3694344"/>
            <a:ext cx="26725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E11E4F"/>
                </a:solidFill>
                <a:latin typeface="EuropeC"/>
                <a:cs typeface="EuropeC"/>
              </a:rPr>
              <a:t>ВАШИ НОВОСТИ СТАНУТ </a:t>
            </a:r>
            <a:endParaRPr lang="ru-RU" b="1" dirty="0" smtClean="0">
              <a:solidFill>
                <a:srgbClr val="E11E4F"/>
              </a:solidFill>
              <a:latin typeface="EuropeC"/>
              <a:cs typeface="EuropeC"/>
            </a:endParaRPr>
          </a:p>
          <a:p>
            <a:pPr algn="ctr"/>
            <a:r>
              <a:rPr lang="ru-RU" b="1" dirty="0" smtClean="0">
                <a:solidFill>
                  <a:srgbClr val="E11E4F"/>
                </a:solidFill>
                <a:latin typeface="EuropeC"/>
                <a:cs typeface="EuropeC"/>
              </a:rPr>
              <a:t>МУЛЬТИЯЗЫЧНЫМ</a:t>
            </a:r>
            <a:endParaRPr lang="id-ID" b="1" dirty="0">
              <a:solidFill>
                <a:srgbClr val="E11E4F"/>
              </a:solidFill>
            </a:endParaRPr>
          </a:p>
        </p:txBody>
      </p:sp>
      <p:sp>
        <p:nvSpPr>
          <p:cNvPr id="134" name="Freeform 33"/>
          <p:cNvSpPr>
            <a:spLocks/>
          </p:cNvSpPr>
          <p:nvPr/>
        </p:nvSpPr>
        <p:spPr bwMode="auto">
          <a:xfrm rot="205343" flipH="1">
            <a:off x="5900555" y="602908"/>
            <a:ext cx="790503" cy="656201"/>
          </a:xfrm>
          <a:custGeom>
            <a:avLst/>
            <a:gdLst>
              <a:gd name="T0" fmla="*/ 167 w 196"/>
              <a:gd name="T1" fmla="*/ 142 h 163"/>
              <a:gd name="T2" fmla="*/ 170 w 196"/>
              <a:gd name="T3" fmla="*/ 48 h 163"/>
              <a:gd name="T4" fmla="*/ 167 w 196"/>
              <a:gd name="T5" fmla="*/ 57 h 163"/>
              <a:gd name="T6" fmla="*/ 75 w 196"/>
              <a:gd name="T7" fmla="*/ 3 h 163"/>
              <a:gd name="T8" fmla="*/ 0 w 196"/>
              <a:gd name="T9" fmla="*/ 26 h 163"/>
              <a:gd name="T10" fmla="*/ 20 w 196"/>
              <a:gd name="T11" fmla="*/ 60 h 163"/>
              <a:gd name="T12" fmla="*/ 77 w 196"/>
              <a:gd name="T13" fmla="*/ 124 h 163"/>
              <a:gd name="T14" fmla="*/ 119 w 196"/>
              <a:gd name="T15" fmla="*/ 134 h 163"/>
              <a:gd name="T16" fmla="*/ 102 w 196"/>
              <a:gd name="T17" fmla="*/ 139 h 163"/>
              <a:gd name="T18" fmla="*/ 161 w 196"/>
              <a:gd name="T19" fmla="*/ 163 h 163"/>
              <a:gd name="T20" fmla="*/ 81 w 196"/>
              <a:gd name="T21" fmla="*/ 35 h 163"/>
              <a:gd name="T22" fmla="*/ 167 w 196"/>
              <a:gd name="T23" fmla="*/ 142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6" h="163">
                <a:moveTo>
                  <a:pt x="167" y="142"/>
                </a:moveTo>
                <a:cubicBezTo>
                  <a:pt x="167" y="142"/>
                  <a:pt x="196" y="98"/>
                  <a:pt x="170" y="48"/>
                </a:cubicBezTo>
                <a:cubicBezTo>
                  <a:pt x="167" y="57"/>
                  <a:pt x="167" y="57"/>
                  <a:pt x="167" y="57"/>
                </a:cubicBezTo>
                <a:cubicBezTo>
                  <a:pt x="167" y="57"/>
                  <a:pt x="152" y="0"/>
                  <a:pt x="75" y="3"/>
                </a:cubicBezTo>
                <a:cubicBezTo>
                  <a:pt x="21" y="6"/>
                  <a:pt x="0" y="26"/>
                  <a:pt x="0" y="26"/>
                </a:cubicBezTo>
                <a:cubicBezTo>
                  <a:pt x="0" y="26"/>
                  <a:pt x="19" y="23"/>
                  <a:pt x="20" y="60"/>
                </a:cubicBezTo>
                <a:cubicBezTo>
                  <a:pt x="21" y="81"/>
                  <a:pt x="43" y="116"/>
                  <a:pt x="77" y="124"/>
                </a:cubicBezTo>
                <a:cubicBezTo>
                  <a:pt x="111" y="131"/>
                  <a:pt x="119" y="134"/>
                  <a:pt x="119" y="134"/>
                </a:cubicBezTo>
                <a:cubicBezTo>
                  <a:pt x="102" y="139"/>
                  <a:pt x="102" y="139"/>
                  <a:pt x="102" y="139"/>
                </a:cubicBezTo>
                <a:cubicBezTo>
                  <a:pt x="102" y="139"/>
                  <a:pt x="159" y="140"/>
                  <a:pt x="161" y="163"/>
                </a:cubicBezTo>
                <a:cubicBezTo>
                  <a:pt x="161" y="163"/>
                  <a:pt x="157" y="56"/>
                  <a:pt x="81" y="35"/>
                </a:cubicBezTo>
                <a:cubicBezTo>
                  <a:pt x="81" y="35"/>
                  <a:pt x="153" y="45"/>
                  <a:pt x="167" y="14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35" name="Freeform 36"/>
          <p:cNvSpPr>
            <a:spLocks/>
          </p:cNvSpPr>
          <p:nvPr/>
        </p:nvSpPr>
        <p:spPr bwMode="auto">
          <a:xfrm rot="3307771">
            <a:off x="6847973" y="1781061"/>
            <a:ext cx="373893" cy="479863"/>
          </a:xfrm>
          <a:custGeom>
            <a:avLst/>
            <a:gdLst>
              <a:gd name="T0" fmla="*/ 4 w 79"/>
              <a:gd name="T1" fmla="*/ 55 h 101"/>
              <a:gd name="T2" fmla="*/ 37 w 79"/>
              <a:gd name="T3" fmla="*/ 10 h 101"/>
              <a:gd name="T4" fmla="*/ 77 w 79"/>
              <a:gd name="T5" fmla="*/ 5 h 101"/>
              <a:gd name="T6" fmla="*/ 75 w 79"/>
              <a:gd name="T7" fmla="*/ 25 h 101"/>
              <a:gd name="T8" fmla="*/ 61 w 79"/>
              <a:gd name="T9" fmla="*/ 67 h 101"/>
              <a:gd name="T10" fmla="*/ 43 w 79"/>
              <a:gd name="T11" fmla="*/ 81 h 101"/>
              <a:gd name="T12" fmla="*/ 52 w 79"/>
              <a:gd name="T13" fmla="*/ 80 h 101"/>
              <a:gd name="T14" fmla="*/ 30 w 79"/>
              <a:gd name="T15" fmla="*/ 101 h 101"/>
              <a:gd name="T16" fmla="*/ 27 w 79"/>
              <a:gd name="T17" fmla="*/ 87 h 101"/>
              <a:gd name="T18" fmla="*/ 48 w 79"/>
              <a:gd name="T19" fmla="*/ 20 h 101"/>
              <a:gd name="T20" fmla="*/ 18 w 79"/>
              <a:gd name="T21" fmla="*/ 91 h 101"/>
              <a:gd name="T22" fmla="*/ 1 w 79"/>
              <a:gd name="T23" fmla="*/ 51 h 101"/>
              <a:gd name="T24" fmla="*/ 4 w 79"/>
              <a:gd name="T25" fmla="*/ 55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" h="101">
                <a:moveTo>
                  <a:pt x="4" y="55"/>
                </a:moveTo>
                <a:cubicBezTo>
                  <a:pt x="4" y="55"/>
                  <a:pt x="0" y="25"/>
                  <a:pt x="37" y="10"/>
                </a:cubicBezTo>
                <a:cubicBezTo>
                  <a:pt x="63" y="0"/>
                  <a:pt x="77" y="5"/>
                  <a:pt x="77" y="5"/>
                </a:cubicBezTo>
                <a:cubicBezTo>
                  <a:pt x="77" y="5"/>
                  <a:pt x="67" y="7"/>
                  <a:pt x="75" y="25"/>
                </a:cubicBezTo>
                <a:cubicBezTo>
                  <a:pt x="79" y="35"/>
                  <a:pt x="76" y="57"/>
                  <a:pt x="61" y="67"/>
                </a:cubicBezTo>
                <a:cubicBezTo>
                  <a:pt x="47" y="78"/>
                  <a:pt x="43" y="81"/>
                  <a:pt x="43" y="81"/>
                </a:cubicBezTo>
                <a:cubicBezTo>
                  <a:pt x="52" y="80"/>
                  <a:pt x="52" y="80"/>
                  <a:pt x="52" y="80"/>
                </a:cubicBezTo>
                <a:cubicBezTo>
                  <a:pt x="52" y="80"/>
                  <a:pt x="29" y="91"/>
                  <a:pt x="30" y="101"/>
                </a:cubicBezTo>
                <a:cubicBezTo>
                  <a:pt x="28" y="97"/>
                  <a:pt x="28" y="92"/>
                  <a:pt x="27" y="87"/>
                </a:cubicBezTo>
                <a:cubicBezTo>
                  <a:pt x="24" y="59"/>
                  <a:pt x="33" y="34"/>
                  <a:pt x="48" y="20"/>
                </a:cubicBezTo>
                <a:cubicBezTo>
                  <a:pt x="30" y="31"/>
                  <a:pt x="14" y="52"/>
                  <a:pt x="18" y="91"/>
                </a:cubicBezTo>
                <a:cubicBezTo>
                  <a:pt x="11" y="85"/>
                  <a:pt x="0" y="71"/>
                  <a:pt x="1" y="51"/>
                </a:cubicBezTo>
                <a:lnTo>
                  <a:pt x="4" y="55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36" name="Freeform 30"/>
          <p:cNvSpPr>
            <a:spLocks/>
          </p:cNvSpPr>
          <p:nvPr/>
        </p:nvSpPr>
        <p:spPr bwMode="auto">
          <a:xfrm rot="21411625">
            <a:off x="5783057" y="923529"/>
            <a:ext cx="1366509" cy="1027221"/>
          </a:xfrm>
          <a:custGeom>
            <a:avLst/>
            <a:gdLst>
              <a:gd name="T0" fmla="*/ 9 w 246"/>
              <a:gd name="T1" fmla="*/ 121 h 185"/>
              <a:gd name="T2" fmla="*/ 73 w 246"/>
              <a:gd name="T3" fmla="*/ 31 h 185"/>
              <a:gd name="T4" fmla="*/ 69 w 246"/>
              <a:gd name="T5" fmla="*/ 42 h 185"/>
              <a:gd name="T6" fmla="*/ 192 w 246"/>
              <a:gd name="T7" fmla="*/ 58 h 185"/>
              <a:gd name="T8" fmla="*/ 246 w 246"/>
              <a:gd name="T9" fmla="*/ 133 h 185"/>
              <a:gd name="T10" fmla="*/ 203 w 246"/>
              <a:gd name="T11" fmla="*/ 150 h 185"/>
              <a:gd name="T12" fmla="*/ 105 w 246"/>
              <a:gd name="T13" fmla="*/ 168 h 185"/>
              <a:gd name="T14" fmla="*/ 59 w 246"/>
              <a:gd name="T15" fmla="*/ 147 h 185"/>
              <a:gd name="T16" fmla="*/ 71 w 246"/>
              <a:gd name="T17" fmla="*/ 164 h 185"/>
              <a:gd name="T18" fmla="*/ 0 w 246"/>
              <a:gd name="T19" fmla="*/ 145 h 185"/>
              <a:gd name="T20" fmla="*/ 165 w 246"/>
              <a:gd name="T21" fmla="*/ 83 h 185"/>
              <a:gd name="T22" fmla="*/ 9 w 246"/>
              <a:gd name="T23" fmla="*/ 121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6" h="185">
                <a:moveTo>
                  <a:pt x="9" y="121"/>
                </a:moveTo>
                <a:cubicBezTo>
                  <a:pt x="9" y="121"/>
                  <a:pt x="14" y="59"/>
                  <a:pt x="73" y="31"/>
                </a:cubicBezTo>
                <a:cubicBezTo>
                  <a:pt x="69" y="42"/>
                  <a:pt x="69" y="42"/>
                  <a:pt x="69" y="42"/>
                </a:cubicBezTo>
                <a:cubicBezTo>
                  <a:pt x="69" y="42"/>
                  <a:pt x="124" y="0"/>
                  <a:pt x="192" y="58"/>
                </a:cubicBezTo>
                <a:cubicBezTo>
                  <a:pt x="241" y="99"/>
                  <a:pt x="246" y="133"/>
                  <a:pt x="246" y="133"/>
                </a:cubicBezTo>
                <a:cubicBezTo>
                  <a:pt x="246" y="133"/>
                  <a:pt x="230" y="116"/>
                  <a:pt x="203" y="150"/>
                </a:cubicBezTo>
                <a:cubicBezTo>
                  <a:pt x="187" y="169"/>
                  <a:pt x="142" y="185"/>
                  <a:pt x="105" y="168"/>
                </a:cubicBezTo>
                <a:cubicBezTo>
                  <a:pt x="68" y="151"/>
                  <a:pt x="59" y="147"/>
                  <a:pt x="59" y="147"/>
                </a:cubicBezTo>
                <a:cubicBezTo>
                  <a:pt x="71" y="164"/>
                  <a:pt x="71" y="164"/>
                  <a:pt x="71" y="164"/>
                </a:cubicBezTo>
                <a:cubicBezTo>
                  <a:pt x="71" y="164"/>
                  <a:pt x="17" y="124"/>
                  <a:pt x="0" y="145"/>
                </a:cubicBezTo>
                <a:cubicBezTo>
                  <a:pt x="0" y="145"/>
                  <a:pt x="79" y="49"/>
                  <a:pt x="165" y="83"/>
                </a:cubicBezTo>
                <a:cubicBezTo>
                  <a:pt x="165" y="83"/>
                  <a:pt x="91" y="41"/>
                  <a:pt x="9" y="12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37" name="Freeform 36"/>
          <p:cNvSpPr>
            <a:spLocks/>
          </p:cNvSpPr>
          <p:nvPr/>
        </p:nvSpPr>
        <p:spPr bwMode="auto">
          <a:xfrm rot="755151">
            <a:off x="5422864" y="1055619"/>
            <a:ext cx="373893" cy="479863"/>
          </a:xfrm>
          <a:custGeom>
            <a:avLst/>
            <a:gdLst>
              <a:gd name="T0" fmla="*/ 4 w 79"/>
              <a:gd name="T1" fmla="*/ 55 h 101"/>
              <a:gd name="T2" fmla="*/ 37 w 79"/>
              <a:gd name="T3" fmla="*/ 10 h 101"/>
              <a:gd name="T4" fmla="*/ 77 w 79"/>
              <a:gd name="T5" fmla="*/ 5 h 101"/>
              <a:gd name="T6" fmla="*/ 75 w 79"/>
              <a:gd name="T7" fmla="*/ 25 h 101"/>
              <a:gd name="T8" fmla="*/ 61 w 79"/>
              <a:gd name="T9" fmla="*/ 67 h 101"/>
              <a:gd name="T10" fmla="*/ 43 w 79"/>
              <a:gd name="T11" fmla="*/ 81 h 101"/>
              <a:gd name="T12" fmla="*/ 52 w 79"/>
              <a:gd name="T13" fmla="*/ 80 h 101"/>
              <a:gd name="T14" fmla="*/ 30 w 79"/>
              <a:gd name="T15" fmla="*/ 101 h 101"/>
              <a:gd name="T16" fmla="*/ 27 w 79"/>
              <a:gd name="T17" fmla="*/ 87 h 101"/>
              <a:gd name="T18" fmla="*/ 48 w 79"/>
              <a:gd name="T19" fmla="*/ 20 h 101"/>
              <a:gd name="T20" fmla="*/ 18 w 79"/>
              <a:gd name="T21" fmla="*/ 91 h 101"/>
              <a:gd name="T22" fmla="*/ 1 w 79"/>
              <a:gd name="T23" fmla="*/ 51 h 101"/>
              <a:gd name="T24" fmla="*/ 4 w 79"/>
              <a:gd name="T25" fmla="*/ 55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" h="101">
                <a:moveTo>
                  <a:pt x="4" y="55"/>
                </a:moveTo>
                <a:cubicBezTo>
                  <a:pt x="4" y="55"/>
                  <a:pt x="0" y="25"/>
                  <a:pt x="37" y="10"/>
                </a:cubicBezTo>
                <a:cubicBezTo>
                  <a:pt x="63" y="0"/>
                  <a:pt x="77" y="5"/>
                  <a:pt x="77" y="5"/>
                </a:cubicBezTo>
                <a:cubicBezTo>
                  <a:pt x="77" y="5"/>
                  <a:pt x="67" y="7"/>
                  <a:pt x="75" y="25"/>
                </a:cubicBezTo>
                <a:cubicBezTo>
                  <a:pt x="79" y="35"/>
                  <a:pt x="76" y="57"/>
                  <a:pt x="61" y="67"/>
                </a:cubicBezTo>
                <a:cubicBezTo>
                  <a:pt x="47" y="78"/>
                  <a:pt x="43" y="81"/>
                  <a:pt x="43" y="81"/>
                </a:cubicBezTo>
                <a:cubicBezTo>
                  <a:pt x="52" y="80"/>
                  <a:pt x="52" y="80"/>
                  <a:pt x="52" y="80"/>
                </a:cubicBezTo>
                <a:cubicBezTo>
                  <a:pt x="52" y="80"/>
                  <a:pt x="29" y="91"/>
                  <a:pt x="30" y="101"/>
                </a:cubicBezTo>
                <a:cubicBezTo>
                  <a:pt x="28" y="97"/>
                  <a:pt x="28" y="92"/>
                  <a:pt x="27" y="87"/>
                </a:cubicBezTo>
                <a:cubicBezTo>
                  <a:pt x="24" y="59"/>
                  <a:pt x="33" y="34"/>
                  <a:pt x="48" y="20"/>
                </a:cubicBezTo>
                <a:cubicBezTo>
                  <a:pt x="30" y="31"/>
                  <a:pt x="14" y="52"/>
                  <a:pt x="18" y="91"/>
                </a:cubicBezTo>
                <a:cubicBezTo>
                  <a:pt x="11" y="85"/>
                  <a:pt x="0" y="71"/>
                  <a:pt x="1" y="51"/>
                </a:cubicBezTo>
                <a:lnTo>
                  <a:pt x="4" y="55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38" name="Freeform 30"/>
          <p:cNvSpPr>
            <a:spLocks/>
          </p:cNvSpPr>
          <p:nvPr/>
        </p:nvSpPr>
        <p:spPr bwMode="auto">
          <a:xfrm rot="3413657" flipH="1">
            <a:off x="4388043" y="2348811"/>
            <a:ext cx="888852" cy="668160"/>
          </a:xfrm>
          <a:custGeom>
            <a:avLst/>
            <a:gdLst>
              <a:gd name="T0" fmla="*/ 9 w 246"/>
              <a:gd name="T1" fmla="*/ 121 h 185"/>
              <a:gd name="T2" fmla="*/ 73 w 246"/>
              <a:gd name="T3" fmla="*/ 31 h 185"/>
              <a:gd name="T4" fmla="*/ 69 w 246"/>
              <a:gd name="T5" fmla="*/ 42 h 185"/>
              <a:gd name="T6" fmla="*/ 192 w 246"/>
              <a:gd name="T7" fmla="*/ 58 h 185"/>
              <a:gd name="T8" fmla="*/ 246 w 246"/>
              <a:gd name="T9" fmla="*/ 133 h 185"/>
              <a:gd name="T10" fmla="*/ 203 w 246"/>
              <a:gd name="T11" fmla="*/ 150 h 185"/>
              <a:gd name="T12" fmla="*/ 105 w 246"/>
              <a:gd name="T13" fmla="*/ 168 h 185"/>
              <a:gd name="T14" fmla="*/ 59 w 246"/>
              <a:gd name="T15" fmla="*/ 147 h 185"/>
              <a:gd name="T16" fmla="*/ 71 w 246"/>
              <a:gd name="T17" fmla="*/ 164 h 185"/>
              <a:gd name="T18" fmla="*/ 0 w 246"/>
              <a:gd name="T19" fmla="*/ 145 h 185"/>
              <a:gd name="T20" fmla="*/ 165 w 246"/>
              <a:gd name="T21" fmla="*/ 83 h 185"/>
              <a:gd name="T22" fmla="*/ 9 w 246"/>
              <a:gd name="T23" fmla="*/ 121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6" h="185">
                <a:moveTo>
                  <a:pt x="9" y="121"/>
                </a:moveTo>
                <a:cubicBezTo>
                  <a:pt x="9" y="121"/>
                  <a:pt x="14" y="59"/>
                  <a:pt x="73" y="31"/>
                </a:cubicBezTo>
                <a:cubicBezTo>
                  <a:pt x="69" y="42"/>
                  <a:pt x="69" y="42"/>
                  <a:pt x="69" y="42"/>
                </a:cubicBezTo>
                <a:cubicBezTo>
                  <a:pt x="69" y="42"/>
                  <a:pt x="124" y="0"/>
                  <a:pt x="192" y="58"/>
                </a:cubicBezTo>
                <a:cubicBezTo>
                  <a:pt x="241" y="99"/>
                  <a:pt x="246" y="133"/>
                  <a:pt x="246" y="133"/>
                </a:cubicBezTo>
                <a:cubicBezTo>
                  <a:pt x="246" y="133"/>
                  <a:pt x="230" y="116"/>
                  <a:pt x="203" y="150"/>
                </a:cubicBezTo>
                <a:cubicBezTo>
                  <a:pt x="187" y="169"/>
                  <a:pt x="142" y="185"/>
                  <a:pt x="105" y="168"/>
                </a:cubicBezTo>
                <a:cubicBezTo>
                  <a:pt x="68" y="151"/>
                  <a:pt x="59" y="147"/>
                  <a:pt x="59" y="147"/>
                </a:cubicBezTo>
                <a:cubicBezTo>
                  <a:pt x="71" y="164"/>
                  <a:pt x="71" y="164"/>
                  <a:pt x="71" y="164"/>
                </a:cubicBezTo>
                <a:cubicBezTo>
                  <a:pt x="71" y="164"/>
                  <a:pt x="17" y="124"/>
                  <a:pt x="0" y="145"/>
                </a:cubicBezTo>
                <a:cubicBezTo>
                  <a:pt x="0" y="145"/>
                  <a:pt x="79" y="49"/>
                  <a:pt x="165" y="83"/>
                </a:cubicBezTo>
                <a:cubicBezTo>
                  <a:pt x="165" y="83"/>
                  <a:pt x="91" y="41"/>
                  <a:pt x="9" y="12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39" name="Freeform 29"/>
          <p:cNvSpPr>
            <a:spLocks/>
          </p:cNvSpPr>
          <p:nvPr/>
        </p:nvSpPr>
        <p:spPr bwMode="auto">
          <a:xfrm rot="1612641">
            <a:off x="5294453" y="2184963"/>
            <a:ext cx="1401448" cy="954344"/>
          </a:xfrm>
          <a:custGeom>
            <a:avLst/>
            <a:gdLst>
              <a:gd name="T0" fmla="*/ 129 w 226"/>
              <a:gd name="T1" fmla="*/ 12 h 154"/>
              <a:gd name="T2" fmla="*/ 7 w 226"/>
              <a:gd name="T3" fmla="*/ 154 h 154"/>
              <a:gd name="T4" fmla="*/ 0 w 226"/>
              <a:gd name="T5" fmla="*/ 142 h 154"/>
              <a:gd name="T6" fmla="*/ 120 w 226"/>
              <a:gd name="T7" fmla="*/ 8 h 154"/>
              <a:gd name="T8" fmla="*/ 226 w 226"/>
              <a:gd name="T9" fmla="*/ 19 h 154"/>
              <a:gd name="T10" fmla="*/ 129 w 226"/>
              <a:gd name="T11" fmla="*/ 12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6" h="154">
                <a:moveTo>
                  <a:pt x="129" y="12"/>
                </a:moveTo>
                <a:cubicBezTo>
                  <a:pt x="55" y="28"/>
                  <a:pt x="4" y="90"/>
                  <a:pt x="7" y="154"/>
                </a:cubicBezTo>
                <a:cubicBezTo>
                  <a:pt x="4" y="151"/>
                  <a:pt x="3" y="145"/>
                  <a:pt x="0" y="142"/>
                </a:cubicBezTo>
                <a:cubicBezTo>
                  <a:pt x="0" y="80"/>
                  <a:pt x="48" y="24"/>
                  <a:pt x="120" y="8"/>
                </a:cubicBezTo>
                <a:cubicBezTo>
                  <a:pt x="157" y="0"/>
                  <a:pt x="195" y="5"/>
                  <a:pt x="226" y="19"/>
                </a:cubicBezTo>
                <a:cubicBezTo>
                  <a:pt x="197" y="8"/>
                  <a:pt x="163" y="5"/>
                  <a:pt x="129" y="12"/>
                </a:cubicBezTo>
                <a:close/>
              </a:path>
            </a:pathLst>
          </a:custGeom>
          <a:solidFill>
            <a:srgbClr val="2D486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40" name="Freeform 31"/>
          <p:cNvSpPr>
            <a:spLocks/>
          </p:cNvSpPr>
          <p:nvPr/>
        </p:nvSpPr>
        <p:spPr bwMode="auto">
          <a:xfrm rot="1612641">
            <a:off x="5228265" y="793645"/>
            <a:ext cx="130732" cy="502011"/>
          </a:xfrm>
          <a:custGeom>
            <a:avLst/>
            <a:gdLst>
              <a:gd name="T0" fmla="*/ 12 w 21"/>
              <a:gd name="T1" fmla="*/ 80 h 81"/>
              <a:gd name="T2" fmla="*/ 3 w 21"/>
              <a:gd name="T3" fmla="*/ 81 h 81"/>
              <a:gd name="T4" fmla="*/ 3 w 21"/>
              <a:gd name="T5" fmla="*/ 32 h 81"/>
              <a:gd name="T6" fmla="*/ 5 w 21"/>
              <a:gd name="T7" fmla="*/ 0 h 81"/>
              <a:gd name="T8" fmla="*/ 14 w 21"/>
              <a:gd name="T9" fmla="*/ 28 h 81"/>
              <a:gd name="T10" fmla="*/ 12 w 21"/>
              <a:gd name="T11" fmla="*/ 8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" h="81">
                <a:moveTo>
                  <a:pt x="12" y="80"/>
                </a:moveTo>
                <a:cubicBezTo>
                  <a:pt x="9" y="81"/>
                  <a:pt x="6" y="81"/>
                  <a:pt x="3" y="81"/>
                </a:cubicBezTo>
                <a:cubicBezTo>
                  <a:pt x="3" y="55"/>
                  <a:pt x="3" y="36"/>
                  <a:pt x="3" y="32"/>
                </a:cubicBezTo>
                <a:cubicBezTo>
                  <a:pt x="0" y="8"/>
                  <a:pt x="1" y="0"/>
                  <a:pt x="5" y="0"/>
                </a:cubicBezTo>
                <a:cubicBezTo>
                  <a:pt x="9" y="0"/>
                  <a:pt x="21" y="3"/>
                  <a:pt x="14" y="28"/>
                </a:cubicBezTo>
                <a:cubicBezTo>
                  <a:pt x="13" y="33"/>
                  <a:pt x="12" y="52"/>
                  <a:pt x="12" y="8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41" name="Freeform 24"/>
          <p:cNvSpPr>
            <a:spLocks/>
          </p:cNvSpPr>
          <p:nvPr/>
        </p:nvSpPr>
        <p:spPr bwMode="auto">
          <a:xfrm rot="1612641">
            <a:off x="3844802" y="1981385"/>
            <a:ext cx="185640" cy="1840704"/>
          </a:xfrm>
          <a:custGeom>
            <a:avLst/>
            <a:gdLst>
              <a:gd name="T0" fmla="*/ 21 w 30"/>
              <a:gd name="T1" fmla="*/ 297 h 297"/>
              <a:gd name="T2" fmla="*/ 29 w 30"/>
              <a:gd name="T3" fmla="*/ 290 h 297"/>
              <a:gd name="T4" fmla="*/ 29 w 30"/>
              <a:gd name="T5" fmla="*/ 13 h 297"/>
              <a:gd name="T6" fmla="*/ 21 w 30"/>
              <a:gd name="T7" fmla="*/ 2 h 297"/>
              <a:gd name="T8" fmla="*/ 22 w 30"/>
              <a:gd name="T9" fmla="*/ 7 h 297"/>
              <a:gd name="T10" fmla="*/ 14 w 30"/>
              <a:gd name="T11" fmla="*/ 290 h 297"/>
              <a:gd name="T12" fmla="*/ 21 w 30"/>
              <a:gd name="T13" fmla="*/ 297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297">
                <a:moveTo>
                  <a:pt x="21" y="297"/>
                </a:moveTo>
                <a:cubicBezTo>
                  <a:pt x="25" y="297"/>
                  <a:pt x="29" y="294"/>
                  <a:pt x="29" y="290"/>
                </a:cubicBezTo>
                <a:cubicBezTo>
                  <a:pt x="29" y="13"/>
                  <a:pt x="29" y="13"/>
                  <a:pt x="29" y="13"/>
                </a:cubicBezTo>
                <a:cubicBezTo>
                  <a:pt x="29" y="9"/>
                  <a:pt x="25" y="2"/>
                  <a:pt x="21" y="2"/>
                </a:cubicBezTo>
                <a:cubicBezTo>
                  <a:pt x="17" y="2"/>
                  <a:pt x="0" y="0"/>
                  <a:pt x="22" y="7"/>
                </a:cubicBezTo>
                <a:cubicBezTo>
                  <a:pt x="30" y="9"/>
                  <a:pt x="14" y="290"/>
                  <a:pt x="14" y="290"/>
                </a:cubicBezTo>
                <a:cubicBezTo>
                  <a:pt x="14" y="294"/>
                  <a:pt x="17" y="297"/>
                  <a:pt x="21" y="297"/>
                </a:cubicBezTo>
                <a:close/>
              </a:path>
            </a:pathLst>
          </a:custGeom>
          <a:solidFill>
            <a:srgbClr val="2D486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42" name="Freeform 25"/>
          <p:cNvSpPr>
            <a:spLocks/>
          </p:cNvSpPr>
          <p:nvPr/>
        </p:nvSpPr>
        <p:spPr bwMode="auto">
          <a:xfrm rot="1612641">
            <a:off x="5002494" y="2935862"/>
            <a:ext cx="159492" cy="1487729"/>
          </a:xfrm>
          <a:custGeom>
            <a:avLst/>
            <a:gdLst>
              <a:gd name="T0" fmla="*/ 8 w 26"/>
              <a:gd name="T1" fmla="*/ 240 h 240"/>
              <a:gd name="T2" fmla="*/ 16 w 26"/>
              <a:gd name="T3" fmla="*/ 233 h 240"/>
              <a:gd name="T4" fmla="*/ 17 w 26"/>
              <a:gd name="T5" fmla="*/ 34 h 240"/>
              <a:gd name="T6" fmla="*/ 12 w 26"/>
              <a:gd name="T7" fmla="*/ 33 h 240"/>
              <a:gd name="T8" fmla="*/ 1 w 26"/>
              <a:gd name="T9" fmla="*/ 233 h 240"/>
              <a:gd name="T10" fmla="*/ 8 w 26"/>
              <a:gd name="T11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" h="240">
                <a:moveTo>
                  <a:pt x="8" y="240"/>
                </a:moveTo>
                <a:cubicBezTo>
                  <a:pt x="12" y="240"/>
                  <a:pt x="16" y="237"/>
                  <a:pt x="16" y="233"/>
                </a:cubicBezTo>
                <a:cubicBezTo>
                  <a:pt x="16" y="233"/>
                  <a:pt x="8" y="68"/>
                  <a:pt x="17" y="34"/>
                </a:cubicBezTo>
                <a:cubicBezTo>
                  <a:pt x="26" y="0"/>
                  <a:pt x="15" y="30"/>
                  <a:pt x="12" y="33"/>
                </a:cubicBezTo>
                <a:cubicBezTo>
                  <a:pt x="0" y="53"/>
                  <a:pt x="1" y="233"/>
                  <a:pt x="1" y="233"/>
                </a:cubicBezTo>
                <a:cubicBezTo>
                  <a:pt x="1" y="237"/>
                  <a:pt x="4" y="240"/>
                  <a:pt x="8" y="240"/>
                </a:cubicBezTo>
                <a:close/>
              </a:path>
            </a:pathLst>
          </a:custGeom>
          <a:solidFill>
            <a:srgbClr val="2D486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43" name="Freeform 26"/>
          <p:cNvSpPr>
            <a:spLocks/>
          </p:cNvSpPr>
          <p:nvPr/>
        </p:nvSpPr>
        <p:spPr bwMode="auto">
          <a:xfrm rot="1612641">
            <a:off x="4887487" y="2411436"/>
            <a:ext cx="125502" cy="1628920"/>
          </a:xfrm>
          <a:custGeom>
            <a:avLst/>
            <a:gdLst>
              <a:gd name="T0" fmla="*/ 9 w 20"/>
              <a:gd name="T1" fmla="*/ 263 h 263"/>
              <a:gd name="T2" fmla="*/ 17 w 20"/>
              <a:gd name="T3" fmla="*/ 256 h 263"/>
              <a:gd name="T4" fmla="*/ 17 w 20"/>
              <a:gd name="T5" fmla="*/ 19 h 263"/>
              <a:gd name="T6" fmla="*/ 9 w 20"/>
              <a:gd name="T7" fmla="*/ 12 h 263"/>
              <a:gd name="T8" fmla="*/ 2 w 20"/>
              <a:gd name="T9" fmla="*/ 256 h 263"/>
              <a:gd name="T10" fmla="*/ 9 w 20"/>
              <a:gd name="T11" fmla="*/ 263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" h="263">
                <a:moveTo>
                  <a:pt x="9" y="263"/>
                </a:moveTo>
                <a:cubicBezTo>
                  <a:pt x="13" y="263"/>
                  <a:pt x="17" y="260"/>
                  <a:pt x="17" y="256"/>
                </a:cubicBezTo>
                <a:cubicBezTo>
                  <a:pt x="17" y="256"/>
                  <a:pt x="8" y="67"/>
                  <a:pt x="17" y="19"/>
                </a:cubicBezTo>
                <a:cubicBezTo>
                  <a:pt x="20" y="0"/>
                  <a:pt x="12" y="9"/>
                  <a:pt x="9" y="12"/>
                </a:cubicBezTo>
                <a:cubicBezTo>
                  <a:pt x="0" y="22"/>
                  <a:pt x="2" y="256"/>
                  <a:pt x="2" y="256"/>
                </a:cubicBezTo>
                <a:cubicBezTo>
                  <a:pt x="2" y="260"/>
                  <a:pt x="5" y="263"/>
                  <a:pt x="9" y="263"/>
                </a:cubicBezTo>
                <a:close/>
              </a:path>
            </a:pathLst>
          </a:custGeom>
          <a:solidFill>
            <a:srgbClr val="2D486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44" name="Freeform 27"/>
          <p:cNvSpPr>
            <a:spLocks noEditPoints="1"/>
          </p:cNvSpPr>
          <p:nvPr/>
        </p:nvSpPr>
        <p:spPr bwMode="auto">
          <a:xfrm rot="1612641">
            <a:off x="3335926" y="3626650"/>
            <a:ext cx="1404062" cy="1207962"/>
          </a:xfrm>
          <a:custGeom>
            <a:avLst/>
            <a:gdLst>
              <a:gd name="T0" fmla="*/ 2 w 226"/>
              <a:gd name="T1" fmla="*/ 61 h 195"/>
              <a:gd name="T2" fmla="*/ 56 w 226"/>
              <a:gd name="T3" fmla="*/ 128 h 195"/>
              <a:gd name="T4" fmla="*/ 56 w 226"/>
              <a:gd name="T5" fmla="*/ 128 h 195"/>
              <a:gd name="T6" fmla="*/ 108 w 226"/>
              <a:gd name="T7" fmla="*/ 192 h 195"/>
              <a:gd name="T8" fmla="*/ 113 w 226"/>
              <a:gd name="T9" fmla="*/ 195 h 195"/>
              <a:gd name="T10" fmla="*/ 119 w 226"/>
              <a:gd name="T11" fmla="*/ 192 h 195"/>
              <a:gd name="T12" fmla="*/ 171 w 226"/>
              <a:gd name="T13" fmla="*/ 128 h 195"/>
              <a:gd name="T14" fmla="*/ 171 w 226"/>
              <a:gd name="T15" fmla="*/ 128 h 195"/>
              <a:gd name="T16" fmla="*/ 224 w 226"/>
              <a:gd name="T17" fmla="*/ 61 h 195"/>
              <a:gd name="T18" fmla="*/ 225 w 226"/>
              <a:gd name="T19" fmla="*/ 54 h 195"/>
              <a:gd name="T20" fmla="*/ 219 w 226"/>
              <a:gd name="T21" fmla="*/ 49 h 195"/>
              <a:gd name="T22" fmla="*/ 178 w 226"/>
              <a:gd name="T23" fmla="*/ 7 h 195"/>
              <a:gd name="T24" fmla="*/ 177 w 226"/>
              <a:gd name="T25" fmla="*/ 5 h 195"/>
              <a:gd name="T26" fmla="*/ 169 w 226"/>
              <a:gd name="T27" fmla="*/ 1 h 195"/>
              <a:gd name="T28" fmla="*/ 166 w 226"/>
              <a:gd name="T29" fmla="*/ 2 h 195"/>
              <a:gd name="T30" fmla="*/ 163 w 226"/>
              <a:gd name="T31" fmla="*/ 7 h 195"/>
              <a:gd name="T32" fmla="*/ 113 w 226"/>
              <a:gd name="T33" fmla="*/ 50 h 195"/>
              <a:gd name="T34" fmla="*/ 64 w 226"/>
              <a:gd name="T35" fmla="*/ 7 h 195"/>
              <a:gd name="T36" fmla="*/ 56 w 226"/>
              <a:gd name="T37" fmla="*/ 1 h 195"/>
              <a:gd name="T38" fmla="*/ 56 w 226"/>
              <a:gd name="T39" fmla="*/ 1 h 195"/>
              <a:gd name="T40" fmla="*/ 53 w 226"/>
              <a:gd name="T41" fmla="*/ 2 h 195"/>
              <a:gd name="T42" fmla="*/ 50 w 226"/>
              <a:gd name="T43" fmla="*/ 5 h 195"/>
              <a:gd name="T44" fmla="*/ 49 w 226"/>
              <a:gd name="T45" fmla="*/ 7 h 195"/>
              <a:gd name="T46" fmla="*/ 7 w 226"/>
              <a:gd name="T47" fmla="*/ 49 h 195"/>
              <a:gd name="T48" fmla="*/ 1 w 226"/>
              <a:gd name="T49" fmla="*/ 54 h 195"/>
              <a:gd name="T50" fmla="*/ 2 w 226"/>
              <a:gd name="T51" fmla="*/ 61 h 195"/>
              <a:gd name="T52" fmla="*/ 75 w 226"/>
              <a:gd name="T53" fmla="*/ 128 h 195"/>
              <a:gd name="T54" fmla="*/ 152 w 226"/>
              <a:gd name="T55" fmla="*/ 128 h 195"/>
              <a:gd name="T56" fmla="*/ 113 w 226"/>
              <a:gd name="T57" fmla="*/ 175 h 195"/>
              <a:gd name="T58" fmla="*/ 75 w 226"/>
              <a:gd name="T59" fmla="*/ 128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26" h="195">
                <a:moveTo>
                  <a:pt x="2" y="61"/>
                </a:moveTo>
                <a:cubicBezTo>
                  <a:pt x="56" y="128"/>
                  <a:pt x="56" y="128"/>
                  <a:pt x="56" y="128"/>
                </a:cubicBezTo>
                <a:cubicBezTo>
                  <a:pt x="56" y="128"/>
                  <a:pt x="56" y="128"/>
                  <a:pt x="56" y="128"/>
                </a:cubicBezTo>
                <a:cubicBezTo>
                  <a:pt x="108" y="192"/>
                  <a:pt x="108" y="192"/>
                  <a:pt x="108" y="192"/>
                </a:cubicBezTo>
                <a:cubicBezTo>
                  <a:pt x="109" y="194"/>
                  <a:pt x="111" y="195"/>
                  <a:pt x="113" y="195"/>
                </a:cubicBezTo>
                <a:cubicBezTo>
                  <a:pt x="116" y="195"/>
                  <a:pt x="118" y="194"/>
                  <a:pt x="119" y="192"/>
                </a:cubicBezTo>
                <a:cubicBezTo>
                  <a:pt x="171" y="128"/>
                  <a:pt x="171" y="128"/>
                  <a:pt x="171" y="128"/>
                </a:cubicBezTo>
                <a:cubicBezTo>
                  <a:pt x="171" y="128"/>
                  <a:pt x="171" y="128"/>
                  <a:pt x="171" y="128"/>
                </a:cubicBezTo>
                <a:cubicBezTo>
                  <a:pt x="224" y="61"/>
                  <a:pt x="224" y="61"/>
                  <a:pt x="224" y="61"/>
                </a:cubicBezTo>
                <a:cubicBezTo>
                  <a:pt x="226" y="59"/>
                  <a:pt x="226" y="56"/>
                  <a:pt x="225" y="54"/>
                </a:cubicBezTo>
                <a:cubicBezTo>
                  <a:pt x="224" y="51"/>
                  <a:pt x="222" y="50"/>
                  <a:pt x="219" y="49"/>
                </a:cubicBezTo>
                <a:cubicBezTo>
                  <a:pt x="198" y="46"/>
                  <a:pt x="180" y="29"/>
                  <a:pt x="178" y="7"/>
                </a:cubicBezTo>
                <a:cubicBezTo>
                  <a:pt x="178" y="6"/>
                  <a:pt x="177" y="5"/>
                  <a:pt x="177" y="5"/>
                </a:cubicBezTo>
                <a:cubicBezTo>
                  <a:pt x="175" y="2"/>
                  <a:pt x="172" y="0"/>
                  <a:pt x="169" y="1"/>
                </a:cubicBezTo>
                <a:cubicBezTo>
                  <a:pt x="168" y="1"/>
                  <a:pt x="167" y="1"/>
                  <a:pt x="166" y="2"/>
                </a:cubicBezTo>
                <a:cubicBezTo>
                  <a:pt x="164" y="3"/>
                  <a:pt x="163" y="5"/>
                  <a:pt x="163" y="7"/>
                </a:cubicBezTo>
                <a:cubicBezTo>
                  <a:pt x="160" y="31"/>
                  <a:pt x="138" y="50"/>
                  <a:pt x="113" y="50"/>
                </a:cubicBezTo>
                <a:cubicBezTo>
                  <a:pt x="88" y="50"/>
                  <a:pt x="67" y="31"/>
                  <a:pt x="64" y="7"/>
                </a:cubicBezTo>
                <a:cubicBezTo>
                  <a:pt x="63" y="3"/>
                  <a:pt x="60" y="1"/>
                  <a:pt x="56" y="1"/>
                </a:cubicBezTo>
                <a:cubicBezTo>
                  <a:pt x="56" y="1"/>
                  <a:pt x="56" y="1"/>
                  <a:pt x="56" y="1"/>
                </a:cubicBezTo>
                <a:cubicBezTo>
                  <a:pt x="55" y="1"/>
                  <a:pt x="54" y="1"/>
                  <a:pt x="53" y="2"/>
                </a:cubicBezTo>
                <a:cubicBezTo>
                  <a:pt x="51" y="2"/>
                  <a:pt x="50" y="3"/>
                  <a:pt x="50" y="5"/>
                </a:cubicBezTo>
                <a:cubicBezTo>
                  <a:pt x="49" y="5"/>
                  <a:pt x="49" y="6"/>
                  <a:pt x="49" y="7"/>
                </a:cubicBezTo>
                <a:cubicBezTo>
                  <a:pt x="46" y="29"/>
                  <a:pt x="29" y="46"/>
                  <a:pt x="7" y="49"/>
                </a:cubicBezTo>
                <a:cubicBezTo>
                  <a:pt x="4" y="50"/>
                  <a:pt x="2" y="51"/>
                  <a:pt x="1" y="54"/>
                </a:cubicBezTo>
                <a:cubicBezTo>
                  <a:pt x="0" y="56"/>
                  <a:pt x="1" y="59"/>
                  <a:pt x="2" y="61"/>
                </a:cubicBezTo>
                <a:close/>
                <a:moveTo>
                  <a:pt x="75" y="128"/>
                </a:moveTo>
                <a:cubicBezTo>
                  <a:pt x="101" y="123"/>
                  <a:pt x="126" y="123"/>
                  <a:pt x="152" y="128"/>
                </a:cubicBezTo>
                <a:cubicBezTo>
                  <a:pt x="113" y="175"/>
                  <a:pt x="113" y="175"/>
                  <a:pt x="113" y="175"/>
                </a:cubicBezTo>
                <a:lnTo>
                  <a:pt x="75" y="128"/>
                </a:lnTo>
                <a:close/>
              </a:path>
            </a:pathLst>
          </a:custGeom>
          <a:solidFill>
            <a:srgbClr val="2D486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45" name="Freeform 28"/>
          <p:cNvSpPr>
            <a:spLocks/>
          </p:cNvSpPr>
          <p:nvPr/>
        </p:nvSpPr>
        <p:spPr bwMode="auto">
          <a:xfrm rot="1612641">
            <a:off x="3276994" y="598768"/>
            <a:ext cx="1563472" cy="1438876"/>
          </a:xfrm>
          <a:custGeom>
            <a:avLst/>
            <a:gdLst>
              <a:gd name="T0" fmla="*/ 105 w 164"/>
              <a:gd name="T1" fmla="*/ 85 h 151"/>
              <a:gd name="T2" fmla="*/ 149 w 164"/>
              <a:gd name="T3" fmla="*/ 140 h 151"/>
              <a:gd name="T4" fmla="*/ 60 w 164"/>
              <a:gd name="T5" fmla="*/ 126 h 151"/>
              <a:gd name="T6" fmla="*/ 33 w 164"/>
              <a:gd name="T7" fmla="*/ 0 h 151"/>
              <a:gd name="T8" fmla="*/ 126 w 164"/>
              <a:gd name="T9" fmla="*/ 54 h 151"/>
              <a:gd name="T10" fmla="*/ 164 w 164"/>
              <a:gd name="T11" fmla="*/ 127 h 151"/>
              <a:gd name="T12" fmla="*/ 105 w 164"/>
              <a:gd name="T13" fmla="*/ 85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4" h="151">
                <a:moveTo>
                  <a:pt x="105" y="85"/>
                </a:moveTo>
                <a:cubicBezTo>
                  <a:pt x="105" y="85"/>
                  <a:pt x="156" y="110"/>
                  <a:pt x="149" y="140"/>
                </a:cubicBezTo>
                <a:cubicBezTo>
                  <a:pt x="134" y="131"/>
                  <a:pt x="88" y="151"/>
                  <a:pt x="60" y="126"/>
                </a:cubicBezTo>
                <a:cubicBezTo>
                  <a:pt x="0" y="69"/>
                  <a:pt x="33" y="0"/>
                  <a:pt x="33" y="0"/>
                </a:cubicBezTo>
                <a:cubicBezTo>
                  <a:pt x="39" y="49"/>
                  <a:pt x="90" y="22"/>
                  <a:pt x="126" y="54"/>
                </a:cubicBezTo>
                <a:cubicBezTo>
                  <a:pt x="159" y="83"/>
                  <a:pt x="162" y="111"/>
                  <a:pt x="164" y="127"/>
                </a:cubicBezTo>
                <a:cubicBezTo>
                  <a:pt x="162" y="121"/>
                  <a:pt x="142" y="91"/>
                  <a:pt x="105" y="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46" name="Freeform 30"/>
          <p:cNvSpPr>
            <a:spLocks/>
          </p:cNvSpPr>
          <p:nvPr/>
        </p:nvSpPr>
        <p:spPr bwMode="auto">
          <a:xfrm rot="1612641">
            <a:off x="5652961" y="1818066"/>
            <a:ext cx="1526950" cy="1147826"/>
          </a:xfrm>
          <a:custGeom>
            <a:avLst/>
            <a:gdLst>
              <a:gd name="T0" fmla="*/ 9 w 246"/>
              <a:gd name="T1" fmla="*/ 121 h 185"/>
              <a:gd name="T2" fmla="*/ 73 w 246"/>
              <a:gd name="T3" fmla="*/ 31 h 185"/>
              <a:gd name="T4" fmla="*/ 69 w 246"/>
              <a:gd name="T5" fmla="*/ 42 h 185"/>
              <a:gd name="T6" fmla="*/ 192 w 246"/>
              <a:gd name="T7" fmla="*/ 58 h 185"/>
              <a:gd name="T8" fmla="*/ 246 w 246"/>
              <a:gd name="T9" fmla="*/ 133 h 185"/>
              <a:gd name="T10" fmla="*/ 203 w 246"/>
              <a:gd name="T11" fmla="*/ 150 h 185"/>
              <a:gd name="T12" fmla="*/ 105 w 246"/>
              <a:gd name="T13" fmla="*/ 168 h 185"/>
              <a:gd name="T14" fmla="*/ 59 w 246"/>
              <a:gd name="T15" fmla="*/ 147 h 185"/>
              <a:gd name="T16" fmla="*/ 71 w 246"/>
              <a:gd name="T17" fmla="*/ 164 h 185"/>
              <a:gd name="T18" fmla="*/ 0 w 246"/>
              <a:gd name="T19" fmla="*/ 145 h 185"/>
              <a:gd name="T20" fmla="*/ 165 w 246"/>
              <a:gd name="T21" fmla="*/ 83 h 185"/>
              <a:gd name="T22" fmla="*/ 9 w 246"/>
              <a:gd name="T23" fmla="*/ 121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6" h="185">
                <a:moveTo>
                  <a:pt x="9" y="121"/>
                </a:moveTo>
                <a:cubicBezTo>
                  <a:pt x="9" y="121"/>
                  <a:pt x="14" y="59"/>
                  <a:pt x="73" y="31"/>
                </a:cubicBezTo>
                <a:cubicBezTo>
                  <a:pt x="69" y="42"/>
                  <a:pt x="69" y="42"/>
                  <a:pt x="69" y="42"/>
                </a:cubicBezTo>
                <a:cubicBezTo>
                  <a:pt x="69" y="42"/>
                  <a:pt x="124" y="0"/>
                  <a:pt x="192" y="58"/>
                </a:cubicBezTo>
                <a:cubicBezTo>
                  <a:pt x="241" y="99"/>
                  <a:pt x="246" y="133"/>
                  <a:pt x="246" y="133"/>
                </a:cubicBezTo>
                <a:cubicBezTo>
                  <a:pt x="246" y="133"/>
                  <a:pt x="230" y="116"/>
                  <a:pt x="203" y="150"/>
                </a:cubicBezTo>
                <a:cubicBezTo>
                  <a:pt x="187" y="169"/>
                  <a:pt x="142" y="185"/>
                  <a:pt x="105" y="168"/>
                </a:cubicBezTo>
                <a:cubicBezTo>
                  <a:pt x="68" y="151"/>
                  <a:pt x="59" y="147"/>
                  <a:pt x="59" y="147"/>
                </a:cubicBezTo>
                <a:cubicBezTo>
                  <a:pt x="71" y="164"/>
                  <a:pt x="71" y="164"/>
                  <a:pt x="71" y="164"/>
                </a:cubicBezTo>
                <a:cubicBezTo>
                  <a:pt x="71" y="164"/>
                  <a:pt x="17" y="124"/>
                  <a:pt x="0" y="145"/>
                </a:cubicBezTo>
                <a:cubicBezTo>
                  <a:pt x="0" y="145"/>
                  <a:pt x="79" y="49"/>
                  <a:pt x="165" y="83"/>
                </a:cubicBezTo>
                <a:cubicBezTo>
                  <a:pt x="165" y="83"/>
                  <a:pt x="91" y="41"/>
                  <a:pt x="9" y="121"/>
                </a:cubicBezTo>
                <a:close/>
              </a:path>
            </a:pathLst>
          </a:custGeom>
          <a:solidFill>
            <a:srgbClr val="40C0C0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47" name="Freeform 32"/>
          <p:cNvSpPr>
            <a:spLocks/>
          </p:cNvSpPr>
          <p:nvPr/>
        </p:nvSpPr>
        <p:spPr bwMode="auto">
          <a:xfrm rot="1612641">
            <a:off x="4320830" y="1872264"/>
            <a:ext cx="94127" cy="1859008"/>
          </a:xfrm>
          <a:custGeom>
            <a:avLst/>
            <a:gdLst>
              <a:gd name="T0" fmla="*/ 13 w 15"/>
              <a:gd name="T1" fmla="*/ 4 h 300"/>
              <a:gd name="T2" fmla="*/ 15 w 15"/>
              <a:gd name="T3" fmla="*/ 293 h 300"/>
              <a:gd name="T4" fmla="*/ 7 w 15"/>
              <a:gd name="T5" fmla="*/ 300 h 300"/>
              <a:gd name="T6" fmla="*/ 0 w 15"/>
              <a:gd name="T7" fmla="*/ 293 h 300"/>
              <a:gd name="T8" fmla="*/ 4 w 15"/>
              <a:gd name="T9" fmla="*/ 0 h 300"/>
              <a:gd name="T10" fmla="*/ 13 w 15"/>
              <a:gd name="T11" fmla="*/ 4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" h="300">
                <a:moveTo>
                  <a:pt x="13" y="4"/>
                </a:moveTo>
                <a:cubicBezTo>
                  <a:pt x="13" y="137"/>
                  <a:pt x="15" y="293"/>
                  <a:pt x="15" y="293"/>
                </a:cubicBezTo>
                <a:cubicBezTo>
                  <a:pt x="15" y="297"/>
                  <a:pt x="11" y="300"/>
                  <a:pt x="7" y="300"/>
                </a:cubicBezTo>
                <a:cubicBezTo>
                  <a:pt x="3" y="300"/>
                  <a:pt x="0" y="297"/>
                  <a:pt x="0" y="293"/>
                </a:cubicBezTo>
                <a:cubicBezTo>
                  <a:pt x="0" y="293"/>
                  <a:pt x="3" y="134"/>
                  <a:pt x="4" y="0"/>
                </a:cubicBezTo>
                <a:cubicBezTo>
                  <a:pt x="7" y="2"/>
                  <a:pt x="10" y="3"/>
                  <a:pt x="13" y="4"/>
                </a:cubicBezTo>
                <a:close/>
              </a:path>
            </a:pathLst>
          </a:custGeom>
          <a:solidFill>
            <a:srgbClr val="2D486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48" name="Freeform 33"/>
          <p:cNvSpPr>
            <a:spLocks/>
          </p:cNvSpPr>
          <p:nvPr/>
        </p:nvSpPr>
        <p:spPr bwMode="auto">
          <a:xfrm rot="1612641">
            <a:off x="4736837" y="1621724"/>
            <a:ext cx="939112" cy="779563"/>
          </a:xfrm>
          <a:custGeom>
            <a:avLst/>
            <a:gdLst>
              <a:gd name="T0" fmla="*/ 167 w 196"/>
              <a:gd name="T1" fmla="*/ 142 h 163"/>
              <a:gd name="T2" fmla="*/ 170 w 196"/>
              <a:gd name="T3" fmla="*/ 48 h 163"/>
              <a:gd name="T4" fmla="*/ 167 w 196"/>
              <a:gd name="T5" fmla="*/ 57 h 163"/>
              <a:gd name="T6" fmla="*/ 75 w 196"/>
              <a:gd name="T7" fmla="*/ 3 h 163"/>
              <a:gd name="T8" fmla="*/ 0 w 196"/>
              <a:gd name="T9" fmla="*/ 26 h 163"/>
              <a:gd name="T10" fmla="*/ 20 w 196"/>
              <a:gd name="T11" fmla="*/ 60 h 163"/>
              <a:gd name="T12" fmla="*/ 77 w 196"/>
              <a:gd name="T13" fmla="*/ 124 h 163"/>
              <a:gd name="T14" fmla="*/ 119 w 196"/>
              <a:gd name="T15" fmla="*/ 134 h 163"/>
              <a:gd name="T16" fmla="*/ 102 w 196"/>
              <a:gd name="T17" fmla="*/ 139 h 163"/>
              <a:gd name="T18" fmla="*/ 161 w 196"/>
              <a:gd name="T19" fmla="*/ 163 h 163"/>
              <a:gd name="T20" fmla="*/ 81 w 196"/>
              <a:gd name="T21" fmla="*/ 35 h 163"/>
              <a:gd name="T22" fmla="*/ 167 w 196"/>
              <a:gd name="T23" fmla="*/ 142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6" h="163">
                <a:moveTo>
                  <a:pt x="167" y="142"/>
                </a:moveTo>
                <a:cubicBezTo>
                  <a:pt x="167" y="142"/>
                  <a:pt x="196" y="98"/>
                  <a:pt x="170" y="48"/>
                </a:cubicBezTo>
                <a:cubicBezTo>
                  <a:pt x="167" y="57"/>
                  <a:pt x="167" y="57"/>
                  <a:pt x="167" y="57"/>
                </a:cubicBezTo>
                <a:cubicBezTo>
                  <a:pt x="167" y="57"/>
                  <a:pt x="152" y="0"/>
                  <a:pt x="75" y="3"/>
                </a:cubicBezTo>
                <a:cubicBezTo>
                  <a:pt x="21" y="6"/>
                  <a:pt x="0" y="26"/>
                  <a:pt x="0" y="26"/>
                </a:cubicBezTo>
                <a:cubicBezTo>
                  <a:pt x="0" y="26"/>
                  <a:pt x="19" y="23"/>
                  <a:pt x="20" y="60"/>
                </a:cubicBezTo>
                <a:cubicBezTo>
                  <a:pt x="21" y="81"/>
                  <a:pt x="43" y="116"/>
                  <a:pt x="77" y="124"/>
                </a:cubicBezTo>
                <a:cubicBezTo>
                  <a:pt x="111" y="131"/>
                  <a:pt x="119" y="134"/>
                  <a:pt x="119" y="134"/>
                </a:cubicBezTo>
                <a:cubicBezTo>
                  <a:pt x="102" y="139"/>
                  <a:pt x="102" y="139"/>
                  <a:pt x="102" y="139"/>
                </a:cubicBezTo>
                <a:cubicBezTo>
                  <a:pt x="102" y="139"/>
                  <a:pt x="159" y="140"/>
                  <a:pt x="161" y="163"/>
                </a:cubicBezTo>
                <a:cubicBezTo>
                  <a:pt x="161" y="163"/>
                  <a:pt x="157" y="56"/>
                  <a:pt x="81" y="35"/>
                </a:cubicBezTo>
                <a:cubicBezTo>
                  <a:pt x="81" y="35"/>
                  <a:pt x="153" y="45"/>
                  <a:pt x="167" y="142"/>
                </a:cubicBezTo>
                <a:close/>
              </a:path>
            </a:pathLst>
          </a:custGeom>
          <a:solidFill>
            <a:srgbClr val="40C0C0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49" name="Freeform 34"/>
          <p:cNvSpPr>
            <a:spLocks/>
          </p:cNvSpPr>
          <p:nvPr/>
        </p:nvSpPr>
        <p:spPr bwMode="auto">
          <a:xfrm rot="1612641">
            <a:off x="4483614" y="599972"/>
            <a:ext cx="483708" cy="645816"/>
          </a:xfrm>
          <a:custGeom>
            <a:avLst/>
            <a:gdLst>
              <a:gd name="T0" fmla="*/ 23 w 78"/>
              <a:gd name="T1" fmla="*/ 85 h 104"/>
              <a:gd name="T2" fmla="*/ 18 w 78"/>
              <a:gd name="T3" fmla="*/ 31 h 104"/>
              <a:gd name="T4" fmla="*/ 45 w 78"/>
              <a:gd name="T5" fmla="*/ 0 h 104"/>
              <a:gd name="T6" fmla="*/ 57 w 78"/>
              <a:gd name="T7" fmla="*/ 17 h 104"/>
              <a:gd name="T8" fmla="*/ 75 w 78"/>
              <a:gd name="T9" fmla="*/ 57 h 104"/>
              <a:gd name="T10" fmla="*/ 70 w 78"/>
              <a:gd name="T11" fmla="*/ 79 h 104"/>
              <a:gd name="T12" fmla="*/ 76 w 78"/>
              <a:gd name="T13" fmla="*/ 72 h 104"/>
              <a:gd name="T14" fmla="*/ 73 w 78"/>
              <a:gd name="T15" fmla="*/ 104 h 104"/>
              <a:gd name="T16" fmla="*/ 62 w 78"/>
              <a:gd name="T17" fmla="*/ 95 h 104"/>
              <a:gd name="T18" fmla="*/ 33 w 78"/>
              <a:gd name="T19" fmla="*/ 30 h 104"/>
              <a:gd name="T20" fmla="*/ 57 w 78"/>
              <a:gd name="T21" fmla="*/ 104 h 104"/>
              <a:gd name="T22" fmla="*/ 19 w 78"/>
              <a:gd name="T23" fmla="*/ 85 h 104"/>
              <a:gd name="T24" fmla="*/ 23 w 78"/>
              <a:gd name="T25" fmla="*/ 85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" h="104">
                <a:moveTo>
                  <a:pt x="23" y="85"/>
                </a:moveTo>
                <a:cubicBezTo>
                  <a:pt x="23" y="85"/>
                  <a:pt x="0" y="66"/>
                  <a:pt x="18" y="31"/>
                </a:cubicBezTo>
                <a:cubicBezTo>
                  <a:pt x="31" y="5"/>
                  <a:pt x="45" y="0"/>
                  <a:pt x="45" y="0"/>
                </a:cubicBezTo>
                <a:cubicBezTo>
                  <a:pt x="45" y="0"/>
                  <a:pt x="40" y="8"/>
                  <a:pt x="57" y="17"/>
                </a:cubicBezTo>
                <a:cubicBezTo>
                  <a:pt x="67" y="22"/>
                  <a:pt x="78" y="40"/>
                  <a:pt x="75" y="57"/>
                </a:cubicBezTo>
                <a:cubicBezTo>
                  <a:pt x="71" y="75"/>
                  <a:pt x="70" y="79"/>
                  <a:pt x="70" y="79"/>
                </a:cubicBezTo>
                <a:cubicBezTo>
                  <a:pt x="76" y="72"/>
                  <a:pt x="76" y="72"/>
                  <a:pt x="76" y="72"/>
                </a:cubicBezTo>
                <a:cubicBezTo>
                  <a:pt x="76" y="72"/>
                  <a:pt x="66" y="96"/>
                  <a:pt x="73" y="104"/>
                </a:cubicBezTo>
                <a:cubicBezTo>
                  <a:pt x="69" y="101"/>
                  <a:pt x="66" y="98"/>
                  <a:pt x="62" y="95"/>
                </a:cubicBezTo>
                <a:cubicBezTo>
                  <a:pt x="41" y="76"/>
                  <a:pt x="31" y="51"/>
                  <a:pt x="33" y="30"/>
                </a:cubicBezTo>
                <a:cubicBezTo>
                  <a:pt x="27" y="50"/>
                  <a:pt x="29" y="77"/>
                  <a:pt x="57" y="104"/>
                </a:cubicBezTo>
                <a:cubicBezTo>
                  <a:pt x="48" y="104"/>
                  <a:pt x="31" y="101"/>
                  <a:pt x="19" y="85"/>
                </a:cubicBezTo>
                <a:lnTo>
                  <a:pt x="23" y="8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50" name="Freeform 35"/>
          <p:cNvSpPr>
            <a:spLocks/>
          </p:cNvSpPr>
          <p:nvPr/>
        </p:nvSpPr>
        <p:spPr bwMode="auto">
          <a:xfrm rot="1612641">
            <a:off x="5297640" y="2912010"/>
            <a:ext cx="577835" cy="551689"/>
          </a:xfrm>
          <a:custGeom>
            <a:avLst/>
            <a:gdLst>
              <a:gd name="T0" fmla="*/ 9 w 93"/>
              <a:gd name="T1" fmla="*/ 37 h 89"/>
              <a:gd name="T2" fmla="*/ 52 w 93"/>
              <a:gd name="T3" fmla="*/ 3 h 89"/>
              <a:gd name="T4" fmla="*/ 93 w 93"/>
              <a:gd name="T5" fmla="*/ 9 h 89"/>
              <a:gd name="T6" fmla="*/ 85 w 93"/>
              <a:gd name="T7" fmla="*/ 28 h 89"/>
              <a:gd name="T8" fmla="*/ 60 w 93"/>
              <a:gd name="T9" fmla="*/ 65 h 89"/>
              <a:gd name="T10" fmla="*/ 40 w 93"/>
              <a:gd name="T11" fmla="*/ 73 h 89"/>
              <a:gd name="T12" fmla="*/ 49 w 93"/>
              <a:gd name="T13" fmla="*/ 74 h 89"/>
              <a:gd name="T14" fmla="*/ 21 w 93"/>
              <a:gd name="T15" fmla="*/ 89 h 89"/>
              <a:gd name="T16" fmla="*/ 22 w 93"/>
              <a:gd name="T17" fmla="*/ 74 h 89"/>
              <a:gd name="T18" fmla="*/ 60 w 93"/>
              <a:gd name="T19" fmla="*/ 15 h 89"/>
              <a:gd name="T20" fmla="*/ 12 w 93"/>
              <a:gd name="T21" fmla="*/ 76 h 89"/>
              <a:gd name="T22" fmla="*/ 7 w 93"/>
              <a:gd name="T23" fmla="*/ 33 h 89"/>
              <a:gd name="T24" fmla="*/ 9 w 93"/>
              <a:gd name="T25" fmla="*/ 37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3" h="89">
                <a:moveTo>
                  <a:pt x="9" y="37"/>
                </a:moveTo>
                <a:cubicBezTo>
                  <a:pt x="9" y="37"/>
                  <a:pt x="13" y="7"/>
                  <a:pt x="52" y="3"/>
                </a:cubicBezTo>
                <a:cubicBezTo>
                  <a:pt x="80" y="0"/>
                  <a:pt x="93" y="9"/>
                  <a:pt x="93" y="9"/>
                </a:cubicBezTo>
                <a:cubicBezTo>
                  <a:pt x="93" y="9"/>
                  <a:pt x="83" y="9"/>
                  <a:pt x="85" y="28"/>
                </a:cubicBezTo>
                <a:cubicBezTo>
                  <a:pt x="86" y="39"/>
                  <a:pt x="77" y="58"/>
                  <a:pt x="60" y="65"/>
                </a:cubicBezTo>
                <a:cubicBezTo>
                  <a:pt x="44" y="71"/>
                  <a:pt x="40" y="73"/>
                  <a:pt x="40" y="73"/>
                </a:cubicBezTo>
                <a:cubicBezTo>
                  <a:pt x="49" y="74"/>
                  <a:pt x="49" y="74"/>
                  <a:pt x="49" y="74"/>
                </a:cubicBezTo>
                <a:cubicBezTo>
                  <a:pt x="49" y="74"/>
                  <a:pt x="23" y="78"/>
                  <a:pt x="21" y="89"/>
                </a:cubicBezTo>
                <a:cubicBezTo>
                  <a:pt x="21" y="84"/>
                  <a:pt x="21" y="79"/>
                  <a:pt x="22" y="74"/>
                </a:cubicBezTo>
                <a:cubicBezTo>
                  <a:pt x="27" y="47"/>
                  <a:pt x="42" y="25"/>
                  <a:pt x="60" y="15"/>
                </a:cubicBezTo>
                <a:cubicBezTo>
                  <a:pt x="41" y="21"/>
                  <a:pt x="19" y="37"/>
                  <a:pt x="12" y="76"/>
                </a:cubicBezTo>
                <a:cubicBezTo>
                  <a:pt x="7" y="68"/>
                  <a:pt x="0" y="52"/>
                  <a:pt x="7" y="33"/>
                </a:cubicBezTo>
                <a:lnTo>
                  <a:pt x="9" y="37"/>
                </a:lnTo>
                <a:close/>
              </a:path>
            </a:pathLst>
          </a:custGeom>
          <a:solidFill>
            <a:srgbClr val="2D486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51" name="Freeform 36"/>
          <p:cNvSpPr>
            <a:spLocks/>
          </p:cNvSpPr>
          <p:nvPr/>
        </p:nvSpPr>
        <p:spPr bwMode="auto">
          <a:xfrm rot="1612641">
            <a:off x="5734784" y="1301166"/>
            <a:ext cx="488937" cy="627513"/>
          </a:xfrm>
          <a:custGeom>
            <a:avLst/>
            <a:gdLst>
              <a:gd name="T0" fmla="*/ 4 w 79"/>
              <a:gd name="T1" fmla="*/ 55 h 101"/>
              <a:gd name="T2" fmla="*/ 37 w 79"/>
              <a:gd name="T3" fmla="*/ 10 h 101"/>
              <a:gd name="T4" fmla="*/ 77 w 79"/>
              <a:gd name="T5" fmla="*/ 5 h 101"/>
              <a:gd name="T6" fmla="*/ 75 w 79"/>
              <a:gd name="T7" fmla="*/ 25 h 101"/>
              <a:gd name="T8" fmla="*/ 61 w 79"/>
              <a:gd name="T9" fmla="*/ 67 h 101"/>
              <a:gd name="T10" fmla="*/ 43 w 79"/>
              <a:gd name="T11" fmla="*/ 81 h 101"/>
              <a:gd name="T12" fmla="*/ 52 w 79"/>
              <a:gd name="T13" fmla="*/ 80 h 101"/>
              <a:gd name="T14" fmla="*/ 30 w 79"/>
              <a:gd name="T15" fmla="*/ 101 h 101"/>
              <a:gd name="T16" fmla="*/ 27 w 79"/>
              <a:gd name="T17" fmla="*/ 87 h 101"/>
              <a:gd name="T18" fmla="*/ 48 w 79"/>
              <a:gd name="T19" fmla="*/ 20 h 101"/>
              <a:gd name="T20" fmla="*/ 18 w 79"/>
              <a:gd name="T21" fmla="*/ 91 h 101"/>
              <a:gd name="T22" fmla="*/ 1 w 79"/>
              <a:gd name="T23" fmla="*/ 51 h 101"/>
              <a:gd name="T24" fmla="*/ 4 w 79"/>
              <a:gd name="T25" fmla="*/ 55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" h="101">
                <a:moveTo>
                  <a:pt x="4" y="55"/>
                </a:moveTo>
                <a:cubicBezTo>
                  <a:pt x="4" y="55"/>
                  <a:pt x="0" y="25"/>
                  <a:pt x="37" y="10"/>
                </a:cubicBezTo>
                <a:cubicBezTo>
                  <a:pt x="63" y="0"/>
                  <a:pt x="77" y="5"/>
                  <a:pt x="77" y="5"/>
                </a:cubicBezTo>
                <a:cubicBezTo>
                  <a:pt x="77" y="5"/>
                  <a:pt x="67" y="7"/>
                  <a:pt x="75" y="25"/>
                </a:cubicBezTo>
                <a:cubicBezTo>
                  <a:pt x="79" y="35"/>
                  <a:pt x="76" y="57"/>
                  <a:pt x="61" y="67"/>
                </a:cubicBezTo>
                <a:cubicBezTo>
                  <a:pt x="47" y="78"/>
                  <a:pt x="43" y="81"/>
                  <a:pt x="43" y="81"/>
                </a:cubicBezTo>
                <a:cubicBezTo>
                  <a:pt x="52" y="80"/>
                  <a:pt x="52" y="80"/>
                  <a:pt x="52" y="80"/>
                </a:cubicBezTo>
                <a:cubicBezTo>
                  <a:pt x="52" y="80"/>
                  <a:pt x="29" y="91"/>
                  <a:pt x="30" y="101"/>
                </a:cubicBezTo>
                <a:cubicBezTo>
                  <a:pt x="28" y="97"/>
                  <a:pt x="28" y="92"/>
                  <a:pt x="27" y="87"/>
                </a:cubicBezTo>
                <a:cubicBezTo>
                  <a:pt x="24" y="59"/>
                  <a:pt x="33" y="34"/>
                  <a:pt x="48" y="20"/>
                </a:cubicBezTo>
                <a:cubicBezTo>
                  <a:pt x="30" y="31"/>
                  <a:pt x="14" y="52"/>
                  <a:pt x="18" y="91"/>
                </a:cubicBezTo>
                <a:cubicBezTo>
                  <a:pt x="11" y="85"/>
                  <a:pt x="0" y="71"/>
                  <a:pt x="1" y="51"/>
                </a:cubicBezTo>
                <a:lnTo>
                  <a:pt x="4" y="55"/>
                </a:lnTo>
                <a:close/>
              </a:path>
            </a:pathLst>
          </a:custGeom>
          <a:solidFill>
            <a:srgbClr val="2D486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52" name="Freeform 37"/>
          <p:cNvSpPr>
            <a:spLocks/>
          </p:cNvSpPr>
          <p:nvPr/>
        </p:nvSpPr>
        <p:spPr bwMode="auto">
          <a:xfrm rot="1612641">
            <a:off x="5093134" y="257197"/>
            <a:ext cx="687649" cy="899435"/>
          </a:xfrm>
          <a:custGeom>
            <a:avLst/>
            <a:gdLst>
              <a:gd name="T0" fmla="*/ 15 w 111"/>
              <a:gd name="T1" fmla="*/ 90 h 145"/>
              <a:gd name="T2" fmla="*/ 45 w 111"/>
              <a:gd name="T3" fmla="*/ 21 h 145"/>
              <a:gd name="T4" fmla="*/ 98 w 111"/>
              <a:gd name="T5" fmla="*/ 2 h 145"/>
              <a:gd name="T6" fmla="*/ 101 w 111"/>
              <a:gd name="T7" fmla="*/ 31 h 145"/>
              <a:gd name="T8" fmla="*/ 94 w 111"/>
              <a:gd name="T9" fmla="*/ 91 h 145"/>
              <a:gd name="T10" fmla="*/ 74 w 111"/>
              <a:gd name="T11" fmla="*/ 114 h 145"/>
              <a:gd name="T12" fmla="*/ 86 w 111"/>
              <a:gd name="T13" fmla="*/ 110 h 145"/>
              <a:gd name="T14" fmla="*/ 61 w 111"/>
              <a:gd name="T15" fmla="*/ 145 h 145"/>
              <a:gd name="T16" fmla="*/ 54 w 111"/>
              <a:gd name="T17" fmla="*/ 126 h 145"/>
              <a:gd name="T18" fmla="*/ 63 w 111"/>
              <a:gd name="T19" fmla="*/ 30 h 145"/>
              <a:gd name="T20" fmla="*/ 42 w 111"/>
              <a:gd name="T21" fmla="*/ 134 h 145"/>
              <a:gd name="T22" fmla="*/ 9 w 111"/>
              <a:gd name="T23" fmla="*/ 86 h 145"/>
              <a:gd name="T24" fmla="*/ 15 w 111"/>
              <a:gd name="T25" fmla="*/ 90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1" h="145">
                <a:moveTo>
                  <a:pt x="15" y="90"/>
                </a:moveTo>
                <a:cubicBezTo>
                  <a:pt x="15" y="90"/>
                  <a:pt x="0" y="50"/>
                  <a:pt x="45" y="21"/>
                </a:cubicBezTo>
                <a:cubicBezTo>
                  <a:pt x="78" y="0"/>
                  <a:pt x="98" y="2"/>
                  <a:pt x="98" y="2"/>
                </a:cubicBezTo>
                <a:cubicBezTo>
                  <a:pt x="98" y="2"/>
                  <a:pt x="86" y="9"/>
                  <a:pt x="101" y="31"/>
                </a:cubicBezTo>
                <a:cubicBezTo>
                  <a:pt x="109" y="43"/>
                  <a:pt x="111" y="72"/>
                  <a:pt x="94" y="91"/>
                </a:cubicBezTo>
                <a:cubicBezTo>
                  <a:pt x="78" y="109"/>
                  <a:pt x="74" y="114"/>
                  <a:pt x="74" y="114"/>
                </a:cubicBezTo>
                <a:cubicBezTo>
                  <a:pt x="86" y="110"/>
                  <a:pt x="86" y="110"/>
                  <a:pt x="86" y="110"/>
                </a:cubicBezTo>
                <a:cubicBezTo>
                  <a:pt x="86" y="110"/>
                  <a:pt x="58" y="131"/>
                  <a:pt x="61" y="145"/>
                </a:cubicBezTo>
                <a:cubicBezTo>
                  <a:pt x="59" y="139"/>
                  <a:pt x="56" y="133"/>
                  <a:pt x="54" y="126"/>
                </a:cubicBezTo>
                <a:cubicBezTo>
                  <a:pt x="42" y="90"/>
                  <a:pt x="47" y="53"/>
                  <a:pt x="63" y="30"/>
                </a:cubicBezTo>
                <a:cubicBezTo>
                  <a:pt x="43" y="50"/>
                  <a:pt x="27" y="84"/>
                  <a:pt x="42" y="134"/>
                </a:cubicBezTo>
                <a:cubicBezTo>
                  <a:pt x="32" y="128"/>
                  <a:pt x="14" y="113"/>
                  <a:pt x="9" y="86"/>
                </a:cubicBezTo>
                <a:lnTo>
                  <a:pt x="15" y="9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53" name="Freeform 33"/>
          <p:cNvSpPr>
            <a:spLocks/>
          </p:cNvSpPr>
          <p:nvPr/>
        </p:nvSpPr>
        <p:spPr bwMode="auto">
          <a:xfrm rot="1612641">
            <a:off x="3893072" y="205333"/>
            <a:ext cx="692182" cy="574585"/>
          </a:xfrm>
          <a:custGeom>
            <a:avLst/>
            <a:gdLst>
              <a:gd name="T0" fmla="*/ 167 w 196"/>
              <a:gd name="T1" fmla="*/ 142 h 163"/>
              <a:gd name="T2" fmla="*/ 170 w 196"/>
              <a:gd name="T3" fmla="*/ 48 h 163"/>
              <a:gd name="T4" fmla="*/ 167 w 196"/>
              <a:gd name="T5" fmla="*/ 57 h 163"/>
              <a:gd name="T6" fmla="*/ 75 w 196"/>
              <a:gd name="T7" fmla="*/ 3 h 163"/>
              <a:gd name="T8" fmla="*/ 0 w 196"/>
              <a:gd name="T9" fmla="*/ 26 h 163"/>
              <a:gd name="T10" fmla="*/ 20 w 196"/>
              <a:gd name="T11" fmla="*/ 60 h 163"/>
              <a:gd name="T12" fmla="*/ 77 w 196"/>
              <a:gd name="T13" fmla="*/ 124 h 163"/>
              <a:gd name="T14" fmla="*/ 119 w 196"/>
              <a:gd name="T15" fmla="*/ 134 h 163"/>
              <a:gd name="T16" fmla="*/ 102 w 196"/>
              <a:gd name="T17" fmla="*/ 139 h 163"/>
              <a:gd name="T18" fmla="*/ 161 w 196"/>
              <a:gd name="T19" fmla="*/ 163 h 163"/>
              <a:gd name="T20" fmla="*/ 81 w 196"/>
              <a:gd name="T21" fmla="*/ 35 h 163"/>
              <a:gd name="T22" fmla="*/ 167 w 196"/>
              <a:gd name="T23" fmla="*/ 142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6" h="163">
                <a:moveTo>
                  <a:pt x="167" y="142"/>
                </a:moveTo>
                <a:cubicBezTo>
                  <a:pt x="167" y="142"/>
                  <a:pt x="196" y="98"/>
                  <a:pt x="170" y="48"/>
                </a:cubicBezTo>
                <a:cubicBezTo>
                  <a:pt x="167" y="57"/>
                  <a:pt x="167" y="57"/>
                  <a:pt x="167" y="57"/>
                </a:cubicBezTo>
                <a:cubicBezTo>
                  <a:pt x="167" y="57"/>
                  <a:pt x="152" y="0"/>
                  <a:pt x="75" y="3"/>
                </a:cubicBezTo>
                <a:cubicBezTo>
                  <a:pt x="21" y="6"/>
                  <a:pt x="0" y="26"/>
                  <a:pt x="0" y="26"/>
                </a:cubicBezTo>
                <a:cubicBezTo>
                  <a:pt x="0" y="26"/>
                  <a:pt x="19" y="23"/>
                  <a:pt x="20" y="60"/>
                </a:cubicBezTo>
                <a:cubicBezTo>
                  <a:pt x="21" y="81"/>
                  <a:pt x="43" y="116"/>
                  <a:pt x="77" y="124"/>
                </a:cubicBezTo>
                <a:cubicBezTo>
                  <a:pt x="111" y="131"/>
                  <a:pt x="119" y="134"/>
                  <a:pt x="119" y="134"/>
                </a:cubicBezTo>
                <a:cubicBezTo>
                  <a:pt x="102" y="139"/>
                  <a:pt x="102" y="139"/>
                  <a:pt x="102" y="139"/>
                </a:cubicBezTo>
                <a:cubicBezTo>
                  <a:pt x="102" y="139"/>
                  <a:pt x="159" y="140"/>
                  <a:pt x="161" y="163"/>
                </a:cubicBezTo>
                <a:cubicBezTo>
                  <a:pt x="161" y="163"/>
                  <a:pt x="157" y="56"/>
                  <a:pt x="81" y="35"/>
                </a:cubicBezTo>
                <a:cubicBezTo>
                  <a:pt x="81" y="35"/>
                  <a:pt x="153" y="45"/>
                  <a:pt x="167" y="14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54" name="TextBox 153"/>
          <p:cNvSpPr txBox="1"/>
          <p:nvPr/>
        </p:nvSpPr>
        <p:spPr>
          <a:xfrm rot="1612641">
            <a:off x="6014268" y="2483139"/>
            <a:ext cx="773289" cy="25391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1200" dirty="0" smtClean="0"/>
              <a:t> </a:t>
            </a:r>
            <a:r>
              <a:rPr lang="en-US" sz="1200" b="1" dirty="0" smtClean="0">
                <a:solidFill>
                  <a:schemeClr val="bg1"/>
                </a:solidFill>
              </a:rPr>
              <a:t>DEUTSCH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55" name="TextBox 154"/>
          <p:cNvSpPr txBox="1"/>
          <p:nvPr/>
        </p:nvSpPr>
        <p:spPr>
          <a:xfrm rot="3128109">
            <a:off x="3550967" y="1369559"/>
            <a:ext cx="780640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ENGLISH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57" name="TextBox 156"/>
          <p:cNvSpPr txBox="1"/>
          <p:nvPr/>
        </p:nvSpPr>
        <p:spPr>
          <a:xfrm rot="2060123">
            <a:off x="6224645" y="2108895"/>
            <a:ext cx="830997" cy="25391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1200" b="1" dirty="0" smtClean="0">
                <a:solidFill>
                  <a:srgbClr val="FFFFFF"/>
                </a:solidFill>
              </a:rPr>
              <a:t>ITALIANA</a:t>
            </a:r>
            <a:r>
              <a:rPr lang="fr-FR" sz="1200" b="1" dirty="0" smtClean="0">
                <a:solidFill>
                  <a:srgbClr val="FFFFFF"/>
                </a:solidFill>
              </a:rPr>
              <a:t>	</a:t>
            </a:r>
            <a:endParaRPr lang="fr-FR" sz="1200" b="1" dirty="0">
              <a:solidFill>
                <a:srgbClr val="FFFFFF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 rot="2157813">
            <a:off x="3564177" y="867305"/>
            <a:ext cx="966776" cy="43858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cs typeface="EuropeC"/>
              </a:rPr>
              <a:t>INDONESIAN </a:t>
            </a:r>
            <a:endParaRPr lang="ru-RU" sz="1200" b="1" dirty="0" smtClean="0">
              <a:solidFill>
                <a:schemeClr val="bg1"/>
              </a:solidFill>
              <a:cs typeface="EuropeC"/>
            </a:endParaRPr>
          </a:p>
          <a:p>
            <a:pPr algn="ctr"/>
            <a:r>
              <a:rPr lang="en-US" sz="1200" b="1" dirty="0" smtClean="0">
                <a:solidFill>
                  <a:schemeClr val="bg1"/>
                </a:solidFill>
                <a:cs typeface="EuropeC"/>
              </a:rPr>
              <a:t>BAHASA</a:t>
            </a:r>
            <a:r>
              <a:rPr lang="fr-FR" sz="1200" b="1" dirty="0" smtClean="0">
                <a:solidFill>
                  <a:schemeClr val="bg1"/>
                </a:solidFill>
                <a:cs typeface="EuropeC"/>
              </a:rPr>
              <a:t>	</a:t>
            </a:r>
            <a:endParaRPr lang="fr-FR" sz="1200" b="1" dirty="0">
              <a:solidFill>
                <a:schemeClr val="bg1"/>
              </a:solidFill>
              <a:cs typeface="EuropeC"/>
            </a:endParaRPr>
          </a:p>
        </p:txBody>
      </p:sp>
      <p:sp>
        <p:nvSpPr>
          <p:cNvPr id="70" name="TextBox 69"/>
          <p:cNvSpPr txBox="1"/>
          <p:nvPr/>
        </p:nvSpPr>
        <p:spPr>
          <a:xfrm rot="20678841">
            <a:off x="6219287" y="1425080"/>
            <a:ext cx="830997" cy="25391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fr-FR" sz="1200" b="1" dirty="0" smtClean="0">
                <a:solidFill>
                  <a:schemeClr val="bg1"/>
                </a:solidFill>
              </a:rPr>
              <a:t>FRANÇAIS</a:t>
            </a:r>
            <a:r>
              <a:rPr lang="fr-FR" sz="1200" b="1" dirty="0">
                <a:solidFill>
                  <a:schemeClr val="bg1"/>
                </a:solidFill>
              </a:rPr>
              <a:t>	</a:t>
            </a:r>
          </a:p>
        </p:txBody>
      </p:sp>
      <p:sp>
        <p:nvSpPr>
          <p:cNvPr id="72" name="TextBox 71"/>
          <p:cNvSpPr txBox="1"/>
          <p:nvPr/>
        </p:nvSpPr>
        <p:spPr>
          <a:xfrm rot="825080">
            <a:off x="6173064" y="1096261"/>
            <a:ext cx="612988" cy="25391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TW" altLang="en-US" sz="1200" b="1" dirty="0">
                <a:solidFill>
                  <a:srgbClr val="FFFFFF"/>
                </a:solidFill>
              </a:rPr>
              <a:t>中国人</a:t>
            </a:r>
          </a:p>
        </p:txBody>
      </p:sp>
    </p:spTree>
    <p:extLst>
      <p:ext uri="{BB962C8B-B14F-4D97-AF65-F5344CB8AC3E}">
        <p14:creationId xmlns:p14="http://schemas.microsoft.com/office/powerpoint/2010/main" val="1988661587"/>
      </p:ext>
    </p:extLst>
  </p:cSld>
  <p:clrMapOvr>
    <a:masterClrMapping/>
  </p:clrMapOvr>
  <p:transition spd="slow" advClick="0" advTm="10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8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3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1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3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4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3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7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3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0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3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3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3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6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9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2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3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5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3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8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3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1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3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14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3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17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0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3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23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3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26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3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29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3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32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3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3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3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3800"/>
                            </p:stCondLst>
                            <p:childTnLst>
                              <p:par>
                                <p:cTn id="1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3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3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4100"/>
                            </p:stCondLst>
                            <p:childTnLst>
                              <p:par>
                                <p:cTn id="1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3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3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4400"/>
                            </p:stCondLst>
                            <p:childTnLst>
                              <p:par>
                                <p:cTn id="1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3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4700"/>
                            </p:stCondLst>
                            <p:childTnLst>
                              <p:par>
                                <p:cTn id="1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3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5300"/>
                            </p:stCondLst>
                            <p:childTnLst>
                              <p:par>
                                <p:cTn id="1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4" grpId="0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/>
      <p:bldP spid="155" grpId="0"/>
      <p:bldP spid="157" grpId="0"/>
      <p:bldP spid="68" grpId="0"/>
      <p:bldP spid="70" grpId="0"/>
      <p:bldP spid="7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71"/>
          <p:cNvSpPr>
            <a:spLocks noEditPoints="1"/>
          </p:cNvSpPr>
          <p:nvPr/>
        </p:nvSpPr>
        <p:spPr bwMode="auto">
          <a:xfrm flipH="1">
            <a:off x="4572001" y="-135197"/>
            <a:ext cx="4212008" cy="3584481"/>
          </a:xfrm>
          <a:custGeom>
            <a:avLst/>
            <a:gdLst>
              <a:gd name="T0" fmla="*/ 881 w 1104"/>
              <a:gd name="T1" fmla="*/ 119 h 938"/>
              <a:gd name="T2" fmla="*/ 834 w 1104"/>
              <a:gd name="T3" fmla="*/ 182 h 938"/>
              <a:gd name="T4" fmla="*/ 513 w 1104"/>
              <a:gd name="T5" fmla="*/ 191 h 938"/>
              <a:gd name="T6" fmla="*/ 17 w 1104"/>
              <a:gd name="T7" fmla="*/ 1 h 938"/>
              <a:gd name="T8" fmla="*/ 16 w 1104"/>
              <a:gd name="T9" fmla="*/ 2 h 938"/>
              <a:gd name="T10" fmla="*/ 135 w 1104"/>
              <a:gd name="T11" fmla="*/ 137 h 938"/>
              <a:gd name="T12" fmla="*/ 37 w 1104"/>
              <a:gd name="T13" fmla="*/ 496 h 938"/>
              <a:gd name="T14" fmla="*/ 502 w 1104"/>
              <a:gd name="T15" fmla="*/ 210 h 938"/>
              <a:gd name="T16" fmla="*/ 250 w 1104"/>
              <a:gd name="T17" fmla="*/ 509 h 938"/>
              <a:gd name="T18" fmla="*/ 1 w 1104"/>
              <a:gd name="T19" fmla="*/ 735 h 938"/>
              <a:gd name="T20" fmla="*/ 250 w 1104"/>
              <a:gd name="T21" fmla="*/ 770 h 938"/>
              <a:gd name="T22" fmla="*/ 823 w 1104"/>
              <a:gd name="T23" fmla="*/ 938 h 938"/>
              <a:gd name="T24" fmla="*/ 262 w 1104"/>
              <a:gd name="T25" fmla="*/ 525 h 938"/>
              <a:gd name="T26" fmla="*/ 554 w 1104"/>
              <a:gd name="T27" fmla="*/ 682 h 938"/>
              <a:gd name="T28" fmla="*/ 802 w 1104"/>
              <a:gd name="T29" fmla="*/ 802 h 938"/>
              <a:gd name="T30" fmla="*/ 1091 w 1104"/>
              <a:gd name="T31" fmla="*/ 488 h 938"/>
              <a:gd name="T32" fmla="*/ 763 w 1104"/>
              <a:gd name="T33" fmla="*/ 319 h 938"/>
              <a:gd name="T34" fmla="*/ 780 w 1104"/>
              <a:gd name="T35" fmla="*/ 288 h 938"/>
              <a:gd name="T36" fmla="*/ 855 w 1104"/>
              <a:gd name="T37" fmla="*/ 444 h 938"/>
              <a:gd name="T38" fmla="*/ 857 w 1104"/>
              <a:gd name="T39" fmla="*/ 437 h 938"/>
              <a:gd name="T40" fmla="*/ 761 w 1104"/>
              <a:gd name="T41" fmla="*/ 319 h 938"/>
              <a:gd name="T42" fmla="*/ 760 w 1104"/>
              <a:gd name="T43" fmla="*/ 320 h 938"/>
              <a:gd name="T44" fmla="*/ 760 w 1104"/>
              <a:gd name="T45" fmla="*/ 320 h 938"/>
              <a:gd name="T46" fmla="*/ 742 w 1104"/>
              <a:gd name="T47" fmla="*/ 311 h 938"/>
              <a:gd name="T48" fmla="*/ 524 w 1104"/>
              <a:gd name="T49" fmla="*/ 211 h 938"/>
              <a:gd name="T50" fmla="*/ 493 w 1104"/>
              <a:gd name="T51" fmla="*/ 228 h 938"/>
              <a:gd name="T52" fmla="*/ 739 w 1104"/>
              <a:gd name="T53" fmla="*/ 356 h 938"/>
              <a:gd name="T54" fmla="*/ 260 w 1104"/>
              <a:gd name="T55" fmla="*/ 514 h 938"/>
              <a:gd name="T56" fmla="*/ 855 w 1104"/>
              <a:gd name="T57" fmla="*/ 445 h 938"/>
              <a:gd name="T58" fmla="*/ 858 w 1104"/>
              <a:gd name="T59" fmla="*/ 435 h 938"/>
              <a:gd name="T60" fmla="*/ 1079 w 1104"/>
              <a:gd name="T61" fmla="*/ 475 h 938"/>
              <a:gd name="T62" fmla="*/ 863 w 1104"/>
              <a:gd name="T63" fmla="*/ 131 h 938"/>
              <a:gd name="T64" fmla="*/ 1083 w 1104"/>
              <a:gd name="T65" fmla="*/ 465 h 938"/>
              <a:gd name="T66" fmla="*/ 773 w 1104"/>
              <a:gd name="T67" fmla="*/ 286 h 938"/>
              <a:gd name="T68" fmla="*/ 525 w 1104"/>
              <a:gd name="T69" fmla="*/ 207 h 938"/>
              <a:gd name="T70" fmla="*/ 833 w 1104"/>
              <a:gd name="T71" fmla="*/ 184 h 938"/>
              <a:gd name="T72" fmla="*/ 161 w 1104"/>
              <a:gd name="T73" fmla="*/ 139 h 938"/>
              <a:gd name="T74" fmla="*/ 19 w 1104"/>
              <a:gd name="T75" fmla="*/ 4 h 938"/>
              <a:gd name="T76" fmla="*/ 145 w 1104"/>
              <a:gd name="T77" fmla="*/ 150 h 938"/>
              <a:gd name="T78" fmla="*/ 500 w 1104"/>
              <a:gd name="T79" fmla="*/ 204 h 938"/>
              <a:gd name="T80" fmla="*/ 239 w 1104"/>
              <a:gd name="T81" fmla="*/ 528 h 938"/>
              <a:gd name="T82" fmla="*/ 237 w 1104"/>
              <a:gd name="T83" fmla="*/ 755 h 938"/>
              <a:gd name="T84" fmla="*/ 262 w 1104"/>
              <a:gd name="T85" fmla="*/ 759 h 938"/>
              <a:gd name="T86" fmla="*/ 261 w 1104"/>
              <a:gd name="T87" fmla="*/ 527 h 938"/>
              <a:gd name="T88" fmla="*/ 262 w 1104"/>
              <a:gd name="T89" fmla="*/ 517 h 938"/>
              <a:gd name="T90" fmla="*/ 543 w 1104"/>
              <a:gd name="T91" fmla="*/ 663 h 938"/>
              <a:gd name="T92" fmla="*/ 566 w 1104"/>
              <a:gd name="T93" fmla="*/ 675 h 938"/>
              <a:gd name="T94" fmla="*/ 1080 w 1104"/>
              <a:gd name="T95" fmla="*/ 480 h 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04" h="938">
                <a:moveTo>
                  <a:pt x="1091" y="462"/>
                </a:moveTo>
                <a:cubicBezTo>
                  <a:pt x="1089" y="462"/>
                  <a:pt x="1087" y="463"/>
                  <a:pt x="1085" y="464"/>
                </a:cubicBezTo>
                <a:cubicBezTo>
                  <a:pt x="875" y="130"/>
                  <a:pt x="875" y="130"/>
                  <a:pt x="875" y="130"/>
                </a:cubicBezTo>
                <a:cubicBezTo>
                  <a:pt x="879" y="127"/>
                  <a:pt x="881" y="123"/>
                  <a:pt x="881" y="119"/>
                </a:cubicBezTo>
                <a:cubicBezTo>
                  <a:pt x="881" y="112"/>
                  <a:pt x="875" y="106"/>
                  <a:pt x="868" y="106"/>
                </a:cubicBezTo>
                <a:cubicBezTo>
                  <a:pt x="861" y="106"/>
                  <a:pt x="855" y="112"/>
                  <a:pt x="855" y="119"/>
                </a:cubicBezTo>
                <a:cubicBezTo>
                  <a:pt x="855" y="124"/>
                  <a:pt x="858" y="128"/>
                  <a:pt x="861" y="130"/>
                </a:cubicBezTo>
                <a:cubicBezTo>
                  <a:pt x="834" y="182"/>
                  <a:pt x="834" y="182"/>
                  <a:pt x="834" y="182"/>
                </a:cubicBezTo>
                <a:cubicBezTo>
                  <a:pt x="674" y="1"/>
                  <a:pt x="674" y="1"/>
                  <a:pt x="674" y="1"/>
                </a:cubicBezTo>
                <a:cubicBezTo>
                  <a:pt x="673" y="0"/>
                  <a:pt x="673" y="0"/>
                  <a:pt x="673" y="0"/>
                </a:cubicBezTo>
                <a:cubicBezTo>
                  <a:pt x="520" y="193"/>
                  <a:pt x="520" y="193"/>
                  <a:pt x="520" y="193"/>
                </a:cubicBezTo>
                <a:cubicBezTo>
                  <a:pt x="518" y="192"/>
                  <a:pt x="516" y="191"/>
                  <a:pt x="513" y="191"/>
                </a:cubicBezTo>
                <a:cubicBezTo>
                  <a:pt x="509" y="191"/>
                  <a:pt x="505" y="194"/>
                  <a:pt x="502" y="197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6" y="1"/>
                  <a:pt x="16" y="1"/>
                  <a:pt x="16" y="1"/>
                </a:cubicBezTo>
                <a:cubicBezTo>
                  <a:pt x="16" y="1"/>
                  <a:pt x="16" y="1"/>
                  <a:pt x="16" y="1"/>
                </a:cubicBezTo>
                <a:cubicBezTo>
                  <a:pt x="16" y="2"/>
                  <a:pt x="16" y="2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38" y="129"/>
                  <a:pt x="138" y="129"/>
                  <a:pt x="138" y="129"/>
                </a:cubicBezTo>
                <a:cubicBezTo>
                  <a:pt x="136" y="131"/>
                  <a:pt x="135" y="134"/>
                  <a:pt x="135" y="137"/>
                </a:cubicBezTo>
                <a:cubicBezTo>
                  <a:pt x="135" y="143"/>
                  <a:pt x="139" y="147"/>
                  <a:pt x="144" y="149"/>
                </a:cubicBezTo>
                <a:cubicBezTo>
                  <a:pt x="52" y="484"/>
                  <a:pt x="52" y="484"/>
                  <a:pt x="52" y="484"/>
                </a:cubicBezTo>
                <a:cubicBezTo>
                  <a:pt x="52" y="484"/>
                  <a:pt x="51" y="483"/>
                  <a:pt x="50" y="483"/>
                </a:cubicBezTo>
                <a:cubicBezTo>
                  <a:pt x="43" y="483"/>
                  <a:pt x="37" y="489"/>
                  <a:pt x="37" y="496"/>
                </a:cubicBezTo>
                <a:cubicBezTo>
                  <a:pt x="37" y="503"/>
                  <a:pt x="43" y="509"/>
                  <a:pt x="50" y="509"/>
                </a:cubicBezTo>
                <a:cubicBezTo>
                  <a:pt x="57" y="509"/>
                  <a:pt x="63" y="503"/>
                  <a:pt x="63" y="496"/>
                </a:cubicBezTo>
                <a:cubicBezTo>
                  <a:pt x="63" y="494"/>
                  <a:pt x="62" y="492"/>
                  <a:pt x="61" y="490"/>
                </a:cubicBezTo>
                <a:cubicBezTo>
                  <a:pt x="502" y="210"/>
                  <a:pt x="502" y="210"/>
                  <a:pt x="502" y="210"/>
                </a:cubicBezTo>
                <a:cubicBezTo>
                  <a:pt x="503" y="211"/>
                  <a:pt x="503" y="212"/>
                  <a:pt x="504" y="213"/>
                </a:cubicBezTo>
                <a:cubicBezTo>
                  <a:pt x="495" y="224"/>
                  <a:pt x="495" y="224"/>
                  <a:pt x="495" y="224"/>
                </a:cubicBezTo>
                <a:cubicBezTo>
                  <a:pt x="255" y="510"/>
                  <a:pt x="255" y="510"/>
                  <a:pt x="255" y="510"/>
                </a:cubicBezTo>
                <a:cubicBezTo>
                  <a:pt x="254" y="509"/>
                  <a:pt x="252" y="509"/>
                  <a:pt x="250" y="509"/>
                </a:cubicBezTo>
                <a:cubicBezTo>
                  <a:pt x="243" y="509"/>
                  <a:pt x="237" y="514"/>
                  <a:pt x="237" y="521"/>
                </a:cubicBezTo>
                <a:cubicBezTo>
                  <a:pt x="237" y="523"/>
                  <a:pt x="238" y="525"/>
                  <a:pt x="238" y="527"/>
                </a:cubicBezTo>
                <a:cubicBezTo>
                  <a:pt x="0" y="735"/>
                  <a:pt x="0" y="735"/>
                  <a:pt x="0" y="735"/>
                </a:cubicBezTo>
                <a:cubicBezTo>
                  <a:pt x="1" y="735"/>
                  <a:pt x="1" y="735"/>
                  <a:pt x="1" y="735"/>
                </a:cubicBezTo>
                <a:cubicBezTo>
                  <a:pt x="1" y="736"/>
                  <a:pt x="1" y="736"/>
                  <a:pt x="1" y="736"/>
                </a:cubicBezTo>
                <a:cubicBezTo>
                  <a:pt x="237" y="756"/>
                  <a:pt x="237" y="756"/>
                  <a:pt x="237" y="756"/>
                </a:cubicBezTo>
                <a:cubicBezTo>
                  <a:pt x="237" y="756"/>
                  <a:pt x="237" y="757"/>
                  <a:pt x="237" y="757"/>
                </a:cubicBezTo>
                <a:cubicBezTo>
                  <a:pt x="237" y="764"/>
                  <a:pt x="243" y="770"/>
                  <a:pt x="250" y="770"/>
                </a:cubicBezTo>
                <a:cubicBezTo>
                  <a:pt x="256" y="770"/>
                  <a:pt x="260" y="766"/>
                  <a:pt x="262" y="760"/>
                </a:cubicBezTo>
                <a:cubicBezTo>
                  <a:pt x="810" y="923"/>
                  <a:pt x="810" y="923"/>
                  <a:pt x="810" y="923"/>
                </a:cubicBezTo>
                <a:cubicBezTo>
                  <a:pt x="810" y="924"/>
                  <a:pt x="810" y="924"/>
                  <a:pt x="810" y="925"/>
                </a:cubicBezTo>
                <a:cubicBezTo>
                  <a:pt x="810" y="932"/>
                  <a:pt x="816" y="938"/>
                  <a:pt x="823" y="938"/>
                </a:cubicBezTo>
                <a:cubicBezTo>
                  <a:pt x="830" y="938"/>
                  <a:pt x="835" y="932"/>
                  <a:pt x="835" y="925"/>
                </a:cubicBezTo>
                <a:cubicBezTo>
                  <a:pt x="835" y="918"/>
                  <a:pt x="830" y="912"/>
                  <a:pt x="823" y="912"/>
                </a:cubicBezTo>
                <a:cubicBezTo>
                  <a:pt x="818" y="912"/>
                  <a:pt x="814" y="915"/>
                  <a:pt x="811" y="919"/>
                </a:cubicBezTo>
                <a:cubicBezTo>
                  <a:pt x="262" y="525"/>
                  <a:pt x="262" y="525"/>
                  <a:pt x="262" y="525"/>
                </a:cubicBezTo>
                <a:cubicBezTo>
                  <a:pt x="262" y="525"/>
                  <a:pt x="262" y="525"/>
                  <a:pt x="262" y="525"/>
                </a:cubicBezTo>
                <a:cubicBezTo>
                  <a:pt x="542" y="665"/>
                  <a:pt x="542" y="665"/>
                  <a:pt x="542" y="665"/>
                </a:cubicBezTo>
                <a:cubicBezTo>
                  <a:pt x="542" y="666"/>
                  <a:pt x="541" y="668"/>
                  <a:pt x="541" y="670"/>
                </a:cubicBezTo>
                <a:cubicBezTo>
                  <a:pt x="541" y="677"/>
                  <a:pt x="547" y="682"/>
                  <a:pt x="554" y="682"/>
                </a:cubicBezTo>
                <a:cubicBezTo>
                  <a:pt x="559" y="682"/>
                  <a:pt x="563" y="680"/>
                  <a:pt x="565" y="676"/>
                </a:cubicBezTo>
                <a:cubicBezTo>
                  <a:pt x="791" y="784"/>
                  <a:pt x="791" y="784"/>
                  <a:pt x="791" y="784"/>
                </a:cubicBezTo>
                <a:cubicBezTo>
                  <a:pt x="790" y="785"/>
                  <a:pt x="790" y="787"/>
                  <a:pt x="790" y="789"/>
                </a:cubicBezTo>
                <a:cubicBezTo>
                  <a:pt x="790" y="796"/>
                  <a:pt x="795" y="802"/>
                  <a:pt x="802" y="802"/>
                </a:cubicBezTo>
                <a:cubicBezTo>
                  <a:pt x="809" y="802"/>
                  <a:pt x="815" y="796"/>
                  <a:pt x="815" y="789"/>
                </a:cubicBezTo>
                <a:cubicBezTo>
                  <a:pt x="815" y="786"/>
                  <a:pt x="814" y="784"/>
                  <a:pt x="813" y="782"/>
                </a:cubicBezTo>
                <a:cubicBezTo>
                  <a:pt x="1083" y="485"/>
                  <a:pt x="1083" y="485"/>
                  <a:pt x="1083" y="485"/>
                </a:cubicBezTo>
                <a:cubicBezTo>
                  <a:pt x="1085" y="487"/>
                  <a:pt x="1088" y="488"/>
                  <a:pt x="1091" y="488"/>
                </a:cubicBezTo>
                <a:cubicBezTo>
                  <a:pt x="1098" y="488"/>
                  <a:pt x="1104" y="482"/>
                  <a:pt x="1104" y="475"/>
                </a:cubicBezTo>
                <a:cubicBezTo>
                  <a:pt x="1104" y="468"/>
                  <a:pt x="1098" y="462"/>
                  <a:pt x="1091" y="462"/>
                </a:cubicBezTo>
                <a:close/>
                <a:moveTo>
                  <a:pt x="1080" y="469"/>
                </a:moveTo>
                <a:cubicBezTo>
                  <a:pt x="763" y="319"/>
                  <a:pt x="763" y="319"/>
                  <a:pt x="763" y="319"/>
                </a:cubicBezTo>
                <a:cubicBezTo>
                  <a:pt x="768" y="310"/>
                  <a:pt x="768" y="310"/>
                  <a:pt x="768" y="310"/>
                </a:cubicBezTo>
                <a:cubicBezTo>
                  <a:pt x="769" y="311"/>
                  <a:pt x="771" y="312"/>
                  <a:pt x="773" y="312"/>
                </a:cubicBezTo>
                <a:cubicBezTo>
                  <a:pt x="781" y="312"/>
                  <a:pt x="786" y="306"/>
                  <a:pt x="786" y="299"/>
                </a:cubicBezTo>
                <a:cubicBezTo>
                  <a:pt x="786" y="295"/>
                  <a:pt x="784" y="291"/>
                  <a:pt x="780" y="288"/>
                </a:cubicBezTo>
                <a:cubicBezTo>
                  <a:pt x="834" y="185"/>
                  <a:pt x="834" y="185"/>
                  <a:pt x="834" y="185"/>
                </a:cubicBezTo>
                <a:cubicBezTo>
                  <a:pt x="1082" y="466"/>
                  <a:pt x="1082" y="466"/>
                  <a:pt x="1082" y="466"/>
                </a:cubicBezTo>
                <a:cubicBezTo>
                  <a:pt x="1081" y="467"/>
                  <a:pt x="1081" y="468"/>
                  <a:pt x="1080" y="469"/>
                </a:cubicBezTo>
                <a:close/>
                <a:moveTo>
                  <a:pt x="855" y="444"/>
                </a:moveTo>
                <a:cubicBezTo>
                  <a:pt x="676" y="465"/>
                  <a:pt x="676" y="465"/>
                  <a:pt x="676" y="465"/>
                </a:cubicBezTo>
                <a:cubicBezTo>
                  <a:pt x="703" y="420"/>
                  <a:pt x="703" y="420"/>
                  <a:pt x="703" y="420"/>
                </a:cubicBezTo>
                <a:cubicBezTo>
                  <a:pt x="740" y="357"/>
                  <a:pt x="740" y="357"/>
                  <a:pt x="740" y="357"/>
                </a:cubicBezTo>
                <a:cubicBezTo>
                  <a:pt x="857" y="437"/>
                  <a:pt x="857" y="437"/>
                  <a:pt x="857" y="437"/>
                </a:cubicBezTo>
                <a:cubicBezTo>
                  <a:pt x="856" y="438"/>
                  <a:pt x="855" y="441"/>
                  <a:pt x="855" y="443"/>
                </a:cubicBezTo>
                <a:cubicBezTo>
                  <a:pt x="855" y="443"/>
                  <a:pt x="855" y="444"/>
                  <a:pt x="855" y="444"/>
                </a:cubicBezTo>
                <a:close/>
                <a:moveTo>
                  <a:pt x="766" y="310"/>
                </a:moveTo>
                <a:cubicBezTo>
                  <a:pt x="761" y="319"/>
                  <a:pt x="761" y="319"/>
                  <a:pt x="761" y="319"/>
                </a:cubicBezTo>
                <a:cubicBezTo>
                  <a:pt x="746" y="311"/>
                  <a:pt x="746" y="311"/>
                  <a:pt x="746" y="311"/>
                </a:cubicBezTo>
                <a:cubicBezTo>
                  <a:pt x="762" y="305"/>
                  <a:pt x="762" y="305"/>
                  <a:pt x="762" y="305"/>
                </a:cubicBezTo>
                <a:cubicBezTo>
                  <a:pt x="763" y="307"/>
                  <a:pt x="764" y="308"/>
                  <a:pt x="766" y="310"/>
                </a:cubicBezTo>
                <a:close/>
                <a:moveTo>
                  <a:pt x="760" y="320"/>
                </a:moveTo>
                <a:cubicBezTo>
                  <a:pt x="740" y="355"/>
                  <a:pt x="740" y="355"/>
                  <a:pt x="740" y="355"/>
                </a:cubicBezTo>
                <a:cubicBezTo>
                  <a:pt x="702" y="330"/>
                  <a:pt x="702" y="330"/>
                  <a:pt x="702" y="330"/>
                </a:cubicBezTo>
                <a:cubicBezTo>
                  <a:pt x="744" y="312"/>
                  <a:pt x="744" y="312"/>
                  <a:pt x="744" y="312"/>
                </a:cubicBezTo>
                <a:lnTo>
                  <a:pt x="760" y="320"/>
                </a:lnTo>
                <a:close/>
                <a:moveTo>
                  <a:pt x="701" y="329"/>
                </a:moveTo>
                <a:cubicBezTo>
                  <a:pt x="525" y="209"/>
                  <a:pt x="525" y="209"/>
                  <a:pt x="525" y="209"/>
                </a:cubicBezTo>
                <a:cubicBezTo>
                  <a:pt x="525" y="209"/>
                  <a:pt x="525" y="209"/>
                  <a:pt x="525" y="209"/>
                </a:cubicBezTo>
                <a:cubicBezTo>
                  <a:pt x="742" y="311"/>
                  <a:pt x="742" y="311"/>
                  <a:pt x="742" y="311"/>
                </a:cubicBezTo>
                <a:lnTo>
                  <a:pt x="701" y="329"/>
                </a:lnTo>
                <a:close/>
                <a:moveTo>
                  <a:pt x="505" y="214"/>
                </a:moveTo>
                <a:cubicBezTo>
                  <a:pt x="507" y="215"/>
                  <a:pt x="510" y="217"/>
                  <a:pt x="513" y="217"/>
                </a:cubicBezTo>
                <a:cubicBezTo>
                  <a:pt x="518" y="217"/>
                  <a:pt x="522" y="214"/>
                  <a:pt x="524" y="211"/>
                </a:cubicBezTo>
                <a:cubicBezTo>
                  <a:pt x="699" y="329"/>
                  <a:pt x="699" y="329"/>
                  <a:pt x="699" y="329"/>
                </a:cubicBezTo>
                <a:cubicBezTo>
                  <a:pt x="259" y="513"/>
                  <a:pt x="259" y="513"/>
                  <a:pt x="259" y="513"/>
                </a:cubicBezTo>
                <a:cubicBezTo>
                  <a:pt x="259" y="512"/>
                  <a:pt x="258" y="511"/>
                  <a:pt x="257" y="511"/>
                </a:cubicBezTo>
                <a:cubicBezTo>
                  <a:pt x="493" y="228"/>
                  <a:pt x="493" y="228"/>
                  <a:pt x="493" y="228"/>
                </a:cubicBezTo>
                <a:lnTo>
                  <a:pt x="505" y="214"/>
                </a:lnTo>
                <a:close/>
                <a:moveTo>
                  <a:pt x="260" y="514"/>
                </a:moveTo>
                <a:cubicBezTo>
                  <a:pt x="701" y="330"/>
                  <a:pt x="701" y="330"/>
                  <a:pt x="701" y="330"/>
                </a:cubicBezTo>
                <a:cubicBezTo>
                  <a:pt x="739" y="356"/>
                  <a:pt x="739" y="356"/>
                  <a:pt x="739" y="356"/>
                </a:cubicBezTo>
                <a:cubicBezTo>
                  <a:pt x="701" y="420"/>
                  <a:pt x="701" y="420"/>
                  <a:pt x="701" y="420"/>
                </a:cubicBezTo>
                <a:cubicBezTo>
                  <a:pt x="674" y="466"/>
                  <a:pt x="674" y="466"/>
                  <a:pt x="674" y="466"/>
                </a:cubicBezTo>
                <a:cubicBezTo>
                  <a:pt x="261" y="515"/>
                  <a:pt x="261" y="515"/>
                  <a:pt x="261" y="515"/>
                </a:cubicBezTo>
                <a:cubicBezTo>
                  <a:pt x="261" y="515"/>
                  <a:pt x="261" y="514"/>
                  <a:pt x="260" y="514"/>
                </a:cubicBezTo>
                <a:close/>
                <a:moveTo>
                  <a:pt x="566" y="665"/>
                </a:moveTo>
                <a:cubicBezTo>
                  <a:pt x="565" y="662"/>
                  <a:pt x="563" y="661"/>
                  <a:pt x="562" y="659"/>
                </a:cubicBezTo>
                <a:cubicBezTo>
                  <a:pt x="675" y="467"/>
                  <a:pt x="675" y="467"/>
                  <a:pt x="675" y="467"/>
                </a:cubicBezTo>
                <a:cubicBezTo>
                  <a:pt x="855" y="445"/>
                  <a:pt x="855" y="445"/>
                  <a:pt x="855" y="445"/>
                </a:cubicBezTo>
                <a:cubicBezTo>
                  <a:pt x="857" y="451"/>
                  <a:pt x="862" y="456"/>
                  <a:pt x="868" y="456"/>
                </a:cubicBezTo>
                <a:cubicBezTo>
                  <a:pt x="875" y="456"/>
                  <a:pt x="881" y="450"/>
                  <a:pt x="881" y="443"/>
                </a:cubicBezTo>
                <a:cubicBezTo>
                  <a:pt x="881" y="436"/>
                  <a:pt x="875" y="430"/>
                  <a:pt x="868" y="430"/>
                </a:cubicBezTo>
                <a:cubicBezTo>
                  <a:pt x="864" y="430"/>
                  <a:pt x="860" y="432"/>
                  <a:pt x="858" y="435"/>
                </a:cubicBezTo>
                <a:cubicBezTo>
                  <a:pt x="741" y="356"/>
                  <a:pt x="741" y="356"/>
                  <a:pt x="741" y="356"/>
                </a:cubicBezTo>
                <a:cubicBezTo>
                  <a:pt x="762" y="320"/>
                  <a:pt x="762" y="320"/>
                  <a:pt x="762" y="320"/>
                </a:cubicBezTo>
                <a:cubicBezTo>
                  <a:pt x="1080" y="470"/>
                  <a:pt x="1080" y="470"/>
                  <a:pt x="1080" y="470"/>
                </a:cubicBezTo>
                <a:cubicBezTo>
                  <a:pt x="1079" y="472"/>
                  <a:pt x="1079" y="473"/>
                  <a:pt x="1079" y="475"/>
                </a:cubicBezTo>
                <a:cubicBezTo>
                  <a:pt x="1079" y="476"/>
                  <a:pt x="1079" y="477"/>
                  <a:pt x="1079" y="479"/>
                </a:cubicBezTo>
                <a:cubicBezTo>
                  <a:pt x="786" y="585"/>
                  <a:pt x="786" y="585"/>
                  <a:pt x="786" y="585"/>
                </a:cubicBezTo>
                <a:lnTo>
                  <a:pt x="566" y="665"/>
                </a:lnTo>
                <a:close/>
                <a:moveTo>
                  <a:pt x="863" y="131"/>
                </a:moveTo>
                <a:cubicBezTo>
                  <a:pt x="864" y="132"/>
                  <a:pt x="866" y="132"/>
                  <a:pt x="868" y="132"/>
                </a:cubicBezTo>
                <a:cubicBezTo>
                  <a:pt x="870" y="132"/>
                  <a:pt x="872" y="131"/>
                  <a:pt x="874" y="130"/>
                </a:cubicBezTo>
                <a:cubicBezTo>
                  <a:pt x="1084" y="465"/>
                  <a:pt x="1084" y="465"/>
                  <a:pt x="1084" y="465"/>
                </a:cubicBezTo>
                <a:cubicBezTo>
                  <a:pt x="1084" y="465"/>
                  <a:pt x="1084" y="465"/>
                  <a:pt x="1083" y="465"/>
                </a:cubicBezTo>
                <a:cubicBezTo>
                  <a:pt x="835" y="184"/>
                  <a:pt x="835" y="184"/>
                  <a:pt x="835" y="184"/>
                </a:cubicBezTo>
                <a:lnTo>
                  <a:pt x="863" y="131"/>
                </a:lnTo>
                <a:close/>
                <a:moveTo>
                  <a:pt x="779" y="288"/>
                </a:moveTo>
                <a:cubicBezTo>
                  <a:pt x="777" y="287"/>
                  <a:pt x="775" y="286"/>
                  <a:pt x="773" y="286"/>
                </a:cubicBezTo>
                <a:cubicBezTo>
                  <a:pt x="766" y="286"/>
                  <a:pt x="761" y="292"/>
                  <a:pt x="761" y="299"/>
                </a:cubicBezTo>
                <a:cubicBezTo>
                  <a:pt x="761" y="301"/>
                  <a:pt x="761" y="302"/>
                  <a:pt x="761" y="303"/>
                </a:cubicBezTo>
                <a:cubicBezTo>
                  <a:pt x="744" y="311"/>
                  <a:pt x="744" y="311"/>
                  <a:pt x="744" y="311"/>
                </a:cubicBezTo>
                <a:cubicBezTo>
                  <a:pt x="525" y="207"/>
                  <a:pt x="525" y="207"/>
                  <a:pt x="525" y="207"/>
                </a:cubicBezTo>
                <a:cubicBezTo>
                  <a:pt x="526" y="206"/>
                  <a:pt x="526" y="205"/>
                  <a:pt x="526" y="204"/>
                </a:cubicBezTo>
                <a:cubicBezTo>
                  <a:pt x="526" y="200"/>
                  <a:pt x="524" y="196"/>
                  <a:pt x="521" y="194"/>
                </a:cubicBezTo>
                <a:cubicBezTo>
                  <a:pt x="673" y="2"/>
                  <a:pt x="673" y="2"/>
                  <a:pt x="673" y="2"/>
                </a:cubicBezTo>
                <a:cubicBezTo>
                  <a:pt x="833" y="184"/>
                  <a:pt x="833" y="184"/>
                  <a:pt x="833" y="184"/>
                </a:cubicBezTo>
                <a:lnTo>
                  <a:pt x="779" y="288"/>
                </a:lnTo>
                <a:close/>
                <a:moveTo>
                  <a:pt x="502" y="199"/>
                </a:moveTo>
                <a:cubicBezTo>
                  <a:pt x="502" y="199"/>
                  <a:pt x="501" y="199"/>
                  <a:pt x="501" y="200"/>
                </a:cubicBezTo>
                <a:cubicBezTo>
                  <a:pt x="161" y="139"/>
                  <a:pt x="161" y="139"/>
                  <a:pt x="161" y="139"/>
                </a:cubicBezTo>
                <a:cubicBezTo>
                  <a:pt x="161" y="138"/>
                  <a:pt x="161" y="138"/>
                  <a:pt x="161" y="137"/>
                </a:cubicBezTo>
                <a:cubicBezTo>
                  <a:pt x="161" y="130"/>
                  <a:pt x="155" y="124"/>
                  <a:pt x="148" y="124"/>
                </a:cubicBezTo>
                <a:cubicBezTo>
                  <a:pt x="145" y="124"/>
                  <a:pt x="142" y="126"/>
                  <a:pt x="139" y="128"/>
                </a:cubicBezTo>
                <a:cubicBezTo>
                  <a:pt x="19" y="4"/>
                  <a:pt x="19" y="4"/>
                  <a:pt x="19" y="4"/>
                </a:cubicBezTo>
                <a:lnTo>
                  <a:pt x="502" y="199"/>
                </a:lnTo>
                <a:close/>
                <a:moveTo>
                  <a:pt x="61" y="489"/>
                </a:moveTo>
                <a:cubicBezTo>
                  <a:pt x="59" y="487"/>
                  <a:pt x="57" y="485"/>
                  <a:pt x="54" y="484"/>
                </a:cubicBezTo>
                <a:cubicBezTo>
                  <a:pt x="145" y="150"/>
                  <a:pt x="145" y="150"/>
                  <a:pt x="145" y="150"/>
                </a:cubicBezTo>
                <a:cubicBezTo>
                  <a:pt x="146" y="150"/>
                  <a:pt x="147" y="150"/>
                  <a:pt x="148" y="150"/>
                </a:cubicBezTo>
                <a:cubicBezTo>
                  <a:pt x="154" y="150"/>
                  <a:pt x="159" y="146"/>
                  <a:pt x="160" y="140"/>
                </a:cubicBezTo>
                <a:cubicBezTo>
                  <a:pt x="501" y="201"/>
                  <a:pt x="501" y="201"/>
                  <a:pt x="501" y="201"/>
                </a:cubicBezTo>
                <a:cubicBezTo>
                  <a:pt x="501" y="202"/>
                  <a:pt x="500" y="203"/>
                  <a:pt x="500" y="204"/>
                </a:cubicBezTo>
                <a:cubicBezTo>
                  <a:pt x="500" y="206"/>
                  <a:pt x="501" y="208"/>
                  <a:pt x="502" y="209"/>
                </a:cubicBezTo>
                <a:lnTo>
                  <a:pt x="61" y="489"/>
                </a:lnTo>
                <a:close/>
                <a:moveTo>
                  <a:pt x="2" y="735"/>
                </a:moveTo>
                <a:cubicBezTo>
                  <a:pt x="239" y="528"/>
                  <a:pt x="239" y="528"/>
                  <a:pt x="239" y="528"/>
                </a:cubicBezTo>
                <a:cubicBezTo>
                  <a:pt x="241" y="531"/>
                  <a:pt x="245" y="534"/>
                  <a:pt x="249" y="534"/>
                </a:cubicBezTo>
                <a:cubicBezTo>
                  <a:pt x="252" y="744"/>
                  <a:pt x="252" y="744"/>
                  <a:pt x="252" y="744"/>
                </a:cubicBezTo>
                <a:cubicBezTo>
                  <a:pt x="251" y="744"/>
                  <a:pt x="251" y="744"/>
                  <a:pt x="250" y="744"/>
                </a:cubicBezTo>
                <a:cubicBezTo>
                  <a:pt x="244" y="744"/>
                  <a:pt x="238" y="749"/>
                  <a:pt x="237" y="755"/>
                </a:cubicBezTo>
                <a:lnTo>
                  <a:pt x="2" y="735"/>
                </a:lnTo>
                <a:close/>
                <a:moveTo>
                  <a:pt x="811" y="920"/>
                </a:moveTo>
                <a:cubicBezTo>
                  <a:pt x="811" y="921"/>
                  <a:pt x="810" y="921"/>
                  <a:pt x="810" y="922"/>
                </a:cubicBezTo>
                <a:cubicBezTo>
                  <a:pt x="262" y="759"/>
                  <a:pt x="262" y="759"/>
                  <a:pt x="262" y="759"/>
                </a:cubicBezTo>
                <a:cubicBezTo>
                  <a:pt x="263" y="758"/>
                  <a:pt x="263" y="758"/>
                  <a:pt x="263" y="757"/>
                </a:cubicBezTo>
                <a:cubicBezTo>
                  <a:pt x="263" y="751"/>
                  <a:pt x="259" y="746"/>
                  <a:pt x="253" y="744"/>
                </a:cubicBezTo>
                <a:cubicBezTo>
                  <a:pt x="251" y="534"/>
                  <a:pt x="251" y="534"/>
                  <a:pt x="251" y="534"/>
                </a:cubicBezTo>
                <a:cubicBezTo>
                  <a:pt x="255" y="534"/>
                  <a:pt x="259" y="531"/>
                  <a:pt x="261" y="527"/>
                </a:cubicBezTo>
                <a:lnTo>
                  <a:pt x="811" y="920"/>
                </a:lnTo>
                <a:close/>
                <a:moveTo>
                  <a:pt x="263" y="523"/>
                </a:moveTo>
                <a:cubicBezTo>
                  <a:pt x="263" y="522"/>
                  <a:pt x="263" y="522"/>
                  <a:pt x="263" y="521"/>
                </a:cubicBezTo>
                <a:cubicBezTo>
                  <a:pt x="263" y="520"/>
                  <a:pt x="262" y="518"/>
                  <a:pt x="262" y="517"/>
                </a:cubicBezTo>
                <a:cubicBezTo>
                  <a:pt x="673" y="467"/>
                  <a:pt x="673" y="467"/>
                  <a:pt x="673" y="467"/>
                </a:cubicBezTo>
                <a:cubicBezTo>
                  <a:pt x="560" y="658"/>
                  <a:pt x="560" y="658"/>
                  <a:pt x="560" y="658"/>
                </a:cubicBezTo>
                <a:cubicBezTo>
                  <a:pt x="558" y="657"/>
                  <a:pt x="556" y="657"/>
                  <a:pt x="554" y="657"/>
                </a:cubicBezTo>
                <a:cubicBezTo>
                  <a:pt x="549" y="657"/>
                  <a:pt x="545" y="660"/>
                  <a:pt x="543" y="663"/>
                </a:cubicBezTo>
                <a:lnTo>
                  <a:pt x="263" y="523"/>
                </a:lnTo>
                <a:close/>
                <a:moveTo>
                  <a:pt x="802" y="777"/>
                </a:moveTo>
                <a:cubicBezTo>
                  <a:pt x="798" y="777"/>
                  <a:pt x="794" y="779"/>
                  <a:pt x="792" y="782"/>
                </a:cubicBezTo>
                <a:cubicBezTo>
                  <a:pt x="566" y="675"/>
                  <a:pt x="566" y="675"/>
                  <a:pt x="566" y="675"/>
                </a:cubicBezTo>
                <a:cubicBezTo>
                  <a:pt x="567" y="673"/>
                  <a:pt x="567" y="671"/>
                  <a:pt x="567" y="670"/>
                </a:cubicBezTo>
                <a:cubicBezTo>
                  <a:pt x="567" y="668"/>
                  <a:pt x="567" y="667"/>
                  <a:pt x="566" y="666"/>
                </a:cubicBezTo>
                <a:cubicBezTo>
                  <a:pt x="777" y="590"/>
                  <a:pt x="777" y="590"/>
                  <a:pt x="777" y="590"/>
                </a:cubicBezTo>
                <a:cubicBezTo>
                  <a:pt x="1080" y="480"/>
                  <a:pt x="1080" y="480"/>
                  <a:pt x="1080" y="480"/>
                </a:cubicBezTo>
                <a:cubicBezTo>
                  <a:pt x="1080" y="481"/>
                  <a:pt x="1081" y="483"/>
                  <a:pt x="1082" y="484"/>
                </a:cubicBezTo>
                <a:cubicBezTo>
                  <a:pt x="812" y="781"/>
                  <a:pt x="812" y="781"/>
                  <a:pt x="812" y="781"/>
                </a:cubicBezTo>
                <a:cubicBezTo>
                  <a:pt x="809" y="778"/>
                  <a:pt x="806" y="777"/>
                  <a:pt x="802" y="777"/>
                </a:cubicBez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" name="Freeform 71"/>
          <p:cNvSpPr>
            <a:spLocks noEditPoints="1"/>
          </p:cNvSpPr>
          <p:nvPr/>
        </p:nvSpPr>
        <p:spPr bwMode="auto">
          <a:xfrm flipH="1">
            <a:off x="28015" y="1758842"/>
            <a:ext cx="4212008" cy="3584481"/>
          </a:xfrm>
          <a:custGeom>
            <a:avLst/>
            <a:gdLst>
              <a:gd name="T0" fmla="*/ 881 w 1104"/>
              <a:gd name="T1" fmla="*/ 119 h 938"/>
              <a:gd name="T2" fmla="*/ 834 w 1104"/>
              <a:gd name="T3" fmla="*/ 182 h 938"/>
              <a:gd name="T4" fmla="*/ 513 w 1104"/>
              <a:gd name="T5" fmla="*/ 191 h 938"/>
              <a:gd name="T6" fmla="*/ 17 w 1104"/>
              <a:gd name="T7" fmla="*/ 1 h 938"/>
              <a:gd name="T8" fmla="*/ 16 w 1104"/>
              <a:gd name="T9" fmla="*/ 2 h 938"/>
              <a:gd name="T10" fmla="*/ 135 w 1104"/>
              <a:gd name="T11" fmla="*/ 137 h 938"/>
              <a:gd name="T12" fmla="*/ 37 w 1104"/>
              <a:gd name="T13" fmla="*/ 496 h 938"/>
              <a:gd name="T14" fmla="*/ 502 w 1104"/>
              <a:gd name="T15" fmla="*/ 210 h 938"/>
              <a:gd name="T16" fmla="*/ 250 w 1104"/>
              <a:gd name="T17" fmla="*/ 509 h 938"/>
              <a:gd name="T18" fmla="*/ 1 w 1104"/>
              <a:gd name="T19" fmla="*/ 735 h 938"/>
              <a:gd name="T20" fmla="*/ 250 w 1104"/>
              <a:gd name="T21" fmla="*/ 770 h 938"/>
              <a:gd name="T22" fmla="*/ 823 w 1104"/>
              <a:gd name="T23" fmla="*/ 938 h 938"/>
              <a:gd name="T24" fmla="*/ 262 w 1104"/>
              <a:gd name="T25" fmla="*/ 525 h 938"/>
              <a:gd name="T26" fmla="*/ 554 w 1104"/>
              <a:gd name="T27" fmla="*/ 682 h 938"/>
              <a:gd name="T28" fmla="*/ 802 w 1104"/>
              <a:gd name="T29" fmla="*/ 802 h 938"/>
              <a:gd name="T30" fmla="*/ 1091 w 1104"/>
              <a:gd name="T31" fmla="*/ 488 h 938"/>
              <a:gd name="T32" fmla="*/ 763 w 1104"/>
              <a:gd name="T33" fmla="*/ 319 h 938"/>
              <a:gd name="T34" fmla="*/ 780 w 1104"/>
              <a:gd name="T35" fmla="*/ 288 h 938"/>
              <a:gd name="T36" fmla="*/ 855 w 1104"/>
              <a:gd name="T37" fmla="*/ 444 h 938"/>
              <a:gd name="T38" fmla="*/ 857 w 1104"/>
              <a:gd name="T39" fmla="*/ 437 h 938"/>
              <a:gd name="T40" fmla="*/ 761 w 1104"/>
              <a:gd name="T41" fmla="*/ 319 h 938"/>
              <a:gd name="T42" fmla="*/ 760 w 1104"/>
              <a:gd name="T43" fmla="*/ 320 h 938"/>
              <a:gd name="T44" fmla="*/ 760 w 1104"/>
              <a:gd name="T45" fmla="*/ 320 h 938"/>
              <a:gd name="T46" fmla="*/ 742 w 1104"/>
              <a:gd name="T47" fmla="*/ 311 h 938"/>
              <a:gd name="T48" fmla="*/ 524 w 1104"/>
              <a:gd name="T49" fmla="*/ 211 h 938"/>
              <a:gd name="T50" fmla="*/ 493 w 1104"/>
              <a:gd name="T51" fmla="*/ 228 h 938"/>
              <a:gd name="T52" fmla="*/ 739 w 1104"/>
              <a:gd name="T53" fmla="*/ 356 h 938"/>
              <a:gd name="T54" fmla="*/ 260 w 1104"/>
              <a:gd name="T55" fmla="*/ 514 h 938"/>
              <a:gd name="T56" fmla="*/ 855 w 1104"/>
              <a:gd name="T57" fmla="*/ 445 h 938"/>
              <a:gd name="T58" fmla="*/ 858 w 1104"/>
              <a:gd name="T59" fmla="*/ 435 h 938"/>
              <a:gd name="T60" fmla="*/ 1079 w 1104"/>
              <a:gd name="T61" fmla="*/ 475 h 938"/>
              <a:gd name="T62" fmla="*/ 863 w 1104"/>
              <a:gd name="T63" fmla="*/ 131 h 938"/>
              <a:gd name="T64" fmla="*/ 1083 w 1104"/>
              <a:gd name="T65" fmla="*/ 465 h 938"/>
              <a:gd name="T66" fmla="*/ 773 w 1104"/>
              <a:gd name="T67" fmla="*/ 286 h 938"/>
              <a:gd name="T68" fmla="*/ 525 w 1104"/>
              <a:gd name="T69" fmla="*/ 207 h 938"/>
              <a:gd name="T70" fmla="*/ 833 w 1104"/>
              <a:gd name="T71" fmla="*/ 184 h 938"/>
              <a:gd name="T72" fmla="*/ 161 w 1104"/>
              <a:gd name="T73" fmla="*/ 139 h 938"/>
              <a:gd name="T74" fmla="*/ 19 w 1104"/>
              <a:gd name="T75" fmla="*/ 4 h 938"/>
              <a:gd name="T76" fmla="*/ 145 w 1104"/>
              <a:gd name="T77" fmla="*/ 150 h 938"/>
              <a:gd name="T78" fmla="*/ 500 w 1104"/>
              <a:gd name="T79" fmla="*/ 204 h 938"/>
              <a:gd name="T80" fmla="*/ 239 w 1104"/>
              <a:gd name="T81" fmla="*/ 528 h 938"/>
              <a:gd name="T82" fmla="*/ 237 w 1104"/>
              <a:gd name="T83" fmla="*/ 755 h 938"/>
              <a:gd name="T84" fmla="*/ 262 w 1104"/>
              <a:gd name="T85" fmla="*/ 759 h 938"/>
              <a:gd name="T86" fmla="*/ 261 w 1104"/>
              <a:gd name="T87" fmla="*/ 527 h 938"/>
              <a:gd name="T88" fmla="*/ 262 w 1104"/>
              <a:gd name="T89" fmla="*/ 517 h 938"/>
              <a:gd name="T90" fmla="*/ 543 w 1104"/>
              <a:gd name="T91" fmla="*/ 663 h 938"/>
              <a:gd name="T92" fmla="*/ 566 w 1104"/>
              <a:gd name="T93" fmla="*/ 675 h 938"/>
              <a:gd name="T94" fmla="*/ 1080 w 1104"/>
              <a:gd name="T95" fmla="*/ 480 h 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04" h="938">
                <a:moveTo>
                  <a:pt x="1091" y="462"/>
                </a:moveTo>
                <a:cubicBezTo>
                  <a:pt x="1089" y="462"/>
                  <a:pt x="1087" y="463"/>
                  <a:pt x="1085" y="464"/>
                </a:cubicBezTo>
                <a:cubicBezTo>
                  <a:pt x="875" y="130"/>
                  <a:pt x="875" y="130"/>
                  <a:pt x="875" y="130"/>
                </a:cubicBezTo>
                <a:cubicBezTo>
                  <a:pt x="879" y="127"/>
                  <a:pt x="881" y="123"/>
                  <a:pt x="881" y="119"/>
                </a:cubicBezTo>
                <a:cubicBezTo>
                  <a:pt x="881" y="112"/>
                  <a:pt x="875" y="106"/>
                  <a:pt x="868" y="106"/>
                </a:cubicBezTo>
                <a:cubicBezTo>
                  <a:pt x="861" y="106"/>
                  <a:pt x="855" y="112"/>
                  <a:pt x="855" y="119"/>
                </a:cubicBezTo>
                <a:cubicBezTo>
                  <a:pt x="855" y="124"/>
                  <a:pt x="858" y="128"/>
                  <a:pt x="861" y="130"/>
                </a:cubicBezTo>
                <a:cubicBezTo>
                  <a:pt x="834" y="182"/>
                  <a:pt x="834" y="182"/>
                  <a:pt x="834" y="182"/>
                </a:cubicBezTo>
                <a:cubicBezTo>
                  <a:pt x="674" y="1"/>
                  <a:pt x="674" y="1"/>
                  <a:pt x="674" y="1"/>
                </a:cubicBezTo>
                <a:cubicBezTo>
                  <a:pt x="673" y="0"/>
                  <a:pt x="673" y="0"/>
                  <a:pt x="673" y="0"/>
                </a:cubicBezTo>
                <a:cubicBezTo>
                  <a:pt x="520" y="193"/>
                  <a:pt x="520" y="193"/>
                  <a:pt x="520" y="193"/>
                </a:cubicBezTo>
                <a:cubicBezTo>
                  <a:pt x="518" y="192"/>
                  <a:pt x="516" y="191"/>
                  <a:pt x="513" y="191"/>
                </a:cubicBezTo>
                <a:cubicBezTo>
                  <a:pt x="509" y="191"/>
                  <a:pt x="505" y="194"/>
                  <a:pt x="502" y="197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6" y="1"/>
                  <a:pt x="16" y="1"/>
                  <a:pt x="16" y="1"/>
                </a:cubicBezTo>
                <a:cubicBezTo>
                  <a:pt x="16" y="1"/>
                  <a:pt x="16" y="1"/>
                  <a:pt x="16" y="1"/>
                </a:cubicBezTo>
                <a:cubicBezTo>
                  <a:pt x="16" y="2"/>
                  <a:pt x="16" y="2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38" y="129"/>
                  <a:pt x="138" y="129"/>
                  <a:pt x="138" y="129"/>
                </a:cubicBezTo>
                <a:cubicBezTo>
                  <a:pt x="136" y="131"/>
                  <a:pt x="135" y="134"/>
                  <a:pt x="135" y="137"/>
                </a:cubicBezTo>
                <a:cubicBezTo>
                  <a:pt x="135" y="143"/>
                  <a:pt x="139" y="147"/>
                  <a:pt x="144" y="149"/>
                </a:cubicBezTo>
                <a:cubicBezTo>
                  <a:pt x="52" y="484"/>
                  <a:pt x="52" y="484"/>
                  <a:pt x="52" y="484"/>
                </a:cubicBezTo>
                <a:cubicBezTo>
                  <a:pt x="52" y="484"/>
                  <a:pt x="51" y="483"/>
                  <a:pt x="50" y="483"/>
                </a:cubicBezTo>
                <a:cubicBezTo>
                  <a:pt x="43" y="483"/>
                  <a:pt x="37" y="489"/>
                  <a:pt x="37" y="496"/>
                </a:cubicBezTo>
                <a:cubicBezTo>
                  <a:pt x="37" y="503"/>
                  <a:pt x="43" y="509"/>
                  <a:pt x="50" y="509"/>
                </a:cubicBezTo>
                <a:cubicBezTo>
                  <a:pt x="57" y="509"/>
                  <a:pt x="63" y="503"/>
                  <a:pt x="63" y="496"/>
                </a:cubicBezTo>
                <a:cubicBezTo>
                  <a:pt x="63" y="494"/>
                  <a:pt x="62" y="492"/>
                  <a:pt x="61" y="490"/>
                </a:cubicBezTo>
                <a:cubicBezTo>
                  <a:pt x="502" y="210"/>
                  <a:pt x="502" y="210"/>
                  <a:pt x="502" y="210"/>
                </a:cubicBezTo>
                <a:cubicBezTo>
                  <a:pt x="503" y="211"/>
                  <a:pt x="503" y="212"/>
                  <a:pt x="504" y="213"/>
                </a:cubicBezTo>
                <a:cubicBezTo>
                  <a:pt x="495" y="224"/>
                  <a:pt x="495" y="224"/>
                  <a:pt x="495" y="224"/>
                </a:cubicBezTo>
                <a:cubicBezTo>
                  <a:pt x="255" y="510"/>
                  <a:pt x="255" y="510"/>
                  <a:pt x="255" y="510"/>
                </a:cubicBezTo>
                <a:cubicBezTo>
                  <a:pt x="254" y="509"/>
                  <a:pt x="252" y="509"/>
                  <a:pt x="250" y="509"/>
                </a:cubicBezTo>
                <a:cubicBezTo>
                  <a:pt x="243" y="509"/>
                  <a:pt x="237" y="514"/>
                  <a:pt x="237" y="521"/>
                </a:cubicBezTo>
                <a:cubicBezTo>
                  <a:pt x="237" y="523"/>
                  <a:pt x="238" y="525"/>
                  <a:pt x="238" y="527"/>
                </a:cubicBezTo>
                <a:cubicBezTo>
                  <a:pt x="0" y="735"/>
                  <a:pt x="0" y="735"/>
                  <a:pt x="0" y="735"/>
                </a:cubicBezTo>
                <a:cubicBezTo>
                  <a:pt x="1" y="735"/>
                  <a:pt x="1" y="735"/>
                  <a:pt x="1" y="735"/>
                </a:cubicBezTo>
                <a:cubicBezTo>
                  <a:pt x="1" y="736"/>
                  <a:pt x="1" y="736"/>
                  <a:pt x="1" y="736"/>
                </a:cubicBezTo>
                <a:cubicBezTo>
                  <a:pt x="237" y="756"/>
                  <a:pt x="237" y="756"/>
                  <a:pt x="237" y="756"/>
                </a:cubicBezTo>
                <a:cubicBezTo>
                  <a:pt x="237" y="756"/>
                  <a:pt x="237" y="757"/>
                  <a:pt x="237" y="757"/>
                </a:cubicBezTo>
                <a:cubicBezTo>
                  <a:pt x="237" y="764"/>
                  <a:pt x="243" y="770"/>
                  <a:pt x="250" y="770"/>
                </a:cubicBezTo>
                <a:cubicBezTo>
                  <a:pt x="256" y="770"/>
                  <a:pt x="260" y="766"/>
                  <a:pt x="262" y="760"/>
                </a:cubicBezTo>
                <a:cubicBezTo>
                  <a:pt x="810" y="923"/>
                  <a:pt x="810" y="923"/>
                  <a:pt x="810" y="923"/>
                </a:cubicBezTo>
                <a:cubicBezTo>
                  <a:pt x="810" y="924"/>
                  <a:pt x="810" y="924"/>
                  <a:pt x="810" y="925"/>
                </a:cubicBezTo>
                <a:cubicBezTo>
                  <a:pt x="810" y="932"/>
                  <a:pt x="816" y="938"/>
                  <a:pt x="823" y="938"/>
                </a:cubicBezTo>
                <a:cubicBezTo>
                  <a:pt x="830" y="938"/>
                  <a:pt x="835" y="932"/>
                  <a:pt x="835" y="925"/>
                </a:cubicBezTo>
                <a:cubicBezTo>
                  <a:pt x="835" y="918"/>
                  <a:pt x="830" y="912"/>
                  <a:pt x="823" y="912"/>
                </a:cubicBezTo>
                <a:cubicBezTo>
                  <a:pt x="818" y="912"/>
                  <a:pt x="814" y="915"/>
                  <a:pt x="811" y="919"/>
                </a:cubicBezTo>
                <a:cubicBezTo>
                  <a:pt x="262" y="525"/>
                  <a:pt x="262" y="525"/>
                  <a:pt x="262" y="525"/>
                </a:cubicBezTo>
                <a:cubicBezTo>
                  <a:pt x="262" y="525"/>
                  <a:pt x="262" y="525"/>
                  <a:pt x="262" y="525"/>
                </a:cubicBezTo>
                <a:cubicBezTo>
                  <a:pt x="542" y="665"/>
                  <a:pt x="542" y="665"/>
                  <a:pt x="542" y="665"/>
                </a:cubicBezTo>
                <a:cubicBezTo>
                  <a:pt x="542" y="666"/>
                  <a:pt x="541" y="668"/>
                  <a:pt x="541" y="670"/>
                </a:cubicBezTo>
                <a:cubicBezTo>
                  <a:pt x="541" y="677"/>
                  <a:pt x="547" y="682"/>
                  <a:pt x="554" y="682"/>
                </a:cubicBezTo>
                <a:cubicBezTo>
                  <a:pt x="559" y="682"/>
                  <a:pt x="563" y="680"/>
                  <a:pt x="565" y="676"/>
                </a:cubicBezTo>
                <a:cubicBezTo>
                  <a:pt x="791" y="784"/>
                  <a:pt x="791" y="784"/>
                  <a:pt x="791" y="784"/>
                </a:cubicBezTo>
                <a:cubicBezTo>
                  <a:pt x="790" y="785"/>
                  <a:pt x="790" y="787"/>
                  <a:pt x="790" y="789"/>
                </a:cubicBezTo>
                <a:cubicBezTo>
                  <a:pt x="790" y="796"/>
                  <a:pt x="795" y="802"/>
                  <a:pt x="802" y="802"/>
                </a:cubicBezTo>
                <a:cubicBezTo>
                  <a:pt x="809" y="802"/>
                  <a:pt x="815" y="796"/>
                  <a:pt x="815" y="789"/>
                </a:cubicBezTo>
                <a:cubicBezTo>
                  <a:pt x="815" y="786"/>
                  <a:pt x="814" y="784"/>
                  <a:pt x="813" y="782"/>
                </a:cubicBezTo>
                <a:cubicBezTo>
                  <a:pt x="1083" y="485"/>
                  <a:pt x="1083" y="485"/>
                  <a:pt x="1083" y="485"/>
                </a:cubicBezTo>
                <a:cubicBezTo>
                  <a:pt x="1085" y="487"/>
                  <a:pt x="1088" y="488"/>
                  <a:pt x="1091" y="488"/>
                </a:cubicBezTo>
                <a:cubicBezTo>
                  <a:pt x="1098" y="488"/>
                  <a:pt x="1104" y="482"/>
                  <a:pt x="1104" y="475"/>
                </a:cubicBezTo>
                <a:cubicBezTo>
                  <a:pt x="1104" y="468"/>
                  <a:pt x="1098" y="462"/>
                  <a:pt x="1091" y="462"/>
                </a:cubicBezTo>
                <a:close/>
                <a:moveTo>
                  <a:pt x="1080" y="469"/>
                </a:moveTo>
                <a:cubicBezTo>
                  <a:pt x="763" y="319"/>
                  <a:pt x="763" y="319"/>
                  <a:pt x="763" y="319"/>
                </a:cubicBezTo>
                <a:cubicBezTo>
                  <a:pt x="768" y="310"/>
                  <a:pt x="768" y="310"/>
                  <a:pt x="768" y="310"/>
                </a:cubicBezTo>
                <a:cubicBezTo>
                  <a:pt x="769" y="311"/>
                  <a:pt x="771" y="312"/>
                  <a:pt x="773" y="312"/>
                </a:cubicBezTo>
                <a:cubicBezTo>
                  <a:pt x="781" y="312"/>
                  <a:pt x="786" y="306"/>
                  <a:pt x="786" y="299"/>
                </a:cubicBezTo>
                <a:cubicBezTo>
                  <a:pt x="786" y="295"/>
                  <a:pt x="784" y="291"/>
                  <a:pt x="780" y="288"/>
                </a:cubicBezTo>
                <a:cubicBezTo>
                  <a:pt x="834" y="185"/>
                  <a:pt x="834" y="185"/>
                  <a:pt x="834" y="185"/>
                </a:cubicBezTo>
                <a:cubicBezTo>
                  <a:pt x="1082" y="466"/>
                  <a:pt x="1082" y="466"/>
                  <a:pt x="1082" y="466"/>
                </a:cubicBezTo>
                <a:cubicBezTo>
                  <a:pt x="1081" y="467"/>
                  <a:pt x="1081" y="468"/>
                  <a:pt x="1080" y="469"/>
                </a:cubicBezTo>
                <a:close/>
                <a:moveTo>
                  <a:pt x="855" y="444"/>
                </a:moveTo>
                <a:cubicBezTo>
                  <a:pt x="676" y="465"/>
                  <a:pt x="676" y="465"/>
                  <a:pt x="676" y="465"/>
                </a:cubicBezTo>
                <a:cubicBezTo>
                  <a:pt x="703" y="420"/>
                  <a:pt x="703" y="420"/>
                  <a:pt x="703" y="420"/>
                </a:cubicBezTo>
                <a:cubicBezTo>
                  <a:pt x="740" y="357"/>
                  <a:pt x="740" y="357"/>
                  <a:pt x="740" y="357"/>
                </a:cubicBezTo>
                <a:cubicBezTo>
                  <a:pt x="857" y="437"/>
                  <a:pt x="857" y="437"/>
                  <a:pt x="857" y="437"/>
                </a:cubicBezTo>
                <a:cubicBezTo>
                  <a:pt x="856" y="438"/>
                  <a:pt x="855" y="441"/>
                  <a:pt x="855" y="443"/>
                </a:cubicBezTo>
                <a:cubicBezTo>
                  <a:pt x="855" y="443"/>
                  <a:pt x="855" y="444"/>
                  <a:pt x="855" y="444"/>
                </a:cubicBezTo>
                <a:close/>
                <a:moveTo>
                  <a:pt x="766" y="310"/>
                </a:moveTo>
                <a:cubicBezTo>
                  <a:pt x="761" y="319"/>
                  <a:pt x="761" y="319"/>
                  <a:pt x="761" y="319"/>
                </a:cubicBezTo>
                <a:cubicBezTo>
                  <a:pt x="746" y="311"/>
                  <a:pt x="746" y="311"/>
                  <a:pt x="746" y="311"/>
                </a:cubicBezTo>
                <a:cubicBezTo>
                  <a:pt x="762" y="305"/>
                  <a:pt x="762" y="305"/>
                  <a:pt x="762" y="305"/>
                </a:cubicBezTo>
                <a:cubicBezTo>
                  <a:pt x="763" y="307"/>
                  <a:pt x="764" y="308"/>
                  <a:pt x="766" y="310"/>
                </a:cubicBezTo>
                <a:close/>
                <a:moveTo>
                  <a:pt x="760" y="320"/>
                </a:moveTo>
                <a:cubicBezTo>
                  <a:pt x="740" y="355"/>
                  <a:pt x="740" y="355"/>
                  <a:pt x="740" y="355"/>
                </a:cubicBezTo>
                <a:cubicBezTo>
                  <a:pt x="702" y="330"/>
                  <a:pt x="702" y="330"/>
                  <a:pt x="702" y="330"/>
                </a:cubicBezTo>
                <a:cubicBezTo>
                  <a:pt x="744" y="312"/>
                  <a:pt x="744" y="312"/>
                  <a:pt x="744" y="312"/>
                </a:cubicBezTo>
                <a:lnTo>
                  <a:pt x="760" y="320"/>
                </a:lnTo>
                <a:close/>
                <a:moveTo>
                  <a:pt x="701" y="329"/>
                </a:moveTo>
                <a:cubicBezTo>
                  <a:pt x="525" y="209"/>
                  <a:pt x="525" y="209"/>
                  <a:pt x="525" y="209"/>
                </a:cubicBezTo>
                <a:cubicBezTo>
                  <a:pt x="525" y="209"/>
                  <a:pt x="525" y="209"/>
                  <a:pt x="525" y="209"/>
                </a:cubicBezTo>
                <a:cubicBezTo>
                  <a:pt x="742" y="311"/>
                  <a:pt x="742" y="311"/>
                  <a:pt x="742" y="311"/>
                </a:cubicBezTo>
                <a:lnTo>
                  <a:pt x="701" y="329"/>
                </a:lnTo>
                <a:close/>
                <a:moveTo>
                  <a:pt x="505" y="214"/>
                </a:moveTo>
                <a:cubicBezTo>
                  <a:pt x="507" y="215"/>
                  <a:pt x="510" y="217"/>
                  <a:pt x="513" y="217"/>
                </a:cubicBezTo>
                <a:cubicBezTo>
                  <a:pt x="518" y="217"/>
                  <a:pt x="522" y="214"/>
                  <a:pt x="524" y="211"/>
                </a:cubicBezTo>
                <a:cubicBezTo>
                  <a:pt x="699" y="329"/>
                  <a:pt x="699" y="329"/>
                  <a:pt x="699" y="329"/>
                </a:cubicBezTo>
                <a:cubicBezTo>
                  <a:pt x="259" y="513"/>
                  <a:pt x="259" y="513"/>
                  <a:pt x="259" y="513"/>
                </a:cubicBezTo>
                <a:cubicBezTo>
                  <a:pt x="259" y="512"/>
                  <a:pt x="258" y="511"/>
                  <a:pt x="257" y="511"/>
                </a:cubicBezTo>
                <a:cubicBezTo>
                  <a:pt x="493" y="228"/>
                  <a:pt x="493" y="228"/>
                  <a:pt x="493" y="228"/>
                </a:cubicBezTo>
                <a:lnTo>
                  <a:pt x="505" y="214"/>
                </a:lnTo>
                <a:close/>
                <a:moveTo>
                  <a:pt x="260" y="514"/>
                </a:moveTo>
                <a:cubicBezTo>
                  <a:pt x="701" y="330"/>
                  <a:pt x="701" y="330"/>
                  <a:pt x="701" y="330"/>
                </a:cubicBezTo>
                <a:cubicBezTo>
                  <a:pt x="739" y="356"/>
                  <a:pt x="739" y="356"/>
                  <a:pt x="739" y="356"/>
                </a:cubicBezTo>
                <a:cubicBezTo>
                  <a:pt x="701" y="420"/>
                  <a:pt x="701" y="420"/>
                  <a:pt x="701" y="420"/>
                </a:cubicBezTo>
                <a:cubicBezTo>
                  <a:pt x="674" y="466"/>
                  <a:pt x="674" y="466"/>
                  <a:pt x="674" y="466"/>
                </a:cubicBezTo>
                <a:cubicBezTo>
                  <a:pt x="261" y="515"/>
                  <a:pt x="261" y="515"/>
                  <a:pt x="261" y="515"/>
                </a:cubicBezTo>
                <a:cubicBezTo>
                  <a:pt x="261" y="515"/>
                  <a:pt x="261" y="514"/>
                  <a:pt x="260" y="514"/>
                </a:cubicBezTo>
                <a:close/>
                <a:moveTo>
                  <a:pt x="566" y="665"/>
                </a:moveTo>
                <a:cubicBezTo>
                  <a:pt x="565" y="662"/>
                  <a:pt x="563" y="661"/>
                  <a:pt x="562" y="659"/>
                </a:cubicBezTo>
                <a:cubicBezTo>
                  <a:pt x="675" y="467"/>
                  <a:pt x="675" y="467"/>
                  <a:pt x="675" y="467"/>
                </a:cubicBezTo>
                <a:cubicBezTo>
                  <a:pt x="855" y="445"/>
                  <a:pt x="855" y="445"/>
                  <a:pt x="855" y="445"/>
                </a:cubicBezTo>
                <a:cubicBezTo>
                  <a:pt x="857" y="451"/>
                  <a:pt x="862" y="456"/>
                  <a:pt x="868" y="456"/>
                </a:cubicBezTo>
                <a:cubicBezTo>
                  <a:pt x="875" y="456"/>
                  <a:pt x="881" y="450"/>
                  <a:pt x="881" y="443"/>
                </a:cubicBezTo>
                <a:cubicBezTo>
                  <a:pt x="881" y="436"/>
                  <a:pt x="875" y="430"/>
                  <a:pt x="868" y="430"/>
                </a:cubicBezTo>
                <a:cubicBezTo>
                  <a:pt x="864" y="430"/>
                  <a:pt x="860" y="432"/>
                  <a:pt x="858" y="435"/>
                </a:cubicBezTo>
                <a:cubicBezTo>
                  <a:pt x="741" y="356"/>
                  <a:pt x="741" y="356"/>
                  <a:pt x="741" y="356"/>
                </a:cubicBezTo>
                <a:cubicBezTo>
                  <a:pt x="762" y="320"/>
                  <a:pt x="762" y="320"/>
                  <a:pt x="762" y="320"/>
                </a:cubicBezTo>
                <a:cubicBezTo>
                  <a:pt x="1080" y="470"/>
                  <a:pt x="1080" y="470"/>
                  <a:pt x="1080" y="470"/>
                </a:cubicBezTo>
                <a:cubicBezTo>
                  <a:pt x="1079" y="472"/>
                  <a:pt x="1079" y="473"/>
                  <a:pt x="1079" y="475"/>
                </a:cubicBezTo>
                <a:cubicBezTo>
                  <a:pt x="1079" y="476"/>
                  <a:pt x="1079" y="477"/>
                  <a:pt x="1079" y="479"/>
                </a:cubicBezTo>
                <a:cubicBezTo>
                  <a:pt x="786" y="585"/>
                  <a:pt x="786" y="585"/>
                  <a:pt x="786" y="585"/>
                </a:cubicBezTo>
                <a:lnTo>
                  <a:pt x="566" y="665"/>
                </a:lnTo>
                <a:close/>
                <a:moveTo>
                  <a:pt x="863" y="131"/>
                </a:moveTo>
                <a:cubicBezTo>
                  <a:pt x="864" y="132"/>
                  <a:pt x="866" y="132"/>
                  <a:pt x="868" y="132"/>
                </a:cubicBezTo>
                <a:cubicBezTo>
                  <a:pt x="870" y="132"/>
                  <a:pt x="872" y="131"/>
                  <a:pt x="874" y="130"/>
                </a:cubicBezTo>
                <a:cubicBezTo>
                  <a:pt x="1084" y="465"/>
                  <a:pt x="1084" y="465"/>
                  <a:pt x="1084" y="465"/>
                </a:cubicBezTo>
                <a:cubicBezTo>
                  <a:pt x="1084" y="465"/>
                  <a:pt x="1084" y="465"/>
                  <a:pt x="1083" y="465"/>
                </a:cubicBezTo>
                <a:cubicBezTo>
                  <a:pt x="835" y="184"/>
                  <a:pt x="835" y="184"/>
                  <a:pt x="835" y="184"/>
                </a:cubicBezTo>
                <a:lnTo>
                  <a:pt x="863" y="131"/>
                </a:lnTo>
                <a:close/>
                <a:moveTo>
                  <a:pt x="779" y="288"/>
                </a:moveTo>
                <a:cubicBezTo>
                  <a:pt x="777" y="287"/>
                  <a:pt x="775" y="286"/>
                  <a:pt x="773" y="286"/>
                </a:cubicBezTo>
                <a:cubicBezTo>
                  <a:pt x="766" y="286"/>
                  <a:pt x="761" y="292"/>
                  <a:pt x="761" y="299"/>
                </a:cubicBezTo>
                <a:cubicBezTo>
                  <a:pt x="761" y="301"/>
                  <a:pt x="761" y="302"/>
                  <a:pt x="761" y="303"/>
                </a:cubicBezTo>
                <a:cubicBezTo>
                  <a:pt x="744" y="311"/>
                  <a:pt x="744" y="311"/>
                  <a:pt x="744" y="311"/>
                </a:cubicBezTo>
                <a:cubicBezTo>
                  <a:pt x="525" y="207"/>
                  <a:pt x="525" y="207"/>
                  <a:pt x="525" y="207"/>
                </a:cubicBezTo>
                <a:cubicBezTo>
                  <a:pt x="526" y="206"/>
                  <a:pt x="526" y="205"/>
                  <a:pt x="526" y="204"/>
                </a:cubicBezTo>
                <a:cubicBezTo>
                  <a:pt x="526" y="200"/>
                  <a:pt x="524" y="196"/>
                  <a:pt x="521" y="194"/>
                </a:cubicBezTo>
                <a:cubicBezTo>
                  <a:pt x="673" y="2"/>
                  <a:pt x="673" y="2"/>
                  <a:pt x="673" y="2"/>
                </a:cubicBezTo>
                <a:cubicBezTo>
                  <a:pt x="833" y="184"/>
                  <a:pt x="833" y="184"/>
                  <a:pt x="833" y="184"/>
                </a:cubicBezTo>
                <a:lnTo>
                  <a:pt x="779" y="288"/>
                </a:lnTo>
                <a:close/>
                <a:moveTo>
                  <a:pt x="502" y="199"/>
                </a:moveTo>
                <a:cubicBezTo>
                  <a:pt x="502" y="199"/>
                  <a:pt x="501" y="199"/>
                  <a:pt x="501" y="200"/>
                </a:cubicBezTo>
                <a:cubicBezTo>
                  <a:pt x="161" y="139"/>
                  <a:pt x="161" y="139"/>
                  <a:pt x="161" y="139"/>
                </a:cubicBezTo>
                <a:cubicBezTo>
                  <a:pt x="161" y="138"/>
                  <a:pt x="161" y="138"/>
                  <a:pt x="161" y="137"/>
                </a:cubicBezTo>
                <a:cubicBezTo>
                  <a:pt x="161" y="130"/>
                  <a:pt x="155" y="124"/>
                  <a:pt x="148" y="124"/>
                </a:cubicBezTo>
                <a:cubicBezTo>
                  <a:pt x="145" y="124"/>
                  <a:pt x="142" y="126"/>
                  <a:pt x="139" y="128"/>
                </a:cubicBezTo>
                <a:cubicBezTo>
                  <a:pt x="19" y="4"/>
                  <a:pt x="19" y="4"/>
                  <a:pt x="19" y="4"/>
                </a:cubicBezTo>
                <a:lnTo>
                  <a:pt x="502" y="199"/>
                </a:lnTo>
                <a:close/>
                <a:moveTo>
                  <a:pt x="61" y="489"/>
                </a:moveTo>
                <a:cubicBezTo>
                  <a:pt x="59" y="487"/>
                  <a:pt x="57" y="485"/>
                  <a:pt x="54" y="484"/>
                </a:cubicBezTo>
                <a:cubicBezTo>
                  <a:pt x="145" y="150"/>
                  <a:pt x="145" y="150"/>
                  <a:pt x="145" y="150"/>
                </a:cubicBezTo>
                <a:cubicBezTo>
                  <a:pt x="146" y="150"/>
                  <a:pt x="147" y="150"/>
                  <a:pt x="148" y="150"/>
                </a:cubicBezTo>
                <a:cubicBezTo>
                  <a:pt x="154" y="150"/>
                  <a:pt x="159" y="146"/>
                  <a:pt x="160" y="140"/>
                </a:cubicBezTo>
                <a:cubicBezTo>
                  <a:pt x="501" y="201"/>
                  <a:pt x="501" y="201"/>
                  <a:pt x="501" y="201"/>
                </a:cubicBezTo>
                <a:cubicBezTo>
                  <a:pt x="501" y="202"/>
                  <a:pt x="500" y="203"/>
                  <a:pt x="500" y="204"/>
                </a:cubicBezTo>
                <a:cubicBezTo>
                  <a:pt x="500" y="206"/>
                  <a:pt x="501" y="208"/>
                  <a:pt x="502" y="209"/>
                </a:cubicBezTo>
                <a:lnTo>
                  <a:pt x="61" y="489"/>
                </a:lnTo>
                <a:close/>
                <a:moveTo>
                  <a:pt x="2" y="735"/>
                </a:moveTo>
                <a:cubicBezTo>
                  <a:pt x="239" y="528"/>
                  <a:pt x="239" y="528"/>
                  <a:pt x="239" y="528"/>
                </a:cubicBezTo>
                <a:cubicBezTo>
                  <a:pt x="241" y="531"/>
                  <a:pt x="245" y="534"/>
                  <a:pt x="249" y="534"/>
                </a:cubicBezTo>
                <a:cubicBezTo>
                  <a:pt x="252" y="744"/>
                  <a:pt x="252" y="744"/>
                  <a:pt x="252" y="744"/>
                </a:cubicBezTo>
                <a:cubicBezTo>
                  <a:pt x="251" y="744"/>
                  <a:pt x="251" y="744"/>
                  <a:pt x="250" y="744"/>
                </a:cubicBezTo>
                <a:cubicBezTo>
                  <a:pt x="244" y="744"/>
                  <a:pt x="238" y="749"/>
                  <a:pt x="237" y="755"/>
                </a:cubicBezTo>
                <a:lnTo>
                  <a:pt x="2" y="735"/>
                </a:lnTo>
                <a:close/>
                <a:moveTo>
                  <a:pt x="811" y="920"/>
                </a:moveTo>
                <a:cubicBezTo>
                  <a:pt x="811" y="921"/>
                  <a:pt x="810" y="921"/>
                  <a:pt x="810" y="922"/>
                </a:cubicBezTo>
                <a:cubicBezTo>
                  <a:pt x="262" y="759"/>
                  <a:pt x="262" y="759"/>
                  <a:pt x="262" y="759"/>
                </a:cubicBezTo>
                <a:cubicBezTo>
                  <a:pt x="263" y="758"/>
                  <a:pt x="263" y="758"/>
                  <a:pt x="263" y="757"/>
                </a:cubicBezTo>
                <a:cubicBezTo>
                  <a:pt x="263" y="751"/>
                  <a:pt x="259" y="746"/>
                  <a:pt x="253" y="744"/>
                </a:cubicBezTo>
                <a:cubicBezTo>
                  <a:pt x="251" y="534"/>
                  <a:pt x="251" y="534"/>
                  <a:pt x="251" y="534"/>
                </a:cubicBezTo>
                <a:cubicBezTo>
                  <a:pt x="255" y="534"/>
                  <a:pt x="259" y="531"/>
                  <a:pt x="261" y="527"/>
                </a:cubicBezTo>
                <a:lnTo>
                  <a:pt x="811" y="920"/>
                </a:lnTo>
                <a:close/>
                <a:moveTo>
                  <a:pt x="263" y="523"/>
                </a:moveTo>
                <a:cubicBezTo>
                  <a:pt x="263" y="522"/>
                  <a:pt x="263" y="522"/>
                  <a:pt x="263" y="521"/>
                </a:cubicBezTo>
                <a:cubicBezTo>
                  <a:pt x="263" y="520"/>
                  <a:pt x="262" y="518"/>
                  <a:pt x="262" y="517"/>
                </a:cubicBezTo>
                <a:cubicBezTo>
                  <a:pt x="673" y="467"/>
                  <a:pt x="673" y="467"/>
                  <a:pt x="673" y="467"/>
                </a:cubicBezTo>
                <a:cubicBezTo>
                  <a:pt x="560" y="658"/>
                  <a:pt x="560" y="658"/>
                  <a:pt x="560" y="658"/>
                </a:cubicBezTo>
                <a:cubicBezTo>
                  <a:pt x="558" y="657"/>
                  <a:pt x="556" y="657"/>
                  <a:pt x="554" y="657"/>
                </a:cubicBezTo>
                <a:cubicBezTo>
                  <a:pt x="549" y="657"/>
                  <a:pt x="545" y="660"/>
                  <a:pt x="543" y="663"/>
                </a:cubicBezTo>
                <a:lnTo>
                  <a:pt x="263" y="523"/>
                </a:lnTo>
                <a:close/>
                <a:moveTo>
                  <a:pt x="802" y="777"/>
                </a:moveTo>
                <a:cubicBezTo>
                  <a:pt x="798" y="777"/>
                  <a:pt x="794" y="779"/>
                  <a:pt x="792" y="782"/>
                </a:cubicBezTo>
                <a:cubicBezTo>
                  <a:pt x="566" y="675"/>
                  <a:pt x="566" y="675"/>
                  <a:pt x="566" y="675"/>
                </a:cubicBezTo>
                <a:cubicBezTo>
                  <a:pt x="567" y="673"/>
                  <a:pt x="567" y="671"/>
                  <a:pt x="567" y="670"/>
                </a:cubicBezTo>
                <a:cubicBezTo>
                  <a:pt x="567" y="668"/>
                  <a:pt x="567" y="667"/>
                  <a:pt x="566" y="666"/>
                </a:cubicBezTo>
                <a:cubicBezTo>
                  <a:pt x="777" y="590"/>
                  <a:pt x="777" y="590"/>
                  <a:pt x="777" y="590"/>
                </a:cubicBezTo>
                <a:cubicBezTo>
                  <a:pt x="1080" y="480"/>
                  <a:pt x="1080" y="480"/>
                  <a:pt x="1080" y="480"/>
                </a:cubicBezTo>
                <a:cubicBezTo>
                  <a:pt x="1080" y="481"/>
                  <a:pt x="1081" y="483"/>
                  <a:pt x="1082" y="484"/>
                </a:cubicBezTo>
                <a:cubicBezTo>
                  <a:pt x="812" y="781"/>
                  <a:pt x="812" y="781"/>
                  <a:pt x="812" y="781"/>
                </a:cubicBezTo>
                <a:cubicBezTo>
                  <a:pt x="809" y="778"/>
                  <a:pt x="806" y="777"/>
                  <a:pt x="802" y="777"/>
                </a:cubicBez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16" y="499555"/>
            <a:ext cx="3190668" cy="426542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569640" y="799606"/>
            <a:ext cx="543455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1800" b="1" dirty="0" smtClean="0">
                <a:latin typeface="Raleway" panose="020B0003030101060003" pitchFamily="34" charset="0"/>
              </a:rPr>
              <a:t>ПЕРЕПОСТ ВАШИХ НОВОСТЕЙ НА ВАШ САЙТ</a:t>
            </a:r>
            <a:endParaRPr lang="id-ID" sz="1800" b="1" dirty="0">
              <a:latin typeface="Raleway" panose="020B0003030101060003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69640" y="1118206"/>
            <a:ext cx="5282908" cy="125059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dirty="0">
                <a:solidFill>
                  <a:srgbClr val="FFFFFF"/>
                </a:solidFill>
                <a:latin typeface="EuropeC"/>
                <a:cs typeface="EuropeC"/>
              </a:rPr>
              <a:t>Если необходимо, мы настроим </a:t>
            </a:r>
            <a:endParaRPr lang="ru-RU" dirty="0" smtClean="0">
              <a:solidFill>
                <a:srgbClr val="FFFFFF"/>
              </a:solidFill>
              <a:latin typeface="EuropeC"/>
              <a:cs typeface="EuropeC"/>
            </a:endParaRPr>
          </a:p>
          <a:p>
            <a:pPr algn="ctr">
              <a:lnSpc>
                <a:spcPct val="110000"/>
              </a:lnSpc>
            </a:pPr>
            <a:r>
              <a:rPr lang="ru-RU" b="1" dirty="0" err="1" smtClean="0">
                <a:solidFill>
                  <a:srgbClr val="2D4861"/>
                </a:solidFill>
                <a:latin typeface="EuropeC"/>
                <a:cs typeface="EuropeC"/>
              </a:rPr>
              <a:t>перепост</a:t>
            </a:r>
            <a:r>
              <a:rPr lang="ru-RU" b="1" dirty="0" smtClean="0">
                <a:solidFill>
                  <a:srgbClr val="2D4861"/>
                </a:solidFill>
                <a:latin typeface="EuropeC"/>
                <a:cs typeface="EuropeC"/>
              </a:rPr>
              <a:t> </a:t>
            </a:r>
            <a:r>
              <a:rPr lang="ru-RU" b="1" dirty="0">
                <a:solidFill>
                  <a:srgbClr val="2D4861"/>
                </a:solidFill>
                <a:latin typeface="EuropeC"/>
                <a:cs typeface="EuropeC"/>
              </a:rPr>
              <a:t>ваших новостей на ваш сайт</a:t>
            </a:r>
            <a:r>
              <a:rPr lang="ru-RU" dirty="0">
                <a:solidFill>
                  <a:srgbClr val="2D4861"/>
                </a:solidFill>
                <a:latin typeface="EuropeC"/>
                <a:cs typeface="EuropeC"/>
              </a:rPr>
              <a:t>. </a:t>
            </a:r>
            <a:endParaRPr lang="ru-RU" dirty="0" smtClean="0">
              <a:solidFill>
                <a:srgbClr val="2D4861"/>
              </a:solidFill>
              <a:latin typeface="EuropeC"/>
              <a:cs typeface="EuropeC"/>
            </a:endParaRPr>
          </a:p>
          <a:p>
            <a:pPr algn="ctr">
              <a:lnSpc>
                <a:spcPct val="110000"/>
              </a:lnSpc>
            </a:pPr>
            <a:r>
              <a:rPr lang="ru-RU" dirty="0" smtClean="0">
                <a:solidFill>
                  <a:srgbClr val="FFFFFF"/>
                </a:solidFill>
                <a:latin typeface="EuropeC"/>
                <a:cs typeface="EuropeC"/>
              </a:rPr>
              <a:t>Платформа</a:t>
            </a:r>
            <a:r>
              <a:rPr lang="ru-RU" dirty="0" smtClean="0">
                <a:solidFill>
                  <a:srgbClr val="FFFFFF"/>
                </a:solidFill>
                <a:latin typeface="EuropeC"/>
                <a:cs typeface="EuropeC"/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EuropeC"/>
                <a:cs typeface="EuropeC"/>
              </a:rPr>
              <a:t>Unihotel</a:t>
            </a:r>
            <a:r>
              <a:rPr lang="ru-RU" dirty="0" smtClean="0">
                <a:solidFill>
                  <a:srgbClr val="FFFFFF"/>
                </a:solidFill>
                <a:latin typeface="EuropeC"/>
                <a:cs typeface="EuropeC"/>
              </a:rPr>
              <a:t>.</a:t>
            </a:r>
            <a:r>
              <a:rPr lang="en-US" dirty="0" smtClean="0">
                <a:solidFill>
                  <a:srgbClr val="FFFFFF"/>
                </a:solidFill>
                <a:latin typeface="EuropeC"/>
                <a:cs typeface="EuropeC"/>
              </a:rPr>
              <a:t>org </a:t>
            </a:r>
            <a:r>
              <a:rPr lang="ru-RU" dirty="0" smtClean="0">
                <a:solidFill>
                  <a:srgbClr val="FFFFFF"/>
                </a:solidFill>
                <a:latin typeface="EuropeC"/>
                <a:cs typeface="EuropeC"/>
              </a:rPr>
              <a:t> </a:t>
            </a:r>
            <a:r>
              <a:rPr lang="ru-RU" dirty="0">
                <a:solidFill>
                  <a:srgbClr val="FFFFFF"/>
                </a:solidFill>
                <a:latin typeface="EuropeC"/>
                <a:cs typeface="EuropeC"/>
              </a:rPr>
              <a:t>готова повысить </a:t>
            </a:r>
            <a:r>
              <a:rPr lang="ru-RU" dirty="0" smtClean="0">
                <a:solidFill>
                  <a:srgbClr val="FFFFFF"/>
                </a:solidFill>
                <a:latin typeface="EuropeC"/>
                <a:cs typeface="EuropeC"/>
              </a:rPr>
              <a:t>информативность </a:t>
            </a:r>
            <a:r>
              <a:rPr lang="ru-RU" dirty="0">
                <a:solidFill>
                  <a:srgbClr val="FFFFFF"/>
                </a:solidFill>
                <a:latin typeface="EuropeC"/>
                <a:cs typeface="EuropeC"/>
              </a:rPr>
              <a:t>и новостную актуальность вашего сайта, встроив на него ленту новостей из нашей системы. </a:t>
            </a:r>
            <a:endParaRPr lang="id-ID" dirty="0">
              <a:solidFill>
                <a:srgbClr val="FFFFFF"/>
              </a:solidFill>
              <a:latin typeface="EuropeC"/>
              <a:cs typeface="EuropeC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654942" y="3536561"/>
            <a:ext cx="1766533" cy="142346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1100" dirty="0">
                <a:solidFill>
                  <a:srgbClr val="2D4861"/>
                </a:solidFill>
                <a:latin typeface="EuropeC"/>
                <a:cs typeface="EuropeC"/>
              </a:rPr>
              <a:t>Для размещения ленты достаточно добавить на ваш сайт полученный от нас код. Его установка доступна любому, не требует никаких специальных знаний и занимает </a:t>
            </a:r>
            <a:r>
              <a:rPr lang="ru-RU" sz="1100" dirty="0" smtClean="0">
                <a:solidFill>
                  <a:srgbClr val="2D4861"/>
                </a:solidFill>
                <a:latin typeface="EuropeC"/>
                <a:cs typeface="EuropeC"/>
              </a:rPr>
              <a:t>минуту</a:t>
            </a:r>
            <a:endParaRPr lang="id-ID" sz="1100" dirty="0">
              <a:solidFill>
                <a:srgbClr val="2D4861"/>
              </a:solidFill>
              <a:latin typeface="EuropeC"/>
              <a:cs typeface="EuropeC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838510" y="3527084"/>
            <a:ext cx="1137372" cy="57708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1100" dirty="0">
                <a:solidFill>
                  <a:srgbClr val="2D4861"/>
                </a:solidFill>
                <a:latin typeface="EuropeC"/>
                <a:cs typeface="EuropeC"/>
              </a:rPr>
              <a:t>Новости будут обновляться </a:t>
            </a:r>
            <a:r>
              <a:rPr lang="ru-RU" sz="1100" dirty="0" smtClean="0">
                <a:solidFill>
                  <a:srgbClr val="2D4861"/>
                </a:solidFill>
                <a:latin typeface="EuropeC"/>
                <a:cs typeface="EuropeC"/>
              </a:rPr>
              <a:t>автоматически</a:t>
            </a:r>
            <a:endParaRPr lang="id-ID" sz="1100" dirty="0">
              <a:solidFill>
                <a:srgbClr val="2D4861"/>
              </a:solidFill>
              <a:latin typeface="EuropeC"/>
              <a:cs typeface="EuropeC"/>
            </a:endParaRPr>
          </a:p>
        </p:txBody>
      </p:sp>
      <p:pic>
        <p:nvPicPr>
          <p:cNvPr id="10" name="Рисунок 9" descr="Без-имени-2.png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0" b="2250"/>
          <a:stretch>
            <a:fillRect/>
          </a:stretch>
        </p:blipFill>
        <p:spPr>
          <a:xfrm>
            <a:off x="786817" y="1093682"/>
            <a:ext cx="2383895" cy="3108722"/>
          </a:xfrm>
        </p:spPr>
      </p:pic>
      <p:sp>
        <p:nvSpPr>
          <p:cNvPr id="35" name="Rectangle 34"/>
          <p:cNvSpPr/>
          <p:nvPr/>
        </p:nvSpPr>
        <p:spPr>
          <a:xfrm>
            <a:off x="7297660" y="3508130"/>
            <a:ext cx="1594487" cy="108491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1100" dirty="0" smtClean="0">
                <a:solidFill>
                  <a:srgbClr val="2D4861"/>
                </a:solidFill>
                <a:latin typeface="EuropeC"/>
                <a:cs typeface="EuropeC"/>
              </a:rPr>
              <a:t>Дополнительно </a:t>
            </a:r>
            <a:r>
              <a:rPr lang="ru-RU" sz="1100" dirty="0">
                <a:solidFill>
                  <a:srgbClr val="2D4861"/>
                </a:solidFill>
                <a:latin typeface="EuropeC"/>
                <a:cs typeface="EuropeC"/>
              </a:rPr>
              <a:t>Вы можете настроить внешний вид новостной ленты: цвет фона, ширину ленты, тематику. </a:t>
            </a:r>
            <a:endParaRPr lang="id-ID" sz="1100" dirty="0">
              <a:solidFill>
                <a:srgbClr val="2D4861"/>
              </a:solidFill>
              <a:latin typeface="EuropeC"/>
              <a:cs typeface="EuropeC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3937366" y="2314743"/>
            <a:ext cx="1247158" cy="1248505"/>
            <a:chOff x="3937366" y="2314743"/>
            <a:chExt cx="1247158" cy="1248505"/>
          </a:xfrm>
        </p:grpSpPr>
        <p:graphicFrame>
          <p:nvGraphicFramePr>
            <p:cNvPr id="36" name="Chart 35"/>
            <p:cNvGraphicFramePr/>
            <p:nvPr>
              <p:extLst>
                <p:ext uri="{D42A27DB-BD31-4B8C-83A1-F6EECF244321}">
                  <p14:modId xmlns:p14="http://schemas.microsoft.com/office/powerpoint/2010/main" val="1694296817"/>
                </p:ext>
              </p:extLst>
            </p:nvPr>
          </p:nvGraphicFramePr>
          <p:xfrm>
            <a:off x="3937366" y="2314743"/>
            <a:ext cx="1247158" cy="124850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pSp>
          <p:nvGrpSpPr>
            <p:cNvPr id="39" name="Group 124"/>
            <p:cNvGrpSpPr/>
            <p:nvPr/>
          </p:nvGrpSpPr>
          <p:grpSpPr>
            <a:xfrm>
              <a:off x="4353775" y="2734050"/>
              <a:ext cx="420688" cy="422275"/>
              <a:chOff x="1298575" y="588963"/>
              <a:chExt cx="420688" cy="422275"/>
            </a:xfrm>
            <a:solidFill>
              <a:srgbClr val="FFFFFF"/>
            </a:solidFill>
          </p:grpSpPr>
          <p:sp>
            <p:nvSpPr>
              <p:cNvPr id="40" name="Freeform 9"/>
              <p:cNvSpPr>
                <a:spLocks noEditPoints="1"/>
              </p:cNvSpPr>
              <p:nvPr/>
            </p:nvSpPr>
            <p:spPr bwMode="auto">
              <a:xfrm>
                <a:off x="1298575" y="588963"/>
                <a:ext cx="420688" cy="422275"/>
              </a:xfrm>
              <a:custGeom>
                <a:avLst/>
                <a:gdLst>
                  <a:gd name="T0" fmla="*/ 64 w 112"/>
                  <a:gd name="T1" fmla="*/ 12 h 112"/>
                  <a:gd name="T2" fmla="*/ 78 w 112"/>
                  <a:gd name="T3" fmla="*/ 23 h 112"/>
                  <a:gd name="T4" fmla="*/ 84 w 112"/>
                  <a:gd name="T5" fmla="*/ 18 h 112"/>
                  <a:gd name="T6" fmla="*/ 93 w 112"/>
                  <a:gd name="T7" fmla="*/ 25 h 112"/>
                  <a:gd name="T8" fmla="*/ 89 w 112"/>
                  <a:gd name="T9" fmla="*/ 34 h 112"/>
                  <a:gd name="T10" fmla="*/ 100 w 112"/>
                  <a:gd name="T11" fmla="*/ 48 h 112"/>
                  <a:gd name="T12" fmla="*/ 104 w 112"/>
                  <a:gd name="T13" fmla="*/ 60 h 112"/>
                  <a:gd name="T14" fmla="*/ 95 w 112"/>
                  <a:gd name="T15" fmla="*/ 64 h 112"/>
                  <a:gd name="T16" fmla="*/ 93 w 112"/>
                  <a:gd name="T17" fmla="*/ 81 h 112"/>
                  <a:gd name="T18" fmla="*/ 87 w 112"/>
                  <a:gd name="T19" fmla="*/ 93 h 112"/>
                  <a:gd name="T20" fmla="*/ 81 w 112"/>
                  <a:gd name="T21" fmla="*/ 93 h 112"/>
                  <a:gd name="T22" fmla="*/ 64 w 112"/>
                  <a:gd name="T23" fmla="*/ 95 h 112"/>
                  <a:gd name="T24" fmla="*/ 60 w 112"/>
                  <a:gd name="T25" fmla="*/ 104 h 112"/>
                  <a:gd name="T26" fmla="*/ 48 w 112"/>
                  <a:gd name="T27" fmla="*/ 100 h 112"/>
                  <a:gd name="T28" fmla="*/ 34 w 112"/>
                  <a:gd name="T29" fmla="*/ 89 h 112"/>
                  <a:gd name="T30" fmla="*/ 28 w 112"/>
                  <a:gd name="T31" fmla="*/ 94 h 112"/>
                  <a:gd name="T32" fmla="*/ 19 w 112"/>
                  <a:gd name="T33" fmla="*/ 87 h 112"/>
                  <a:gd name="T34" fmla="*/ 23 w 112"/>
                  <a:gd name="T35" fmla="*/ 78 h 112"/>
                  <a:gd name="T36" fmla="*/ 12 w 112"/>
                  <a:gd name="T37" fmla="*/ 64 h 112"/>
                  <a:gd name="T38" fmla="*/ 8 w 112"/>
                  <a:gd name="T39" fmla="*/ 52 h 112"/>
                  <a:gd name="T40" fmla="*/ 17 w 112"/>
                  <a:gd name="T41" fmla="*/ 48 h 112"/>
                  <a:gd name="T42" fmla="*/ 19 w 112"/>
                  <a:gd name="T43" fmla="*/ 31 h 112"/>
                  <a:gd name="T44" fmla="*/ 25 w 112"/>
                  <a:gd name="T45" fmla="*/ 19 h 112"/>
                  <a:gd name="T46" fmla="*/ 31 w 112"/>
                  <a:gd name="T47" fmla="*/ 19 h 112"/>
                  <a:gd name="T48" fmla="*/ 48 w 112"/>
                  <a:gd name="T49" fmla="*/ 17 h 112"/>
                  <a:gd name="T50" fmla="*/ 52 w 112"/>
                  <a:gd name="T51" fmla="*/ 8 h 112"/>
                  <a:gd name="T52" fmla="*/ 60 w 112"/>
                  <a:gd name="T53" fmla="*/ 0 h 112"/>
                  <a:gd name="T54" fmla="*/ 40 w 112"/>
                  <a:gd name="T55" fmla="*/ 11 h 112"/>
                  <a:gd name="T56" fmla="*/ 28 w 112"/>
                  <a:gd name="T57" fmla="*/ 10 h 112"/>
                  <a:gd name="T58" fmla="*/ 14 w 112"/>
                  <a:gd name="T59" fmla="*/ 19 h 112"/>
                  <a:gd name="T60" fmla="*/ 13 w 112"/>
                  <a:gd name="T61" fmla="*/ 35 h 112"/>
                  <a:gd name="T62" fmla="*/ 0 w 112"/>
                  <a:gd name="T63" fmla="*/ 52 h 112"/>
                  <a:gd name="T64" fmla="*/ 11 w 112"/>
                  <a:gd name="T65" fmla="*/ 72 h 112"/>
                  <a:gd name="T66" fmla="*/ 10 w 112"/>
                  <a:gd name="T67" fmla="*/ 84 h 112"/>
                  <a:gd name="T68" fmla="*/ 19 w 112"/>
                  <a:gd name="T69" fmla="*/ 98 h 112"/>
                  <a:gd name="T70" fmla="*/ 35 w 112"/>
                  <a:gd name="T71" fmla="*/ 99 h 112"/>
                  <a:gd name="T72" fmla="*/ 52 w 112"/>
                  <a:gd name="T73" fmla="*/ 112 h 112"/>
                  <a:gd name="T74" fmla="*/ 72 w 112"/>
                  <a:gd name="T75" fmla="*/ 101 h 112"/>
                  <a:gd name="T76" fmla="*/ 84 w 112"/>
                  <a:gd name="T77" fmla="*/ 102 h 112"/>
                  <a:gd name="T78" fmla="*/ 98 w 112"/>
                  <a:gd name="T79" fmla="*/ 93 h 112"/>
                  <a:gd name="T80" fmla="*/ 99 w 112"/>
                  <a:gd name="T81" fmla="*/ 77 h 112"/>
                  <a:gd name="T82" fmla="*/ 112 w 112"/>
                  <a:gd name="T83" fmla="*/ 60 h 112"/>
                  <a:gd name="T84" fmla="*/ 101 w 112"/>
                  <a:gd name="T85" fmla="*/ 40 h 112"/>
                  <a:gd name="T86" fmla="*/ 102 w 112"/>
                  <a:gd name="T87" fmla="*/ 28 h 112"/>
                  <a:gd name="T88" fmla="*/ 93 w 112"/>
                  <a:gd name="T89" fmla="*/ 14 h 112"/>
                  <a:gd name="T90" fmla="*/ 77 w 112"/>
                  <a:gd name="T91" fmla="*/ 13 h 112"/>
                  <a:gd name="T92" fmla="*/ 60 w 112"/>
                  <a:gd name="T93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12" h="112">
                    <a:moveTo>
                      <a:pt x="60" y="8"/>
                    </a:moveTo>
                    <a:cubicBezTo>
                      <a:pt x="62" y="8"/>
                      <a:pt x="64" y="10"/>
                      <a:pt x="64" y="12"/>
                    </a:cubicBezTo>
                    <a:cubicBezTo>
                      <a:pt x="64" y="17"/>
                      <a:pt x="64" y="17"/>
                      <a:pt x="64" y="17"/>
                    </a:cubicBezTo>
                    <a:cubicBezTo>
                      <a:pt x="69" y="18"/>
                      <a:pt x="74" y="20"/>
                      <a:pt x="78" y="23"/>
                    </a:cubicBezTo>
                    <a:cubicBezTo>
                      <a:pt x="81" y="19"/>
                      <a:pt x="81" y="19"/>
                      <a:pt x="81" y="19"/>
                    </a:cubicBezTo>
                    <a:cubicBezTo>
                      <a:pt x="82" y="18"/>
                      <a:pt x="83" y="18"/>
                      <a:pt x="84" y="18"/>
                    </a:cubicBezTo>
                    <a:cubicBezTo>
                      <a:pt x="85" y="18"/>
                      <a:pt x="86" y="18"/>
                      <a:pt x="87" y="19"/>
                    </a:cubicBezTo>
                    <a:cubicBezTo>
                      <a:pt x="93" y="25"/>
                      <a:pt x="93" y="25"/>
                      <a:pt x="93" y="25"/>
                    </a:cubicBezTo>
                    <a:cubicBezTo>
                      <a:pt x="94" y="26"/>
                      <a:pt x="94" y="29"/>
                      <a:pt x="93" y="31"/>
                    </a:cubicBezTo>
                    <a:cubicBezTo>
                      <a:pt x="89" y="34"/>
                      <a:pt x="89" y="34"/>
                      <a:pt x="89" y="34"/>
                    </a:cubicBezTo>
                    <a:cubicBezTo>
                      <a:pt x="92" y="38"/>
                      <a:pt x="94" y="43"/>
                      <a:pt x="95" y="48"/>
                    </a:cubicBezTo>
                    <a:cubicBezTo>
                      <a:pt x="100" y="48"/>
                      <a:pt x="100" y="48"/>
                      <a:pt x="100" y="48"/>
                    </a:cubicBezTo>
                    <a:cubicBezTo>
                      <a:pt x="102" y="48"/>
                      <a:pt x="104" y="50"/>
                      <a:pt x="104" y="52"/>
                    </a:cubicBezTo>
                    <a:cubicBezTo>
                      <a:pt x="104" y="60"/>
                      <a:pt x="104" y="60"/>
                      <a:pt x="104" y="60"/>
                    </a:cubicBezTo>
                    <a:cubicBezTo>
                      <a:pt x="104" y="62"/>
                      <a:pt x="102" y="64"/>
                      <a:pt x="100" y="64"/>
                    </a:cubicBezTo>
                    <a:cubicBezTo>
                      <a:pt x="95" y="64"/>
                      <a:pt x="95" y="64"/>
                      <a:pt x="95" y="64"/>
                    </a:cubicBezTo>
                    <a:cubicBezTo>
                      <a:pt x="94" y="69"/>
                      <a:pt x="92" y="74"/>
                      <a:pt x="89" y="78"/>
                    </a:cubicBezTo>
                    <a:cubicBezTo>
                      <a:pt x="93" y="81"/>
                      <a:pt x="93" y="81"/>
                      <a:pt x="93" y="81"/>
                    </a:cubicBezTo>
                    <a:cubicBezTo>
                      <a:pt x="94" y="83"/>
                      <a:pt x="94" y="86"/>
                      <a:pt x="93" y="87"/>
                    </a:cubicBezTo>
                    <a:cubicBezTo>
                      <a:pt x="87" y="93"/>
                      <a:pt x="87" y="93"/>
                      <a:pt x="87" y="93"/>
                    </a:cubicBezTo>
                    <a:cubicBezTo>
                      <a:pt x="86" y="94"/>
                      <a:pt x="85" y="94"/>
                      <a:pt x="84" y="94"/>
                    </a:cubicBezTo>
                    <a:cubicBezTo>
                      <a:pt x="83" y="94"/>
                      <a:pt x="82" y="94"/>
                      <a:pt x="81" y="93"/>
                    </a:cubicBezTo>
                    <a:cubicBezTo>
                      <a:pt x="78" y="89"/>
                      <a:pt x="78" y="89"/>
                      <a:pt x="78" y="89"/>
                    </a:cubicBezTo>
                    <a:cubicBezTo>
                      <a:pt x="74" y="92"/>
                      <a:pt x="69" y="94"/>
                      <a:pt x="64" y="95"/>
                    </a:cubicBezTo>
                    <a:cubicBezTo>
                      <a:pt x="64" y="100"/>
                      <a:pt x="64" y="100"/>
                      <a:pt x="64" y="100"/>
                    </a:cubicBezTo>
                    <a:cubicBezTo>
                      <a:pt x="64" y="102"/>
                      <a:pt x="62" y="104"/>
                      <a:pt x="60" y="104"/>
                    </a:cubicBezTo>
                    <a:cubicBezTo>
                      <a:pt x="52" y="104"/>
                      <a:pt x="52" y="104"/>
                      <a:pt x="52" y="104"/>
                    </a:cubicBezTo>
                    <a:cubicBezTo>
                      <a:pt x="50" y="104"/>
                      <a:pt x="48" y="102"/>
                      <a:pt x="48" y="100"/>
                    </a:cubicBezTo>
                    <a:cubicBezTo>
                      <a:pt x="48" y="95"/>
                      <a:pt x="48" y="95"/>
                      <a:pt x="48" y="95"/>
                    </a:cubicBezTo>
                    <a:cubicBezTo>
                      <a:pt x="43" y="94"/>
                      <a:pt x="38" y="92"/>
                      <a:pt x="34" y="89"/>
                    </a:cubicBezTo>
                    <a:cubicBezTo>
                      <a:pt x="31" y="93"/>
                      <a:pt x="31" y="93"/>
                      <a:pt x="31" y="93"/>
                    </a:cubicBezTo>
                    <a:cubicBezTo>
                      <a:pt x="30" y="94"/>
                      <a:pt x="29" y="94"/>
                      <a:pt x="28" y="94"/>
                    </a:cubicBezTo>
                    <a:cubicBezTo>
                      <a:pt x="27" y="94"/>
                      <a:pt x="26" y="94"/>
                      <a:pt x="25" y="93"/>
                    </a:cubicBezTo>
                    <a:cubicBezTo>
                      <a:pt x="19" y="87"/>
                      <a:pt x="19" y="87"/>
                      <a:pt x="19" y="87"/>
                    </a:cubicBezTo>
                    <a:cubicBezTo>
                      <a:pt x="18" y="86"/>
                      <a:pt x="18" y="83"/>
                      <a:pt x="19" y="81"/>
                    </a:cubicBezTo>
                    <a:cubicBezTo>
                      <a:pt x="23" y="78"/>
                      <a:pt x="23" y="78"/>
                      <a:pt x="23" y="78"/>
                    </a:cubicBezTo>
                    <a:cubicBezTo>
                      <a:pt x="20" y="74"/>
                      <a:pt x="18" y="69"/>
                      <a:pt x="17" y="64"/>
                    </a:cubicBezTo>
                    <a:cubicBezTo>
                      <a:pt x="12" y="64"/>
                      <a:pt x="12" y="64"/>
                      <a:pt x="12" y="64"/>
                    </a:cubicBezTo>
                    <a:cubicBezTo>
                      <a:pt x="10" y="64"/>
                      <a:pt x="8" y="62"/>
                      <a:pt x="8" y="60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8" y="50"/>
                      <a:pt x="10" y="48"/>
                      <a:pt x="12" y="48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8" y="43"/>
                      <a:pt x="20" y="38"/>
                      <a:pt x="23" y="34"/>
                    </a:cubicBezTo>
                    <a:cubicBezTo>
                      <a:pt x="19" y="31"/>
                      <a:pt x="19" y="31"/>
                      <a:pt x="19" y="31"/>
                    </a:cubicBezTo>
                    <a:cubicBezTo>
                      <a:pt x="18" y="29"/>
                      <a:pt x="18" y="26"/>
                      <a:pt x="19" y="25"/>
                    </a:cubicBezTo>
                    <a:cubicBezTo>
                      <a:pt x="25" y="19"/>
                      <a:pt x="25" y="19"/>
                      <a:pt x="25" y="19"/>
                    </a:cubicBezTo>
                    <a:cubicBezTo>
                      <a:pt x="26" y="18"/>
                      <a:pt x="27" y="18"/>
                      <a:pt x="28" y="18"/>
                    </a:cubicBezTo>
                    <a:cubicBezTo>
                      <a:pt x="29" y="18"/>
                      <a:pt x="30" y="18"/>
                      <a:pt x="31" y="19"/>
                    </a:cubicBezTo>
                    <a:cubicBezTo>
                      <a:pt x="34" y="23"/>
                      <a:pt x="34" y="23"/>
                      <a:pt x="34" y="23"/>
                    </a:cubicBezTo>
                    <a:cubicBezTo>
                      <a:pt x="38" y="20"/>
                      <a:pt x="43" y="18"/>
                      <a:pt x="48" y="17"/>
                    </a:cubicBezTo>
                    <a:cubicBezTo>
                      <a:pt x="48" y="12"/>
                      <a:pt x="48" y="12"/>
                      <a:pt x="48" y="12"/>
                    </a:cubicBezTo>
                    <a:cubicBezTo>
                      <a:pt x="48" y="10"/>
                      <a:pt x="50" y="8"/>
                      <a:pt x="52" y="8"/>
                    </a:cubicBezTo>
                    <a:cubicBezTo>
                      <a:pt x="60" y="8"/>
                      <a:pt x="60" y="8"/>
                      <a:pt x="60" y="8"/>
                    </a:cubicBezTo>
                    <a:moveTo>
                      <a:pt x="60" y="0"/>
                    </a:moveTo>
                    <a:cubicBezTo>
                      <a:pt x="52" y="0"/>
                      <a:pt x="52" y="0"/>
                      <a:pt x="52" y="0"/>
                    </a:cubicBezTo>
                    <a:cubicBezTo>
                      <a:pt x="46" y="0"/>
                      <a:pt x="41" y="5"/>
                      <a:pt x="40" y="11"/>
                    </a:cubicBezTo>
                    <a:cubicBezTo>
                      <a:pt x="38" y="11"/>
                      <a:pt x="37" y="12"/>
                      <a:pt x="35" y="13"/>
                    </a:cubicBezTo>
                    <a:cubicBezTo>
                      <a:pt x="33" y="11"/>
                      <a:pt x="31" y="10"/>
                      <a:pt x="28" y="10"/>
                    </a:cubicBezTo>
                    <a:cubicBezTo>
                      <a:pt x="25" y="10"/>
                      <a:pt x="21" y="11"/>
                      <a:pt x="19" y="14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1" y="22"/>
                      <a:pt x="10" y="25"/>
                      <a:pt x="10" y="28"/>
                    </a:cubicBezTo>
                    <a:cubicBezTo>
                      <a:pt x="10" y="31"/>
                      <a:pt x="11" y="33"/>
                      <a:pt x="13" y="35"/>
                    </a:cubicBezTo>
                    <a:cubicBezTo>
                      <a:pt x="12" y="37"/>
                      <a:pt x="11" y="38"/>
                      <a:pt x="11" y="40"/>
                    </a:cubicBezTo>
                    <a:cubicBezTo>
                      <a:pt x="5" y="41"/>
                      <a:pt x="0" y="46"/>
                      <a:pt x="0" y="52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66"/>
                      <a:pt x="5" y="71"/>
                      <a:pt x="11" y="72"/>
                    </a:cubicBezTo>
                    <a:cubicBezTo>
                      <a:pt x="11" y="74"/>
                      <a:pt x="12" y="75"/>
                      <a:pt x="13" y="77"/>
                    </a:cubicBezTo>
                    <a:cubicBezTo>
                      <a:pt x="11" y="79"/>
                      <a:pt x="10" y="81"/>
                      <a:pt x="10" y="84"/>
                    </a:cubicBezTo>
                    <a:cubicBezTo>
                      <a:pt x="10" y="87"/>
                      <a:pt x="11" y="91"/>
                      <a:pt x="14" y="93"/>
                    </a:cubicBezTo>
                    <a:cubicBezTo>
                      <a:pt x="19" y="98"/>
                      <a:pt x="19" y="98"/>
                      <a:pt x="19" y="98"/>
                    </a:cubicBezTo>
                    <a:cubicBezTo>
                      <a:pt x="21" y="101"/>
                      <a:pt x="25" y="102"/>
                      <a:pt x="28" y="102"/>
                    </a:cubicBezTo>
                    <a:cubicBezTo>
                      <a:pt x="31" y="102"/>
                      <a:pt x="33" y="101"/>
                      <a:pt x="35" y="99"/>
                    </a:cubicBezTo>
                    <a:cubicBezTo>
                      <a:pt x="37" y="100"/>
                      <a:pt x="38" y="101"/>
                      <a:pt x="40" y="101"/>
                    </a:cubicBezTo>
                    <a:cubicBezTo>
                      <a:pt x="41" y="107"/>
                      <a:pt x="46" y="112"/>
                      <a:pt x="52" y="112"/>
                    </a:cubicBezTo>
                    <a:cubicBezTo>
                      <a:pt x="60" y="112"/>
                      <a:pt x="60" y="112"/>
                      <a:pt x="60" y="112"/>
                    </a:cubicBezTo>
                    <a:cubicBezTo>
                      <a:pt x="66" y="112"/>
                      <a:pt x="71" y="107"/>
                      <a:pt x="72" y="101"/>
                    </a:cubicBezTo>
                    <a:cubicBezTo>
                      <a:pt x="74" y="101"/>
                      <a:pt x="75" y="100"/>
                      <a:pt x="77" y="99"/>
                    </a:cubicBezTo>
                    <a:cubicBezTo>
                      <a:pt x="79" y="101"/>
                      <a:pt x="81" y="102"/>
                      <a:pt x="84" y="102"/>
                    </a:cubicBezTo>
                    <a:cubicBezTo>
                      <a:pt x="87" y="102"/>
                      <a:pt x="91" y="101"/>
                      <a:pt x="93" y="98"/>
                    </a:cubicBezTo>
                    <a:cubicBezTo>
                      <a:pt x="98" y="93"/>
                      <a:pt x="98" y="93"/>
                      <a:pt x="98" y="93"/>
                    </a:cubicBezTo>
                    <a:cubicBezTo>
                      <a:pt x="101" y="91"/>
                      <a:pt x="102" y="87"/>
                      <a:pt x="102" y="84"/>
                    </a:cubicBezTo>
                    <a:cubicBezTo>
                      <a:pt x="102" y="81"/>
                      <a:pt x="101" y="79"/>
                      <a:pt x="99" y="77"/>
                    </a:cubicBezTo>
                    <a:cubicBezTo>
                      <a:pt x="100" y="75"/>
                      <a:pt x="101" y="74"/>
                      <a:pt x="101" y="72"/>
                    </a:cubicBezTo>
                    <a:cubicBezTo>
                      <a:pt x="107" y="71"/>
                      <a:pt x="112" y="66"/>
                      <a:pt x="112" y="60"/>
                    </a:cubicBezTo>
                    <a:cubicBezTo>
                      <a:pt x="112" y="52"/>
                      <a:pt x="112" y="52"/>
                      <a:pt x="112" y="52"/>
                    </a:cubicBezTo>
                    <a:cubicBezTo>
                      <a:pt x="112" y="46"/>
                      <a:pt x="107" y="41"/>
                      <a:pt x="101" y="40"/>
                    </a:cubicBezTo>
                    <a:cubicBezTo>
                      <a:pt x="101" y="38"/>
                      <a:pt x="100" y="37"/>
                      <a:pt x="99" y="35"/>
                    </a:cubicBezTo>
                    <a:cubicBezTo>
                      <a:pt x="101" y="33"/>
                      <a:pt x="102" y="31"/>
                      <a:pt x="102" y="28"/>
                    </a:cubicBezTo>
                    <a:cubicBezTo>
                      <a:pt x="102" y="25"/>
                      <a:pt x="101" y="22"/>
                      <a:pt x="98" y="19"/>
                    </a:cubicBezTo>
                    <a:cubicBezTo>
                      <a:pt x="93" y="14"/>
                      <a:pt x="93" y="14"/>
                      <a:pt x="93" y="14"/>
                    </a:cubicBezTo>
                    <a:cubicBezTo>
                      <a:pt x="91" y="11"/>
                      <a:pt x="87" y="10"/>
                      <a:pt x="84" y="10"/>
                    </a:cubicBezTo>
                    <a:cubicBezTo>
                      <a:pt x="81" y="10"/>
                      <a:pt x="79" y="11"/>
                      <a:pt x="77" y="13"/>
                    </a:cubicBezTo>
                    <a:cubicBezTo>
                      <a:pt x="75" y="12"/>
                      <a:pt x="74" y="11"/>
                      <a:pt x="72" y="11"/>
                    </a:cubicBezTo>
                    <a:cubicBezTo>
                      <a:pt x="71" y="5"/>
                      <a:pt x="66" y="0"/>
                      <a:pt x="6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1" name="Freeform 10"/>
              <p:cNvSpPr>
                <a:spLocks noEditPoints="1"/>
              </p:cNvSpPr>
              <p:nvPr/>
            </p:nvSpPr>
            <p:spPr bwMode="auto">
              <a:xfrm>
                <a:off x="1411288" y="701675"/>
                <a:ext cx="195263" cy="196850"/>
              </a:xfrm>
              <a:custGeom>
                <a:avLst/>
                <a:gdLst>
                  <a:gd name="T0" fmla="*/ 26 w 52"/>
                  <a:gd name="T1" fmla="*/ 52 h 52"/>
                  <a:gd name="T2" fmla="*/ 0 w 52"/>
                  <a:gd name="T3" fmla="*/ 26 h 52"/>
                  <a:gd name="T4" fmla="*/ 26 w 52"/>
                  <a:gd name="T5" fmla="*/ 0 h 52"/>
                  <a:gd name="T6" fmla="*/ 52 w 52"/>
                  <a:gd name="T7" fmla="*/ 26 h 52"/>
                  <a:gd name="T8" fmla="*/ 26 w 52"/>
                  <a:gd name="T9" fmla="*/ 52 h 52"/>
                  <a:gd name="T10" fmla="*/ 26 w 52"/>
                  <a:gd name="T11" fmla="*/ 4 h 52"/>
                  <a:gd name="T12" fmla="*/ 4 w 52"/>
                  <a:gd name="T13" fmla="*/ 26 h 52"/>
                  <a:gd name="T14" fmla="*/ 26 w 52"/>
                  <a:gd name="T15" fmla="*/ 48 h 52"/>
                  <a:gd name="T16" fmla="*/ 48 w 52"/>
                  <a:gd name="T17" fmla="*/ 26 h 52"/>
                  <a:gd name="T18" fmla="*/ 26 w 52"/>
                  <a:gd name="T19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2" h="52">
                    <a:moveTo>
                      <a:pt x="26" y="52"/>
                    </a:moveTo>
                    <a:cubicBezTo>
                      <a:pt x="12" y="52"/>
                      <a:pt x="0" y="40"/>
                      <a:pt x="0" y="26"/>
                    </a:cubicBezTo>
                    <a:cubicBezTo>
                      <a:pt x="0" y="12"/>
                      <a:pt x="12" y="0"/>
                      <a:pt x="26" y="0"/>
                    </a:cubicBezTo>
                    <a:cubicBezTo>
                      <a:pt x="40" y="0"/>
                      <a:pt x="52" y="12"/>
                      <a:pt x="52" y="26"/>
                    </a:cubicBezTo>
                    <a:cubicBezTo>
                      <a:pt x="52" y="40"/>
                      <a:pt x="40" y="52"/>
                      <a:pt x="26" y="52"/>
                    </a:cubicBezTo>
                    <a:close/>
                    <a:moveTo>
                      <a:pt x="26" y="4"/>
                    </a:moveTo>
                    <a:cubicBezTo>
                      <a:pt x="14" y="4"/>
                      <a:pt x="4" y="14"/>
                      <a:pt x="4" y="26"/>
                    </a:cubicBezTo>
                    <a:cubicBezTo>
                      <a:pt x="4" y="38"/>
                      <a:pt x="14" y="48"/>
                      <a:pt x="26" y="48"/>
                    </a:cubicBezTo>
                    <a:cubicBezTo>
                      <a:pt x="38" y="48"/>
                      <a:pt x="48" y="38"/>
                      <a:pt x="48" y="26"/>
                    </a:cubicBezTo>
                    <a:cubicBezTo>
                      <a:pt x="48" y="14"/>
                      <a:pt x="38" y="4"/>
                      <a:pt x="2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2" name="Freeform 11"/>
              <p:cNvSpPr>
                <a:spLocks noEditPoints="1"/>
              </p:cNvSpPr>
              <p:nvPr/>
            </p:nvSpPr>
            <p:spPr bwMode="auto">
              <a:xfrm>
                <a:off x="1455738" y="747713"/>
                <a:ext cx="106363" cy="106363"/>
              </a:xfrm>
              <a:custGeom>
                <a:avLst/>
                <a:gdLst>
                  <a:gd name="T0" fmla="*/ 14 w 28"/>
                  <a:gd name="T1" fmla="*/ 28 h 28"/>
                  <a:gd name="T2" fmla="*/ 0 w 28"/>
                  <a:gd name="T3" fmla="*/ 14 h 28"/>
                  <a:gd name="T4" fmla="*/ 14 w 28"/>
                  <a:gd name="T5" fmla="*/ 0 h 28"/>
                  <a:gd name="T6" fmla="*/ 28 w 28"/>
                  <a:gd name="T7" fmla="*/ 14 h 28"/>
                  <a:gd name="T8" fmla="*/ 14 w 28"/>
                  <a:gd name="T9" fmla="*/ 28 h 28"/>
                  <a:gd name="T10" fmla="*/ 14 w 28"/>
                  <a:gd name="T11" fmla="*/ 4 h 28"/>
                  <a:gd name="T12" fmla="*/ 4 w 28"/>
                  <a:gd name="T13" fmla="*/ 14 h 28"/>
                  <a:gd name="T14" fmla="*/ 14 w 28"/>
                  <a:gd name="T15" fmla="*/ 24 h 28"/>
                  <a:gd name="T16" fmla="*/ 24 w 28"/>
                  <a:gd name="T17" fmla="*/ 14 h 28"/>
                  <a:gd name="T18" fmla="*/ 14 w 28"/>
                  <a:gd name="T1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28">
                    <a:moveTo>
                      <a:pt x="14" y="28"/>
                    </a:moveTo>
                    <a:cubicBezTo>
                      <a:pt x="6" y="28"/>
                      <a:pt x="0" y="22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8" y="6"/>
                      <a:pt x="28" y="14"/>
                    </a:cubicBezTo>
                    <a:cubicBezTo>
                      <a:pt x="28" y="22"/>
                      <a:pt x="22" y="28"/>
                      <a:pt x="14" y="28"/>
                    </a:cubicBezTo>
                    <a:close/>
                    <a:moveTo>
                      <a:pt x="14" y="4"/>
                    </a:moveTo>
                    <a:cubicBezTo>
                      <a:pt x="8" y="4"/>
                      <a:pt x="4" y="8"/>
                      <a:pt x="4" y="14"/>
                    </a:cubicBezTo>
                    <a:cubicBezTo>
                      <a:pt x="4" y="20"/>
                      <a:pt x="8" y="24"/>
                      <a:pt x="14" y="24"/>
                    </a:cubicBezTo>
                    <a:cubicBezTo>
                      <a:pt x="20" y="24"/>
                      <a:pt x="24" y="20"/>
                      <a:pt x="24" y="14"/>
                    </a:cubicBezTo>
                    <a:cubicBezTo>
                      <a:pt x="24" y="8"/>
                      <a:pt x="20" y="4"/>
                      <a:pt x="1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  <p:grpSp>
        <p:nvGrpSpPr>
          <p:cNvPr id="3" name="Группа 2"/>
          <p:cNvGrpSpPr/>
          <p:nvPr/>
        </p:nvGrpSpPr>
        <p:grpSpPr>
          <a:xfrm>
            <a:off x="5724776" y="2314746"/>
            <a:ext cx="1260588" cy="1239028"/>
            <a:chOff x="5724776" y="2314746"/>
            <a:chExt cx="1260588" cy="1239028"/>
          </a:xfrm>
        </p:grpSpPr>
        <p:graphicFrame>
          <p:nvGraphicFramePr>
            <p:cNvPr id="37" name="Chart 36"/>
            <p:cNvGraphicFramePr/>
            <p:nvPr>
              <p:extLst>
                <p:ext uri="{D42A27DB-BD31-4B8C-83A1-F6EECF244321}">
                  <p14:modId xmlns:p14="http://schemas.microsoft.com/office/powerpoint/2010/main" val="869807097"/>
                </p:ext>
              </p:extLst>
            </p:nvPr>
          </p:nvGraphicFramePr>
          <p:xfrm>
            <a:off x="5724776" y="2314746"/>
            <a:ext cx="1260588" cy="123902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pSp>
          <p:nvGrpSpPr>
            <p:cNvPr id="43" name="Group 218"/>
            <p:cNvGrpSpPr>
              <a:grpSpLocks noChangeAspect="1"/>
            </p:cNvGrpSpPr>
            <p:nvPr/>
          </p:nvGrpSpPr>
          <p:grpSpPr>
            <a:xfrm>
              <a:off x="6142908" y="2740023"/>
              <a:ext cx="415115" cy="395998"/>
              <a:chOff x="8875713" y="2687638"/>
              <a:chExt cx="1447800" cy="1381125"/>
            </a:xfrm>
            <a:solidFill>
              <a:srgbClr val="FFFFFF"/>
            </a:solidFill>
          </p:grpSpPr>
          <p:sp>
            <p:nvSpPr>
              <p:cNvPr id="44" name="Freeform 18"/>
              <p:cNvSpPr>
                <a:spLocks noEditPoints="1"/>
              </p:cNvSpPr>
              <p:nvPr/>
            </p:nvSpPr>
            <p:spPr bwMode="auto">
              <a:xfrm>
                <a:off x="8875713" y="2687638"/>
                <a:ext cx="1447800" cy="1381125"/>
              </a:xfrm>
              <a:custGeom>
                <a:avLst/>
                <a:gdLst>
                  <a:gd name="T0" fmla="*/ 117 w 128"/>
                  <a:gd name="T1" fmla="*/ 0 h 122"/>
                  <a:gd name="T2" fmla="*/ 11 w 128"/>
                  <a:gd name="T3" fmla="*/ 0 h 122"/>
                  <a:gd name="T4" fmla="*/ 0 w 128"/>
                  <a:gd name="T5" fmla="*/ 11 h 122"/>
                  <a:gd name="T6" fmla="*/ 0 w 128"/>
                  <a:gd name="T7" fmla="*/ 93 h 122"/>
                  <a:gd name="T8" fmla="*/ 11 w 128"/>
                  <a:gd name="T9" fmla="*/ 104 h 122"/>
                  <a:gd name="T10" fmla="*/ 43 w 128"/>
                  <a:gd name="T11" fmla="*/ 104 h 122"/>
                  <a:gd name="T12" fmla="*/ 37 w 128"/>
                  <a:gd name="T13" fmla="*/ 110 h 122"/>
                  <a:gd name="T14" fmla="*/ 34 w 128"/>
                  <a:gd name="T15" fmla="*/ 113 h 122"/>
                  <a:gd name="T16" fmla="*/ 34 w 128"/>
                  <a:gd name="T17" fmla="*/ 118 h 122"/>
                  <a:gd name="T18" fmla="*/ 42 w 128"/>
                  <a:gd name="T19" fmla="*/ 122 h 122"/>
                  <a:gd name="T20" fmla="*/ 86 w 128"/>
                  <a:gd name="T21" fmla="*/ 122 h 122"/>
                  <a:gd name="T22" fmla="*/ 94 w 128"/>
                  <a:gd name="T23" fmla="*/ 118 h 122"/>
                  <a:gd name="T24" fmla="*/ 94 w 128"/>
                  <a:gd name="T25" fmla="*/ 113 h 122"/>
                  <a:gd name="T26" fmla="*/ 91 w 128"/>
                  <a:gd name="T27" fmla="*/ 110 h 122"/>
                  <a:gd name="T28" fmla="*/ 85 w 128"/>
                  <a:gd name="T29" fmla="*/ 104 h 122"/>
                  <a:gd name="T30" fmla="*/ 117 w 128"/>
                  <a:gd name="T31" fmla="*/ 104 h 122"/>
                  <a:gd name="T32" fmla="*/ 128 w 128"/>
                  <a:gd name="T33" fmla="*/ 93 h 122"/>
                  <a:gd name="T34" fmla="*/ 128 w 128"/>
                  <a:gd name="T35" fmla="*/ 11 h 122"/>
                  <a:gd name="T36" fmla="*/ 117 w 128"/>
                  <a:gd name="T37" fmla="*/ 0 h 122"/>
                  <a:gd name="T38" fmla="*/ 88 w 128"/>
                  <a:gd name="T39" fmla="*/ 113 h 122"/>
                  <a:gd name="T40" fmla="*/ 90 w 128"/>
                  <a:gd name="T41" fmla="*/ 116 h 122"/>
                  <a:gd name="T42" fmla="*/ 90 w 128"/>
                  <a:gd name="T43" fmla="*/ 116 h 122"/>
                  <a:gd name="T44" fmla="*/ 86 w 128"/>
                  <a:gd name="T45" fmla="*/ 118 h 122"/>
                  <a:gd name="T46" fmla="*/ 42 w 128"/>
                  <a:gd name="T47" fmla="*/ 118 h 122"/>
                  <a:gd name="T48" fmla="*/ 38 w 128"/>
                  <a:gd name="T49" fmla="*/ 116 h 122"/>
                  <a:gd name="T50" fmla="*/ 38 w 128"/>
                  <a:gd name="T51" fmla="*/ 116 h 122"/>
                  <a:gd name="T52" fmla="*/ 38 w 128"/>
                  <a:gd name="T53" fmla="*/ 116 h 122"/>
                  <a:gd name="T54" fmla="*/ 40 w 128"/>
                  <a:gd name="T55" fmla="*/ 113 h 122"/>
                  <a:gd name="T56" fmla="*/ 48 w 128"/>
                  <a:gd name="T57" fmla="*/ 104 h 122"/>
                  <a:gd name="T58" fmla="*/ 80 w 128"/>
                  <a:gd name="T59" fmla="*/ 104 h 122"/>
                  <a:gd name="T60" fmla="*/ 88 w 128"/>
                  <a:gd name="T61" fmla="*/ 113 h 122"/>
                  <a:gd name="T62" fmla="*/ 120 w 128"/>
                  <a:gd name="T63" fmla="*/ 93 h 122"/>
                  <a:gd name="T64" fmla="*/ 117 w 128"/>
                  <a:gd name="T65" fmla="*/ 96 h 122"/>
                  <a:gd name="T66" fmla="*/ 11 w 128"/>
                  <a:gd name="T67" fmla="*/ 96 h 122"/>
                  <a:gd name="T68" fmla="*/ 8 w 128"/>
                  <a:gd name="T69" fmla="*/ 93 h 122"/>
                  <a:gd name="T70" fmla="*/ 8 w 128"/>
                  <a:gd name="T71" fmla="*/ 11 h 122"/>
                  <a:gd name="T72" fmla="*/ 11 w 128"/>
                  <a:gd name="T73" fmla="*/ 8 h 122"/>
                  <a:gd name="T74" fmla="*/ 117 w 128"/>
                  <a:gd name="T75" fmla="*/ 8 h 122"/>
                  <a:gd name="T76" fmla="*/ 120 w 128"/>
                  <a:gd name="T77" fmla="*/ 11 h 122"/>
                  <a:gd name="T78" fmla="*/ 120 w 128"/>
                  <a:gd name="T79" fmla="*/ 93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28" h="122">
                    <a:moveTo>
                      <a:pt x="117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9"/>
                      <a:pt x="5" y="104"/>
                      <a:pt x="11" y="104"/>
                    </a:cubicBezTo>
                    <a:cubicBezTo>
                      <a:pt x="43" y="104"/>
                      <a:pt x="43" y="104"/>
                      <a:pt x="43" y="104"/>
                    </a:cubicBezTo>
                    <a:cubicBezTo>
                      <a:pt x="41" y="106"/>
                      <a:pt x="39" y="109"/>
                      <a:pt x="37" y="110"/>
                    </a:cubicBezTo>
                    <a:cubicBezTo>
                      <a:pt x="36" y="111"/>
                      <a:pt x="35" y="112"/>
                      <a:pt x="34" y="113"/>
                    </a:cubicBezTo>
                    <a:cubicBezTo>
                      <a:pt x="34" y="114"/>
                      <a:pt x="33" y="116"/>
                      <a:pt x="34" y="118"/>
                    </a:cubicBezTo>
                    <a:cubicBezTo>
                      <a:pt x="35" y="120"/>
                      <a:pt x="37" y="122"/>
                      <a:pt x="42" y="122"/>
                    </a:cubicBezTo>
                    <a:cubicBezTo>
                      <a:pt x="86" y="122"/>
                      <a:pt x="86" y="122"/>
                      <a:pt x="86" y="122"/>
                    </a:cubicBezTo>
                    <a:cubicBezTo>
                      <a:pt x="91" y="122"/>
                      <a:pt x="93" y="120"/>
                      <a:pt x="94" y="118"/>
                    </a:cubicBezTo>
                    <a:cubicBezTo>
                      <a:pt x="95" y="116"/>
                      <a:pt x="94" y="114"/>
                      <a:pt x="94" y="113"/>
                    </a:cubicBezTo>
                    <a:cubicBezTo>
                      <a:pt x="93" y="112"/>
                      <a:pt x="92" y="111"/>
                      <a:pt x="91" y="110"/>
                    </a:cubicBezTo>
                    <a:cubicBezTo>
                      <a:pt x="89" y="109"/>
                      <a:pt x="87" y="106"/>
                      <a:pt x="85" y="104"/>
                    </a:cubicBezTo>
                    <a:cubicBezTo>
                      <a:pt x="117" y="104"/>
                      <a:pt x="117" y="104"/>
                      <a:pt x="117" y="104"/>
                    </a:cubicBezTo>
                    <a:cubicBezTo>
                      <a:pt x="123" y="104"/>
                      <a:pt x="128" y="99"/>
                      <a:pt x="128" y="93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28" y="5"/>
                      <a:pt x="123" y="0"/>
                      <a:pt x="117" y="0"/>
                    </a:cubicBezTo>
                    <a:close/>
                    <a:moveTo>
                      <a:pt x="88" y="113"/>
                    </a:moveTo>
                    <a:cubicBezTo>
                      <a:pt x="89" y="114"/>
                      <a:pt x="90" y="115"/>
                      <a:pt x="90" y="116"/>
                    </a:cubicBezTo>
                    <a:cubicBezTo>
                      <a:pt x="90" y="116"/>
                      <a:pt x="91" y="116"/>
                      <a:pt x="90" y="116"/>
                    </a:cubicBezTo>
                    <a:cubicBezTo>
                      <a:pt x="90" y="117"/>
                      <a:pt x="88" y="118"/>
                      <a:pt x="86" y="118"/>
                    </a:cubicBezTo>
                    <a:cubicBezTo>
                      <a:pt x="42" y="118"/>
                      <a:pt x="42" y="118"/>
                      <a:pt x="42" y="118"/>
                    </a:cubicBezTo>
                    <a:cubicBezTo>
                      <a:pt x="40" y="118"/>
                      <a:pt x="38" y="117"/>
                      <a:pt x="38" y="116"/>
                    </a:cubicBezTo>
                    <a:cubicBezTo>
                      <a:pt x="38" y="116"/>
                      <a:pt x="38" y="116"/>
                      <a:pt x="38" y="116"/>
                    </a:cubicBezTo>
                    <a:cubicBezTo>
                      <a:pt x="38" y="116"/>
                      <a:pt x="38" y="116"/>
                      <a:pt x="38" y="116"/>
                    </a:cubicBezTo>
                    <a:cubicBezTo>
                      <a:pt x="38" y="115"/>
                      <a:pt x="39" y="114"/>
                      <a:pt x="40" y="113"/>
                    </a:cubicBezTo>
                    <a:cubicBezTo>
                      <a:pt x="44" y="109"/>
                      <a:pt x="47" y="106"/>
                      <a:pt x="48" y="104"/>
                    </a:cubicBezTo>
                    <a:cubicBezTo>
                      <a:pt x="80" y="104"/>
                      <a:pt x="80" y="104"/>
                      <a:pt x="80" y="104"/>
                    </a:cubicBezTo>
                    <a:cubicBezTo>
                      <a:pt x="81" y="106"/>
                      <a:pt x="84" y="109"/>
                      <a:pt x="88" y="113"/>
                    </a:cubicBezTo>
                    <a:close/>
                    <a:moveTo>
                      <a:pt x="120" y="93"/>
                    </a:moveTo>
                    <a:cubicBezTo>
                      <a:pt x="120" y="95"/>
                      <a:pt x="119" y="96"/>
                      <a:pt x="117" y="96"/>
                    </a:cubicBezTo>
                    <a:cubicBezTo>
                      <a:pt x="11" y="96"/>
                      <a:pt x="11" y="96"/>
                      <a:pt x="11" y="96"/>
                    </a:cubicBezTo>
                    <a:cubicBezTo>
                      <a:pt x="9" y="96"/>
                      <a:pt x="8" y="95"/>
                      <a:pt x="8" y="93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9"/>
                      <a:pt x="9" y="8"/>
                      <a:pt x="11" y="8"/>
                    </a:cubicBezTo>
                    <a:cubicBezTo>
                      <a:pt x="117" y="8"/>
                      <a:pt x="117" y="8"/>
                      <a:pt x="117" y="8"/>
                    </a:cubicBezTo>
                    <a:cubicBezTo>
                      <a:pt x="119" y="8"/>
                      <a:pt x="120" y="9"/>
                      <a:pt x="120" y="11"/>
                    </a:cubicBezTo>
                    <a:lnTo>
                      <a:pt x="120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5" name="Freeform 19"/>
              <p:cNvSpPr>
                <a:spLocks noEditPoints="1"/>
              </p:cNvSpPr>
              <p:nvPr/>
            </p:nvSpPr>
            <p:spPr bwMode="auto">
              <a:xfrm>
                <a:off x="9056688" y="2868613"/>
                <a:ext cx="1085850" cy="723900"/>
              </a:xfrm>
              <a:custGeom>
                <a:avLst/>
                <a:gdLst>
                  <a:gd name="T0" fmla="*/ 89 w 96"/>
                  <a:gd name="T1" fmla="*/ 0 h 64"/>
                  <a:gd name="T2" fmla="*/ 7 w 96"/>
                  <a:gd name="T3" fmla="*/ 0 h 64"/>
                  <a:gd name="T4" fmla="*/ 0 w 96"/>
                  <a:gd name="T5" fmla="*/ 7 h 64"/>
                  <a:gd name="T6" fmla="*/ 0 w 96"/>
                  <a:gd name="T7" fmla="*/ 57 h 64"/>
                  <a:gd name="T8" fmla="*/ 7 w 96"/>
                  <a:gd name="T9" fmla="*/ 64 h 64"/>
                  <a:gd name="T10" fmla="*/ 89 w 96"/>
                  <a:gd name="T11" fmla="*/ 64 h 64"/>
                  <a:gd name="T12" fmla="*/ 96 w 96"/>
                  <a:gd name="T13" fmla="*/ 57 h 64"/>
                  <a:gd name="T14" fmla="*/ 96 w 96"/>
                  <a:gd name="T15" fmla="*/ 7 h 64"/>
                  <a:gd name="T16" fmla="*/ 89 w 96"/>
                  <a:gd name="T17" fmla="*/ 0 h 64"/>
                  <a:gd name="T18" fmla="*/ 92 w 96"/>
                  <a:gd name="T19" fmla="*/ 57 h 64"/>
                  <a:gd name="T20" fmla="*/ 89 w 96"/>
                  <a:gd name="T21" fmla="*/ 60 h 64"/>
                  <a:gd name="T22" fmla="*/ 7 w 96"/>
                  <a:gd name="T23" fmla="*/ 60 h 64"/>
                  <a:gd name="T24" fmla="*/ 4 w 96"/>
                  <a:gd name="T25" fmla="*/ 57 h 64"/>
                  <a:gd name="T26" fmla="*/ 4 w 96"/>
                  <a:gd name="T27" fmla="*/ 7 h 64"/>
                  <a:gd name="T28" fmla="*/ 7 w 96"/>
                  <a:gd name="T29" fmla="*/ 4 h 64"/>
                  <a:gd name="T30" fmla="*/ 89 w 96"/>
                  <a:gd name="T31" fmla="*/ 4 h 64"/>
                  <a:gd name="T32" fmla="*/ 92 w 96"/>
                  <a:gd name="T33" fmla="*/ 7 h 64"/>
                  <a:gd name="T34" fmla="*/ 92 w 96"/>
                  <a:gd name="T35" fmla="*/ 57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6" h="64">
                    <a:moveTo>
                      <a:pt x="89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61"/>
                      <a:pt x="3" y="64"/>
                      <a:pt x="7" y="64"/>
                    </a:cubicBezTo>
                    <a:cubicBezTo>
                      <a:pt x="89" y="64"/>
                      <a:pt x="89" y="64"/>
                      <a:pt x="89" y="64"/>
                    </a:cubicBezTo>
                    <a:cubicBezTo>
                      <a:pt x="93" y="64"/>
                      <a:pt x="96" y="61"/>
                      <a:pt x="96" y="57"/>
                    </a:cubicBezTo>
                    <a:cubicBezTo>
                      <a:pt x="96" y="7"/>
                      <a:pt x="96" y="7"/>
                      <a:pt x="96" y="7"/>
                    </a:cubicBezTo>
                    <a:cubicBezTo>
                      <a:pt x="96" y="3"/>
                      <a:pt x="93" y="0"/>
                      <a:pt x="89" y="0"/>
                    </a:cubicBezTo>
                    <a:close/>
                    <a:moveTo>
                      <a:pt x="92" y="57"/>
                    </a:moveTo>
                    <a:cubicBezTo>
                      <a:pt x="92" y="59"/>
                      <a:pt x="91" y="60"/>
                      <a:pt x="89" y="60"/>
                    </a:cubicBezTo>
                    <a:cubicBezTo>
                      <a:pt x="7" y="60"/>
                      <a:pt x="7" y="60"/>
                      <a:pt x="7" y="60"/>
                    </a:cubicBezTo>
                    <a:cubicBezTo>
                      <a:pt x="5" y="60"/>
                      <a:pt x="4" y="59"/>
                      <a:pt x="4" y="5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5"/>
                      <a:pt x="5" y="4"/>
                      <a:pt x="7" y="4"/>
                    </a:cubicBezTo>
                    <a:cubicBezTo>
                      <a:pt x="89" y="4"/>
                      <a:pt x="89" y="4"/>
                      <a:pt x="89" y="4"/>
                    </a:cubicBezTo>
                    <a:cubicBezTo>
                      <a:pt x="91" y="4"/>
                      <a:pt x="92" y="5"/>
                      <a:pt x="92" y="7"/>
                    </a:cubicBezTo>
                    <a:lnTo>
                      <a:pt x="92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6" name="Freeform 20"/>
              <p:cNvSpPr>
                <a:spLocks noEditPoints="1"/>
              </p:cNvSpPr>
              <p:nvPr/>
            </p:nvSpPr>
            <p:spPr bwMode="auto">
              <a:xfrm>
                <a:off x="9531350" y="3616325"/>
                <a:ext cx="136525" cy="134938"/>
              </a:xfrm>
              <a:custGeom>
                <a:avLst/>
                <a:gdLst>
                  <a:gd name="T0" fmla="*/ 6 w 12"/>
                  <a:gd name="T1" fmla="*/ 0 h 12"/>
                  <a:gd name="T2" fmla="*/ 0 w 12"/>
                  <a:gd name="T3" fmla="*/ 6 h 12"/>
                  <a:gd name="T4" fmla="*/ 6 w 12"/>
                  <a:gd name="T5" fmla="*/ 12 h 12"/>
                  <a:gd name="T6" fmla="*/ 12 w 12"/>
                  <a:gd name="T7" fmla="*/ 6 h 12"/>
                  <a:gd name="T8" fmla="*/ 6 w 12"/>
                  <a:gd name="T9" fmla="*/ 0 h 12"/>
                  <a:gd name="T10" fmla="*/ 6 w 12"/>
                  <a:gd name="T11" fmla="*/ 8 h 12"/>
                  <a:gd name="T12" fmla="*/ 4 w 12"/>
                  <a:gd name="T13" fmla="*/ 6 h 12"/>
                  <a:gd name="T14" fmla="*/ 6 w 12"/>
                  <a:gd name="T15" fmla="*/ 4 h 12"/>
                  <a:gd name="T16" fmla="*/ 8 w 12"/>
                  <a:gd name="T17" fmla="*/ 6 h 12"/>
                  <a:gd name="T18" fmla="*/ 6 w 12"/>
                  <a:gd name="T19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12">
                    <a:moveTo>
                      <a:pt x="6" y="0"/>
                    </a:move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9" y="12"/>
                      <a:pt x="12" y="9"/>
                      <a:pt x="12" y="6"/>
                    </a:cubicBezTo>
                    <a:cubicBezTo>
                      <a:pt x="12" y="3"/>
                      <a:pt x="9" y="0"/>
                      <a:pt x="6" y="0"/>
                    </a:cubicBezTo>
                    <a:close/>
                    <a:moveTo>
                      <a:pt x="6" y="8"/>
                    </a:moveTo>
                    <a:cubicBezTo>
                      <a:pt x="5" y="8"/>
                      <a:pt x="4" y="7"/>
                      <a:pt x="4" y="6"/>
                    </a:cubicBezTo>
                    <a:cubicBezTo>
                      <a:pt x="4" y="5"/>
                      <a:pt x="5" y="4"/>
                      <a:pt x="6" y="4"/>
                    </a:cubicBezTo>
                    <a:cubicBezTo>
                      <a:pt x="7" y="4"/>
                      <a:pt x="8" y="5"/>
                      <a:pt x="8" y="6"/>
                    </a:cubicBezTo>
                    <a:cubicBezTo>
                      <a:pt x="8" y="7"/>
                      <a:pt x="7" y="8"/>
                      <a:pt x="6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7" name="Freeform 21"/>
              <p:cNvSpPr>
                <a:spLocks/>
              </p:cNvSpPr>
              <p:nvPr/>
            </p:nvSpPr>
            <p:spPr bwMode="auto">
              <a:xfrm>
                <a:off x="9509125" y="3095625"/>
                <a:ext cx="227013" cy="271463"/>
              </a:xfrm>
              <a:custGeom>
                <a:avLst/>
                <a:gdLst>
                  <a:gd name="T0" fmla="*/ 2 w 20"/>
                  <a:gd name="T1" fmla="*/ 0 h 24"/>
                  <a:gd name="T2" fmla="*/ 0 w 20"/>
                  <a:gd name="T3" fmla="*/ 1 h 24"/>
                  <a:gd name="T4" fmla="*/ 0 w 20"/>
                  <a:gd name="T5" fmla="*/ 23 h 24"/>
                  <a:gd name="T6" fmla="*/ 2 w 20"/>
                  <a:gd name="T7" fmla="*/ 24 h 24"/>
                  <a:gd name="T8" fmla="*/ 19 w 20"/>
                  <a:gd name="T9" fmla="*/ 13 h 24"/>
                  <a:gd name="T10" fmla="*/ 19 w 20"/>
                  <a:gd name="T11" fmla="*/ 11 h 24"/>
                  <a:gd name="T12" fmla="*/ 2 w 20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24">
                    <a:moveTo>
                      <a:pt x="2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0" y="21"/>
                      <a:pt x="0" y="23"/>
                    </a:cubicBezTo>
                    <a:cubicBezTo>
                      <a:pt x="0" y="24"/>
                      <a:pt x="1" y="24"/>
                      <a:pt x="2" y="24"/>
                    </a:cubicBezTo>
                    <a:cubicBezTo>
                      <a:pt x="3" y="23"/>
                      <a:pt x="18" y="14"/>
                      <a:pt x="19" y="13"/>
                    </a:cubicBezTo>
                    <a:cubicBezTo>
                      <a:pt x="20" y="13"/>
                      <a:pt x="20" y="11"/>
                      <a:pt x="19" y="11"/>
                    </a:cubicBezTo>
                    <a:cubicBezTo>
                      <a:pt x="18" y="10"/>
                      <a:pt x="3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  <p:grpSp>
        <p:nvGrpSpPr>
          <p:cNvPr id="5" name="Группа 4"/>
          <p:cNvGrpSpPr/>
          <p:nvPr/>
        </p:nvGrpSpPr>
        <p:grpSpPr>
          <a:xfrm>
            <a:off x="7496175" y="2305267"/>
            <a:ext cx="1253506" cy="1248505"/>
            <a:chOff x="7496175" y="2305267"/>
            <a:chExt cx="1253506" cy="1248505"/>
          </a:xfrm>
        </p:grpSpPr>
        <p:graphicFrame>
          <p:nvGraphicFramePr>
            <p:cNvPr id="38" name="Chart 37"/>
            <p:cNvGraphicFramePr/>
            <p:nvPr>
              <p:extLst>
                <p:ext uri="{D42A27DB-BD31-4B8C-83A1-F6EECF244321}">
                  <p14:modId xmlns:p14="http://schemas.microsoft.com/office/powerpoint/2010/main" val="79669505"/>
                </p:ext>
              </p:extLst>
            </p:nvPr>
          </p:nvGraphicFramePr>
          <p:xfrm>
            <a:off x="7496175" y="2305267"/>
            <a:ext cx="1253506" cy="124850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grpSp>
          <p:nvGrpSpPr>
            <p:cNvPr id="48" name="Group 170"/>
            <p:cNvGrpSpPr>
              <a:grpSpLocks noChangeAspect="1"/>
            </p:cNvGrpSpPr>
            <p:nvPr/>
          </p:nvGrpSpPr>
          <p:grpSpPr>
            <a:xfrm>
              <a:off x="7912724" y="2710186"/>
              <a:ext cx="396094" cy="396094"/>
              <a:chOff x="3613151" y="5029200"/>
              <a:chExt cx="490538" cy="490538"/>
            </a:xfrm>
            <a:solidFill>
              <a:srgbClr val="FFFFFF"/>
            </a:solidFill>
          </p:grpSpPr>
          <p:sp>
            <p:nvSpPr>
              <p:cNvPr id="49" name="Freeform 5"/>
              <p:cNvSpPr>
                <a:spLocks noEditPoints="1"/>
              </p:cNvSpPr>
              <p:nvPr/>
            </p:nvSpPr>
            <p:spPr bwMode="auto">
              <a:xfrm>
                <a:off x="3613151" y="5029200"/>
                <a:ext cx="152400" cy="490538"/>
              </a:xfrm>
              <a:custGeom>
                <a:avLst/>
                <a:gdLst>
                  <a:gd name="T0" fmla="*/ 32 w 40"/>
                  <a:gd name="T1" fmla="*/ 24 h 128"/>
                  <a:gd name="T2" fmla="*/ 32 w 40"/>
                  <a:gd name="T3" fmla="*/ 12 h 128"/>
                  <a:gd name="T4" fmla="*/ 20 w 40"/>
                  <a:gd name="T5" fmla="*/ 0 h 128"/>
                  <a:gd name="T6" fmla="*/ 8 w 40"/>
                  <a:gd name="T7" fmla="*/ 12 h 128"/>
                  <a:gd name="T8" fmla="*/ 8 w 40"/>
                  <a:gd name="T9" fmla="*/ 24 h 128"/>
                  <a:gd name="T10" fmla="*/ 0 w 40"/>
                  <a:gd name="T11" fmla="*/ 40 h 128"/>
                  <a:gd name="T12" fmla="*/ 8 w 40"/>
                  <a:gd name="T13" fmla="*/ 56 h 128"/>
                  <a:gd name="T14" fmla="*/ 8 w 40"/>
                  <a:gd name="T15" fmla="*/ 116 h 128"/>
                  <a:gd name="T16" fmla="*/ 20 w 40"/>
                  <a:gd name="T17" fmla="*/ 128 h 128"/>
                  <a:gd name="T18" fmla="*/ 32 w 40"/>
                  <a:gd name="T19" fmla="*/ 116 h 128"/>
                  <a:gd name="T20" fmla="*/ 32 w 40"/>
                  <a:gd name="T21" fmla="*/ 56 h 128"/>
                  <a:gd name="T22" fmla="*/ 40 w 40"/>
                  <a:gd name="T23" fmla="*/ 40 h 128"/>
                  <a:gd name="T24" fmla="*/ 32 w 40"/>
                  <a:gd name="T25" fmla="*/ 24 h 128"/>
                  <a:gd name="T26" fmla="*/ 16 w 40"/>
                  <a:gd name="T27" fmla="*/ 12 h 128"/>
                  <a:gd name="T28" fmla="*/ 20 w 40"/>
                  <a:gd name="T29" fmla="*/ 8 h 128"/>
                  <a:gd name="T30" fmla="*/ 24 w 40"/>
                  <a:gd name="T31" fmla="*/ 12 h 128"/>
                  <a:gd name="T32" fmla="*/ 24 w 40"/>
                  <a:gd name="T33" fmla="*/ 20 h 128"/>
                  <a:gd name="T34" fmla="*/ 20 w 40"/>
                  <a:gd name="T35" fmla="*/ 20 h 128"/>
                  <a:gd name="T36" fmla="*/ 16 w 40"/>
                  <a:gd name="T37" fmla="*/ 20 h 128"/>
                  <a:gd name="T38" fmla="*/ 16 w 40"/>
                  <a:gd name="T39" fmla="*/ 12 h 128"/>
                  <a:gd name="T40" fmla="*/ 24 w 40"/>
                  <a:gd name="T41" fmla="*/ 116 h 128"/>
                  <a:gd name="T42" fmla="*/ 20 w 40"/>
                  <a:gd name="T43" fmla="*/ 120 h 128"/>
                  <a:gd name="T44" fmla="*/ 16 w 40"/>
                  <a:gd name="T45" fmla="*/ 116 h 128"/>
                  <a:gd name="T46" fmla="*/ 16 w 40"/>
                  <a:gd name="T47" fmla="*/ 60 h 128"/>
                  <a:gd name="T48" fmla="*/ 20 w 40"/>
                  <a:gd name="T49" fmla="*/ 60 h 128"/>
                  <a:gd name="T50" fmla="*/ 24 w 40"/>
                  <a:gd name="T51" fmla="*/ 60 h 128"/>
                  <a:gd name="T52" fmla="*/ 24 w 40"/>
                  <a:gd name="T53" fmla="*/ 116 h 128"/>
                  <a:gd name="T54" fmla="*/ 31 w 40"/>
                  <a:gd name="T55" fmla="*/ 43 h 128"/>
                  <a:gd name="T56" fmla="*/ 31 w 40"/>
                  <a:gd name="T57" fmla="*/ 44 h 128"/>
                  <a:gd name="T58" fmla="*/ 30 w 40"/>
                  <a:gd name="T59" fmla="*/ 47 h 128"/>
                  <a:gd name="T60" fmla="*/ 30 w 40"/>
                  <a:gd name="T61" fmla="*/ 47 h 128"/>
                  <a:gd name="T62" fmla="*/ 27 w 40"/>
                  <a:gd name="T63" fmla="*/ 50 h 128"/>
                  <a:gd name="T64" fmla="*/ 27 w 40"/>
                  <a:gd name="T65" fmla="*/ 50 h 128"/>
                  <a:gd name="T66" fmla="*/ 24 w 40"/>
                  <a:gd name="T67" fmla="*/ 51 h 128"/>
                  <a:gd name="T68" fmla="*/ 20 w 40"/>
                  <a:gd name="T69" fmla="*/ 52 h 128"/>
                  <a:gd name="T70" fmla="*/ 16 w 40"/>
                  <a:gd name="T71" fmla="*/ 51 h 128"/>
                  <a:gd name="T72" fmla="*/ 13 w 40"/>
                  <a:gd name="T73" fmla="*/ 50 h 128"/>
                  <a:gd name="T74" fmla="*/ 13 w 40"/>
                  <a:gd name="T75" fmla="*/ 50 h 128"/>
                  <a:gd name="T76" fmla="*/ 10 w 40"/>
                  <a:gd name="T77" fmla="*/ 47 h 128"/>
                  <a:gd name="T78" fmla="*/ 10 w 40"/>
                  <a:gd name="T79" fmla="*/ 47 h 128"/>
                  <a:gd name="T80" fmla="*/ 9 w 40"/>
                  <a:gd name="T81" fmla="*/ 44 h 128"/>
                  <a:gd name="T82" fmla="*/ 9 w 40"/>
                  <a:gd name="T83" fmla="*/ 43 h 128"/>
                  <a:gd name="T84" fmla="*/ 8 w 40"/>
                  <a:gd name="T85" fmla="*/ 40 h 128"/>
                  <a:gd name="T86" fmla="*/ 9 w 40"/>
                  <a:gd name="T87" fmla="*/ 37 h 128"/>
                  <a:gd name="T88" fmla="*/ 9 w 40"/>
                  <a:gd name="T89" fmla="*/ 36 h 128"/>
                  <a:gd name="T90" fmla="*/ 10 w 40"/>
                  <a:gd name="T91" fmla="*/ 33 h 128"/>
                  <a:gd name="T92" fmla="*/ 10 w 40"/>
                  <a:gd name="T93" fmla="*/ 33 h 128"/>
                  <a:gd name="T94" fmla="*/ 13 w 40"/>
                  <a:gd name="T95" fmla="*/ 30 h 128"/>
                  <a:gd name="T96" fmla="*/ 13 w 40"/>
                  <a:gd name="T97" fmla="*/ 30 h 128"/>
                  <a:gd name="T98" fmla="*/ 16 w 40"/>
                  <a:gd name="T99" fmla="*/ 29 h 128"/>
                  <a:gd name="T100" fmla="*/ 20 w 40"/>
                  <a:gd name="T101" fmla="*/ 28 h 128"/>
                  <a:gd name="T102" fmla="*/ 24 w 40"/>
                  <a:gd name="T103" fmla="*/ 29 h 128"/>
                  <a:gd name="T104" fmla="*/ 27 w 40"/>
                  <a:gd name="T105" fmla="*/ 30 h 128"/>
                  <a:gd name="T106" fmla="*/ 27 w 40"/>
                  <a:gd name="T107" fmla="*/ 30 h 128"/>
                  <a:gd name="T108" fmla="*/ 30 w 40"/>
                  <a:gd name="T109" fmla="*/ 33 h 128"/>
                  <a:gd name="T110" fmla="*/ 30 w 40"/>
                  <a:gd name="T111" fmla="*/ 33 h 128"/>
                  <a:gd name="T112" fmla="*/ 31 w 40"/>
                  <a:gd name="T113" fmla="*/ 36 h 128"/>
                  <a:gd name="T114" fmla="*/ 31 w 40"/>
                  <a:gd name="T115" fmla="*/ 37 h 128"/>
                  <a:gd name="T116" fmla="*/ 32 w 40"/>
                  <a:gd name="T117" fmla="*/ 40 h 128"/>
                  <a:gd name="T118" fmla="*/ 31 w 40"/>
                  <a:gd name="T119" fmla="*/ 43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0" h="128">
                    <a:moveTo>
                      <a:pt x="32" y="24"/>
                    </a:move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5"/>
                      <a:pt x="27" y="0"/>
                      <a:pt x="20" y="0"/>
                    </a:cubicBezTo>
                    <a:cubicBezTo>
                      <a:pt x="13" y="0"/>
                      <a:pt x="8" y="5"/>
                      <a:pt x="8" y="12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3" y="28"/>
                      <a:pt x="0" y="33"/>
                      <a:pt x="0" y="40"/>
                    </a:cubicBezTo>
                    <a:cubicBezTo>
                      <a:pt x="0" y="47"/>
                      <a:pt x="3" y="52"/>
                      <a:pt x="8" y="56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8" y="123"/>
                      <a:pt x="13" y="128"/>
                      <a:pt x="20" y="128"/>
                    </a:cubicBezTo>
                    <a:cubicBezTo>
                      <a:pt x="27" y="128"/>
                      <a:pt x="32" y="123"/>
                      <a:pt x="32" y="116"/>
                    </a:cubicBezTo>
                    <a:cubicBezTo>
                      <a:pt x="32" y="56"/>
                      <a:pt x="32" y="56"/>
                      <a:pt x="32" y="56"/>
                    </a:cubicBezTo>
                    <a:cubicBezTo>
                      <a:pt x="37" y="52"/>
                      <a:pt x="40" y="47"/>
                      <a:pt x="40" y="40"/>
                    </a:cubicBezTo>
                    <a:cubicBezTo>
                      <a:pt x="40" y="33"/>
                      <a:pt x="37" y="28"/>
                      <a:pt x="32" y="24"/>
                    </a:cubicBezTo>
                    <a:close/>
                    <a:moveTo>
                      <a:pt x="16" y="12"/>
                    </a:moveTo>
                    <a:cubicBezTo>
                      <a:pt x="16" y="10"/>
                      <a:pt x="18" y="8"/>
                      <a:pt x="20" y="8"/>
                    </a:cubicBezTo>
                    <a:cubicBezTo>
                      <a:pt x="22" y="8"/>
                      <a:pt x="24" y="10"/>
                      <a:pt x="24" y="12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3" y="20"/>
                      <a:pt x="21" y="20"/>
                      <a:pt x="20" y="20"/>
                    </a:cubicBezTo>
                    <a:cubicBezTo>
                      <a:pt x="19" y="20"/>
                      <a:pt x="17" y="20"/>
                      <a:pt x="16" y="20"/>
                    </a:cubicBezTo>
                    <a:lnTo>
                      <a:pt x="16" y="12"/>
                    </a:lnTo>
                    <a:close/>
                    <a:moveTo>
                      <a:pt x="24" y="116"/>
                    </a:moveTo>
                    <a:cubicBezTo>
                      <a:pt x="24" y="118"/>
                      <a:pt x="22" y="120"/>
                      <a:pt x="20" y="120"/>
                    </a:cubicBezTo>
                    <a:cubicBezTo>
                      <a:pt x="18" y="120"/>
                      <a:pt x="16" y="118"/>
                      <a:pt x="16" y="116"/>
                    </a:cubicBezTo>
                    <a:cubicBezTo>
                      <a:pt x="16" y="60"/>
                      <a:pt x="16" y="60"/>
                      <a:pt x="16" y="60"/>
                    </a:cubicBezTo>
                    <a:cubicBezTo>
                      <a:pt x="17" y="60"/>
                      <a:pt x="19" y="60"/>
                      <a:pt x="20" y="60"/>
                    </a:cubicBezTo>
                    <a:cubicBezTo>
                      <a:pt x="21" y="60"/>
                      <a:pt x="23" y="60"/>
                      <a:pt x="24" y="60"/>
                    </a:cubicBezTo>
                    <a:lnTo>
                      <a:pt x="24" y="116"/>
                    </a:lnTo>
                    <a:close/>
                    <a:moveTo>
                      <a:pt x="31" y="43"/>
                    </a:moveTo>
                    <a:cubicBezTo>
                      <a:pt x="31" y="44"/>
                      <a:pt x="31" y="44"/>
                      <a:pt x="31" y="44"/>
                    </a:cubicBezTo>
                    <a:cubicBezTo>
                      <a:pt x="31" y="45"/>
                      <a:pt x="30" y="46"/>
                      <a:pt x="30" y="47"/>
                    </a:cubicBezTo>
                    <a:cubicBezTo>
                      <a:pt x="30" y="47"/>
                      <a:pt x="30" y="47"/>
                      <a:pt x="30" y="47"/>
                    </a:cubicBezTo>
                    <a:cubicBezTo>
                      <a:pt x="29" y="48"/>
                      <a:pt x="28" y="49"/>
                      <a:pt x="27" y="50"/>
                    </a:cubicBezTo>
                    <a:cubicBezTo>
                      <a:pt x="27" y="50"/>
                      <a:pt x="27" y="50"/>
                      <a:pt x="27" y="50"/>
                    </a:cubicBezTo>
                    <a:cubicBezTo>
                      <a:pt x="26" y="50"/>
                      <a:pt x="25" y="51"/>
                      <a:pt x="24" y="51"/>
                    </a:cubicBezTo>
                    <a:cubicBezTo>
                      <a:pt x="23" y="52"/>
                      <a:pt x="21" y="52"/>
                      <a:pt x="20" y="52"/>
                    </a:cubicBezTo>
                    <a:cubicBezTo>
                      <a:pt x="19" y="52"/>
                      <a:pt x="17" y="52"/>
                      <a:pt x="16" y="51"/>
                    </a:cubicBezTo>
                    <a:cubicBezTo>
                      <a:pt x="15" y="51"/>
                      <a:pt x="14" y="50"/>
                      <a:pt x="13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2" y="49"/>
                      <a:pt x="11" y="48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0" y="46"/>
                      <a:pt x="9" y="45"/>
                      <a:pt x="9" y="44"/>
                    </a:cubicBezTo>
                    <a:cubicBezTo>
                      <a:pt x="9" y="44"/>
                      <a:pt x="9" y="44"/>
                      <a:pt x="9" y="43"/>
                    </a:cubicBezTo>
                    <a:cubicBezTo>
                      <a:pt x="8" y="42"/>
                      <a:pt x="8" y="41"/>
                      <a:pt x="8" y="40"/>
                    </a:cubicBezTo>
                    <a:cubicBezTo>
                      <a:pt x="8" y="39"/>
                      <a:pt x="8" y="38"/>
                      <a:pt x="9" y="37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35"/>
                      <a:pt x="10" y="34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1" y="32"/>
                      <a:pt x="12" y="31"/>
                      <a:pt x="13" y="30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4" y="30"/>
                      <a:pt x="15" y="29"/>
                      <a:pt x="16" y="29"/>
                    </a:cubicBezTo>
                    <a:cubicBezTo>
                      <a:pt x="17" y="28"/>
                      <a:pt x="19" y="28"/>
                      <a:pt x="20" y="28"/>
                    </a:cubicBezTo>
                    <a:cubicBezTo>
                      <a:pt x="21" y="28"/>
                      <a:pt x="23" y="28"/>
                      <a:pt x="24" y="29"/>
                    </a:cubicBezTo>
                    <a:cubicBezTo>
                      <a:pt x="25" y="29"/>
                      <a:pt x="26" y="30"/>
                      <a:pt x="27" y="30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28" y="31"/>
                      <a:pt x="29" y="32"/>
                      <a:pt x="30" y="33"/>
                    </a:cubicBezTo>
                    <a:cubicBezTo>
                      <a:pt x="30" y="33"/>
                      <a:pt x="30" y="33"/>
                      <a:pt x="30" y="33"/>
                    </a:cubicBezTo>
                    <a:cubicBezTo>
                      <a:pt x="30" y="34"/>
                      <a:pt x="31" y="35"/>
                      <a:pt x="31" y="36"/>
                    </a:cubicBezTo>
                    <a:cubicBezTo>
                      <a:pt x="31" y="36"/>
                      <a:pt x="31" y="36"/>
                      <a:pt x="31" y="37"/>
                    </a:cubicBezTo>
                    <a:cubicBezTo>
                      <a:pt x="32" y="38"/>
                      <a:pt x="32" y="39"/>
                      <a:pt x="32" y="40"/>
                    </a:cubicBezTo>
                    <a:cubicBezTo>
                      <a:pt x="32" y="41"/>
                      <a:pt x="32" y="42"/>
                      <a:pt x="31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0" name="Freeform 6"/>
              <p:cNvSpPr>
                <a:spLocks noEditPoints="1"/>
              </p:cNvSpPr>
              <p:nvPr/>
            </p:nvSpPr>
            <p:spPr bwMode="auto">
              <a:xfrm>
                <a:off x="3949701" y="5029200"/>
                <a:ext cx="153988" cy="490538"/>
              </a:xfrm>
              <a:custGeom>
                <a:avLst/>
                <a:gdLst>
                  <a:gd name="T0" fmla="*/ 32 w 40"/>
                  <a:gd name="T1" fmla="*/ 24 h 128"/>
                  <a:gd name="T2" fmla="*/ 32 w 40"/>
                  <a:gd name="T3" fmla="*/ 12 h 128"/>
                  <a:gd name="T4" fmla="*/ 20 w 40"/>
                  <a:gd name="T5" fmla="*/ 0 h 128"/>
                  <a:gd name="T6" fmla="*/ 8 w 40"/>
                  <a:gd name="T7" fmla="*/ 12 h 128"/>
                  <a:gd name="T8" fmla="*/ 8 w 40"/>
                  <a:gd name="T9" fmla="*/ 24 h 128"/>
                  <a:gd name="T10" fmla="*/ 0 w 40"/>
                  <a:gd name="T11" fmla="*/ 40 h 128"/>
                  <a:gd name="T12" fmla="*/ 8 w 40"/>
                  <a:gd name="T13" fmla="*/ 56 h 128"/>
                  <a:gd name="T14" fmla="*/ 8 w 40"/>
                  <a:gd name="T15" fmla="*/ 116 h 128"/>
                  <a:gd name="T16" fmla="*/ 20 w 40"/>
                  <a:gd name="T17" fmla="*/ 128 h 128"/>
                  <a:gd name="T18" fmla="*/ 32 w 40"/>
                  <a:gd name="T19" fmla="*/ 116 h 128"/>
                  <a:gd name="T20" fmla="*/ 32 w 40"/>
                  <a:gd name="T21" fmla="*/ 56 h 128"/>
                  <a:gd name="T22" fmla="*/ 40 w 40"/>
                  <a:gd name="T23" fmla="*/ 40 h 128"/>
                  <a:gd name="T24" fmla="*/ 32 w 40"/>
                  <a:gd name="T25" fmla="*/ 24 h 128"/>
                  <a:gd name="T26" fmla="*/ 16 w 40"/>
                  <a:gd name="T27" fmla="*/ 12 h 128"/>
                  <a:gd name="T28" fmla="*/ 20 w 40"/>
                  <a:gd name="T29" fmla="*/ 8 h 128"/>
                  <a:gd name="T30" fmla="*/ 24 w 40"/>
                  <a:gd name="T31" fmla="*/ 12 h 128"/>
                  <a:gd name="T32" fmla="*/ 24 w 40"/>
                  <a:gd name="T33" fmla="*/ 20 h 128"/>
                  <a:gd name="T34" fmla="*/ 20 w 40"/>
                  <a:gd name="T35" fmla="*/ 20 h 128"/>
                  <a:gd name="T36" fmla="*/ 16 w 40"/>
                  <a:gd name="T37" fmla="*/ 20 h 128"/>
                  <a:gd name="T38" fmla="*/ 16 w 40"/>
                  <a:gd name="T39" fmla="*/ 12 h 128"/>
                  <a:gd name="T40" fmla="*/ 24 w 40"/>
                  <a:gd name="T41" fmla="*/ 116 h 128"/>
                  <a:gd name="T42" fmla="*/ 20 w 40"/>
                  <a:gd name="T43" fmla="*/ 120 h 128"/>
                  <a:gd name="T44" fmla="*/ 16 w 40"/>
                  <a:gd name="T45" fmla="*/ 116 h 128"/>
                  <a:gd name="T46" fmla="*/ 16 w 40"/>
                  <a:gd name="T47" fmla="*/ 60 h 128"/>
                  <a:gd name="T48" fmla="*/ 20 w 40"/>
                  <a:gd name="T49" fmla="*/ 60 h 128"/>
                  <a:gd name="T50" fmla="*/ 24 w 40"/>
                  <a:gd name="T51" fmla="*/ 60 h 128"/>
                  <a:gd name="T52" fmla="*/ 24 w 40"/>
                  <a:gd name="T53" fmla="*/ 116 h 128"/>
                  <a:gd name="T54" fmla="*/ 31 w 40"/>
                  <a:gd name="T55" fmla="*/ 43 h 128"/>
                  <a:gd name="T56" fmla="*/ 31 w 40"/>
                  <a:gd name="T57" fmla="*/ 44 h 128"/>
                  <a:gd name="T58" fmla="*/ 30 w 40"/>
                  <a:gd name="T59" fmla="*/ 47 h 128"/>
                  <a:gd name="T60" fmla="*/ 30 w 40"/>
                  <a:gd name="T61" fmla="*/ 47 h 128"/>
                  <a:gd name="T62" fmla="*/ 27 w 40"/>
                  <a:gd name="T63" fmla="*/ 50 h 128"/>
                  <a:gd name="T64" fmla="*/ 27 w 40"/>
                  <a:gd name="T65" fmla="*/ 50 h 128"/>
                  <a:gd name="T66" fmla="*/ 24 w 40"/>
                  <a:gd name="T67" fmla="*/ 51 h 128"/>
                  <a:gd name="T68" fmla="*/ 20 w 40"/>
                  <a:gd name="T69" fmla="*/ 52 h 128"/>
                  <a:gd name="T70" fmla="*/ 16 w 40"/>
                  <a:gd name="T71" fmla="*/ 51 h 128"/>
                  <a:gd name="T72" fmla="*/ 13 w 40"/>
                  <a:gd name="T73" fmla="*/ 50 h 128"/>
                  <a:gd name="T74" fmla="*/ 13 w 40"/>
                  <a:gd name="T75" fmla="*/ 50 h 128"/>
                  <a:gd name="T76" fmla="*/ 10 w 40"/>
                  <a:gd name="T77" fmla="*/ 47 h 128"/>
                  <a:gd name="T78" fmla="*/ 10 w 40"/>
                  <a:gd name="T79" fmla="*/ 47 h 128"/>
                  <a:gd name="T80" fmla="*/ 9 w 40"/>
                  <a:gd name="T81" fmla="*/ 44 h 128"/>
                  <a:gd name="T82" fmla="*/ 9 w 40"/>
                  <a:gd name="T83" fmla="*/ 43 h 128"/>
                  <a:gd name="T84" fmla="*/ 8 w 40"/>
                  <a:gd name="T85" fmla="*/ 40 h 128"/>
                  <a:gd name="T86" fmla="*/ 9 w 40"/>
                  <a:gd name="T87" fmla="*/ 37 h 128"/>
                  <a:gd name="T88" fmla="*/ 9 w 40"/>
                  <a:gd name="T89" fmla="*/ 36 h 128"/>
                  <a:gd name="T90" fmla="*/ 10 w 40"/>
                  <a:gd name="T91" fmla="*/ 33 h 128"/>
                  <a:gd name="T92" fmla="*/ 10 w 40"/>
                  <a:gd name="T93" fmla="*/ 33 h 128"/>
                  <a:gd name="T94" fmla="*/ 13 w 40"/>
                  <a:gd name="T95" fmla="*/ 30 h 128"/>
                  <a:gd name="T96" fmla="*/ 13 w 40"/>
                  <a:gd name="T97" fmla="*/ 30 h 128"/>
                  <a:gd name="T98" fmla="*/ 16 w 40"/>
                  <a:gd name="T99" fmla="*/ 29 h 128"/>
                  <a:gd name="T100" fmla="*/ 20 w 40"/>
                  <a:gd name="T101" fmla="*/ 28 h 128"/>
                  <a:gd name="T102" fmla="*/ 24 w 40"/>
                  <a:gd name="T103" fmla="*/ 29 h 128"/>
                  <a:gd name="T104" fmla="*/ 27 w 40"/>
                  <a:gd name="T105" fmla="*/ 30 h 128"/>
                  <a:gd name="T106" fmla="*/ 27 w 40"/>
                  <a:gd name="T107" fmla="*/ 30 h 128"/>
                  <a:gd name="T108" fmla="*/ 30 w 40"/>
                  <a:gd name="T109" fmla="*/ 33 h 128"/>
                  <a:gd name="T110" fmla="*/ 30 w 40"/>
                  <a:gd name="T111" fmla="*/ 33 h 128"/>
                  <a:gd name="T112" fmla="*/ 31 w 40"/>
                  <a:gd name="T113" fmla="*/ 36 h 128"/>
                  <a:gd name="T114" fmla="*/ 31 w 40"/>
                  <a:gd name="T115" fmla="*/ 37 h 128"/>
                  <a:gd name="T116" fmla="*/ 32 w 40"/>
                  <a:gd name="T117" fmla="*/ 40 h 128"/>
                  <a:gd name="T118" fmla="*/ 31 w 40"/>
                  <a:gd name="T119" fmla="*/ 43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0" h="128">
                    <a:moveTo>
                      <a:pt x="32" y="24"/>
                    </a:move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5"/>
                      <a:pt x="27" y="0"/>
                      <a:pt x="20" y="0"/>
                    </a:cubicBezTo>
                    <a:cubicBezTo>
                      <a:pt x="13" y="0"/>
                      <a:pt x="8" y="5"/>
                      <a:pt x="8" y="12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3" y="28"/>
                      <a:pt x="0" y="33"/>
                      <a:pt x="0" y="40"/>
                    </a:cubicBezTo>
                    <a:cubicBezTo>
                      <a:pt x="0" y="47"/>
                      <a:pt x="3" y="52"/>
                      <a:pt x="8" y="56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8" y="123"/>
                      <a:pt x="13" y="128"/>
                      <a:pt x="20" y="128"/>
                    </a:cubicBezTo>
                    <a:cubicBezTo>
                      <a:pt x="27" y="128"/>
                      <a:pt x="32" y="123"/>
                      <a:pt x="32" y="116"/>
                    </a:cubicBezTo>
                    <a:cubicBezTo>
                      <a:pt x="32" y="56"/>
                      <a:pt x="32" y="56"/>
                      <a:pt x="32" y="56"/>
                    </a:cubicBezTo>
                    <a:cubicBezTo>
                      <a:pt x="37" y="52"/>
                      <a:pt x="40" y="47"/>
                      <a:pt x="40" y="40"/>
                    </a:cubicBezTo>
                    <a:cubicBezTo>
                      <a:pt x="40" y="33"/>
                      <a:pt x="37" y="28"/>
                      <a:pt x="32" y="24"/>
                    </a:cubicBezTo>
                    <a:close/>
                    <a:moveTo>
                      <a:pt x="16" y="12"/>
                    </a:moveTo>
                    <a:cubicBezTo>
                      <a:pt x="16" y="10"/>
                      <a:pt x="18" y="8"/>
                      <a:pt x="20" y="8"/>
                    </a:cubicBezTo>
                    <a:cubicBezTo>
                      <a:pt x="22" y="8"/>
                      <a:pt x="24" y="10"/>
                      <a:pt x="24" y="12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3" y="20"/>
                      <a:pt x="21" y="20"/>
                      <a:pt x="20" y="20"/>
                    </a:cubicBezTo>
                    <a:cubicBezTo>
                      <a:pt x="19" y="20"/>
                      <a:pt x="17" y="20"/>
                      <a:pt x="16" y="20"/>
                    </a:cubicBezTo>
                    <a:lnTo>
                      <a:pt x="16" y="12"/>
                    </a:lnTo>
                    <a:close/>
                    <a:moveTo>
                      <a:pt x="24" y="116"/>
                    </a:moveTo>
                    <a:cubicBezTo>
                      <a:pt x="24" y="118"/>
                      <a:pt x="22" y="120"/>
                      <a:pt x="20" y="120"/>
                    </a:cubicBezTo>
                    <a:cubicBezTo>
                      <a:pt x="18" y="120"/>
                      <a:pt x="16" y="118"/>
                      <a:pt x="16" y="116"/>
                    </a:cubicBezTo>
                    <a:cubicBezTo>
                      <a:pt x="16" y="60"/>
                      <a:pt x="16" y="60"/>
                      <a:pt x="16" y="60"/>
                    </a:cubicBezTo>
                    <a:cubicBezTo>
                      <a:pt x="17" y="60"/>
                      <a:pt x="19" y="60"/>
                      <a:pt x="20" y="60"/>
                    </a:cubicBezTo>
                    <a:cubicBezTo>
                      <a:pt x="21" y="60"/>
                      <a:pt x="23" y="60"/>
                      <a:pt x="24" y="60"/>
                    </a:cubicBezTo>
                    <a:lnTo>
                      <a:pt x="24" y="116"/>
                    </a:lnTo>
                    <a:close/>
                    <a:moveTo>
                      <a:pt x="31" y="43"/>
                    </a:moveTo>
                    <a:cubicBezTo>
                      <a:pt x="31" y="44"/>
                      <a:pt x="31" y="44"/>
                      <a:pt x="31" y="44"/>
                    </a:cubicBezTo>
                    <a:cubicBezTo>
                      <a:pt x="31" y="45"/>
                      <a:pt x="30" y="46"/>
                      <a:pt x="30" y="47"/>
                    </a:cubicBezTo>
                    <a:cubicBezTo>
                      <a:pt x="30" y="47"/>
                      <a:pt x="30" y="47"/>
                      <a:pt x="30" y="47"/>
                    </a:cubicBezTo>
                    <a:cubicBezTo>
                      <a:pt x="29" y="48"/>
                      <a:pt x="28" y="49"/>
                      <a:pt x="27" y="50"/>
                    </a:cubicBezTo>
                    <a:cubicBezTo>
                      <a:pt x="27" y="50"/>
                      <a:pt x="27" y="50"/>
                      <a:pt x="27" y="50"/>
                    </a:cubicBezTo>
                    <a:cubicBezTo>
                      <a:pt x="26" y="50"/>
                      <a:pt x="25" y="51"/>
                      <a:pt x="24" y="51"/>
                    </a:cubicBezTo>
                    <a:cubicBezTo>
                      <a:pt x="23" y="52"/>
                      <a:pt x="21" y="52"/>
                      <a:pt x="20" y="52"/>
                    </a:cubicBezTo>
                    <a:cubicBezTo>
                      <a:pt x="19" y="52"/>
                      <a:pt x="17" y="52"/>
                      <a:pt x="16" y="51"/>
                    </a:cubicBezTo>
                    <a:cubicBezTo>
                      <a:pt x="15" y="51"/>
                      <a:pt x="14" y="50"/>
                      <a:pt x="13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2" y="49"/>
                      <a:pt x="11" y="48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0" y="46"/>
                      <a:pt x="9" y="45"/>
                      <a:pt x="9" y="44"/>
                    </a:cubicBezTo>
                    <a:cubicBezTo>
                      <a:pt x="9" y="44"/>
                      <a:pt x="9" y="44"/>
                      <a:pt x="9" y="43"/>
                    </a:cubicBezTo>
                    <a:cubicBezTo>
                      <a:pt x="8" y="42"/>
                      <a:pt x="8" y="41"/>
                      <a:pt x="8" y="40"/>
                    </a:cubicBezTo>
                    <a:cubicBezTo>
                      <a:pt x="8" y="39"/>
                      <a:pt x="8" y="38"/>
                      <a:pt x="9" y="37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35"/>
                      <a:pt x="10" y="34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1" y="32"/>
                      <a:pt x="12" y="31"/>
                      <a:pt x="13" y="30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4" y="30"/>
                      <a:pt x="15" y="29"/>
                      <a:pt x="16" y="29"/>
                    </a:cubicBezTo>
                    <a:cubicBezTo>
                      <a:pt x="17" y="28"/>
                      <a:pt x="19" y="28"/>
                      <a:pt x="20" y="28"/>
                    </a:cubicBezTo>
                    <a:cubicBezTo>
                      <a:pt x="21" y="28"/>
                      <a:pt x="23" y="28"/>
                      <a:pt x="24" y="29"/>
                    </a:cubicBezTo>
                    <a:cubicBezTo>
                      <a:pt x="25" y="29"/>
                      <a:pt x="26" y="30"/>
                      <a:pt x="27" y="30"/>
                    </a:cubicBezTo>
                    <a:cubicBezTo>
                      <a:pt x="27" y="30"/>
                      <a:pt x="27" y="30"/>
                      <a:pt x="27" y="30"/>
                    </a:cubicBezTo>
                    <a:cubicBezTo>
                      <a:pt x="28" y="31"/>
                      <a:pt x="29" y="32"/>
                      <a:pt x="30" y="33"/>
                    </a:cubicBezTo>
                    <a:cubicBezTo>
                      <a:pt x="30" y="33"/>
                      <a:pt x="30" y="33"/>
                      <a:pt x="30" y="33"/>
                    </a:cubicBezTo>
                    <a:cubicBezTo>
                      <a:pt x="30" y="34"/>
                      <a:pt x="31" y="35"/>
                      <a:pt x="31" y="36"/>
                    </a:cubicBezTo>
                    <a:cubicBezTo>
                      <a:pt x="31" y="36"/>
                      <a:pt x="31" y="36"/>
                      <a:pt x="31" y="37"/>
                    </a:cubicBezTo>
                    <a:cubicBezTo>
                      <a:pt x="32" y="38"/>
                      <a:pt x="32" y="39"/>
                      <a:pt x="32" y="40"/>
                    </a:cubicBezTo>
                    <a:cubicBezTo>
                      <a:pt x="32" y="41"/>
                      <a:pt x="32" y="42"/>
                      <a:pt x="31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1" name="Freeform 7"/>
              <p:cNvSpPr>
                <a:spLocks noEditPoints="1"/>
              </p:cNvSpPr>
              <p:nvPr/>
            </p:nvSpPr>
            <p:spPr bwMode="auto">
              <a:xfrm>
                <a:off x="3781426" y="5029200"/>
                <a:ext cx="153988" cy="490538"/>
              </a:xfrm>
              <a:custGeom>
                <a:avLst/>
                <a:gdLst>
                  <a:gd name="T0" fmla="*/ 32 w 40"/>
                  <a:gd name="T1" fmla="*/ 72 h 128"/>
                  <a:gd name="T2" fmla="*/ 32 w 40"/>
                  <a:gd name="T3" fmla="*/ 12 h 128"/>
                  <a:gd name="T4" fmla="*/ 20 w 40"/>
                  <a:gd name="T5" fmla="*/ 0 h 128"/>
                  <a:gd name="T6" fmla="*/ 8 w 40"/>
                  <a:gd name="T7" fmla="*/ 12 h 128"/>
                  <a:gd name="T8" fmla="*/ 8 w 40"/>
                  <a:gd name="T9" fmla="*/ 72 h 128"/>
                  <a:gd name="T10" fmla="*/ 0 w 40"/>
                  <a:gd name="T11" fmla="*/ 88 h 128"/>
                  <a:gd name="T12" fmla="*/ 8 w 40"/>
                  <a:gd name="T13" fmla="*/ 104 h 128"/>
                  <a:gd name="T14" fmla="*/ 8 w 40"/>
                  <a:gd name="T15" fmla="*/ 116 h 128"/>
                  <a:gd name="T16" fmla="*/ 20 w 40"/>
                  <a:gd name="T17" fmla="*/ 128 h 128"/>
                  <a:gd name="T18" fmla="*/ 32 w 40"/>
                  <a:gd name="T19" fmla="*/ 116 h 128"/>
                  <a:gd name="T20" fmla="*/ 32 w 40"/>
                  <a:gd name="T21" fmla="*/ 104 h 128"/>
                  <a:gd name="T22" fmla="*/ 40 w 40"/>
                  <a:gd name="T23" fmla="*/ 88 h 128"/>
                  <a:gd name="T24" fmla="*/ 32 w 40"/>
                  <a:gd name="T25" fmla="*/ 72 h 128"/>
                  <a:gd name="T26" fmla="*/ 16 w 40"/>
                  <a:gd name="T27" fmla="*/ 12 h 128"/>
                  <a:gd name="T28" fmla="*/ 20 w 40"/>
                  <a:gd name="T29" fmla="*/ 8 h 128"/>
                  <a:gd name="T30" fmla="*/ 24 w 40"/>
                  <a:gd name="T31" fmla="*/ 12 h 128"/>
                  <a:gd name="T32" fmla="*/ 24 w 40"/>
                  <a:gd name="T33" fmla="*/ 68 h 128"/>
                  <a:gd name="T34" fmla="*/ 20 w 40"/>
                  <a:gd name="T35" fmla="*/ 68 h 128"/>
                  <a:gd name="T36" fmla="*/ 16 w 40"/>
                  <a:gd name="T37" fmla="*/ 68 h 128"/>
                  <a:gd name="T38" fmla="*/ 16 w 40"/>
                  <a:gd name="T39" fmla="*/ 12 h 128"/>
                  <a:gd name="T40" fmla="*/ 24 w 40"/>
                  <a:gd name="T41" fmla="*/ 116 h 128"/>
                  <a:gd name="T42" fmla="*/ 20 w 40"/>
                  <a:gd name="T43" fmla="*/ 120 h 128"/>
                  <a:gd name="T44" fmla="*/ 16 w 40"/>
                  <a:gd name="T45" fmla="*/ 116 h 128"/>
                  <a:gd name="T46" fmla="*/ 16 w 40"/>
                  <a:gd name="T47" fmla="*/ 108 h 128"/>
                  <a:gd name="T48" fmla="*/ 20 w 40"/>
                  <a:gd name="T49" fmla="*/ 108 h 128"/>
                  <a:gd name="T50" fmla="*/ 24 w 40"/>
                  <a:gd name="T51" fmla="*/ 108 h 128"/>
                  <a:gd name="T52" fmla="*/ 24 w 40"/>
                  <a:gd name="T53" fmla="*/ 116 h 128"/>
                  <a:gd name="T54" fmla="*/ 31 w 40"/>
                  <a:gd name="T55" fmla="*/ 91 h 128"/>
                  <a:gd name="T56" fmla="*/ 31 w 40"/>
                  <a:gd name="T57" fmla="*/ 92 h 128"/>
                  <a:gd name="T58" fmla="*/ 30 w 40"/>
                  <a:gd name="T59" fmla="*/ 95 h 128"/>
                  <a:gd name="T60" fmla="*/ 30 w 40"/>
                  <a:gd name="T61" fmla="*/ 95 h 128"/>
                  <a:gd name="T62" fmla="*/ 27 w 40"/>
                  <a:gd name="T63" fmla="*/ 98 h 128"/>
                  <a:gd name="T64" fmla="*/ 27 w 40"/>
                  <a:gd name="T65" fmla="*/ 98 h 128"/>
                  <a:gd name="T66" fmla="*/ 24 w 40"/>
                  <a:gd name="T67" fmla="*/ 99 h 128"/>
                  <a:gd name="T68" fmla="*/ 20 w 40"/>
                  <a:gd name="T69" fmla="*/ 100 h 128"/>
                  <a:gd name="T70" fmla="*/ 16 w 40"/>
                  <a:gd name="T71" fmla="*/ 99 h 128"/>
                  <a:gd name="T72" fmla="*/ 13 w 40"/>
                  <a:gd name="T73" fmla="*/ 98 h 128"/>
                  <a:gd name="T74" fmla="*/ 13 w 40"/>
                  <a:gd name="T75" fmla="*/ 98 h 128"/>
                  <a:gd name="T76" fmla="*/ 10 w 40"/>
                  <a:gd name="T77" fmla="*/ 95 h 128"/>
                  <a:gd name="T78" fmla="*/ 10 w 40"/>
                  <a:gd name="T79" fmla="*/ 95 h 128"/>
                  <a:gd name="T80" fmla="*/ 9 w 40"/>
                  <a:gd name="T81" fmla="*/ 92 h 128"/>
                  <a:gd name="T82" fmla="*/ 9 w 40"/>
                  <a:gd name="T83" fmla="*/ 91 h 128"/>
                  <a:gd name="T84" fmla="*/ 8 w 40"/>
                  <a:gd name="T85" fmla="*/ 88 h 128"/>
                  <a:gd name="T86" fmla="*/ 9 w 40"/>
                  <a:gd name="T87" fmla="*/ 85 h 128"/>
                  <a:gd name="T88" fmla="*/ 9 w 40"/>
                  <a:gd name="T89" fmla="*/ 84 h 128"/>
                  <a:gd name="T90" fmla="*/ 10 w 40"/>
                  <a:gd name="T91" fmla="*/ 81 h 128"/>
                  <a:gd name="T92" fmla="*/ 10 w 40"/>
                  <a:gd name="T93" fmla="*/ 81 h 128"/>
                  <a:gd name="T94" fmla="*/ 13 w 40"/>
                  <a:gd name="T95" fmla="*/ 78 h 128"/>
                  <a:gd name="T96" fmla="*/ 13 w 40"/>
                  <a:gd name="T97" fmla="*/ 78 h 128"/>
                  <a:gd name="T98" fmla="*/ 16 w 40"/>
                  <a:gd name="T99" fmla="*/ 77 h 128"/>
                  <a:gd name="T100" fmla="*/ 20 w 40"/>
                  <a:gd name="T101" fmla="*/ 76 h 128"/>
                  <a:gd name="T102" fmla="*/ 24 w 40"/>
                  <a:gd name="T103" fmla="*/ 77 h 128"/>
                  <a:gd name="T104" fmla="*/ 27 w 40"/>
                  <a:gd name="T105" fmla="*/ 78 h 128"/>
                  <a:gd name="T106" fmla="*/ 27 w 40"/>
                  <a:gd name="T107" fmla="*/ 78 h 128"/>
                  <a:gd name="T108" fmla="*/ 30 w 40"/>
                  <a:gd name="T109" fmla="*/ 81 h 128"/>
                  <a:gd name="T110" fmla="*/ 30 w 40"/>
                  <a:gd name="T111" fmla="*/ 81 h 128"/>
                  <a:gd name="T112" fmla="*/ 31 w 40"/>
                  <a:gd name="T113" fmla="*/ 84 h 128"/>
                  <a:gd name="T114" fmla="*/ 31 w 40"/>
                  <a:gd name="T115" fmla="*/ 85 h 128"/>
                  <a:gd name="T116" fmla="*/ 32 w 40"/>
                  <a:gd name="T117" fmla="*/ 88 h 128"/>
                  <a:gd name="T118" fmla="*/ 31 w 40"/>
                  <a:gd name="T119" fmla="*/ 91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0" h="128">
                    <a:moveTo>
                      <a:pt x="32" y="72"/>
                    </a:move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5"/>
                      <a:pt x="27" y="0"/>
                      <a:pt x="20" y="0"/>
                    </a:cubicBezTo>
                    <a:cubicBezTo>
                      <a:pt x="13" y="0"/>
                      <a:pt x="8" y="5"/>
                      <a:pt x="8" y="12"/>
                    </a:cubicBezTo>
                    <a:cubicBezTo>
                      <a:pt x="8" y="72"/>
                      <a:pt x="8" y="72"/>
                      <a:pt x="8" y="72"/>
                    </a:cubicBezTo>
                    <a:cubicBezTo>
                      <a:pt x="3" y="76"/>
                      <a:pt x="0" y="81"/>
                      <a:pt x="0" y="88"/>
                    </a:cubicBezTo>
                    <a:cubicBezTo>
                      <a:pt x="0" y="95"/>
                      <a:pt x="3" y="100"/>
                      <a:pt x="8" y="104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8" y="123"/>
                      <a:pt x="13" y="128"/>
                      <a:pt x="20" y="128"/>
                    </a:cubicBezTo>
                    <a:cubicBezTo>
                      <a:pt x="27" y="128"/>
                      <a:pt x="32" y="123"/>
                      <a:pt x="32" y="116"/>
                    </a:cubicBezTo>
                    <a:cubicBezTo>
                      <a:pt x="32" y="104"/>
                      <a:pt x="32" y="104"/>
                      <a:pt x="32" y="104"/>
                    </a:cubicBezTo>
                    <a:cubicBezTo>
                      <a:pt x="37" y="100"/>
                      <a:pt x="40" y="95"/>
                      <a:pt x="40" y="88"/>
                    </a:cubicBezTo>
                    <a:cubicBezTo>
                      <a:pt x="40" y="81"/>
                      <a:pt x="37" y="76"/>
                      <a:pt x="32" y="72"/>
                    </a:cubicBezTo>
                    <a:close/>
                    <a:moveTo>
                      <a:pt x="16" y="12"/>
                    </a:moveTo>
                    <a:cubicBezTo>
                      <a:pt x="16" y="10"/>
                      <a:pt x="18" y="8"/>
                      <a:pt x="20" y="8"/>
                    </a:cubicBezTo>
                    <a:cubicBezTo>
                      <a:pt x="22" y="8"/>
                      <a:pt x="24" y="10"/>
                      <a:pt x="24" y="12"/>
                    </a:cubicBezTo>
                    <a:cubicBezTo>
                      <a:pt x="24" y="68"/>
                      <a:pt x="24" y="68"/>
                      <a:pt x="24" y="68"/>
                    </a:cubicBezTo>
                    <a:cubicBezTo>
                      <a:pt x="23" y="68"/>
                      <a:pt x="21" y="68"/>
                      <a:pt x="20" y="68"/>
                    </a:cubicBezTo>
                    <a:cubicBezTo>
                      <a:pt x="19" y="68"/>
                      <a:pt x="17" y="68"/>
                      <a:pt x="16" y="68"/>
                    </a:cubicBezTo>
                    <a:lnTo>
                      <a:pt x="16" y="12"/>
                    </a:lnTo>
                    <a:close/>
                    <a:moveTo>
                      <a:pt x="24" y="116"/>
                    </a:moveTo>
                    <a:cubicBezTo>
                      <a:pt x="24" y="118"/>
                      <a:pt x="22" y="120"/>
                      <a:pt x="20" y="120"/>
                    </a:cubicBezTo>
                    <a:cubicBezTo>
                      <a:pt x="18" y="120"/>
                      <a:pt x="16" y="118"/>
                      <a:pt x="16" y="116"/>
                    </a:cubicBezTo>
                    <a:cubicBezTo>
                      <a:pt x="16" y="108"/>
                      <a:pt x="16" y="108"/>
                      <a:pt x="16" y="108"/>
                    </a:cubicBezTo>
                    <a:cubicBezTo>
                      <a:pt x="17" y="108"/>
                      <a:pt x="19" y="108"/>
                      <a:pt x="20" y="108"/>
                    </a:cubicBezTo>
                    <a:cubicBezTo>
                      <a:pt x="21" y="108"/>
                      <a:pt x="23" y="108"/>
                      <a:pt x="24" y="108"/>
                    </a:cubicBezTo>
                    <a:lnTo>
                      <a:pt x="24" y="116"/>
                    </a:lnTo>
                    <a:close/>
                    <a:moveTo>
                      <a:pt x="31" y="91"/>
                    </a:moveTo>
                    <a:cubicBezTo>
                      <a:pt x="31" y="92"/>
                      <a:pt x="31" y="92"/>
                      <a:pt x="31" y="92"/>
                    </a:cubicBezTo>
                    <a:cubicBezTo>
                      <a:pt x="31" y="93"/>
                      <a:pt x="30" y="94"/>
                      <a:pt x="30" y="95"/>
                    </a:cubicBezTo>
                    <a:cubicBezTo>
                      <a:pt x="30" y="95"/>
                      <a:pt x="30" y="95"/>
                      <a:pt x="30" y="95"/>
                    </a:cubicBezTo>
                    <a:cubicBezTo>
                      <a:pt x="29" y="96"/>
                      <a:pt x="28" y="97"/>
                      <a:pt x="27" y="98"/>
                    </a:cubicBezTo>
                    <a:cubicBezTo>
                      <a:pt x="27" y="98"/>
                      <a:pt x="27" y="98"/>
                      <a:pt x="27" y="98"/>
                    </a:cubicBezTo>
                    <a:cubicBezTo>
                      <a:pt x="26" y="98"/>
                      <a:pt x="25" y="99"/>
                      <a:pt x="24" y="99"/>
                    </a:cubicBezTo>
                    <a:cubicBezTo>
                      <a:pt x="23" y="100"/>
                      <a:pt x="21" y="100"/>
                      <a:pt x="20" y="100"/>
                    </a:cubicBezTo>
                    <a:cubicBezTo>
                      <a:pt x="19" y="100"/>
                      <a:pt x="17" y="100"/>
                      <a:pt x="16" y="99"/>
                    </a:cubicBezTo>
                    <a:cubicBezTo>
                      <a:pt x="15" y="99"/>
                      <a:pt x="14" y="98"/>
                      <a:pt x="13" y="98"/>
                    </a:cubicBezTo>
                    <a:cubicBezTo>
                      <a:pt x="13" y="98"/>
                      <a:pt x="13" y="98"/>
                      <a:pt x="13" y="98"/>
                    </a:cubicBezTo>
                    <a:cubicBezTo>
                      <a:pt x="12" y="97"/>
                      <a:pt x="11" y="96"/>
                      <a:pt x="10" y="95"/>
                    </a:cubicBezTo>
                    <a:cubicBezTo>
                      <a:pt x="10" y="95"/>
                      <a:pt x="10" y="95"/>
                      <a:pt x="10" y="95"/>
                    </a:cubicBezTo>
                    <a:cubicBezTo>
                      <a:pt x="10" y="94"/>
                      <a:pt x="9" y="93"/>
                      <a:pt x="9" y="92"/>
                    </a:cubicBezTo>
                    <a:cubicBezTo>
                      <a:pt x="9" y="92"/>
                      <a:pt x="9" y="92"/>
                      <a:pt x="9" y="91"/>
                    </a:cubicBezTo>
                    <a:cubicBezTo>
                      <a:pt x="8" y="90"/>
                      <a:pt x="8" y="89"/>
                      <a:pt x="8" y="88"/>
                    </a:cubicBezTo>
                    <a:cubicBezTo>
                      <a:pt x="8" y="87"/>
                      <a:pt x="8" y="86"/>
                      <a:pt x="9" y="85"/>
                    </a:cubicBezTo>
                    <a:cubicBezTo>
                      <a:pt x="9" y="84"/>
                      <a:pt x="9" y="84"/>
                      <a:pt x="9" y="84"/>
                    </a:cubicBezTo>
                    <a:cubicBezTo>
                      <a:pt x="9" y="83"/>
                      <a:pt x="10" y="82"/>
                      <a:pt x="10" y="81"/>
                    </a:cubicBezTo>
                    <a:cubicBezTo>
                      <a:pt x="10" y="81"/>
                      <a:pt x="10" y="81"/>
                      <a:pt x="10" y="81"/>
                    </a:cubicBezTo>
                    <a:cubicBezTo>
                      <a:pt x="11" y="80"/>
                      <a:pt x="12" y="79"/>
                      <a:pt x="13" y="78"/>
                    </a:cubicBezTo>
                    <a:cubicBezTo>
                      <a:pt x="13" y="78"/>
                      <a:pt x="13" y="78"/>
                      <a:pt x="13" y="78"/>
                    </a:cubicBezTo>
                    <a:cubicBezTo>
                      <a:pt x="14" y="78"/>
                      <a:pt x="15" y="77"/>
                      <a:pt x="16" y="77"/>
                    </a:cubicBezTo>
                    <a:cubicBezTo>
                      <a:pt x="17" y="76"/>
                      <a:pt x="19" y="76"/>
                      <a:pt x="20" y="76"/>
                    </a:cubicBezTo>
                    <a:cubicBezTo>
                      <a:pt x="21" y="76"/>
                      <a:pt x="23" y="76"/>
                      <a:pt x="24" y="77"/>
                    </a:cubicBezTo>
                    <a:cubicBezTo>
                      <a:pt x="25" y="77"/>
                      <a:pt x="26" y="78"/>
                      <a:pt x="27" y="78"/>
                    </a:cubicBezTo>
                    <a:cubicBezTo>
                      <a:pt x="27" y="78"/>
                      <a:pt x="27" y="78"/>
                      <a:pt x="27" y="78"/>
                    </a:cubicBezTo>
                    <a:cubicBezTo>
                      <a:pt x="28" y="79"/>
                      <a:pt x="29" y="80"/>
                      <a:pt x="30" y="81"/>
                    </a:cubicBezTo>
                    <a:cubicBezTo>
                      <a:pt x="30" y="81"/>
                      <a:pt x="30" y="81"/>
                      <a:pt x="30" y="81"/>
                    </a:cubicBezTo>
                    <a:cubicBezTo>
                      <a:pt x="30" y="82"/>
                      <a:pt x="31" y="83"/>
                      <a:pt x="31" y="84"/>
                    </a:cubicBezTo>
                    <a:cubicBezTo>
                      <a:pt x="31" y="84"/>
                      <a:pt x="31" y="84"/>
                      <a:pt x="31" y="85"/>
                    </a:cubicBezTo>
                    <a:cubicBezTo>
                      <a:pt x="32" y="86"/>
                      <a:pt x="32" y="87"/>
                      <a:pt x="32" y="88"/>
                    </a:cubicBezTo>
                    <a:cubicBezTo>
                      <a:pt x="32" y="89"/>
                      <a:pt x="32" y="90"/>
                      <a:pt x="31" y="9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0015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xmlns:p14="http://schemas.microsoft.com/office/powerpoint/2010/main"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600"/>
                            </p:stCondLst>
                            <p:childTnLst>
                              <p:par>
                                <p:cTn id="3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6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1600"/>
                            </p:stCondLst>
                            <p:childTnLst>
                              <p:par>
                                <p:cTn id="3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36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6200"/>
                            </p:stCondLst>
                            <p:childTnLst>
                              <p:par>
                                <p:cTn id="4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82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/>
      <p:bldP spid="13" grpId="0"/>
      <p:bldP spid="31" grpId="0"/>
      <p:bldP spid="33" grpId="0"/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" name="Группа 230"/>
          <p:cNvGrpSpPr/>
          <p:nvPr/>
        </p:nvGrpSpPr>
        <p:grpSpPr>
          <a:xfrm>
            <a:off x="-362562" y="-507438"/>
            <a:ext cx="11014874" cy="5650938"/>
            <a:chOff x="-362562" y="-507438"/>
            <a:chExt cx="11014874" cy="5650938"/>
          </a:xfrm>
        </p:grpSpPr>
        <p:grpSp>
          <p:nvGrpSpPr>
            <p:cNvPr id="119" name="Group 312"/>
            <p:cNvGrpSpPr/>
            <p:nvPr/>
          </p:nvGrpSpPr>
          <p:grpSpPr>
            <a:xfrm flipH="1">
              <a:off x="-362562" y="-160735"/>
              <a:ext cx="5795963" cy="5304235"/>
              <a:chOff x="5383212" y="-217488"/>
              <a:chExt cx="7727951" cy="7072313"/>
            </a:xfrm>
            <a:solidFill>
              <a:schemeClr val="bg1">
                <a:lumMod val="75000"/>
                <a:alpha val="23000"/>
              </a:schemeClr>
            </a:solidFill>
          </p:grpSpPr>
          <p:sp>
            <p:nvSpPr>
              <p:cNvPr id="120" name="Freeform 154"/>
              <p:cNvSpPr>
                <a:spLocks noEditPoints="1"/>
              </p:cNvSpPr>
              <p:nvPr/>
            </p:nvSpPr>
            <p:spPr bwMode="auto">
              <a:xfrm>
                <a:off x="5383212" y="-217488"/>
                <a:ext cx="7727951" cy="7061200"/>
              </a:xfrm>
              <a:custGeom>
                <a:avLst/>
                <a:gdLst>
                  <a:gd name="T0" fmla="*/ 2076 w 2220"/>
                  <a:gd name="T1" fmla="*/ 1278 h 2027"/>
                  <a:gd name="T2" fmla="*/ 2132 w 2220"/>
                  <a:gd name="T3" fmla="*/ 937 h 2027"/>
                  <a:gd name="T4" fmla="*/ 2072 w 2220"/>
                  <a:gd name="T5" fmla="*/ 313 h 2027"/>
                  <a:gd name="T6" fmla="*/ 2094 w 2220"/>
                  <a:gd name="T7" fmla="*/ 31 h 2027"/>
                  <a:gd name="T8" fmla="*/ 1857 w 2220"/>
                  <a:gd name="T9" fmla="*/ 186 h 2027"/>
                  <a:gd name="T10" fmla="*/ 1400 w 2220"/>
                  <a:gd name="T11" fmla="*/ 39 h 2027"/>
                  <a:gd name="T12" fmla="*/ 1037 w 2220"/>
                  <a:gd name="T13" fmla="*/ 131 h 2027"/>
                  <a:gd name="T14" fmla="*/ 621 w 2220"/>
                  <a:gd name="T15" fmla="*/ 89 h 2027"/>
                  <a:gd name="T16" fmla="*/ 511 w 2220"/>
                  <a:gd name="T17" fmla="*/ 216 h 2027"/>
                  <a:gd name="T18" fmla="*/ 278 w 2220"/>
                  <a:gd name="T19" fmla="*/ 397 h 2027"/>
                  <a:gd name="T20" fmla="*/ 0 w 2220"/>
                  <a:gd name="T21" fmla="*/ 553 h 2027"/>
                  <a:gd name="T22" fmla="*/ 761 w 2220"/>
                  <a:gd name="T23" fmla="*/ 428 h 2027"/>
                  <a:gd name="T24" fmla="*/ 979 w 2220"/>
                  <a:gd name="T25" fmla="*/ 458 h 2027"/>
                  <a:gd name="T26" fmla="*/ 1369 w 2220"/>
                  <a:gd name="T27" fmla="*/ 671 h 2027"/>
                  <a:gd name="T28" fmla="*/ 1385 w 2220"/>
                  <a:gd name="T29" fmla="*/ 684 h 2027"/>
                  <a:gd name="T30" fmla="*/ 1479 w 2220"/>
                  <a:gd name="T31" fmla="*/ 829 h 2027"/>
                  <a:gd name="T32" fmla="*/ 1806 w 2220"/>
                  <a:gd name="T33" fmla="*/ 1102 h 2027"/>
                  <a:gd name="T34" fmla="*/ 1814 w 2220"/>
                  <a:gd name="T35" fmla="*/ 1350 h 2027"/>
                  <a:gd name="T36" fmla="*/ 1835 w 2220"/>
                  <a:gd name="T37" fmla="*/ 1524 h 2027"/>
                  <a:gd name="T38" fmla="*/ 1836 w 2220"/>
                  <a:gd name="T39" fmla="*/ 1554 h 2027"/>
                  <a:gd name="T40" fmla="*/ 1877 w 2220"/>
                  <a:gd name="T41" fmla="*/ 1774 h 2027"/>
                  <a:gd name="T42" fmla="*/ 2057 w 2220"/>
                  <a:gd name="T43" fmla="*/ 2009 h 2027"/>
                  <a:gd name="T44" fmla="*/ 1967 w 2220"/>
                  <a:gd name="T45" fmla="*/ 1863 h 2027"/>
                  <a:gd name="T46" fmla="*/ 1912 w 2220"/>
                  <a:gd name="T47" fmla="*/ 1345 h 2027"/>
                  <a:gd name="T48" fmla="*/ 1927 w 2220"/>
                  <a:gd name="T49" fmla="*/ 1330 h 2027"/>
                  <a:gd name="T50" fmla="*/ 1828 w 2220"/>
                  <a:gd name="T51" fmla="*/ 1122 h 2027"/>
                  <a:gd name="T52" fmla="*/ 1965 w 2220"/>
                  <a:gd name="T53" fmla="*/ 1198 h 2027"/>
                  <a:gd name="T54" fmla="*/ 1259 w 2220"/>
                  <a:gd name="T55" fmla="*/ 410 h 2027"/>
                  <a:gd name="T56" fmla="*/ 757 w 2220"/>
                  <a:gd name="T57" fmla="*/ 416 h 2027"/>
                  <a:gd name="T58" fmla="*/ 621 w 2220"/>
                  <a:gd name="T59" fmla="*/ 94 h 2027"/>
                  <a:gd name="T60" fmla="*/ 1030 w 2220"/>
                  <a:gd name="T61" fmla="*/ 249 h 2027"/>
                  <a:gd name="T62" fmla="*/ 1851 w 2220"/>
                  <a:gd name="T63" fmla="*/ 203 h 2027"/>
                  <a:gd name="T64" fmla="*/ 1973 w 2220"/>
                  <a:gd name="T65" fmla="*/ 899 h 2027"/>
                  <a:gd name="T66" fmla="*/ 1780 w 2220"/>
                  <a:gd name="T67" fmla="*/ 750 h 2027"/>
                  <a:gd name="T68" fmla="*/ 1701 w 2220"/>
                  <a:gd name="T69" fmla="*/ 520 h 2027"/>
                  <a:gd name="T70" fmla="*/ 1651 w 2220"/>
                  <a:gd name="T71" fmla="*/ 326 h 2027"/>
                  <a:gd name="T72" fmla="*/ 762 w 2220"/>
                  <a:gd name="T73" fmla="*/ 407 h 2027"/>
                  <a:gd name="T74" fmla="*/ 539 w 2220"/>
                  <a:gd name="T75" fmla="*/ 227 h 2027"/>
                  <a:gd name="T76" fmla="*/ 1469 w 2220"/>
                  <a:gd name="T77" fmla="*/ 227 h 2027"/>
                  <a:gd name="T78" fmla="*/ 1677 w 2220"/>
                  <a:gd name="T79" fmla="*/ 337 h 2027"/>
                  <a:gd name="T80" fmla="*/ 1716 w 2220"/>
                  <a:gd name="T81" fmla="*/ 539 h 2027"/>
                  <a:gd name="T82" fmla="*/ 1978 w 2220"/>
                  <a:gd name="T83" fmla="*/ 870 h 2027"/>
                  <a:gd name="T84" fmla="*/ 1860 w 2220"/>
                  <a:gd name="T85" fmla="*/ 462 h 2027"/>
                  <a:gd name="T86" fmla="*/ 537 w 2220"/>
                  <a:gd name="T87" fmla="*/ 214 h 2027"/>
                  <a:gd name="T88" fmla="*/ 984 w 2220"/>
                  <a:gd name="T89" fmla="*/ 447 h 2027"/>
                  <a:gd name="T90" fmla="*/ 1377 w 2220"/>
                  <a:gd name="T91" fmla="*/ 656 h 2027"/>
                  <a:gd name="T92" fmla="*/ 1387 w 2220"/>
                  <a:gd name="T93" fmla="*/ 654 h 2027"/>
                  <a:gd name="T94" fmla="*/ 1964 w 2220"/>
                  <a:gd name="T95" fmla="*/ 880 h 2027"/>
                  <a:gd name="T96" fmla="*/ 1834 w 2220"/>
                  <a:gd name="T97" fmla="*/ 1113 h 2027"/>
                  <a:gd name="T98" fmla="*/ 1974 w 2220"/>
                  <a:gd name="T99" fmla="*/ 519 h 2027"/>
                  <a:gd name="T100" fmla="*/ 1879 w 2220"/>
                  <a:gd name="T101" fmla="*/ 454 h 2027"/>
                  <a:gd name="T102" fmla="*/ 1865 w 2220"/>
                  <a:gd name="T103" fmla="*/ 214 h 2027"/>
                  <a:gd name="T104" fmla="*/ 1470 w 2220"/>
                  <a:gd name="T105" fmla="*/ 218 h 2027"/>
                  <a:gd name="T106" fmla="*/ 1213 w 2220"/>
                  <a:gd name="T107" fmla="*/ 141 h 2027"/>
                  <a:gd name="T108" fmla="*/ 510 w 2220"/>
                  <a:gd name="T109" fmla="*/ 222 h 2027"/>
                  <a:gd name="T110" fmla="*/ 299 w 2220"/>
                  <a:gd name="T111" fmla="*/ 418 h 2027"/>
                  <a:gd name="T112" fmla="*/ 410 w 2220"/>
                  <a:gd name="T113" fmla="*/ 584 h 2027"/>
                  <a:gd name="T114" fmla="*/ 1401 w 2220"/>
                  <a:gd name="T115" fmla="*/ 669 h 2027"/>
                  <a:gd name="T116" fmla="*/ 1730 w 2220"/>
                  <a:gd name="T117" fmla="*/ 1039 h 2027"/>
                  <a:gd name="T118" fmla="*/ 1745 w 2220"/>
                  <a:gd name="T119" fmla="*/ 1060 h 20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220" h="2027">
                    <a:moveTo>
                      <a:pt x="2205" y="1542"/>
                    </a:moveTo>
                    <a:cubicBezTo>
                      <a:pt x="2196" y="1542"/>
                      <a:pt x="2190" y="1548"/>
                      <a:pt x="2190" y="1557"/>
                    </a:cubicBezTo>
                    <a:cubicBezTo>
                      <a:pt x="2190" y="1558"/>
                      <a:pt x="2190" y="1560"/>
                      <a:pt x="2190" y="1561"/>
                    </a:cubicBezTo>
                    <a:cubicBezTo>
                      <a:pt x="1888" y="1749"/>
                      <a:pt x="1888" y="1749"/>
                      <a:pt x="1888" y="1749"/>
                    </a:cubicBezTo>
                    <a:cubicBezTo>
                      <a:pt x="1887" y="1748"/>
                      <a:pt x="1886" y="1747"/>
                      <a:pt x="1884" y="1746"/>
                    </a:cubicBezTo>
                    <a:cubicBezTo>
                      <a:pt x="1978" y="1514"/>
                      <a:pt x="1978" y="1514"/>
                      <a:pt x="1978" y="1514"/>
                    </a:cubicBezTo>
                    <a:cubicBezTo>
                      <a:pt x="1979" y="1515"/>
                      <a:pt x="1980" y="1515"/>
                      <a:pt x="1982" y="1515"/>
                    </a:cubicBezTo>
                    <a:cubicBezTo>
                      <a:pt x="1990" y="1515"/>
                      <a:pt x="1997" y="1508"/>
                      <a:pt x="1997" y="1500"/>
                    </a:cubicBezTo>
                    <a:cubicBezTo>
                      <a:pt x="1997" y="1494"/>
                      <a:pt x="1994" y="1489"/>
                      <a:pt x="1989" y="1486"/>
                    </a:cubicBezTo>
                    <a:cubicBezTo>
                      <a:pt x="2073" y="1277"/>
                      <a:pt x="2073" y="1277"/>
                      <a:pt x="2073" y="1277"/>
                    </a:cubicBezTo>
                    <a:cubicBezTo>
                      <a:pt x="2074" y="1277"/>
                      <a:pt x="2075" y="1278"/>
                      <a:pt x="2076" y="1278"/>
                    </a:cubicBezTo>
                    <a:cubicBezTo>
                      <a:pt x="2085" y="1278"/>
                      <a:pt x="2091" y="1271"/>
                      <a:pt x="2091" y="1262"/>
                    </a:cubicBezTo>
                    <a:cubicBezTo>
                      <a:pt x="2091" y="1254"/>
                      <a:pt x="2085" y="1247"/>
                      <a:pt x="2076" y="1247"/>
                    </a:cubicBezTo>
                    <a:cubicBezTo>
                      <a:pt x="2072" y="1247"/>
                      <a:pt x="2067" y="1249"/>
                      <a:pt x="2065" y="1253"/>
                    </a:cubicBezTo>
                    <a:cubicBezTo>
                      <a:pt x="1969" y="1195"/>
                      <a:pt x="1969" y="1195"/>
                      <a:pt x="1969" y="1195"/>
                    </a:cubicBezTo>
                    <a:cubicBezTo>
                      <a:pt x="1971" y="1192"/>
                      <a:pt x="1972" y="1189"/>
                      <a:pt x="1972" y="1186"/>
                    </a:cubicBezTo>
                    <a:cubicBezTo>
                      <a:pt x="1972" y="1182"/>
                      <a:pt x="1970" y="1178"/>
                      <a:pt x="1967" y="1175"/>
                    </a:cubicBezTo>
                    <a:cubicBezTo>
                      <a:pt x="2025" y="1091"/>
                      <a:pt x="2025" y="1091"/>
                      <a:pt x="2025" y="1091"/>
                    </a:cubicBezTo>
                    <a:cubicBezTo>
                      <a:pt x="2027" y="1093"/>
                      <a:pt x="2030" y="1094"/>
                      <a:pt x="2033" y="1094"/>
                    </a:cubicBezTo>
                    <a:cubicBezTo>
                      <a:pt x="2041" y="1094"/>
                      <a:pt x="2048" y="1087"/>
                      <a:pt x="2048" y="1078"/>
                    </a:cubicBezTo>
                    <a:cubicBezTo>
                      <a:pt x="2048" y="1074"/>
                      <a:pt x="2046" y="1069"/>
                      <a:pt x="2042" y="1067"/>
                    </a:cubicBezTo>
                    <a:cubicBezTo>
                      <a:pt x="2132" y="937"/>
                      <a:pt x="2132" y="937"/>
                      <a:pt x="2132" y="937"/>
                    </a:cubicBezTo>
                    <a:cubicBezTo>
                      <a:pt x="2128" y="935"/>
                      <a:pt x="2128" y="935"/>
                      <a:pt x="2128" y="935"/>
                    </a:cubicBezTo>
                    <a:cubicBezTo>
                      <a:pt x="2038" y="1064"/>
                      <a:pt x="2038" y="1064"/>
                      <a:pt x="2038" y="1064"/>
                    </a:cubicBezTo>
                    <a:cubicBezTo>
                      <a:pt x="2037" y="1064"/>
                      <a:pt x="2036" y="1064"/>
                      <a:pt x="2036" y="1064"/>
                    </a:cubicBezTo>
                    <a:cubicBezTo>
                      <a:pt x="2077" y="593"/>
                      <a:pt x="2077" y="593"/>
                      <a:pt x="2077" y="593"/>
                    </a:cubicBezTo>
                    <a:cubicBezTo>
                      <a:pt x="2085" y="593"/>
                      <a:pt x="2091" y="586"/>
                      <a:pt x="2091" y="578"/>
                    </a:cubicBezTo>
                    <a:cubicBezTo>
                      <a:pt x="2091" y="570"/>
                      <a:pt x="2085" y="563"/>
                      <a:pt x="2076" y="563"/>
                    </a:cubicBezTo>
                    <a:cubicBezTo>
                      <a:pt x="2072" y="563"/>
                      <a:pt x="2068" y="565"/>
                      <a:pt x="2065" y="568"/>
                    </a:cubicBezTo>
                    <a:cubicBezTo>
                      <a:pt x="2002" y="530"/>
                      <a:pt x="2002" y="530"/>
                      <a:pt x="2002" y="530"/>
                    </a:cubicBezTo>
                    <a:cubicBezTo>
                      <a:pt x="2003" y="527"/>
                      <a:pt x="2004" y="525"/>
                      <a:pt x="2004" y="522"/>
                    </a:cubicBezTo>
                    <a:cubicBezTo>
                      <a:pt x="2004" y="516"/>
                      <a:pt x="2001" y="511"/>
                      <a:pt x="1997" y="509"/>
                    </a:cubicBezTo>
                    <a:cubicBezTo>
                      <a:pt x="2072" y="313"/>
                      <a:pt x="2072" y="313"/>
                      <a:pt x="2072" y="313"/>
                    </a:cubicBezTo>
                    <a:cubicBezTo>
                      <a:pt x="2073" y="313"/>
                      <a:pt x="2075" y="313"/>
                      <a:pt x="2076" y="313"/>
                    </a:cubicBezTo>
                    <a:cubicBezTo>
                      <a:pt x="2085" y="313"/>
                      <a:pt x="2091" y="307"/>
                      <a:pt x="2091" y="298"/>
                    </a:cubicBezTo>
                    <a:cubicBezTo>
                      <a:pt x="2091" y="290"/>
                      <a:pt x="2085" y="283"/>
                      <a:pt x="2076" y="283"/>
                    </a:cubicBezTo>
                    <a:cubicBezTo>
                      <a:pt x="2068" y="283"/>
                      <a:pt x="2061" y="290"/>
                      <a:pt x="2061" y="298"/>
                    </a:cubicBezTo>
                    <a:cubicBezTo>
                      <a:pt x="2061" y="299"/>
                      <a:pt x="2061" y="300"/>
                      <a:pt x="2061" y="301"/>
                    </a:cubicBezTo>
                    <a:cubicBezTo>
                      <a:pt x="1874" y="436"/>
                      <a:pt x="1874" y="436"/>
                      <a:pt x="1874" y="436"/>
                    </a:cubicBezTo>
                    <a:cubicBezTo>
                      <a:pt x="1873" y="435"/>
                      <a:pt x="1872" y="434"/>
                      <a:pt x="1871" y="434"/>
                    </a:cubicBezTo>
                    <a:cubicBezTo>
                      <a:pt x="2077" y="61"/>
                      <a:pt x="2077" y="61"/>
                      <a:pt x="2077" y="61"/>
                    </a:cubicBezTo>
                    <a:cubicBezTo>
                      <a:pt x="2084" y="60"/>
                      <a:pt x="2089" y="54"/>
                      <a:pt x="2089" y="47"/>
                    </a:cubicBezTo>
                    <a:cubicBezTo>
                      <a:pt x="2089" y="45"/>
                      <a:pt x="2089" y="43"/>
                      <a:pt x="2088" y="42"/>
                    </a:cubicBezTo>
                    <a:cubicBezTo>
                      <a:pt x="2094" y="31"/>
                      <a:pt x="2094" y="31"/>
                      <a:pt x="2094" y="31"/>
                    </a:cubicBezTo>
                    <a:cubicBezTo>
                      <a:pt x="2090" y="28"/>
                      <a:pt x="2090" y="28"/>
                      <a:pt x="2090" y="28"/>
                    </a:cubicBezTo>
                    <a:cubicBezTo>
                      <a:pt x="2085" y="37"/>
                      <a:pt x="2085" y="37"/>
                      <a:pt x="2085" y="37"/>
                    </a:cubicBezTo>
                    <a:cubicBezTo>
                      <a:pt x="2082" y="34"/>
                      <a:pt x="2078" y="32"/>
                      <a:pt x="2074" y="32"/>
                    </a:cubicBezTo>
                    <a:cubicBezTo>
                      <a:pt x="2065" y="32"/>
                      <a:pt x="2059" y="38"/>
                      <a:pt x="2059" y="47"/>
                    </a:cubicBezTo>
                    <a:cubicBezTo>
                      <a:pt x="2059" y="49"/>
                      <a:pt x="2059" y="52"/>
                      <a:pt x="2061" y="54"/>
                    </a:cubicBezTo>
                    <a:cubicBezTo>
                      <a:pt x="1870" y="184"/>
                      <a:pt x="1870" y="184"/>
                      <a:pt x="1870" y="184"/>
                    </a:cubicBezTo>
                    <a:cubicBezTo>
                      <a:pt x="1869" y="184"/>
                      <a:pt x="1868" y="184"/>
                      <a:pt x="1867" y="184"/>
                    </a:cubicBezTo>
                    <a:cubicBezTo>
                      <a:pt x="1896" y="44"/>
                      <a:pt x="1896" y="44"/>
                      <a:pt x="1896" y="44"/>
                    </a:cubicBezTo>
                    <a:cubicBezTo>
                      <a:pt x="1892" y="43"/>
                      <a:pt x="1892" y="43"/>
                      <a:pt x="1892" y="43"/>
                    </a:cubicBezTo>
                    <a:cubicBezTo>
                      <a:pt x="1862" y="184"/>
                      <a:pt x="1862" y="184"/>
                      <a:pt x="1862" y="184"/>
                    </a:cubicBezTo>
                    <a:cubicBezTo>
                      <a:pt x="1860" y="184"/>
                      <a:pt x="1859" y="185"/>
                      <a:pt x="1857" y="186"/>
                    </a:cubicBezTo>
                    <a:cubicBezTo>
                      <a:pt x="1676" y="47"/>
                      <a:pt x="1676" y="47"/>
                      <a:pt x="1676" y="47"/>
                    </a:cubicBezTo>
                    <a:cubicBezTo>
                      <a:pt x="1676" y="46"/>
                      <a:pt x="1677" y="43"/>
                      <a:pt x="1677" y="41"/>
                    </a:cubicBezTo>
                    <a:cubicBezTo>
                      <a:pt x="1677" y="33"/>
                      <a:pt x="1670" y="26"/>
                      <a:pt x="1662" y="26"/>
                    </a:cubicBezTo>
                    <a:cubicBezTo>
                      <a:pt x="1653" y="26"/>
                      <a:pt x="1647" y="33"/>
                      <a:pt x="1647" y="41"/>
                    </a:cubicBezTo>
                    <a:cubicBezTo>
                      <a:pt x="1647" y="44"/>
                      <a:pt x="1648" y="47"/>
                      <a:pt x="1649" y="49"/>
                    </a:cubicBezTo>
                    <a:cubicBezTo>
                      <a:pt x="1493" y="212"/>
                      <a:pt x="1493" y="212"/>
                      <a:pt x="1493" y="212"/>
                    </a:cubicBezTo>
                    <a:cubicBezTo>
                      <a:pt x="1490" y="210"/>
                      <a:pt x="1487" y="209"/>
                      <a:pt x="1484" y="209"/>
                    </a:cubicBezTo>
                    <a:cubicBezTo>
                      <a:pt x="1483" y="209"/>
                      <a:pt x="1481" y="209"/>
                      <a:pt x="1480" y="210"/>
                    </a:cubicBezTo>
                    <a:cubicBezTo>
                      <a:pt x="1405" y="61"/>
                      <a:pt x="1405" y="61"/>
                      <a:pt x="1405" y="61"/>
                    </a:cubicBezTo>
                    <a:cubicBezTo>
                      <a:pt x="1407" y="58"/>
                      <a:pt x="1408" y="55"/>
                      <a:pt x="1408" y="52"/>
                    </a:cubicBezTo>
                    <a:cubicBezTo>
                      <a:pt x="1408" y="47"/>
                      <a:pt x="1404" y="42"/>
                      <a:pt x="1400" y="39"/>
                    </a:cubicBezTo>
                    <a:cubicBezTo>
                      <a:pt x="1398" y="37"/>
                      <a:pt x="1398" y="37"/>
                      <a:pt x="1398" y="37"/>
                    </a:cubicBezTo>
                    <a:cubicBezTo>
                      <a:pt x="1396" y="38"/>
                      <a:pt x="1396" y="38"/>
                      <a:pt x="1396" y="38"/>
                    </a:cubicBezTo>
                    <a:cubicBezTo>
                      <a:pt x="1395" y="37"/>
                      <a:pt x="1394" y="37"/>
                      <a:pt x="1393" y="37"/>
                    </a:cubicBezTo>
                    <a:cubicBezTo>
                      <a:pt x="1386" y="37"/>
                      <a:pt x="1380" y="42"/>
                      <a:pt x="1378" y="48"/>
                    </a:cubicBezTo>
                    <a:cubicBezTo>
                      <a:pt x="1368" y="54"/>
                      <a:pt x="1368" y="54"/>
                      <a:pt x="1368" y="54"/>
                    </a:cubicBezTo>
                    <a:cubicBezTo>
                      <a:pt x="1049" y="136"/>
                      <a:pt x="1049" y="136"/>
                      <a:pt x="1049" y="136"/>
                    </a:cubicBezTo>
                    <a:cubicBezTo>
                      <a:pt x="1047" y="134"/>
                      <a:pt x="1046" y="133"/>
                      <a:pt x="1044" y="132"/>
                    </a:cubicBezTo>
                    <a:cubicBezTo>
                      <a:pt x="1073" y="44"/>
                      <a:pt x="1073" y="44"/>
                      <a:pt x="1073" y="44"/>
                    </a:cubicBezTo>
                    <a:cubicBezTo>
                      <a:pt x="1069" y="43"/>
                      <a:pt x="1069" y="43"/>
                      <a:pt x="1069" y="43"/>
                    </a:cubicBezTo>
                    <a:cubicBezTo>
                      <a:pt x="1040" y="131"/>
                      <a:pt x="1040" y="131"/>
                      <a:pt x="1040" y="131"/>
                    </a:cubicBezTo>
                    <a:cubicBezTo>
                      <a:pt x="1039" y="131"/>
                      <a:pt x="1038" y="131"/>
                      <a:pt x="1037" y="131"/>
                    </a:cubicBezTo>
                    <a:cubicBezTo>
                      <a:pt x="1032" y="131"/>
                      <a:pt x="1027" y="133"/>
                      <a:pt x="1024" y="137"/>
                    </a:cubicBezTo>
                    <a:cubicBezTo>
                      <a:pt x="827" y="53"/>
                      <a:pt x="827" y="53"/>
                      <a:pt x="827" y="53"/>
                    </a:cubicBezTo>
                    <a:cubicBezTo>
                      <a:pt x="827" y="52"/>
                      <a:pt x="827" y="51"/>
                      <a:pt x="827" y="50"/>
                    </a:cubicBezTo>
                    <a:cubicBezTo>
                      <a:pt x="827" y="42"/>
                      <a:pt x="820" y="35"/>
                      <a:pt x="812" y="35"/>
                    </a:cubicBezTo>
                    <a:cubicBezTo>
                      <a:pt x="803" y="35"/>
                      <a:pt x="797" y="42"/>
                      <a:pt x="797" y="50"/>
                    </a:cubicBezTo>
                    <a:cubicBezTo>
                      <a:pt x="797" y="58"/>
                      <a:pt x="803" y="65"/>
                      <a:pt x="812" y="65"/>
                    </a:cubicBezTo>
                    <a:cubicBezTo>
                      <a:pt x="817" y="65"/>
                      <a:pt x="822" y="62"/>
                      <a:pt x="825" y="58"/>
                    </a:cubicBezTo>
                    <a:cubicBezTo>
                      <a:pt x="1022" y="142"/>
                      <a:pt x="1022" y="142"/>
                      <a:pt x="1022" y="142"/>
                    </a:cubicBezTo>
                    <a:cubicBezTo>
                      <a:pt x="651" y="93"/>
                      <a:pt x="651" y="93"/>
                      <a:pt x="651" y="93"/>
                    </a:cubicBezTo>
                    <a:cubicBezTo>
                      <a:pt x="650" y="85"/>
                      <a:pt x="644" y="79"/>
                      <a:pt x="636" y="79"/>
                    </a:cubicBezTo>
                    <a:cubicBezTo>
                      <a:pt x="629" y="79"/>
                      <a:pt x="623" y="83"/>
                      <a:pt x="621" y="89"/>
                    </a:cubicBezTo>
                    <a:cubicBezTo>
                      <a:pt x="329" y="51"/>
                      <a:pt x="329" y="51"/>
                      <a:pt x="329" y="51"/>
                    </a:cubicBezTo>
                    <a:cubicBezTo>
                      <a:pt x="329" y="42"/>
                      <a:pt x="320" y="35"/>
                      <a:pt x="310" y="37"/>
                    </a:cubicBezTo>
                    <a:cubicBezTo>
                      <a:pt x="307" y="38"/>
                      <a:pt x="304" y="39"/>
                      <a:pt x="302" y="42"/>
                    </a:cubicBezTo>
                    <a:cubicBezTo>
                      <a:pt x="249" y="0"/>
                      <a:pt x="249" y="0"/>
                      <a:pt x="249" y="0"/>
                    </a:cubicBezTo>
                    <a:cubicBezTo>
                      <a:pt x="246" y="4"/>
                      <a:pt x="246" y="4"/>
                      <a:pt x="246" y="4"/>
                    </a:cubicBezTo>
                    <a:cubicBezTo>
                      <a:pt x="300" y="46"/>
                      <a:pt x="300" y="46"/>
                      <a:pt x="300" y="46"/>
                    </a:cubicBezTo>
                    <a:cubicBezTo>
                      <a:pt x="299" y="47"/>
                      <a:pt x="299" y="47"/>
                      <a:pt x="299" y="48"/>
                    </a:cubicBezTo>
                    <a:cubicBezTo>
                      <a:pt x="297" y="59"/>
                      <a:pt x="306" y="69"/>
                      <a:pt x="317" y="66"/>
                    </a:cubicBezTo>
                    <a:cubicBezTo>
                      <a:pt x="319" y="66"/>
                      <a:pt x="321" y="65"/>
                      <a:pt x="322" y="64"/>
                    </a:cubicBezTo>
                    <a:cubicBezTo>
                      <a:pt x="512" y="215"/>
                      <a:pt x="512" y="215"/>
                      <a:pt x="512" y="215"/>
                    </a:cubicBezTo>
                    <a:cubicBezTo>
                      <a:pt x="512" y="215"/>
                      <a:pt x="512" y="215"/>
                      <a:pt x="511" y="216"/>
                    </a:cubicBezTo>
                    <a:cubicBezTo>
                      <a:pt x="108" y="35"/>
                      <a:pt x="108" y="35"/>
                      <a:pt x="108" y="35"/>
                    </a:cubicBezTo>
                    <a:cubicBezTo>
                      <a:pt x="106" y="39"/>
                      <a:pt x="106" y="39"/>
                      <a:pt x="106" y="39"/>
                    </a:cubicBezTo>
                    <a:cubicBezTo>
                      <a:pt x="116" y="44"/>
                      <a:pt x="116" y="44"/>
                      <a:pt x="116" y="44"/>
                    </a:cubicBezTo>
                    <a:cubicBezTo>
                      <a:pt x="114" y="44"/>
                      <a:pt x="114" y="44"/>
                      <a:pt x="114" y="44"/>
                    </a:cubicBezTo>
                    <a:cubicBezTo>
                      <a:pt x="209" y="245"/>
                      <a:pt x="209" y="245"/>
                      <a:pt x="209" y="245"/>
                    </a:cubicBezTo>
                    <a:cubicBezTo>
                      <a:pt x="208" y="247"/>
                      <a:pt x="207" y="249"/>
                      <a:pt x="207" y="252"/>
                    </a:cubicBezTo>
                    <a:cubicBezTo>
                      <a:pt x="207" y="259"/>
                      <a:pt x="213" y="265"/>
                      <a:pt x="220" y="267"/>
                    </a:cubicBezTo>
                    <a:cubicBezTo>
                      <a:pt x="280" y="392"/>
                      <a:pt x="280" y="392"/>
                      <a:pt x="280" y="392"/>
                    </a:cubicBezTo>
                    <a:cubicBezTo>
                      <a:pt x="103" y="309"/>
                      <a:pt x="103" y="309"/>
                      <a:pt x="103" y="309"/>
                    </a:cubicBezTo>
                    <a:cubicBezTo>
                      <a:pt x="101" y="313"/>
                      <a:pt x="101" y="313"/>
                      <a:pt x="101" y="313"/>
                    </a:cubicBezTo>
                    <a:cubicBezTo>
                      <a:pt x="278" y="397"/>
                      <a:pt x="278" y="397"/>
                      <a:pt x="278" y="397"/>
                    </a:cubicBezTo>
                    <a:cubicBezTo>
                      <a:pt x="277" y="399"/>
                      <a:pt x="276" y="402"/>
                      <a:pt x="276" y="405"/>
                    </a:cubicBezTo>
                    <a:cubicBezTo>
                      <a:pt x="276" y="406"/>
                      <a:pt x="276" y="407"/>
                      <a:pt x="276" y="407"/>
                    </a:cubicBezTo>
                    <a:cubicBezTo>
                      <a:pt x="128" y="486"/>
                      <a:pt x="128" y="486"/>
                      <a:pt x="128" y="486"/>
                    </a:cubicBezTo>
                    <a:cubicBezTo>
                      <a:pt x="125" y="482"/>
                      <a:pt x="121" y="480"/>
                      <a:pt x="116" y="480"/>
                    </a:cubicBezTo>
                    <a:cubicBezTo>
                      <a:pt x="111" y="480"/>
                      <a:pt x="106" y="482"/>
                      <a:pt x="104" y="486"/>
                    </a:cubicBezTo>
                    <a:cubicBezTo>
                      <a:pt x="103" y="486"/>
                      <a:pt x="103" y="486"/>
                      <a:pt x="103" y="486"/>
                    </a:cubicBezTo>
                    <a:cubicBezTo>
                      <a:pt x="101" y="490"/>
                      <a:pt x="101" y="490"/>
                      <a:pt x="101" y="490"/>
                    </a:cubicBezTo>
                    <a:cubicBezTo>
                      <a:pt x="101" y="490"/>
                      <a:pt x="101" y="490"/>
                      <a:pt x="101" y="490"/>
                    </a:cubicBezTo>
                    <a:cubicBezTo>
                      <a:pt x="101" y="492"/>
                      <a:pt x="101" y="493"/>
                      <a:pt x="101" y="495"/>
                    </a:cubicBezTo>
                    <a:cubicBezTo>
                      <a:pt x="101" y="497"/>
                      <a:pt x="101" y="498"/>
                      <a:pt x="102" y="500"/>
                    </a:cubicBezTo>
                    <a:cubicBezTo>
                      <a:pt x="0" y="553"/>
                      <a:pt x="0" y="553"/>
                      <a:pt x="0" y="553"/>
                    </a:cubicBezTo>
                    <a:cubicBezTo>
                      <a:pt x="3" y="558"/>
                      <a:pt x="3" y="558"/>
                      <a:pt x="3" y="558"/>
                    </a:cubicBezTo>
                    <a:cubicBezTo>
                      <a:pt x="104" y="504"/>
                      <a:pt x="104" y="504"/>
                      <a:pt x="104" y="504"/>
                    </a:cubicBezTo>
                    <a:cubicBezTo>
                      <a:pt x="107" y="508"/>
                      <a:pt x="111" y="510"/>
                      <a:pt x="116" y="510"/>
                    </a:cubicBezTo>
                    <a:cubicBezTo>
                      <a:pt x="122" y="510"/>
                      <a:pt x="128" y="506"/>
                      <a:pt x="130" y="500"/>
                    </a:cubicBezTo>
                    <a:cubicBezTo>
                      <a:pt x="382" y="590"/>
                      <a:pt x="382" y="590"/>
                      <a:pt x="382" y="590"/>
                    </a:cubicBezTo>
                    <a:cubicBezTo>
                      <a:pt x="382" y="590"/>
                      <a:pt x="382" y="591"/>
                      <a:pt x="382" y="592"/>
                    </a:cubicBezTo>
                    <a:cubicBezTo>
                      <a:pt x="382" y="601"/>
                      <a:pt x="389" y="607"/>
                      <a:pt x="397" y="607"/>
                    </a:cubicBezTo>
                    <a:cubicBezTo>
                      <a:pt x="406" y="607"/>
                      <a:pt x="412" y="601"/>
                      <a:pt x="412" y="592"/>
                    </a:cubicBezTo>
                    <a:cubicBezTo>
                      <a:pt x="412" y="591"/>
                      <a:pt x="412" y="589"/>
                      <a:pt x="412" y="588"/>
                    </a:cubicBezTo>
                    <a:cubicBezTo>
                      <a:pt x="760" y="427"/>
                      <a:pt x="760" y="427"/>
                      <a:pt x="760" y="427"/>
                    </a:cubicBezTo>
                    <a:cubicBezTo>
                      <a:pt x="760" y="428"/>
                      <a:pt x="760" y="428"/>
                      <a:pt x="761" y="428"/>
                    </a:cubicBezTo>
                    <a:cubicBezTo>
                      <a:pt x="669" y="538"/>
                      <a:pt x="669" y="538"/>
                      <a:pt x="669" y="538"/>
                    </a:cubicBezTo>
                    <a:cubicBezTo>
                      <a:pt x="667" y="536"/>
                      <a:pt x="664" y="535"/>
                      <a:pt x="661" y="535"/>
                    </a:cubicBezTo>
                    <a:cubicBezTo>
                      <a:pt x="653" y="535"/>
                      <a:pt x="646" y="542"/>
                      <a:pt x="646" y="551"/>
                    </a:cubicBezTo>
                    <a:cubicBezTo>
                      <a:pt x="646" y="559"/>
                      <a:pt x="653" y="566"/>
                      <a:pt x="661" y="566"/>
                    </a:cubicBezTo>
                    <a:cubicBezTo>
                      <a:pt x="669" y="566"/>
                      <a:pt x="676" y="559"/>
                      <a:pt x="676" y="551"/>
                    </a:cubicBezTo>
                    <a:cubicBezTo>
                      <a:pt x="676" y="547"/>
                      <a:pt x="675" y="543"/>
                      <a:pt x="673" y="541"/>
                    </a:cubicBezTo>
                    <a:cubicBezTo>
                      <a:pt x="765" y="432"/>
                      <a:pt x="765" y="432"/>
                      <a:pt x="765" y="432"/>
                    </a:cubicBezTo>
                    <a:cubicBezTo>
                      <a:pt x="767" y="433"/>
                      <a:pt x="769" y="434"/>
                      <a:pt x="772" y="434"/>
                    </a:cubicBezTo>
                    <a:cubicBezTo>
                      <a:pt x="779" y="434"/>
                      <a:pt x="785" y="429"/>
                      <a:pt x="787" y="423"/>
                    </a:cubicBezTo>
                    <a:cubicBezTo>
                      <a:pt x="980" y="451"/>
                      <a:pt x="980" y="451"/>
                      <a:pt x="980" y="451"/>
                    </a:cubicBezTo>
                    <a:cubicBezTo>
                      <a:pt x="979" y="453"/>
                      <a:pt x="979" y="456"/>
                      <a:pt x="979" y="458"/>
                    </a:cubicBezTo>
                    <a:cubicBezTo>
                      <a:pt x="979" y="467"/>
                      <a:pt x="985" y="473"/>
                      <a:pt x="994" y="473"/>
                    </a:cubicBezTo>
                    <a:cubicBezTo>
                      <a:pt x="994" y="473"/>
                      <a:pt x="994" y="473"/>
                      <a:pt x="994" y="473"/>
                    </a:cubicBezTo>
                    <a:cubicBezTo>
                      <a:pt x="983" y="625"/>
                      <a:pt x="983" y="625"/>
                      <a:pt x="983" y="625"/>
                    </a:cubicBezTo>
                    <a:cubicBezTo>
                      <a:pt x="982" y="625"/>
                      <a:pt x="981" y="625"/>
                      <a:pt x="981" y="625"/>
                    </a:cubicBezTo>
                    <a:cubicBezTo>
                      <a:pt x="972" y="625"/>
                      <a:pt x="965" y="632"/>
                      <a:pt x="965" y="640"/>
                    </a:cubicBezTo>
                    <a:cubicBezTo>
                      <a:pt x="965" y="648"/>
                      <a:pt x="972" y="655"/>
                      <a:pt x="981" y="655"/>
                    </a:cubicBezTo>
                    <a:cubicBezTo>
                      <a:pt x="989" y="655"/>
                      <a:pt x="996" y="648"/>
                      <a:pt x="996" y="640"/>
                    </a:cubicBezTo>
                    <a:cubicBezTo>
                      <a:pt x="996" y="634"/>
                      <a:pt x="992" y="629"/>
                      <a:pt x="988" y="627"/>
                    </a:cubicBezTo>
                    <a:cubicBezTo>
                      <a:pt x="999" y="472"/>
                      <a:pt x="999" y="472"/>
                      <a:pt x="999" y="472"/>
                    </a:cubicBezTo>
                    <a:cubicBezTo>
                      <a:pt x="1002" y="471"/>
                      <a:pt x="1004" y="470"/>
                      <a:pt x="1006" y="468"/>
                    </a:cubicBezTo>
                    <a:cubicBezTo>
                      <a:pt x="1369" y="671"/>
                      <a:pt x="1369" y="671"/>
                      <a:pt x="1369" y="671"/>
                    </a:cubicBezTo>
                    <a:cubicBezTo>
                      <a:pt x="1370" y="669"/>
                      <a:pt x="1370" y="669"/>
                      <a:pt x="1370" y="669"/>
                    </a:cubicBezTo>
                    <a:cubicBezTo>
                      <a:pt x="1370" y="669"/>
                      <a:pt x="1370" y="669"/>
                      <a:pt x="1370" y="669"/>
                    </a:cubicBezTo>
                    <a:cubicBezTo>
                      <a:pt x="1370" y="676"/>
                      <a:pt x="1376" y="682"/>
                      <a:pt x="1383" y="683"/>
                    </a:cubicBezTo>
                    <a:cubicBezTo>
                      <a:pt x="1354" y="819"/>
                      <a:pt x="1354" y="819"/>
                      <a:pt x="1354" y="819"/>
                    </a:cubicBezTo>
                    <a:cubicBezTo>
                      <a:pt x="1352" y="818"/>
                      <a:pt x="1350" y="818"/>
                      <a:pt x="1348" y="818"/>
                    </a:cubicBezTo>
                    <a:cubicBezTo>
                      <a:pt x="1340" y="818"/>
                      <a:pt x="1333" y="825"/>
                      <a:pt x="1333" y="833"/>
                    </a:cubicBezTo>
                    <a:cubicBezTo>
                      <a:pt x="1333" y="842"/>
                      <a:pt x="1340" y="848"/>
                      <a:pt x="1348" y="848"/>
                    </a:cubicBezTo>
                    <a:cubicBezTo>
                      <a:pt x="1357" y="848"/>
                      <a:pt x="1363" y="842"/>
                      <a:pt x="1363" y="833"/>
                    </a:cubicBezTo>
                    <a:cubicBezTo>
                      <a:pt x="1363" y="829"/>
                      <a:pt x="1362" y="825"/>
                      <a:pt x="1359" y="822"/>
                    </a:cubicBezTo>
                    <a:cubicBezTo>
                      <a:pt x="1388" y="684"/>
                      <a:pt x="1388" y="684"/>
                      <a:pt x="1388" y="684"/>
                    </a:cubicBezTo>
                    <a:cubicBezTo>
                      <a:pt x="1385" y="684"/>
                      <a:pt x="1385" y="684"/>
                      <a:pt x="1385" y="684"/>
                    </a:cubicBezTo>
                    <a:cubicBezTo>
                      <a:pt x="1392" y="684"/>
                      <a:pt x="1397" y="680"/>
                      <a:pt x="1400" y="674"/>
                    </a:cubicBezTo>
                    <a:cubicBezTo>
                      <a:pt x="1751" y="742"/>
                      <a:pt x="1751" y="742"/>
                      <a:pt x="1751" y="742"/>
                    </a:cubicBezTo>
                    <a:cubicBezTo>
                      <a:pt x="1750" y="743"/>
                      <a:pt x="1750" y="744"/>
                      <a:pt x="1750" y="745"/>
                    </a:cubicBezTo>
                    <a:cubicBezTo>
                      <a:pt x="1750" y="747"/>
                      <a:pt x="1751" y="750"/>
                      <a:pt x="1752" y="752"/>
                    </a:cubicBezTo>
                    <a:cubicBezTo>
                      <a:pt x="1545" y="901"/>
                      <a:pt x="1545" y="901"/>
                      <a:pt x="1545" y="901"/>
                    </a:cubicBezTo>
                    <a:cubicBezTo>
                      <a:pt x="1544" y="900"/>
                      <a:pt x="1543" y="900"/>
                      <a:pt x="1542" y="900"/>
                    </a:cubicBezTo>
                    <a:cubicBezTo>
                      <a:pt x="1538" y="900"/>
                      <a:pt x="1536" y="901"/>
                      <a:pt x="1533" y="903"/>
                    </a:cubicBezTo>
                    <a:cubicBezTo>
                      <a:pt x="1503" y="841"/>
                      <a:pt x="1503" y="841"/>
                      <a:pt x="1503" y="841"/>
                    </a:cubicBezTo>
                    <a:cubicBezTo>
                      <a:pt x="1507" y="838"/>
                      <a:pt x="1510" y="834"/>
                      <a:pt x="1510" y="829"/>
                    </a:cubicBezTo>
                    <a:cubicBezTo>
                      <a:pt x="1510" y="820"/>
                      <a:pt x="1503" y="813"/>
                      <a:pt x="1495" y="813"/>
                    </a:cubicBezTo>
                    <a:cubicBezTo>
                      <a:pt x="1486" y="813"/>
                      <a:pt x="1479" y="820"/>
                      <a:pt x="1479" y="829"/>
                    </a:cubicBezTo>
                    <a:cubicBezTo>
                      <a:pt x="1479" y="837"/>
                      <a:pt x="1486" y="844"/>
                      <a:pt x="1495" y="844"/>
                    </a:cubicBezTo>
                    <a:cubicBezTo>
                      <a:pt x="1496" y="844"/>
                      <a:pt x="1497" y="843"/>
                      <a:pt x="1499" y="843"/>
                    </a:cubicBezTo>
                    <a:cubicBezTo>
                      <a:pt x="1529" y="906"/>
                      <a:pt x="1529" y="906"/>
                      <a:pt x="1529" y="906"/>
                    </a:cubicBezTo>
                    <a:cubicBezTo>
                      <a:pt x="1528" y="909"/>
                      <a:pt x="1526" y="912"/>
                      <a:pt x="1526" y="915"/>
                    </a:cubicBezTo>
                    <a:cubicBezTo>
                      <a:pt x="1526" y="924"/>
                      <a:pt x="1533" y="931"/>
                      <a:pt x="1542" y="931"/>
                    </a:cubicBezTo>
                    <a:cubicBezTo>
                      <a:pt x="1546" y="931"/>
                      <a:pt x="1550" y="929"/>
                      <a:pt x="1552" y="926"/>
                    </a:cubicBezTo>
                    <a:cubicBezTo>
                      <a:pt x="1717" y="1047"/>
                      <a:pt x="1717" y="1047"/>
                      <a:pt x="1717" y="1047"/>
                    </a:cubicBezTo>
                    <a:cubicBezTo>
                      <a:pt x="1716" y="1049"/>
                      <a:pt x="1716" y="1052"/>
                      <a:pt x="1716" y="1054"/>
                    </a:cubicBezTo>
                    <a:cubicBezTo>
                      <a:pt x="1716" y="1062"/>
                      <a:pt x="1722" y="1069"/>
                      <a:pt x="1731" y="1069"/>
                    </a:cubicBezTo>
                    <a:cubicBezTo>
                      <a:pt x="1735" y="1069"/>
                      <a:pt x="1739" y="1067"/>
                      <a:pt x="1742" y="1064"/>
                    </a:cubicBezTo>
                    <a:cubicBezTo>
                      <a:pt x="1806" y="1102"/>
                      <a:pt x="1806" y="1102"/>
                      <a:pt x="1806" y="1102"/>
                    </a:cubicBezTo>
                    <a:cubicBezTo>
                      <a:pt x="1805" y="1104"/>
                      <a:pt x="1805" y="1106"/>
                      <a:pt x="1805" y="1107"/>
                    </a:cubicBezTo>
                    <a:cubicBezTo>
                      <a:pt x="1805" y="1110"/>
                      <a:pt x="1806" y="1112"/>
                      <a:pt x="1807" y="1114"/>
                    </a:cubicBezTo>
                    <a:cubicBezTo>
                      <a:pt x="1393" y="1262"/>
                      <a:pt x="1393" y="1262"/>
                      <a:pt x="1393" y="1262"/>
                    </a:cubicBezTo>
                    <a:cubicBezTo>
                      <a:pt x="1391" y="1257"/>
                      <a:pt x="1386" y="1254"/>
                      <a:pt x="1380" y="1254"/>
                    </a:cubicBezTo>
                    <a:cubicBezTo>
                      <a:pt x="1372" y="1254"/>
                      <a:pt x="1365" y="1261"/>
                      <a:pt x="1365" y="1269"/>
                    </a:cubicBezTo>
                    <a:cubicBezTo>
                      <a:pt x="1365" y="1278"/>
                      <a:pt x="1372" y="1285"/>
                      <a:pt x="1380" y="1285"/>
                    </a:cubicBezTo>
                    <a:cubicBezTo>
                      <a:pt x="1388" y="1285"/>
                      <a:pt x="1395" y="1278"/>
                      <a:pt x="1395" y="1269"/>
                    </a:cubicBezTo>
                    <a:cubicBezTo>
                      <a:pt x="1395" y="1268"/>
                      <a:pt x="1395" y="1268"/>
                      <a:pt x="1395" y="1267"/>
                    </a:cubicBezTo>
                    <a:cubicBezTo>
                      <a:pt x="1810" y="1118"/>
                      <a:pt x="1810" y="1118"/>
                      <a:pt x="1810" y="1118"/>
                    </a:cubicBezTo>
                    <a:cubicBezTo>
                      <a:pt x="1812" y="1120"/>
                      <a:pt x="1815" y="1122"/>
                      <a:pt x="1817" y="1122"/>
                    </a:cubicBezTo>
                    <a:cubicBezTo>
                      <a:pt x="1814" y="1350"/>
                      <a:pt x="1814" y="1350"/>
                      <a:pt x="1814" y="1350"/>
                    </a:cubicBezTo>
                    <a:cubicBezTo>
                      <a:pt x="1807" y="1351"/>
                      <a:pt x="1801" y="1358"/>
                      <a:pt x="1801" y="1365"/>
                    </a:cubicBezTo>
                    <a:cubicBezTo>
                      <a:pt x="1801" y="1374"/>
                      <a:pt x="1808" y="1380"/>
                      <a:pt x="1817" y="1380"/>
                    </a:cubicBezTo>
                    <a:cubicBezTo>
                      <a:pt x="1820" y="1380"/>
                      <a:pt x="1824" y="1379"/>
                      <a:pt x="1827" y="1377"/>
                    </a:cubicBezTo>
                    <a:cubicBezTo>
                      <a:pt x="1969" y="1492"/>
                      <a:pt x="1969" y="1492"/>
                      <a:pt x="1969" y="1492"/>
                    </a:cubicBezTo>
                    <a:cubicBezTo>
                      <a:pt x="1967" y="1494"/>
                      <a:pt x="1967" y="1497"/>
                      <a:pt x="1967" y="1500"/>
                    </a:cubicBezTo>
                    <a:cubicBezTo>
                      <a:pt x="1967" y="1505"/>
                      <a:pt x="1969" y="1509"/>
                      <a:pt x="1973" y="1512"/>
                    </a:cubicBezTo>
                    <a:cubicBezTo>
                      <a:pt x="1880" y="1744"/>
                      <a:pt x="1880" y="1744"/>
                      <a:pt x="1880" y="1744"/>
                    </a:cubicBezTo>
                    <a:cubicBezTo>
                      <a:pt x="1879" y="1744"/>
                      <a:pt x="1878" y="1744"/>
                      <a:pt x="1878" y="1744"/>
                    </a:cubicBezTo>
                    <a:cubicBezTo>
                      <a:pt x="1840" y="1553"/>
                      <a:pt x="1840" y="1553"/>
                      <a:pt x="1840" y="1553"/>
                    </a:cubicBezTo>
                    <a:cubicBezTo>
                      <a:pt x="1846" y="1551"/>
                      <a:pt x="1850" y="1546"/>
                      <a:pt x="1850" y="1539"/>
                    </a:cubicBezTo>
                    <a:cubicBezTo>
                      <a:pt x="1850" y="1531"/>
                      <a:pt x="1843" y="1524"/>
                      <a:pt x="1835" y="1524"/>
                    </a:cubicBezTo>
                    <a:cubicBezTo>
                      <a:pt x="1830" y="1524"/>
                      <a:pt x="1825" y="1527"/>
                      <a:pt x="1823" y="1531"/>
                    </a:cubicBezTo>
                    <a:cubicBezTo>
                      <a:pt x="1741" y="1493"/>
                      <a:pt x="1741" y="1493"/>
                      <a:pt x="1741" y="1493"/>
                    </a:cubicBezTo>
                    <a:cubicBezTo>
                      <a:pt x="1741" y="1493"/>
                      <a:pt x="1741" y="1492"/>
                      <a:pt x="1741" y="1492"/>
                    </a:cubicBezTo>
                    <a:cubicBezTo>
                      <a:pt x="1741" y="1484"/>
                      <a:pt x="1735" y="1477"/>
                      <a:pt x="1726" y="1477"/>
                    </a:cubicBezTo>
                    <a:cubicBezTo>
                      <a:pt x="1718" y="1477"/>
                      <a:pt x="1711" y="1484"/>
                      <a:pt x="1711" y="1492"/>
                    </a:cubicBezTo>
                    <a:cubicBezTo>
                      <a:pt x="1711" y="1501"/>
                      <a:pt x="1718" y="1507"/>
                      <a:pt x="1726" y="1507"/>
                    </a:cubicBezTo>
                    <a:cubicBezTo>
                      <a:pt x="1733" y="1507"/>
                      <a:pt x="1738" y="1503"/>
                      <a:pt x="1740" y="1498"/>
                    </a:cubicBezTo>
                    <a:cubicBezTo>
                      <a:pt x="1821" y="1535"/>
                      <a:pt x="1821" y="1535"/>
                      <a:pt x="1821" y="1535"/>
                    </a:cubicBezTo>
                    <a:cubicBezTo>
                      <a:pt x="1820" y="1536"/>
                      <a:pt x="1820" y="1538"/>
                      <a:pt x="1820" y="1539"/>
                    </a:cubicBezTo>
                    <a:cubicBezTo>
                      <a:pt x="1820" y="1548"/>
                      <a:pt x="1827" y="1554"/>
                      <a:pt x="1835" y="1554"/>
                    </a:cubicBezTo>
                    <a:cubicBezTo>
                      <a:pt x="1835" y="1554"/>
                      <a:pt x="1835" y="1554"/>
                      <a:pt x="1836" y="1554"/>
                    </a:cubicBezTo>
                    <a:cubicBezTo>
                      <a:pt x="1873" y="1745"/>
                      <a:pt x="1873" y="1745"/>
                      <a:pt x="1873" y="1745"/>
                    </a:cubicBezTo>
                    <a:cubicBezTo>
                      <a:pt x="1866" y="1746"/>
                      <a:pt x="1861" y="1752"/>
                      <a:pt x="1861" y="1759"/>
                    </a:cubicBezTo>
                    <a:cubicBezTo>
                      <a:pt x="1861" y="1759"/>
                      <a:pt x="1862" y="1760"/>
                      <a:pt x="1862" y="1760"/>
                    </a:cubicBezTo>
                    <a:cubicBezTo>
                      <a:pt x="1656" y="1808"/>
                      <a:pt x="1656" y="1808"/>
                      <a:pt x="1656" y="1808"/>
                    </a:cubicBezTo>
                    <a:cubicBezTo>
                      <a:pt x="1654" y="1805"/>
                      <a:pt x="1650" y="1803"/>
                      <a:pt x="1645" y="1803"/>
                    </a:cubicBezTo>
                    <a:cubicBezTo>
                      <a:pt x="1637" y="1803"/>
                      <a:pt x="1630" y="1810"/>
                      <a:pt x="1630" y="1818"/>
                    </a:cubicBezTo>
                    <a:cubicBezTo>
                      <a:pt x="1630" y="1826"/>
                      <a:pt x="1637" y="1833"/>
                      <a:pt x="1645" y="1833"/>
                    </a:cubicBezTo>
                    <a:cubicBezTo>
                      <a:pt x="1653" y="1833"/>
                      <a:pt x="1660" y="1826"/>
                      <a:pt x="1660" y="1818"/>
                    </a:cubicBezTo>
                    <a:cubicBezTo>
                      <a:pt x="1660" y="1816"/>
                      <a:pt x="1660" y="1814"/>
                      <a:pt x="1659" y="1813"/>
                    </a:cubicBezTo>
                    <a:cubicBezTo>
                      <a:pt x="1863" y="1765"/>
                      <a:pt x="1863" y="1765"/>
                      <a:pt x="1863" y="1765"/>
                    </a:cubicBezTo>
                    <a:cubicBezTo>
                      <a:pt x="1865" y="1770"/>
                      <a:pt x="1870" y="1774"/>
                      <a:pt x="1877" y="1774"/>
                    </a:cubicBezTo>
                    <a:cubicBezTo>
                      <a:pt x="1879" y="1774"/>
                      <a:pt x="1882" y="1774"/>
                      <a:pt x="1884" y="1772"/>
                    </a:cubicBezTo>
                    <a:cubicBezTo>
                      <a:pt x="1957" y="1866"/>
                      <a:pt x="1957" y="1866"/>
                      <a:pt x="1957" y="1866"/>
                    </a:cubicBezTo>
                    <a:cubicBezTo>
                      <a:pt x="1954" y="1869"/>
                      <a:pt x="1951" y="1873"/>
                      <a:pt x="1951" y="1878"/>
                    </a:cubicBezTo>
                    <a:cubicBezTo>
                      <a:pt x="1951" y="1883"/>
                      <a:pt x="1954" y="1888"/>
                      <a:pt x="1958" y="1890"/>
                    </a:cubicBezTo>
                    <a:cubicBezTo>
                      <a:pt x="1893" y="2025"/>
                      <a:pt x="1893" y="2025"/>
                      <a:pt x="1893" y="2025"/>
                    </a:cubicBezTo>
                    <a:cubicBezTo>
                      <a:pt x="1897" y="2027"/>
                      <a:pt x="1897" y="2027"/>
                      <a:pt x="1897" y="2027"/>
                    </a:cubicBezTo>
                    <a:cubicBezTo>
                      <a:pt x="1963" y="1892"/>
                      <a:pt x="1963" y="1892"/>
                      <a:pt x="1963" y="1892"/>
                    </a:cubicBezTo>
                    <a:cubicBezTo>
                      <a:pt x="1964" y="1893"/>
                      <a:pt x="1965" y="1893"/>
                      <a:pt x="1967" y="1893"/>
                    </a:cubicBezTo>
                    <a:cubicBezTo>
                      <a:pt x="1970" y="1893"/>
                      <a:pt x="1973" y="1892"/>
                      <a:pt x="1976" y="1890"/>
                    </a:cubicBezTo>
                    <a:cubicBezTo>
                      <a:pt x="2062" y="1999"/>
                      <a:pt x="2062" y="1999"/>
                      <a:pt x="2062" y="1999"/>
                    </a:cubicBezTo>
                    <a:cubicBezTo>
                      <a:pt x="2059" y="2002"/>
                      <a:pt x="2057" y="2005"/>
                      <a:pt x="2057" y="2009"/>
                    </a:cubicBezTo>
                    <a:cubicBezTo>
                      <a:pt x="2057" y="2018"/>
                      <a:pt x="2064" y="2024"/>
                      <a:pt x="2073" y="2024"/>
                    </a:cubicBezTo>
                    <a:cubicBezTo>
                      <a:pt x="2081" y="2024"/>
                      <a:pt x="2088" y="2018"/>
                      <a:pt x="2088" y="2009"/>
                    </a:cubicBezTo>
                    <a:cubicBezTo>
                      <a:pt x="2088" y="2001"/>
                      <a:pt x="2081" y="1994"/>
                      <a:pt x="2073" y="1994"/>
                    </a:cubicBezTo>
                    <a:cubicBezTo>
                      <a:pt x="2070" y="1994"/>
                      <a:pt x="2068" y="1995"/>
                      <a:pt x="2065" y="1996"/>
                    </a:cubicBezTo>
                    <a:cubicBezTo>
                      <a:pt x="1979" y="1886"/>
                      <a:pt x="1979" y="1886"/>
                      <a:pt x="1979" y="1886"/>
                    </a:cubicBezTo>
                    <a:cubicBezTo>
                      <a:pt x="1981" y="1884"/>
                      <a:pt x="1982" y="1881"/>
                      <a:pt x="1982" y="1878"/>
                    </a:cubicBezTo>
                    <a:cubicBezTo>
                      <a:pt x="1982" y="1873"/>
                      <a:pt x="1979" y="1868"/>
                      <a:pt x="1975" y="1866"/>
                    </a:cubicBezTo>
                    <a:cubicBezTo>
                      <a:pt x="2084" y="1642"/>
                      <a:pt x="2084" y="1642"/>
                      <a:pt x="2084" y="1642"/>
                    </a:cubicBezTo>
                    <a:cubicBezTo>
                      <a:pt x="2080" y="1640"/>
                      <a:pt x="2080" y="1640"/>
                      <a:pt x="2080" y="1640"/>
                    </a:cubicBezTo>
                    <a:cubicBezTo>
                      <a:pt x="1971" y="1863"/>
                      <a:pt x="1971" y="1863"/>
                      <a:pt x="1971" y="1863"/>
                    </a:cubicBezTo>
                    <a:cubicBezTo>
                      <a:pt x="1970" y="1863"/>
                      <a:pt x="1968" y="1863"/>
                      <a:pt x="1967" y="1863"/>
                    </a:cubicBezTo>
                    <a:cubicBezTo>
                      <a:pt x="1965" y="1863"/>
                      <a:pt x="1963" y="1863"/>
                      <a:pt x="1962" y="1863"/>
                    </a:cubicBezTo>
                    <a:cubicBezTo>
                      <a:pt x="1888" y="1769"/>
                      <a:pt x="1888" y="1769"/>
                      <a:pt x="1888" y="1769"/>
                    </a:cubicBezTo>
                    <a:cubicBezTo>
                      <a:pt x="1890" y="1767"/>
                      <a:pt x="1892" y="1763"/>
                      <a:pt x="1892" y="1759"/>
                    </a:cubicBezTo>
                    <a:cubicBezTo>
                      <a:pt x="1892" y="1757"/>
                      <a:pt x="1891" y="1755"/>
                      <a:pt x="1891" y="1753"/>
                    </a:cubicBezTo>
                    <a:cubicBezTo>
                      <a:pt x="2193" y="1566"/>
                      <a:pt x="2193" y="1566"/>
                      <a:pt x="2193" y="1566"/>
                    </a:cubicBezTo>
                    <a:cubicBezTo>
                      <a:pt x="2195" y="1569"/>
                      <a:pt x="2200" y="1572"/>
                      <a:pt x="2205" y="1572"/>
                    </a:cubicBezTo>
                    <a:cubicBezTo>
                      <a:pt x="2213" y="1572"/>
                      <a:pt x="2220" y="1565"/>
                      <a:pt x="2220" y="1557"/>
                    </a:cubicBezTo>
                    <a:cubicBezTo>
                      <a:pt x="2220" y="1548"/>
                      <a:pt x="2213" y="1542"/>
                      <a:pt x="2205" y="1542"/>
                    </a:cubicBezTo>
                    <a:close/>
                    <a:moveTo>
                      <a:pt x="1831" y="1362"/>
                    </a:moveTo>
                    <a:cubicBezTo>
                      <a:pt x="1898" y="1334"/>
                      <a:pt x="1898" y="1334"/>
                      <a:pt x="1898" y="1334"/>
                    </a:cubicBezTo>
                    <a:cubicBezTo>
                      <a:pt x="1899" y="1340"/>
                      <a:pt x="1905" y="1345"/>
                      <a:pt x="1912" y="1345"/>
                    </a:cubicBezTo>
                    <a:cubicBezTo>
                      <a:pt x="1913" y="1345"/>
                      <a:pt x="1914" y="1345"/>
                      <a:pt x="1915" y="1345"/>
                    </a:cubicBezTo>
                    <a:cubicBezTo>
                      <a:pt x="1974" y="1487"/>
                      <a:pt x="1974" y="1487"/>
                      <a:pt x="1974" y="1487"/>
                    </a:cubicBezTo>
                    <a:cubicBezTo>
                      <a:pt x="1973" y="1487"/>
                      <a:pt x="1972" y="1488"/>
                      <a:pt x="1972" y="1488"/>
                    </a:cubicBezTo>
                    <a:cubicBezTo>
                      <a:pt x="1830" y="1373"/>
                      <a:pt x="1830" y="1373"/>
                      <a:pt x="1830" y="1373"/>
                    </a:cubicBezTo>
                    <a:cubicBezTo>
                      <a:pt x="1831" y="1370"/>
                      <a:pt x="1832" y="1368"/>
                      <a:pt x="1832" y="1365"/>
                    </a:cubicBezTo>
                    <a:cubicBezTo>
                      <a:pt x="1832" y="1364"/>
                      <a:pt x="1832" y="1363"/>
                      <a:pt x="1831" y="1362"/>
                    </a:cubicBezTo>
                    <a:close/>
                    <a:moveTo>
                      <a:pt x="1984" y="1485"/>
                    </a:moveTo>
                    <a:cubicBezTo>
                      <a:pt x="1983" y="1485"/>
                      <a:pt x="1983" y="1485"/>
                      <a:pt x="1982" y="1485"/>
                    </a:cubicBezTo>
                    <a:cubicBezTo>
                      <a:pt x="1981" y="1485"/>
                      <a:pt x="1980" y="1485"/>
                      <a:pt x="1978" y="1485"/>
                    </a:cubicBezTo>
                    <a:cubicBezTo>
                      <a:pt x="1920" y="1343"/>
                      <a:pt x="1920" y="1343"/>
                      <a:pt x="1920" y="1343"/>
                    </a:cubicBezTo>
                    <a:cubicBezTo>
                      <a:pt x="1924" y="1341"/>
                      <a:pt x="1927" y="1336"/>
                      <a:pt x="1927" y="1330"/>
                    </a:cubicBezTo>
                    <a:cubicBezTo>
                      <a:pt x="1927" y="1327"/>
                      <a:pt x="1926" y="1325"/>
                      <a:pt x="1925" y="1322"/>
                    </a:cubicBezTo>
                    <a:cubicBezTo>
                      <a:pt x="2061" y="1265"/>
                      <a:pt x="2061" y="1265"/>
                      <a:pt x="2061" y="1265"/>
                    </a:cubicBezTo>
                    <a:cubicBezTo>
                      <a:pt x="2062" y="1269"/>
                      <a:pt x="2065" y="1273"/>
                      <a:pt x="2068" y="1275"/>
                    </a:cubicBezTo>
                    <a:lnTo>
                      <a:pt x="1984" y="1485"/>
                    </a:lnTo>
                    <a:close/>
                    <a:moveTo>
                      <a:pt x="2061" y="1262"/>
                    </a:moveTo>
                    <a:cubicBezTo>
                      <a:pt x="2061" y="1262"/>
                      <a:pt x="2061" y="1262"/>
                      <a:pt x="2061" y="1262"/>
                    </a:cubicBezTo>
                    <a:cubicBezTo>
                      <a:pt x="2060" y="1260"/>
                      <a:pt x="2060" y="1260"/>
                      <a:pt x="2060" y="1260"/>
                    </a:cubicBezTo>
                    <a:cubicBezTo>
                      <a:pt x="1922" y="1318"/>
                      <a:pt x="1922" y="1318"/>
                      <a:pt x="1922" y="1318"/>
                    </a:cubicBezTo>
                    <a:cubicBezTo>
                      <a:pt x="1919" y="1316"/>
                      <a:pt x="1916" y="1315"/>
                      <a:pt x="1912" y="1315"/>
                    </a:cubicBezTo>
                    <a:cubicBezTo>
                      <a:pt x="1911" y="1315"/>
                      <a:pt x="1909" y="1315"/>
                      <a:pt x="1908" y="1316"/>
                    </a:cubicBezTo>
                    <a:cubicBezTo>
                      <a:pt x="1828" y="1122"/>
                      <a:pt x="1828" y="1122"/>
                      <a:pt x="1828" y="1122"/>
                    </a:cubicBezTo>
                    <a:cubicBezTo>
                      <a:pt x="1823" y="1124"/>
                      <a:pt x="1823" y="1124"/>
                      <a:pt x="1823" y="1124"/>
                    </a:cubicBezTo>
                    <a:cubicBezTo>
                      <a:pt x="1904" y="1318"/>
                      <a:pt x="1904" y="1318"/>
                      <a:pt x="1904" y="1318"/>
                    </a:cubicBezTo>
                    <a:cubicBezTo>
                      <a:pt x="1900" y="1320"/>
                      <a:pt x="1898" y="1324"/>
                      <a:pt x="1897" y="1329"/>
                    </a:cubicBezTo>
                    <a:cubicBezTo>
                      <a:pt x="1829" y="1357"/>
                      <a:pt x="1829" y="1357"/>
                      <a:pt x="1829" y="1357"/>
                    </a:cubicBezTo>
                    <a:cubicBezTo>
                      <a:pt x="1827" y="1354"/>
                      <a:pt x="1824" y="1351"/>
                      <a:pt x="1819" y="1350"/>
                    </a:cubicBezTo>
                    <a:cubicBezTo>
                      <a:pt x="1822" y="1122"/>
                      <a:pt x="1822" y="1122"/>
                      <a:pt x="1822" y="1122"/>
                    </a:cubicBezTo>
                    <a:cubicBezTo>
                      <a:pt x="1826" y="1122"/>
                      <a:pt x="1829" y="1120"/>
                      <a:pt x="1831" y="1118"/>
                    </a:cubicBezTo>
                    <a:cubicBezTo>
                      <a:pt x="1942" y="1184"/>
                      <a:pt x="1942" y="1184"/>
                      <a:pt x="1942" y="1184"/>
                    </a:cubicBezTo>
                    <a:cubicBezTo>
                      <a:pt x="1941" y="1185"/>
                      <a:pt x="1941" y="1185"/>
                      <a:pt x="1941" y="1186"/>
                    </a:cubicBezTo>
                    <a:cubicBezTo>
                      <a:pt x="1941" y="1194"/>
                      <a:pt x="1948" y="1201"/>
                      <a:pt x="1956" y="1201"/>
                    </a:cubicBezTo>
                    <a:cubicBezTo>
                      <a:pt x="1960" y="1201"/>
                      <a:pt x="1963" y="1200"/>
                      <a:pt x="1965" y="1198"/>
                    </a:cubicBezTo>
                    <a:cubicBezTo>
                      <a:pt x="2062" y="1257"/>
                      <a:pt x="2062" y="1257"/>
                      <a:pt x="2062" y="1257"/>
                    </a:cubicBezTo>
                    <a:cubicBezTo>
                      <a:pt x="2061" y="1259"/>
                      <a:pt x="2061" y="1260"/>
                      <a:pt x="2061" y="1262"/>
                    </a:cubicBezTo>
                    <a:close/>
                    <a:moveTo>
                      <a:pt x="1259" y="410"/>
                    </a:moveTo>
                    <a:cubicBezTo>
                      <a:pt x="1008" y="453"/>
                      <a:pt x="1008" y="453"/>
                      <a:pt x="1008" y="453"/>
                    </a:cubicBezTo>
                    <a:cubicBezTo>
                      <a:pt x="1007" y="450"/>
                      <a:pt x="1004" y="447"/>
                      <a:pt x="1001" y="445"/>
                    </a:cubicBezTo>
                    <a:cubicBezTo>
                      <a:pt x="1014" y="269"/>
                      <a:pt x="1014" y="269"/>
                      <a:pt x="1014" y="269"/>
                    </a:cubicBezTo>
                    <a:cubicBezTo>
                      <a:pt x="1015" y="269"/>
                      <a:pt x="1015" y="269"/>
                      <a:pt x="1016" y="269"/>
                    </a:cubicBezTo>
                    <a:cubicBezTo>
                      <a:pt x="1020" y="269"/>
                      <a:pt x="1024" y="267"/>
                      <a:pt x="1026" y="265"/>
                    </a:cubicBezTo>
                    <a:cubicBezTo>
                      <a:pt x="1260" y="405"/>
                      <a:pt x="1260" y="405"/>
                      <a:pt x="1260" y="405"/>
                    </a:cubicBezTo>
                    <a:cubicBezTo>
                      <a:pt x="1260" y="407"/>
                      <a:pt x="1259" y="408"/>
                      <a:pt x="1259" y="410"/>
                    </a:cubicBezTo>
                    <a:cubicBezTo>
                      <a:pt x="1259" y="410"/>
                      <a:pt x="1259" y="410"/>
                      <a:pt x="1259" y="410"/>
                    </a:cubicBezTo>
                    <a:close/>
                    <a:moveTo>
                      <a:pt x="306" y="403"/>
                    </a:moveTo>
                    <a:cubicBezTo>
                      <a:pt x="305" y="399"/>
                      <a:pt x="304" y="396"/>
                      <a:pt x="301" y="394"/>
                    </a:cubicBezTo>
                    <a:cubicBezTo>
                      <a:pt x="515" y="234"/>
                      <a:pt x="515" y="234"/>
                      <a:pt x="515" y="234"/>
                    </a:cubicBezTo>
                    <a:cubicBezTo>
                      <a:pt x="518" y="237"/>
                      <a:pt x="521" y="238"/>
                      <a:pt x="525" y="238"/>
                    </a:cubicBezTo>
                    <a:cubicBezTo>
                      <a:pt x="529" y="238"/>
                      <a:pt x="533" y="236"/>
                      <a:pt x="535" y="233"/>
                    </a:cubicBezTo>
                    <a:cubicBezTo>
                      <a:pt x="588" y="276"/>
                      <a:pt x="588" y="276"/>
                      <a:pt x="588" y="276"/>
                    </a:cubicBezTo>
                    <a:cubicBezTo>
                      <a:pt x="587" y="278"/>
                      <a:pt x="587" y="280"/>
                      <a:pt x="587" y="282"/>
                    </a:cubicBezTo>
                    <a:cubicBezTo>
                      <a:pt x="587" y="290"/>
                      <a:pt x="594" y="297"/>
                      <a:pt x="602" y="297"/>
                    </a:cubicBezTo>
                    <a:cubicBezTo>
                      <a:pt x="606" y="297"/>
                      <a:pt x="609" y="296"/>
                      <a:pt x="611" y="294"/>
                    </a:cubicBezTo>
                    <a:cubicBezTo>
                      <a:pt x="759" y="411"/>
                      <a:pt x="759" y="411"/>
                      <a:pt x="759" y="411"/>
                    </a:cubicBezTo>
                    <a:cubicBezTo>
                      <a:pt x="758" y="413"/>
                      <a:pt x="758" y="414"/>
                      <a:pt x="757" y="416"/>
                    </a:cubicBezTo>
                    <a:lnTo>
                      <a:pt x="306" y="403"/>
                    </a:lnTo>
                    <a:close/>
                    <a:moveTo>
                      <a:pt x="238" y="253"/>
                    </a:moveTo>
                    <a:cubicBezTo>
                      <a:pt x="510" y="227"/>
                      <a:pt x="510" y="227"/>
                      <a:pt x="510" y="227"/>
                    </a:cubicBezTo>
                    <a:cubicBezTo>
                      <a:pt x="510" y="228"/>
                      <a:pt x="511" y="229"/>
                      <a:pt x="512" y="231"/>
                    </a:cubicBezTo>
                    <a:cubicBezTo>
                      <a:pt x="297" y="391"/>
                      <a:pt x="297" y="391"/>
                      <a:pt x="297" y="391"/>
                    </a:cubicBezTo>
                    <a:cubicBezTo>
                      <a:pt x="295" y="390"/>
                      <a:pt x="293" y="390"/>
                      <a:pt x="291" y="390"/>
                    </a:cubicBezTo>
                    <a:cubicBezTo>
                      <a:pt x="289" y="390"/>
                      <a:pt x="287" y="390"/>
                      <a:pt x="285" y="391"/>
                    </a:cubicBezTo>
                    <a:cubicBezTo>
                      <a:pt x="225" y="267"/>
                      <a:pt x="225" y="267"/>
                      <a:pt x="225" y="267"/>
                    </a:cubicBezTo>
                    <a:cubicBezTo>
                      <a:pt x="232" y="265"/>
                      <a:pt x="237" y="260"/>
                      <a:pt x="238" y="253"/>
                    </a:cubicBezTo>
                    <a:close/>
                    <a:moveTo>
                      <a:pt x="328" y="56"/>
                    </a:moveTo>
                    <a:cubicBezTo>
                      <a:pt x="621" y="94"/>
                      <a:pt x="621" y="94"/>
                      <a:pt x="621" y="94"/>
                    </a:cubicBezTo>
                    <a:cubicBezTo>
                      <a:pt x="621" y="97"/>
                      <a:pt x="621" y="100"/>
                      <a:pt x="623" y="102"/>
                    </a:cubicBezTo>
                    <a:cubicBezTo>
                      <a:pt x="534" y="211"/>
                      <a:pt x="534" y="211"/>
                      <a:pt x="534" y="211"/>
                    </a:cubicBezTo>
                    <a:cubicBezTo>
                      <a:pt x="531" y="209"/>
                      <a:pt x="528" y="208"/>
                      <a:pt x="525" y="208"/>
                    </a:cubicBezTo>
                    <a:cubicBezTo>
                      <a:pt x="521" y="208"/>
                      <a:pt x="518" y="209"/>
                      <a:pt x="515" y="211"/>
                    </a:cubicBezTo>
                    <a:cubicBezTo>
                      <a:pt x="326" y="61"/>
                      <a:pt x="326" y="61"/>
                      <a:pt x="326" y="61"/>
                    </a:cubicBezTo>
                    <a:cubicBezTo>
                      <a:pt x="327" y="59"/>
                      <a:pt x="328" y="58"/>
                      <a:pt x="328" y="56"/>
                    </a:cubicBezTo>
                    <a:close/>
                    <a:moveTo>
                      <a:pt x="1204" y="168"/>
                    </a:moveTo>
                    <a:cubicBezTo>
                      <a:pt x="1210" y="168"/>
                      <a:pt x="1215" y="164"/>
                      <a:pt x="1218" y="159"/>
                    </a:cubicBezTo>
                    <a:cubicBezTo>
                      <a:pt x="1468" y="223"/>
                      <a:pt x="1468" y="223"/>
                      <a:pt x="1468" y="223"/>
                    </a:cubicBezTo>
                    <a:cubicBezTo>
                      <a:pt x="1030" y="250"/>
                      <a:pt x="1030" y="250"/>
                      <a:pt x="1030" y="250"/>
                    </a:cubicBezTo>
                    <a:cubicBezTo>
                      <a:pt x="1030" y="250"/>
                      <a:pt x="1030" y="249"/>
                      <a:pt x="1030" y="249"/>
                    </a:cubicBezTo>
                    <a:cubicBezTo>
                      <a:pt x="1190" y="159"/>
                      <a:pt x="1190" y="159"/>
                      <a:pt x="1190" y="159"/>
                    </a:cubicBezTo>
                    <a:cubicBezTo>
                      <a:pt x="1192" y="164"/>
                      <a:pt x="1198" y="168"/>
                      <a:pt x="1204" y="168"/>
                    </a:cubicBezTo>
                    <a:close/>
                    <a:moveTo>
                      <a:pt x="1659" y="56"/>
                    </a:moveTo>
                    <a:cubicBezTo>
                      <a:pt x="1664" y="311"/>
                      <a:pt x="1664" y="311"/>
                      <a:pt x="1664" y="311"/>
                    </a:cubicBezTo>
                    <a:cubicBezTo>
                      <a:pt x="1660" y="312"/>
                      <a:pt x="1657" y="314"/>
                      <a:pt x="1655" y="317"/>
                    </a:cubicBezTo>
                    <a:cubicBezTo>
                      <a:pt x="1498" y="229"/>
                      <a:pt x="1498" y="229"/>
                      <a:pt x="1498" y="229"/>
                    </a:cubicBezTo>
                    <a:cubicBezTo>
                      <a:pt x="1499" y="228"/>
                      <a:pt x="1499" y="226"/>
                      <a:pt x="1499" y="224"/>
                    </a:cubicBezTo>
                    <a:cubicBezTo>
                      <a:pt x="1499" y="221"/>
                      <a:pt x="1498" y="218"/>
                      <a:pt x="1496" y="215"/>
                    </a:cubicBezTo>
                    <a:cubicBezTo>
                      <a:pt x="1652" y="53"/>
                      <a:pt x="1652" y="53"/>
                      <a:pt x="1652" y="53"/>
                    </a:cubicBezTo>
                    <a:cubicBezTo>
                      <a:pt x="1654" y="55"/>
                      <a:pt x="1657" y="56"/>
                      <a:pt x="1659" y="56"/>
                    </a:cubicBezTo>
                    <a:close/>
                    <a:moveTo>
                      <a:pt x="1851" y="203"/>
                    </a:moveTo>
                    <a:cubicBezTo>
                      <a:pt x="1852" y="208"/>
                      <a:pt x="1856" y="211"/>
                      <a:pt x="1860" y="213"/>
                    </a:cubicBezTo>
                    <a:cubicBezTo>
                      <a:pt x="1857" y="435"/>
                      <a:pt x="1857" y="435"/>
                      <a:pt x="1857" y="435"/>
                    </a:cubicBezTo>
                    <a:cubicBezTo>
                      <a:pt x="1856" y="436"/>
                      <a:pt x="1854" y="437"/>
                      <a:pt x="1853" y="438"/>
                    </a:cubicBezTo>
                    <a:cubicBezTo>
                      <a:pt x="1680" y="332"/>
                      <a:pt x="1680" y="332"/>
                      <a:pt x="1680" y="332"/>
                    </a:cubicBezTo>
                    <a:cubicBezTo>
                      <a:pt x="1681" y="330"/>
                      <a:pt x="1682" y="328"/>
                      <a:pt x="1682" y="326"/>
                    </a:cubicBezTo>
                    <a:cubicBezTo>
                      <a:pt x="1682" y="324"/>
                      <a:pt x="1681" y="322"/>
                      <a:pt x="1680" y="320"/>
                    </a:cubicBezTo>
                    <a:lnTo>
                      <a:pt x="1851" y="203"/>
                    </a:lnTo>
                    <a:close/>
                    <a:moveTo>
                      <a:pt x="1835" y="1108"/>
                    </a:moveTo>
                    <a:cubicBezTo>
                      <a:pt x="1835" y="1108"/>
                      <a:pt x="1835" y="1107"/>
                      <a:pt x="1835" y="1107"/>
                    </a:cubicBezTo>
                    <a:cubicBezTo>
                      <a:pt x="1835" y="1104"/>
                      <a:pt x="1834" y="1101"/>
                      <a:pt x="1833" y="1099"/>
                    </a:cubicBezTo>
                    <a:cubicBezTo>
                      <a:pt x="1973" y="899"/>
                      <a:pt x="1973" y="899"/>
                      <a:pt x="1973" y="899"/>
                    </a:cubicBezTo>
                    <a:cubicBezTo>
                      <a:pt x="1975" y="900"/>
                      <a:pt x="1977" y="900"/>
                      <a:pt x="1978" y="900"/>
                    </a:cubicBezTo>
                    <a:cubicBezTo>
                      <a:pt x="1979" y="900"/>
                      <a:pt x="1980" y="900"/>
                      <a:pt x="1981" y="900"/>
                    </a:cubicBezTo>
                    <a:cubicBezTo>
                      <a:pt x="2027" y="1065"/>
                      <a:pt x="2027" y="1065"/>
                      <a:pt x="2027" y="1065"/>
                    </a:cubicBezTo>
                    <a:cubicBezTo>
                      <a:pt x="2021" y="1067"/>
                      <a:pt x="2018" y="1072"/>
                      <a:pt x="2018" y="1078"/>
                    </a:cubicBezTo>
                    <a:lnTo>
                      <a:pt x="1835" y="1108"/>
                    </a:lnTo>
                    <a:close/>
                    <a:moveTo>
                      <a:pt x="1777" y="736"/>
                    </a:moveTo>
                    <a:cubicBezTo>
                      <a:pt x="1907" y="661"/>
                      <a:pt x="1907" y="661"/>
                      <a:pt x="1907" y="661"/>
                    </a:cubicBezTo>
                    <a:cubicBezTo>
                      <a:pt x="1909" y="664"/>
                      <a:pt x="1913" y="666"/>
                      <a:pt x="1916" y="666"/>
                    </a:cubicBezTo>
                    <a:cubicBezTo>
                      <a:pt x="1973" y="871"/>
                      <a:pt x="1973" y="871"/>
                      <a:pt x="1973" y="871"/>
                    </a:cubicBezTo>
                    <a:cubicBezTo>
                      <a:pt x="1970" y="872"/>
                      <a:pt x="1968" y="873"/>
                      <a:pt x="1967" y="875"/>
                    </a:cubicBezTo>
                    <a:cubicBezTo>
                      <a:pt x="1780" y="750"/>
                      <a:pt x="1780" y="750"/>
                      <a:pt x="1780" y="750"/>
                    </a:cubicBezTo>
                    <a:cubicBezTo>
                      <a:pt x="1780" y="749"/>
                      <a:pt x="1781" y="747"/>
                      <a:pt x="1781" y="745"/>
                    </a:cubicBezTo>
                    <a:cubicBezTo>
                      <a:pt x="1781" y="741"/>
                      <a:pt x="1779" y="738"/>
                      <a:pt x="1777" y="736"/>
                    </a:cubicBezTo>
                    <a:close/>
                    <a:moveTo>
                      <a:pt x="1449" y="468"/>
                    </a:moveTo>
                    <a:cubicBezTo>
                      <a:pt x="1655" y="336"/>
                      <a:pt x="1655" y="336"/>
                      <a:pt x="1655" y="336"/>
                    </a:cubicBezTo>
                    <a:cubicBezTo>
                      <a:pt x="1658" y="340"/>
                      <a:pt x="1662" y="342"/>
                      <a:pt x="1666" y="342"/>
                    </a:cubicBezTo>
                    <a:cubicBezTo>
                      <a:pt x="1669" y="342"/>
                      <a:pt x="1671" y="341"/>
                      <a:pt x="1674" y="340"/>
                    </a:cubicBezTo>
                    <a:cubicBezTo>
                      <a:pt x="1780" y="476"/>
                      <a:pt x="1780" y="476"/>
                      <a:pt x="1780" y="476"/>
                    </a:cubicBezTo>
                    <a:cubicBezTo>
                      <a:pt x="1776" y="479"/>
                      <a:pt x="1774" y="483"/>
                      <a:pt x="1774" y="488"/>
                    </a:cubicBezTo>
                    <a:cubicBezTo>
                      <a:pt x="1774" y="490"/>
                      <a:pt x="1774" y="491"/>
                      <a:pt x="1775" y="493"/>
                    </a:cubicBezTo>
                    <a:cubicBezTo>
                      <a:pt x="1713" y="526"/>
                      <a:pt x="1713" y="526"/>
                      <a:pt x="1713" y="526"/>
                    </a:cubicBezTo>
                    <a:cubicBezTo>
                      <a:pt x="1710" y="523"/>
                      <a:pt x="1706" y="520"/>
                      <a:pt x="1701" y="520"/>
                    </a:cubicBezTo>
                    <a:cubicBezTo>
                      <a:pt x="1695" y="520"/>
                      <a:pt x="1690" y="524"/>
                      <a:pt x="1687" y="530"/>
                    </a:cubicBezTo>
                    <a:cubicBezTo>
                      <a:pt x="1451" y="475"/>
                      <a:pt x="1451" y="475"/>
                      <a:pt x="1451" y="475"/>
                    </a:cubicBezTo>
                    <a:cubicBezTo>
                      <a:pt x="1451" y="475"/>
                      <a:pt x="1451" y="474"/>
                      <a:pt x="1451" y="474"/>
                    </a:cubicBezTo>
                    <a:cubicBezTo>
                      <a:pt x="1451" y="472"/>
                      <a:pt x="1450" y="470"/>
                      <a:pt x="1449" y="468"/>
                    </a:cubicBezTo>
                    <a:close/>
                    <a:moveTo>
                      <a:pt x="1289" y="406"/>
                    </a:moveTo>
                    <a:cubicBezTo>
                      <a:pt x="1289" y="405"/>
                      <a:pt x="1289" y="404"/>
                      <a:pt x="1288" y="404"/>
                    </a:cubicBezTo>
                    <a:cubicBezTo>
                      <a:pt x="1475" y="236"/>
                      <a:pt x="1475" y="236"/>
                      <a:pt x="1475" y="236"/>
                    </a:cubicBezTo>
                    <a:cubicBezTo>
                      <a:pt x="1477" y="238"/>
                      <a:pt x="1481" y="239"/>
                      <a:pt x="1484" y="239"/>
                    </a:cubicBezTo>
                    <a:cubicBezTo>
                      <a:pt x="1489" y="239"/>
                      <a:pt x="1493" y="237"/>
                      <a:pt x="1496" y="233"/>
                    </a:cubicBezTo>
                    <a:cubicBezTo>
                      <a:pt x="1652" y="321"/>
                      <a:pt x="1652" y="321"/>
                      <a:pt x="1652" y="321"/>
                    </a:cubicBezTo>
                    <a:cubicBezTo>
                      <a:pt x="1652" y="323"/>
                      <a:pt x="1651" y="325"/>
                      <a:pt x="1651" y="326"/>
                    </a:cubicBezTo>
                    <a:cubicBezTo>
                      <a:pt x="1651" y="327"/>
                      <a:pt x="1651" y="327"/>
                      <a:pt x="1651" y="327"/>
                    </a:cubicBezTo>
                    <a:lnTo>
                      <a:pt x="1289" y="406"/>
                    </a:lnTo>
                    <a:close/>
                    <a:moveTo>
                      <a:pt x="615" y="290"/>
                    </a:moveTo>
                    <a:cubicBezTo>
                      <a:pt x="616" y="288"/>
                      <a:pt x="617" y="285"/>
                      <a:pt x="617" y="282"/>
                    </a:cubicBezTo>
                    <a:cubicBezTo>
                      <a:pt x="617" y="282"/>
                      <a:pt x="617" y="281"/>
                      <a:pt x="617" y="281"/>
                    </a:cubicBezTo>
                    <a:cubicBezTo>
                      <a:pt x="784" y="270"/>
                      <a:pt x="784" y="270"/>
                      <a:pt x="784" y="270"/>
                    </a:cubicBezTo>
                    <a:cubicBezTo>
                      <a:pt x="784" y="271"/>
                      <a:pt x="784" y="272"/>
                      <a:pt x="784" y="272"/>
                    </a:cubicBezTo>
                    <a:cubicBezTo>
                      <a:pt x="784" y="279"/>
                      <a:pt x="788" y="284"/>
                      <a:pt x="793" y="287"/>
                    </a:cubicBezTo>
                    <a:cubicBezTo>
                      <a:pt x="772" y="403"/>
                      <a:pt x="772" y="403"/>
                      <a:pt x="772" y="403"/>
                    </a:cubicBezTo>
                    <a:cubicBezTo>
                      <a:pt x="772" y="403"/>
                      <a:pt x="772" y="403"/>
                      <a:pt x="772" y="403"/>
                    </a:cubicBezTo>
                    <a:cubicBezTo>
                      <a:pt x="768" y="403"/>
                      <a:pt x="765" y="405"/>
                      <a:pt x="762" y="407"/>
                    </a:cubicBezTo>
                    <a:lnTo>
                      <a:pt x="615" y="290"/>
                    </a:lnTo>
                    <a:close/>
                    <a:moveTo>
                      <a:pt x="539" y="227"/>
                    </a:moveTo>
                    <a:cubicBezTo>
                      <a:pt x="1020" y="151"/>
                      <a:pt x="1020" y="151"/>
                      <a:pt x="1020" y="151"/>
                    </a:cubicBezTo>
                    <a:cubicBezTo>
                      <a:pt x="808" y="260"/>
                      <a:pt x="808" y="260"/>
                      <a:pt x="808" y="260"/>
                    </a:cubicBezTo>
                    <a:cubicBezTo>
                      <a:pt x="805" y="258"/>
                      <a:pt x="802" y="257"/>
                      <a:pt x="799" y="257"/>
                    </a:cubicBezTo>
                    <a:cubicBezTo>
                      <a:pt x="793" y="257"/>
                      <a:pt x="788" y="261"/>
                      <a:pt x="786" y="265"/>
                    </a:cubicBezTo>
                    <a:cubicBezTo>
                      <a:pt x="616" y="276"/>
                      <a:pt x="616" y="276"/>
                      <a:pt x="616" y="276"/>
                    </a:cubicBezTo>
                    <a:cubicBezTo>
                      <a:pt x="614" y="271"/>
                      <a:pt x="608" y="267"/>
                      <a:pt x="602" y="267"/>
                    </a:cubicBezTo>
                    <a:cubicBezTo>
                      <a:pt x="598" y="267"/>
                      <a:pt x="594" y="269"/>
                      <a:pt x="591" y="271"/>
                    </a:cubicBezTo>
                    <a:cubicBezTo>
                      <a:pt x="538" y="229"/>
                      <a:pt x="538" y="229"/>
                      <a:pt x="538" y="229"/>
                    </a:cubicBezTo>
                    <a:cubicBezTo>
                      <a:pt x="539" y="228"/>
                      <a:pt x="539" y="228"/>
                      <a:pt x="539" y="227"/>
                    </a:cubicBezTo>
                    <a:close/>
                    <a:moveTo>
                      <a:pt x="777" y="404"/>
                    </a:moveTo>
                    <a:cubicBezTo>
                      <a:pt x="798" y="288"/>
                      <a:pt x="798" y="288"/>
                      <a:pt x="798" y="288"/>
                    </a:cubicBezTo>
                    <a:cubicBezTo>
                      <a:pt x="798" y="288"/>
                      <a:pt x="799" y="288"/>
                      <a:pt x="799" y="288"/>
                    </a:cubicBezTo>
                    <a:cubicBezTo>
                      <a:pt x="807" y="288"/>
                      <a:pt x="814" y="281"/>
                      <a:pt x="814" y="272"/>
                    </a:cubicBezTo>
                    <a:cubicBezTo>
                      <a:pt x="814" y="271"/>
                      <a:pt x="814" y="270"/>
                      <a:pt x="814" y="269"/>
                    </a:cubicBezTo>
                    <a:cubicBezTo>
                      <a:pt x="1001" y="257"/>
                      <a:pt x="1001" y="257"/>
                      <a:pt x="1001" y="257"/>
                    </a:cubicBezTo>
                    <a:cubicBezTo>
                      <a:pt x="1001" y="258"/>
                      <a:pt x="1001" y="259"/>
                      <a:pt x="1002" y="260"/>
                    </a:cubicBezTo>
                    <a:cubicBezTo>
                      <a:pt x="783" y="408"/>
                      <a:pt x="783" y="408"/>
                      <a:pt x="783" y="408"/>
                    </a:cubicBezTo>
                    <a:cubicBezTo>
                      <a:pt x="782" y="406"/>
                      <a:pt x="780" y="405"/>
                      <a:pt x="777" y="404"/>
                    </a:cubicBezTo>
                    <a:close/>
                    <a:moveTo>
                      <a:pt x="1031" y="255"/>
                    </a:moveTo>
                    <a:cubicBezTo>
                      <a:pt x="1469" y="227"/>
                      <a:pt x="1469" y="227"/>
                      <a:pt x="1469" y="227"/>
                    </a:cubicBezTo>
                    <a:cubicBezTo>
                      <a:pt x="1470" y="229"/>
                      <a:pt x="1471" y="231"/>
                      <a:pt x="1471" y="232"/>
                    </a:cubicBezTo>
                    <a:cubicBezTo>
                      <a:pt x="1286" y="399"/>
                      <a:pt x="1286" y="399"/>
                      <a:pt x="1286" y="399"/>
                    </a:cubicBezTo>
                    <a:cubicBezTo>
                      <a:pt x="1283" y="396"/>
                      <a:pt x="1279" y="395"/>
                      <a:pt x="1275" y="395"/>
                    </a:cubicBezTo>
                    <a:cubicBezTo>
                      <a:pt x="1270" y="395"/>
                      <a:pt x="1265" y="397"/>
                      <a:pt x="1262" y="401"/>
                    </a:cubicBezTo>
                    <a:cubicBezTo>
                      <a:pt x="1029" y="261"/>
                      <a:pt x="1029" y="261"/>
                      <a:pt x="1029" y="261"/>
                    </a:cubicBezTo>
                    <a:cubicBezTo>
                      <a:pt x="1030" y="259"/>
                      <a:pt x="1031" y="257"/>
                      <a:pt x="1031" y="255"/>
                    </a:cubicBezTo>
                    <a:close/>
                    <a:moveTo>
                      <a:pt x="1850" y="452"/>
                    </a:moveTo>
                    <a:cubicBezTo>
                      <a:pt x="1801" y="479"/>
                      <a:pt x="1801" y="479"/>
                      <a:pt x="1801" y="479"/>
                    </a:cubicBezTo>
                    <a:cubicBezTo>
                      <a:pt x="1798" y="475"/>
                      <a:pt x="1794" y="473"/>
                      <a:pt x="1789" y="473"/>
                    </a:cubicBezTo>
                    <a:cubicBezTo>
                      <a:pt x="1787" y="473"/>
                      <a:pt x="1785" y="473"/>
                      <a:pt x="1784" y="474"/>
                    </a:cubicBezTo>
                    <a:cubicBezTo>
                      <a:pt x="1677" y="337"/>
                      <a:pt x="1677" y="337"/>
                      <a:pt x="1677" y="337"/>
                    </a:cubicBezTo>
                    <a:cubicBezTo>
                      <a:pt x="1678" y="337"/>
                      <a:pt x="1678" y="336"/>
                      <a:pt x="1678" y="336"/>
                    </a:cubicBezTo>
                    <a:cubicBezTo>
                      <a:pt x="1851" y="443"/>
                      <a:pt x="1851" y="443"/>
                      <a:pt x="1851" y="443"/>
                    </a:cubicBezTo>
                    <a:cubicBezTo>
                      <a:pt x="1850" y="444"/>
                      <a:pt x="1850" y="446"/>
                      <a:pt x="1850" y="448"/>
                    </a:cubicBezTo>
                    <a:cubicBezTo>
                      <a:pt x="1850" y="449"/>
                      <a:pt x="1850" y="451"/>
                      <a:pt x="1850" y="452"/>
                    </a:cubicBezTo>
                    <a:close/>
                    <a:moveTo>
                      <a:pt x="1716" y="530"/>
                    </a:moveTo>
                    <a:cubicBezTo>
                      <a:pt x="1777" y="497"/>
                      <a:pt x="1777" y="497"/>
                      <a:pt x="1777" y="497"/>
                    </a:cubicBezTo>
                    <a:cubicBezTo>
                      <a:pt x="1780" y="501"/>
                      <a:pt x="1784" y="503"/>
                      <a:pt x="1789" y="503"/>
                    </a:cubicBezTo>
                    <a:cubicBezTo>
                      <a:pt x="1792" y="503"/>
                      <a:pt x="1795" y="502"/>
                      <a:pt x="1798" y="500"/>
                    </a:cubicBezTo>
                    <a:cubicBezTo>
                      <a:pt x="1907" y="641"/>
                      <a:pt x="1907" y="641"/>
                      <a:pt x="1907" y="641"/>
                    </a:cubicBezTo>
                    <a:cubicBezTo>
                      <a:pt x="1907" y="641"/>
                      <a:pt x="1907" y="642"/>
                      <a:pt x="1906" y="642"/>
                    </a:cubicBezTo>
                    <a:cubicBezTo>
                      <a:pt x="1716" y="539"/>
                      <a:pt x="1716" y="539"/>
                      <a:pt x="1716" y="539"/>
                    </a:cubicBezTo>
                    <a:cubicBezTo>
                      <a:pt x="1716" y="538"/>
                      <a:pt x="1716" y="537"/>
                      <a:pt x="1716" y="535"/>
                    </a:cubicBezTo>
                    <a:cubicBezTo>
                      <a:pt x="1716" y="534"/>
                      <a:pt x="1716" y="532"/>
                      <a:pt x="1716" y="530"/>
                    </a:cubicBezTo>
                    <a:close/>
                    <a:moveTo>
                      <a:pt x="1986" y="898"/>
                    </a:moveTo>
                    <a:cubicBezTo>
                      <a:pt x="1990" y="895"/>
                      <a:pt x="1993" y="891"/>
                      <a:pt x="1993" y="885"/>
                    </a:cubicBezTo>
                    <a:cubicBezTo>
                      <a:pt x="1993" y="879"/>
                      <a:pt x="1990" y="874"/>
                      <a:pt x="1985" y="871"/>
                    </a:cubicBezTo>
                    <a:cubicBezTo>
                      <a:pt x="2072" y="600"/>
                      <a:pt x="2072" y="600"/>
                      <a:pt x="2072" y="600"/>
                    </a:cubicBezTo>
                    <a:cubicBezTo>
                      <a:pt x="2031" y="1062"/>
                      <a:pt x="2031" y="1062"/>
                      <a:pt x="2031" y="1062"/>
                    </a:cubicBezTo>
                    <a:lnTo>
                      <a:pt x="1986" y="898"/>
                    </a:lnTo>
                    <a:close/>
                    <a:moveTo>
                      <a:pt x="2069" y="592"/>
                    </a:moveTo>
                    <a:cubicBezTo>
                      <a:pt x="1980" y="870"/>
                      <a:pt x="1980" y="870"/>
                      <a:pt x="1980" y="870"/>
                    </a:cubicBezTo>
                    <a:cubicBezTo>
                      <a:pt x="1979" y="870"/>
                      <a:pt x="1979" y="870"/>
                      <a:pt x="1978" y="870"/>
                    </a:cubicBezTo>
                    <a:cubicBezTo>
                      <a:pt x="1978" y="870"/>
                      <a:pt x="1978" y="870"/>
                      <a:pt x="1978" y="870"/>
                    </a:cubicBezTo>
                    <a:cubicBezTo>
                      <a:pt x="1922" y="666"/>
                      <a:pt x="1922" y="666"/>
                      <a:pt x="1922" y="666"/>
                    </a:cubicBezTo>
                    <a:cubicBezTo>
                      <a:pt x="1928" y="665"/>
                      <a:pt x="1933" y="658"/>
                      <a:pt x="1933" y="651"/>
                    </a:cubicBezTo>
                    <a:cubicBezTo>
                      <a:pt x="1933" y="650"/>
                      <a:pt x="1933" y="649"/>
                      <a:pt x="1933" y="647"/>
                    </a:cubicBezTo>
                    <a:cubicBezTo>
                      <a:pt x="2064" y="587"/>
                      <a:pt x="2064" y="587"/>
                      <a:pt x="2064" y="587"/>
                    </a:cubicBezTo>
                    <a:cubicBezTo>
                      <a:pt x="2065" y="589"/>
                      <a:pt x="2067" y="591"/>
                      <a:pt x="2069" y="592"/>
                    </a:cubicBezTo>
                    <a:close/>
                    <a:moveTo>
                      <a:pt x="1802" y="497"/>
                    </a:moveTo>
                    <a:cubicBezTo>
                      <a:pt x="1803" y="494"/>
                      <a:pt x="1804" y="491"/>
                      <a:pt x="1804" y="488"/>
                    </a:cubicBezTo>
                    <a:cubicBezTo>
                      <a:pt x="1804" y="486"/>
                      <a:pt x="1804" y="485"/>
                      <a:pt x="1803" y="483"/>
                    </a:cubicBezTo>
                    <a:cubicBezTo>
                      <a:pt x="1852" y="456"/>
                      <a:pt x="1852" y="456"/>
                      <a:pt x="1852" y="456"/>
                    </a:cubicBezTo>
                    <a:cubicBezTo>
                      <a:pt x="1854" y="459"/>
                      <a:pt x="1857" y="461"/>
                      <a:pt x="1860" y="462"/>
                    </a:cubicBezTo>
                    <a:cubicBezTo>
                      <a:pt x="1907" y="633"/>
                      <a:pt x="1907" y="633"/>
                      <a:pt x="1907" y="633"/>
                    </a:cubicBezTo>
                    <a:lnTo>
                      <a:pt x="1802" y="497"/>
                    </a:lnTo>
                    <a:close/>
                    <a:moveTo>
                      <a:pt x="1016" y="239"/>
                    </a:moveTo>
                    <a:cubicBezTo>
                      <a:pt x="1008" y="239"/>
                      <a:pt x="1002" y="245"/>
                      <a:pt x="1001" y="252"/>
                    </a:cubicBezTo>
                    <a:cubicBezTo>
                      <a:pt x="812" y="264"/>
                      <a:pt x="812" y="264"/>
                      <a:pt x="812" y="264"/>
                    </a:cubicBezTo>
                    <a:cubicBezTo>
                      <a:pt x="1025" y="154"/>
                      <a:pt x="1025" y="154"/>
                      <a:pt x="1025" y="154"/>
                    </a:cubicBezTo>
                    <a:cubicBezTo>
                      <a:pt x="1027" y="157"/>
                      <a:pt x="1030" y="159"/>
                      <a:pt x="1033" y="160"/>
                    </a:cubicBezTo>
                    <a:cubicBezTo>
                      <a:pt x="1016" y="239"/>
                      <a:pt x="1016" y="239"/>
                      <a:pt x="1016" y="239"/>
                    </a:cubicBezTo>
                    <a:cubicBezTo>
                      <a:pt x="1016" y="239"/>
                      <a:pt x="1016" y="239"/>
                      <a:pt x="1016" y="239"/>
                    </a:cubicBezTo>
                    <a:close/>
                    <a:moveTo>
                      <a:pt x="540" y="221"/>
                    </a:moveTo>
                    <a:cubicBezTo>
                      <a:pt x="539" y="219"/>
                      <a:pt x="539" y="217"/>
                      <a:pt x="537" y="214"/>
                    </a:cubicBezTo>
                    <a:cubicBezTo>
                      <a:pt x="626" y="106"/>
                      <a:pt x="626" y="106"/>
                      <a:pt x="626" y="106"/>
                    </a:cubicBezTo>
                    <a:cubicBezTo>
                      <a:pt x="629" y="108"/>
                      <a:pt x="632" y="109"/>
                      <a:pt x="636" y="109"/>
                    </a:cubicBezTo>
                    <a:cubicBezTo>
                      <a:pt x="643" y="109"/>
                      <a:pt x="649" y="105"/>
                      <a:pt x="650" y="98"/>
                    </a:cubicBezTo>
                    <a:cubicBezTo>
                      <a:pt x="1020" y="146"/>
                      <a:pt x="1020" y="146"/>
                      <a:pt x="1020" y="146"/>
                    </a:cubicBezTo>
                    <a:lnTo>
                      <a:pt x="540" y="221"/>
                    </a:lnTo>
                    <a:close/>
                    <a:moveTo>
                      <a:pt x="786" y="412"/>
                    </a:moveTo>
                    <a:cubicBezTo>
                      <a:pt x="1005" y="264"/>
                      <a:pt x="1005" y="264"/>
                      <a:pt x="1005" y="264"/>
                    </a:cubicBezTo>
                    <a:cubicBezTo>
                      <a:pt x="1006" y="266"/>
                      <a:pt x="1007" y="267"/>
                      <a:pt x="1009" y="268"/>
                    </a:cubicBezTo>
                    <a:cubicBezTo>
                      <a:pt x="996" y="443"/>
                      <a:pt x="996" y="443"/>
                      <a:pt x="996" y="443"/>
                    </a:cubicBezTo>
                    <a:cubicBezTo>
                      <a:pt x="995" y="443"/>
                      <a:pt x="995" y="443"/>
                      <a:pt x="994" y="443"/>
                    </a:cubicBezTo>
                    <a:cubicBezTo>
                      <a:pt x="990" y="443"/>
                      <a:pt x="987" y="444"/>
                      <a:pt x="984" y="447"/>
                    </a:cubicBezTo>
                    <a:cubicBezTo>
                      <a:pt x="787" y="418"/>
                      <a:pt x="787" y="418"/>
                      <a:pt x="787" y="418"/>
                    </a:cubicBezTo>
                    <a:cubicBezTo>
                      <a:pt x="787" y="416"/>
                      <a:pt x="787" y="414"/>
                      <a:pt x="786" y="412"/>
                    </a:cubicBezTo>
                    <a:close/>
                    <a:moveTo>
                      <a:pt x="1290" y="411"/>
                    </a:moveTo>
                    <a:cubicBezTo>
                      <a:pt x="1652" y="332"/>
                      <a:pt x="1652" y="332"/>
                      <a:pt x="1652" y="332"/>
                    </a:cubicBezTo>
                    <a:cubicBezTo>
                      <a:pt x="1652" y="332"/>
                      <a:pt x="1652" y="332"/>
                      <a:pt x="1652" y="332"/>
                    </a:cubicBezTo>
                    <a:cubicBezTo>
                      <a:pt x="1447" y="464"/>
                      <a:pt x="1447" y="464"/>
                      <a:pt x="1447" y="464"/>
                    </a:cubicBezTo>
                    <a:cubicBezTo>
                      <a:pt x="1444" y="461"/>
                      <a:pt x="1440" y="459"/>
                      <a:pt x="1436" y="459"/>
                    </a:cubicBezTo>
                    <a:cubicBezTo>
                      <a:pt x="1427" y="459"/>
                      <a:pt x="1420" y="466"/>
                      <a:pt x="1420" y="474"/>
                    </a:cubicBezTo>
                    <a:cubicBezTo>
                      <a:pt x="1420" y="481"/>
                      <a:pt x="1425" y="486"/>
                      <a:pt x="1430" y="488"/>
                    </a:cubicBezTo>
                    <a:cubicBezTo>
                      <a:pt x="1382" y="654"/>
                      <a:pt x="1382" y="654"/>
                      <a:pt x="1382" y="654"/>
                    </a:cubicBezTo>
                    <a:cubicBezTo>
                      <a:pt x="1380" y="654"/>
                      <a:pt x="1379" y="655"/>
                      <a:pt x="1377" y="656"/>
                    </a:cubicBezTo>
                    <a:cubicBezTo>
                      <a:pt x="1283" y="422"/>
                      <a:pt x="1283" y="422"/>
                      <a:pt x="1283" y="422"/>
                    </a:cubicBezTo>
                    <a:cubicBezTo>
                      <a:pt x="1287" y="420"/>
                      <a:pt x="1289" y="416"/>
                      <a:pt x="1290" y="411"/>
                    </a:cubicBezTo>
                    <a:close/>
                    <a:moveTo>
                      <a:pt x="1387" y="654"/>
                    </a:moveTo>
                    <a:cubicBezTo>
                      <a:pt x="1435" y="489"/>
                      <a:pt x="1435" y="489"/>
                      <a:pt x="1435" y="489"/>
                    </a:cubicBezTo>
                    <a:cubicBezTo>
                      <a:pt x="1435" y="489"/>
                      <a:pt x="1435" y="489"/>
                      <a:pt x="1436" y="489"/>
                    </a:cubicBezTo>
                    <a:cubicBezTo>
                      <a:pt x="1442" y="489"/>
                      <a:pt x="1447" y="485"/>
                      <a:pt x="1450" y="480"/>
                    </a:cubicBezTo>
                    <a:cubicBezTo>
                      <a:pt x="1686" y="534"/>
                      <a:pt x="1686" y="534"/>
                      <a:pt x="1686" y="534"/>
                    </a:cubicBezTo>
                    <a:cubicBezTo>
                      <a:pt x="1686" y="535"/>
                      <a:pt x="1686" y="535"/>
                      <a:pt x="1686" y="535"/>
                    </a:cubicBezTo>
                    <a:cubicBezTo>
                      <a:pt x="1686" y="539"/>
                      <a:pt x="1687" y="542"/>
                      <a:pt x="1689" y="545"/>
                    </a:cubicBezTo>
                    <a:cubicBezTo>
                      <a:pt x="1397" y="659"/>
                      <a:pt x="1397" y="659"/>
                      <a:pt x="1397" y="659"/>
                    </a:cubicBezTo>
                    <a:cubicBezTo>
                      <a:pt x="1395" y="656"/>
                      <a:pt x="1391" y="654"/>
                      <a:pt x="1387" y="654"/>
                    </a:cubicBezTo>
                    <a:close/>
                    <a:moveTo>
                      <a:pt x="1714" y="544"/>
                    </a:moveTo>
                    <a:cubicBezTo>
                      <a:pt x="1904" y="646"/>
                      <a:pt x="1904" y="646"/>
                      <a:pt x="1904" y="646"/>
                    </a:cubicBezTo>
                    <a:cubicBezTo>
                      <a:pt x="1903" y="648"/>
                      <a:pt x="1903" y="649"/>
                      <a:pt x="1903" y="651"/>
                    </a:cubicBezTo>
                    <a:cubicBezTo>
                      <a:pt x="1903" y="653"/>
                      <a:pt x="1904" y="655"/>
                      <a:pt x="1904" y="657"/>
                    </a:cubicBezTo>
                    <a:cubicBezTo>
                      <a:pt x="1774" y="732"/>
                      <a:pt x="1774" y="732"/>
                      <a:pt x="1774" y="732"/>
                    </a:cubicBezTo>
                    <a:cubicBezTo>
                      <a:pt x="1771" y="731"/>
                      <a:pt x="1768" y="730"/>
                      <a:pt x="1765" y="730"/>
                    </a:cubicBezTo>
                    <a:cubicBezTo>
                      <a:pt x="1765" y="730"/>
                      <a:pt x="1764" y="730"/>
                      <a:pt x="1763" y="730"/>
                    </a:cubicBezTo>
                    <a:cubicBezTo>
                      <a:pt x="1707" y="549"/>
                      <a:pt x="1707" y="549"/>
                      <a:pt x="1707" y="549"/>
                    </a:cubicBezTo>
                    <a:cubicBezTo>
                      <a:pt x="1710" y="548"/>
                      <a:pt x="1712" y="546"/>
                      <a:pt x="1714" y="544"/>
                    </a:cubicBezTo>
                    <a:close/>
                    <a:moveTo>
                      <a:pt x="1777" y="755"/>
                    </a:moveTo>
                    <a:cubicBezTo>
                      <a:pt x="1964" y="880"/>
                      <a:pt x="1964" y="880"/>
                      <a:pt x="1964" y="880"/>
                    </a:cubicBezTo>
                    <a:cubicBezTo>
                      <a:pt x="1964" y="881"/>
                      <a:pt x="1963" y="883"/>
                      <a:pt x="1963" y="885"/>
                    </a:cubicBezTo>
                    <a:cubicBezTo>
                      <a:pt x="1963" y="890"/>
                      <a:pt x="1965" y="894"/>
                      <a:pt x="1969" y="897"/>
                    </a:cubicBezTo>
                    <a:cubicBezTo>
                      <a:pt x="1829" y="1095"/>
                      <a:pt x="1829" y="1095"/>
                      <a:pt x="1829" y="1095"/>
                    </a:cubicBezTo>
                    <a:cubicBezTo>
                      <a:pt x="1827" y="1093"/>
                      <a:pt x="1824" y="1092"/>
                      <a:pt x="1820" y="1092"/>
                    </a:cubicBezTo>
                    <a:cubicBezTo>
                      <a:pt x="1818" y="1092"/>
                      <a:pt x="1817" y="1092"/>
                      <a:pt x="1815" y="1093"/>
                    </a:cubicBezTo>
                    <a:cubicBezTo>
                      <a:pt x="1770" y="759"/>
                      <a:pt x="1770" y="759"/>
                      <a:pt x="1770" y="759"/>
                    </a:cubicBezTo>
                    <a:cubicBezTo>
                      <a:pt x="1773" y="759"/>
                      <a:pt x="1775" y="757"/>
                      <a:pt x="1777" y="755"/>
                    </a:cubicBezTo>
                    <a:close/>
                    <a:moveTo>
                      <a:pt x="1956" y="1171"/>
                    </a:moveTo>
                    <a:cubicBezTo>
                      <a:pt x="1951" y="1171"/>
                      <a:pt x="1946" y="1174"/>
                      <a:pt x="1943" y="1179"/>
                    </a:cubicBezTo>
                    <a:cubicBezTo>
                      <a:pt x="1834" y="1113"/>
                      <a:pt x="1834" y="1113"/>
                      <a:pt x="1834" y="1113"/>
                    </a:cubicBezTo>
                    <a:cubicBezTo>
                      <a:pt x="1834" y="1113"/>
                      <a:pt x="1834" y="1113"/>
                      <a:pt x="1834" y="1113"/>
                    </a:cubicBezTo>
                    <a:cubicBezTo>
                      <a:pt x="2019" y="1083"/>
                      <a:pt x="2019" y="1083"/>
                      <a:pt x="2019" y="1083"/>
                    </a:cubicBezTo>
                    <a:cubicBezTo>
                      <a:pt x="2019" y="1085"/>
                      <a:pt x="2020" y="1087"/>
                      <a:pt x="2021" y="1088"/>
                    </a:cubicBezTo>
                    <a:cubicBezTo>
                      <a:pt x="1963" y="1172"/>
                      <a:pt x="1963" y="1172"/>
                      <a:pt x="1963" y="1172"/>
                    </a:cubicBezTo>
                    <a:cubicBezTo>
                      <a:pt x="1961" y="1171"/>
                      <a:pt x="1959" y="1171"/>
                      <a:pt x="1956" y="1171"/>
                    </a:cubicBezTo>
                    <a:close/>
                    <a:moveTo>
                      <a:pt x="2062" y="582"/>
                    </a:moveTo>
                    <a:cubicBezTo>
                      <a:pt x="1931" y="643"/>
                      <a:pt x="1931" y="643"/>
                      <a:pt x="1931" y="643"/>
                    </a:cubicBezTo>
                    <a:cubicBezTo>
                      <a:pt x="1928" y="639"/>
                      <a:pt x="1923" y="636"/>
                      <a:pt x="1918" y="636"/>
                    </a:cubicBezTo>
                    <a:cubicBezTo>
                      <a:pt x="1917" y="636"/>
                      <a:pt x="1915" y="636"/>
                      <a:pt x="1913" y="637"/>
                    </a:cubicBezTo>
                    <a:cubicBezTo>
                      <a:pt x="1865" y="463"/>
                      <a:pt x="1865" y="463"/>
                      <a:pt x="1865" y="463"/>
                    </a:cubicBezTo>
                    <a:cubicBezTo>
                      <a:pt x="1870" y="463"/>
                      <a:pt x="1873" y="461"/>
                      <a:pt x="1876" y="458"/>
                    </a:cubicBezTo>
                    <a:cubicBezTo>
                      <a:pt x="1974" y="519"/>
                      <a:pt x="1974" y="519"/>
                      <a:pt x="1974" y="519"/>
                    </a:cubicBezTo>
                    <a:cubicBezTo>
                      <a:pt x="1974" y="520"/>
                      <a:pt x="1974" y="521"/>
                      <a:pt x="1974" y="522"/>
                    </a:cubicBezTo>
                    <a:cubicBezTo>
                      <a:pt x="1974" y="530"/>
                      <a:pt x="1981" y="537"/>
                      <a:pt x="1989" y="537"/>
                    </a:cubicBezTo>
                    <a:cubicBezTo>
                      <a:pt x="1993" y="537"/>
                      <a:pt x="1996" y="536"/>
                      <a:pt x="1999" y="533"/>
                    </a:cubicBezTo>
                    <a:cubicBezTo>
                      <a:pt x="2062" y="573"/>
                      <a:pt x="2062" y="573"/>
                      <a:pt x="2062" y="573"/>
                    </a:cubicBezTo>
                    <a:cubicBezTo>
                      <a:pt x="2061" y="574"/>
                      <a:pt x="2061" y="576"/>
                      <a:pt x="2061" y="578"/>
                    </a:cubicBezTo>
                    <a:cubicBezTo>
                      <a:pt x="2061" y="580"/>
                      <a:pt x="2061" y="581"/>
                      <a:pt x="2062" y="582"/>
                    </a:cubicBezTo>
                    <a:close/>
                    <a:moveTo>
                      <a:pt x="2067" y="310"/>
                    </a:moveTo>
                    <a:cubicBezTo>
                      <a:pt x="1992" y="507"/>
                      <a:pt x="1992" y="507"/>
                      <a:pt x="1992" y="507"/>
                    </a:cubicBezTo>
                    <a:cubicBezTo>
                      <a:pt x="1991" y="507"/>
                      <a:pt x="1990" y="507"/>
                      <a:pt x="1989" y="507"/>
                    </a:cubicBezTo>
                    <a:cubicBezTo>
                      <a:pt x="1984" y="507"/>
                      <a:pt x="1979" y="510"/>
                      <a:pt x="1976" y="514"/>
                    </a:cubicBezTo>
                    <a:cubicBezTo>
                      <a:pt x="1879" y="454"/>
                      <a:pt x="1879" y="454"/>
                      <a:pt x="1879" y="454"/>
                    </a:cubicBezTo>
                    <a:cubicBezTo>
                      <a:pt x="1880" y="452"/>
                      <a:pt x="1880" y="450"/>
                      <a:pt x="1880" y="448"/>
                    </a:cubicBezTo>
                    <a:cubicBezTo>
                      <a:pt x="1880" y="445"/>
                      <a:pt x="1879" y="442"/>
                      <a:pt x="1878" y="440"/>
                    </a:cubicBezTo>
                    <a:cubicBezTo>
                      <a:pt x="2063" y="306"/>
                      <a:pt x="2063" y="306"/>
                      <a:pt x="2063" y="306"/>
                    </a:cubicBezTo>
                    <a:cubicBezTo>
                      <a:pt x="2064" y="308"/>
                      <a:pt x="2065" y="309"/>
                      <a:pt x="2067" y="310"/>
                    </a:cubicBezTo>
                    <a:close/>
                    <a:moveTo>
                      <a:pt x="2064" y="58"/>
                    </a:moveTo>
                    <a:cubicBezTo>
                      <a:pt x="2066" y="60"/>
                      <a:pt x="2068" y="61"/>
                      <a:pt x="2071" y="62"/>
                    </a:cubicBezTo>
                    <a:cubicBezTo>
                      <a:pt x="1866" y="433"/>
                      <a:pt x="1866" y="433"/>
                      <a:pt x="1866" y="433"/>
                    </a:cubicBezTo>
                    <a:cubicBezTo>
                      <a:pt x="1866" y="433"/>
                      <a:pt x="1865" y="433"/>
                      <a:pt x="1865" y="433"/>
                    </a:cubicBezTo>
                    <a:cubicBezTo>
                      <a:pt x="1864" y="433"/>
                      <a:pt x="1863" y="433"/>
                      <a:pt x="1862" y="433"/>
                    </a:cubicBezTo>
                    <a:cubicBezTo>
                      <a:pt x="1865" y="214"/>
                      <a:pt x="1865" y="214"/>
                      <a:pt x="1865" y="214"/>
                    </a:cubicBezTo>
                    <a:cubicBezTo>
                      <a:pt x="1865" y="214"/>
                      <a:pt x="1865" y="214"/>
                      <a:pt x="1865" y="214"/>
                    </a:cubicBezTo>
                    <a:cubicBezTo>
                      <a:pt x="1873" y="214"/>
                      <a:pt x="1880" y="207"/>
                      <a:pt x="1880" y="199"/>
                    </a:cubicBezTo>
                    <a:cubicBezTo>
                      <a:pt x="1880" y="194"/>
                      <a:pt x="1878" y="190"/>
                      <a:pt x="1875" y="187"/>
                    </a:cubicBezTo>
                    <a:lnTo>
                      <a:pt x="2064" y="58"/>
                    </a:lnTo>
                    <a:close/>
                    <a:moveTo>
                      <a:pt x="1853" y="189"/>
                    </a:moveTo>
                    <a:cubicBezTo>
                      <a:pt x="1851" y="191"/>
                      <a:pt x="1850" y="195"/>
                      <a:pt x="1850" y="198"/>
                    </a:cubicBezTo>
                    <a:cubicBezTo>
                      <a:pt x="1677" y="316"/>
                      <a:pt x="1677" y="316"/>
                      <a:pt x="1677" y="316"/>
                    </a:cubicBezTo>
                    <a:cubicBezTo>
                      <a:pt x="1675" y="314"/>
                      <a:pt x="1672" y="312"/>
                      <a:pt x="1669" y="311"/>
                    </a:cubicBezTo>
                    <a:cubicBezTo>
                      <a:pt x="1664" y="56"/>
                      <a:pt x="1664" y="56"/>
                      <a:pt x="1664" y="56"/>
                    </a:cubicBezTo>
                    <a:cubicBezTo>
                      <a:pt x="1668" y="56"/>
                      <a:pt x="1671" y="54"/>
                      <a:pt x="1673" y="52"/>
                    </a:cubicBezTo>
                    <a:lnTo>
                      <a:pt x="1853" y="189"/>
                    </a:lnTo>
                    <a:close/>
                    <a:moveTo>
                      <a:pt x="1470" y="218"/>
                    </a:moveTo>
                    <a:cubicBezTo>
                      <a:pt x="1219" y="154"/>
                      <a:pt x="1219" y="154"/>
                      <a:pt x="1219" y="154"/>
                    </a:cubicBezTo>
                    <a:cubicBezTo>
                      <a:pt x="1219" y="154"/>
                      <a:pt x="1219" y="153"/>
                      <a:pt x="1219" y="153"/>
                    </a:cubicBezTo>
                    <a:cubicBezTo>
                      <a:pt x="1219" y="150"/>
                      <a:pt x="1218" y="147"/>
                      <a:pt x="1216" y="144"/>
                    </a:cubicBezTo>
                    <a:cubicBezTo>
                      <a:pt x="1370" y="58"/>
                      <a:pt x="1370" y="58"/>
                      <a:pt x="1370" y="58"/>
                    </a:cubicBezTo>
                    <a:cubicBezTo>
                      <a:pt x="1378" y="56"/>
                      <a:pt x="1378" y="56"/>
                      <a:pt x="1378" y="56"/>
                    </a:cubicBezTo>
                    <a:cubicBezTo>
                      <a:pt x="1380" y="63"/>
                      <a:pt x="1386" y="67"/>
                      <a:pt x="1393" y="67"/>
                    </a:cubicBezTo>
                    <a:cubicBezTo>
                      <a:pt x="1396" y="67"/>
                      <a:pt x="1399" y="66"/>
                      <a:pt x="1402" y="64"/>
                    </a:cubicBezTo>
                    <a:cubicBezTo>
                      <a:pt x="1475" y="212"/>
                      <a:pt x="1475" y="212"/>
                      <a:pt x="1475" y="212"/>
                    </a:cubicBezTo>
                    <a:cubicBezTo>
                      <a:pt x="1473" y="213"/>
                      <a:pt x="1471" y="216"/>
                      <a:pt x="1470" y="218"/>
                    </a:cubicBezTo>
                    <a:close/>
                    <a:moveTo>
                      <a:pt x="1351" y="63"/>
                    </a:moveTo>
                    <a:cubicBezTo>
                      <a:pt x="1213" y="141"/>
                      <a:pt x="1213" y="141"/>
                      <a:pt x="1213" y="141"/>
                    </a:cubicBezTo>
                    <a:cubicBezTo>
                      <a:pt x="1210" y="139"/>
                      <a:pt x="1207" y="138"/>
                      <a:pt x="1204" y="138"/>
                    </a:cubicBezTo>
                    <a:cubicBezTo>
                      <a:pt x="1196" y="138"/>
                      <a:pt x="1189" y="145"/>
                      <a:pt x="1189" y="153"/>
                    </a:cubicBezTo>
                    <a:cubicBezTo>
                      <a:pt x="1189" y="153"/>
                      <a:pt x="1189" y="154"/>
                      <a:pt x="1189" y="154"/>
                    </a:cubicBezTo>
                    <a:cubicBezTo>
                      <a:pt x="1027" y="245"/>
                      <a:pt x="1027" y="245"/>
                      <a:pt x="1027" y="245"/>
                    </a:cubicBezTo>
                    <a:cubicBezTo>
                      <a:pt x="1026" y="242"/>
                      <a:pt x="1023" y="241"/>
                      <a:pt x="1020" y="240"/>
                    </a:cubicBezTo>
                    <a:cubicBezTo>
                      <a:pt x="1038" y="161"/>
                      <a:pt x="1038" y="161"/>
                      <a:pt x="1038" y="161"/>
                    </a:cubicBezTo>
                    <a:cubicBezTo>
                      <a:pt x="1046" y="160"/>
                      <a:pt x="1052" y="154"/>
                      <a:pt x="1052" y="146"/>
                    </a:cubicBezTo>
                    <a:cubicBezTo>
                      <a:pt x="1052" y="144"/>
                      <a:pt x="1052" y="142"/>
                      <a:pt x="1051" y="140"/>
                    </a:cubicBezTo>
                    <a:lnTo>
                      <a:pt x="1351" y="63"/>
                    </a:lnTo>
                    <a:close/>
                    <a:moveTo>
                      <a:pt x="510" y="220"/>
                    </a:moveTo>
                    <a:cubicBezTo>
                      <a:pt x="510" y="221"/>
                      <a:pt x="510" y="221"/>
                      <a:pt x="510" y="222"/>
                    </a:cubicBezTo>
                    <a:cubicBezTo>
                      <a:pt x="237" y="248"/>
                      <a:pt x="237" y="248"/>
                      <a:pt x="237" y="248"/>
                    </a:cubicBezTo>
                    <a:cubicBezTo>
                      <a:pt x="235" y="241"/>
                      <a:pt x="229" y="237"/>
                      <a:pt x="223" y="237"/>
                    </a:cubicBezTo>
                    <a:cubicBezTo>
                      <a:pt x="219" y="237"/>
                      <a:pt x="215" y="238"/>
                      <a:pt x="213" y="240"/>
                    </a:cubicBezTo>
                    <a:cubicBezTo>
                      <a:pt x="119" y="45"/>
                      <a:pt x="119" y="45"/>
                      <a:pt x="119" y="45"/>
                    </a:cubicBezTo>
                    <a:lnTo>
                      <a:pt x="510" y="220"/>
                    </a:lnTo>
                    <a:close/>
                    <a:moveTo>
                      <a:pt x="131" y="496"/>
                    </a:moveTo>
                    <a:cubicBezTo>
                      <a:pt x="131" y="495"/>
                      <a:pt x="131" y="495"/>
                      <a:pt x="131" y="495"/>
                    </a:cubicBezTo>
                    <a:cubicBezTo>
                      <a:pt x="131" y="493"/>
                      <a:pt x="131" y="492"/>
                      <a:pt x="130" y="490"/>
                    </a:cubicBezTo>
                    <a:cubicBezTo>
                      <a:pt x="278" y="412"/>
                      <a:pt x="278" y="412"/>
                      <a:pt x="278" y="412"/>
                    </a:cubicBezTo>
                    <a:cubicBezTo>
                      <a:pt x="280" y="417"/>
                      <a:pt x="285" y="420"/>
                      <a:pt x="291" y="420"/>
                    </a:cubicBezTo>
                    <a:cubicBezTo>
                      <a:pt x="294" y="420"/>
                      <a:pt x="297" y="419"/>
                      <a:pt x="299" y="418"/>
                    </a:cubicBezTo>
                    <a:cubicBezTo>
                      <a:pt x="388" y="580"/>
                      <a:pt x="388" y="580"/>
                      <a:pt x="388" y="580"/>
                    </a:cubicBezTo>
                    <a:cubicBezTo>
                      <a:pt x="386" y="582"/>
                      <a:pt x="385" y="583"/>
                      <a:pt x="384" y="585"/>
                    </a:cubicBezTo>
                    <a:lnTo>
                      <a:pt x="131" y="496"/>
                    </a:lnTo>
                    <a:close/>
                    <a:moveTo>
                      <a:pt x="410" y="584"/>
                    </a:moveTo>
                    <a:cubicBezTo>
                      <a:pt x="407" y="580"/>
                      <a:pt x="402" y="577"/>
                      <a:pt x="397" y="577"/>
                    </a:cubicBezTo>
                    <a:cubicBezTo>
                      <a:pt x="395" y="577"/>
                      <a:pt x="394" y="577"/>
                      <a:pt x="392" y="578"/>
                    </a:cubicBezTo>
                    <a:cubicBezTo>
                      <a:pt x="303" y="414"/>
                      <a:pt x="303" y="414"/>
                      <a:pt x="303" y="414"/>
                    </a:cubicBezTo>
                    <a:cubicBezTo>
                      <a:pt x="304" y="412"/>
                      <a:pt x="305" y="410"/>
                      <a:pt x="306" y="408"/>
                    </a:cubicBezTo>
                    <a:cubicBezTo>
                      <a:pt x="757" y="421"/>
                      <a:pt x="757" y="421"/>
                      <a:pt x="757" y="421"/>
                    </a:cubicBezTo>
                    <a:cubicBezTo>
                      <a:pt x="757" y="421"/>
                      <a:pt x="757" y="422"/>
                      <a:pt x="758" y="423"/>
                    </a:cubicBezTo>
                    <a:lnTo>
                      <a:pt x="410" y="584"/>
                    </a:lnTo>
                    <a:close/>
                    <a:moveTo>
                      <a:pt x="1008" y="463"/>
                    </a:moveTo>
                    <a:cubicBezTo>
                      <a:pt x="1009" y="462"/>
                      <a:pt x="1009" y="460"/>
                      <a:pt x="1009" y="458"/>
                    </a:cubicBezTo>
                    <a:cubicBezTo>
                      <a:pt x="1009" y="458"/>
                      <a:pt x="1009" y="458"/>
                      <a:pt x="1009" y="458"/>
                    </a:cubicBezTo>
                    <a:cubicBezTo>
                      <a:pt x="1260" y="415"/>
                      <a:pt x="1260" y="415"/>
                      <a:pt x="1260" y="415"/>
                    </a:cubicBezTo>
                    <a:cubicBezTo>
                      <a:pt x="1263" y="421"/>
                      <a:pt x="1268" y="425"/>
                      <a:pt x="1275" y="425"/>
                    </a:cubicBezTo>
                    <a:cubicBezTo>
                      <a:pt x="1276" y="425"/>
                      <a:pt x="1277" y="425"/>
                      <a:pt x="1278" y="424"/>
                    </a:cubicBezTo>
                    <a:cubicBezTo>
                      <a:pt x="1374" y="659"/>
                      <a:pt x="1374" y="659"/>
                      <a:pt x="1374" y="659"/>
                    </a:cubicBezTo>
                    <a:cubicBezTo>
                      <a:pt x="1372" y="661"/>
                      <a:pt x="1371" y="663"/>
                      <a:pt x="1371" y="666"/>
                    </a:cubicBezTo>
                    <a:lnTo>
                      <a:pt x="1008" y="463"/>
                    </a:lnTo>
                    <a:close/>
                    <a:moveTo>
                      <a:pt x="1401" y="669"/>
                    </a:moveTo>
                    <a:cubicBezTo>
                      <a:pt x="1401" y="669"/>
                      <a:pt x="1401" y="669"/>
                      <a:pt x="1401" y="669"/>
                    </a:cubicBezTo>
                    <a:cubicBezTo>
                      <a:pt x="1401" y="667"/>
                      <a:pt x="1400" y="665"/>
                      <a:pt x="1400" y="664"/>
                    </a:cubicBezTo>
                    <a:cubicBezTo>
                      <a:pt x="1694" y="548"/>
                      <a:pt x="1694" y="548"/>
                      <a:pt x="1694" y="548"/>
                    </a:cubicBezTo>
                    <a:cubicBezTo>
                      <a:pt x="1696" y="550"/>
                      <a:pt x="1698" y="550"/>
                      <a:pt x="1701" y="550"/>
                    </a:cubicBezTo>
                    <a:cubicBezTo>
                      <a:pt x="1702" y="550"/>
                      <a:pt x="1702" y="550"/>
                      <a:pt x="1702" y="550"/>
                    </a:cubicBezTo>
                    <a:cubicBezTo>
                      <a:pt x="1759" y="732"/>
                      <a:pt x="1759" y="732"/>
                      <a:pt x="1759" y="732"/>
                    </a:cubicBezTo>
                    <a:cubicBezTo>
                      <a:pt x="1756" y="733"/>
                      <a:pt x="1754" y="735"/>
                      <a:pt x="1753" y="737"/>
                    </a:cubicBezTo>
                    <a:lnTo>
                      <a:pt x="1401" y="669"/>
                    </a:lnTo>
                    <a:close/>
                    <a:moveTo>
                      <a:pt x="1550" y="903"/>
                    </a:moveTo>
                    <a:cubicBezTo>
                      <a:pt x="1755" y="756"/>
                      <a:pt x="1755" y="756"/>
                      <a:pt x="1755" y="756"/>
                    </a:cubicBezTo>
                    <a:cubicBezTo>
                      <a:pt x="1757" y="758"/>
                      <a:pt x="1759" y="759"/>
                      <a:pt x="1761" y="760"/>
                    </a:cubicBezTo>
                    <a:cubicBezTo>
                      <a:pt x="1730" y="1039"/>
                      <a:pt x="1730" y="1039"/>
                      <a:pt x="1730" y="1039"/>
                    </a:cubicBezTo>
                    <a:cubicBezTo>
                      <a:pt x="1726" y="1039"/>
                      <a:pt x="1723" y="1041"/>
                      <a:pt x="1720" y="1043"/>
                    </a:cubicBezTo>
                    <a:cubicBezTo>
                      <a:pt x="1555" y="922"/>
                      <a:pt x="1555" y="922"/>
                      <a:pt x="1555" y="922"/>
                    </a:cubicBezTo>
                    <a:cubicBezTo>
                      <a:pt x="1556" y="920"/>
                      <a:pt x="1557" y="918"/>
                      <a:pt x="1557" y="915"/>
                    </a:cubicBezTo>
                    <a:cubicBezTo>
                      <a:pt x="1557" y="910"/>
                      <a:pt x="1554" y="906"/>
                      <a:pt x="1550" y="903"/>
                    </a:cubicBezTo>
                    <a:close/>
                    <a:moveTo>
                      <a:pt x="1745" y="1060"/>
                    </a:moveTo>
                    <a:cubicBezTo>
                      <a:pt x="1745" y="1058"/>
                      <a:pt x="1746" y="1056"/>
                      <a:pt x="1746" y="1054"/>
                    </a:cubicBezTo>
                    <a:cubicBezTo>
                      <a:pt x="1746" y="1047"/>
                      <a:pt x="1741" y="1041"/>
                      <a:pt x="1735" y="1040"/>
                    </a:cubicBezTo>
                    <a:cubicBezTo>
                      <a:pt x="1766" y="765"/>
                      <a:pt x="1766" y="765"/>
                      <a:pt x="1766" y="765"/>
                    </a:cubicBezTo>
                    <a:cubicBezTo>
                      <a:pt x="1811" y="1096"/>
                      <a:pt x="1811" y="1096"/>
                      <a:pt x="1811" y="1096"/>
                    </a:cubicBezTo>
                    <a:cubicBezTo>
                      <a:pt x="1810" y="1096"/>
                      <a:pt x="1809" y="1097"/>
                      <a:pt x="1808" y="1098"/>
                    </a:cubicBezTo>
                    <a:lnTo>
                      <a:pt x="1745" y="106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21" name="Freeform 155"/>
              <p:cNvSpPr>
                <a:spLocks/>
              </p:cNvSpPr>
              <p:nvPr/>
            </p:nvSpPr>
            <p:spPr bwMode="auto">
              <a:xfrm>
                <a:off x="11566525" y="6418262"/>
                <a:ext cx="365125" cy="398463"/>
              </a:xfrm>
              <a:custGeom>
                <a:avLst/>
                <a:gdLst>
                  <a:gd name="T0" fmla="*/ 30 w 105"/>
                  <a:gd name="T1" fmla="*/ 15 h 114"/>
                  <a:gd name="T2" fmla="*/ 15 w 105"/>
                  <a:gd name="T3" fmla="*/ 0 h 114"/>
                  <a:gd name="T4" fmla="*/ 0 w 105"/>
                  <a:gd name="T5" fmla="*/ 15 h 114"/>
                  <a:gd name="T6" fmla="*/ 15 w 105"/>
                  <a:gd name="T7" fmla="*/ 31 h 114"/>
                  <a:gd name="T8" fmla="*/ 23 w 105"/>
                  <a:gd name="T9" fmla="*/ 28 h 114"/>
                  <a:gd name="T10" fmla="*/ 102 w 105"/>
                  <a:gd name="T11" fmla="*/ 114 h 114"/>
                  <a:gd name="T12" fmla="*/ 105 w 105"/>
                  <a:gd name="T13" fmla="*/ 111 h 114"/>
                  <a:gd name="T14" fmla="*/ 27 w 105"/>
                  <a:gd name="T15" fmla="*/ 25 h 114"/>
                  <a:gd name="T16" fmla="*/ 30 w 105"/>
                  <a:gd name="T17" fmla="*/ 15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5" h="114">
                    <a:moveTo>
                      <a:pt x="30" y="15"/>
                    </a:moveTo>
                    <a:cubicBezTo>
                      <a:pt x="30" y="7"/>
                      <a:pt x="23" y="0"/>
                      <a:pt x="15" y="0"/>
                    </a:cubicBezTo>
                    <a:cubicBezTo>
                      <a:pt x="6" y="0"/>
                      <a:pt x="0" y="7"/>
                      <a:pt x="0" y="15"/>
                    </a:cubicBezTo>
                    <a:cubicBezTo>
                      <a:pt x="0" y="24"/>
                      <a:pt x="6" y="31"/>
                      <a:pt x="15" y="31"/>
                    </a:cubicBezTo>
                    <a:cubicBezTo>
                      <a:pt x="18" y="31"/>
                      <a:pt x="21" y="30"/>
                      <a:pt x="23" y="28"/>
                    </a:cubicBezTo>
                    <a:cubicBezTo>
                      <a:pt x="102" y="114"/>
                      <a:pt x="102" y="114"/>
                      <a:pt x="102" y="114"/>
                    </a:cubicBezTo>
                    <a:cubicBezTo>
                      <a:pt x="105" y="111"/>
                      <a:pt x="105" y="111"/>
                      <a:pt x="105" y="111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29" y="22"/>
                      <a:pt x="30" y="19"/>
                      <a:pt x="30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22" name="Freeform 156"/>
              <p:cNvSpPr>
                <a:spLocks/>
              </p:cNvSpPr>
              <p:nvPr/>
            </p:nvSpPr>
            <p:spPr bwMode="auto">
              <a:xfrm>
                <a:off x="9045575" y="6543675"/>
                <a:ext cx="1611313" cy="311150"/>
              </a:xfrm>
              <a:custGeom>
                <a:avLst/>
                <a:gdLst>
                  <a:gd name="T0" fmla="*/ 448 w 463"/>
                  <a:gd name="T1" fmla="*/ 21 h 89"/>
                  <a:gd name="T2" fmla="*/ 433 w 463"/>
                  <a:gd name="T3" fmla="*/ 35 h 89"/>
                  <a:gd name="T4" fmla="*/ 154 w 463"/>
                  <a:gd name="T5" fmla="*/ 84 h 89"/>
                  <a:gd name="T6" fmla="*/ 30 w 463"/>
                  <a:gd name="T7" fmla="*/ 18 h 89"/>
                  <a:gd name="T8" fmla="*/ 31 w 463"/>
                  <a:gd name="T9" fmla="*/ 15 h 89"/>
                  <a:gd name="T10" fmla="*/ 15 w 463"/>
                  <a:gd name="T11" fmla="*/ 0 h 89"/>
                  <a:gd name="T12" fmla="*/ 0 w 463"/>
                  <a:gd name="T13" fmla="*/ 15 h 89"/>
                  <a:gd name="T14" fmla="*/ 15 w 463"/>
                  <a:gd name="T15" fmla="*/ 30 h 89"/>
                  <a:gd name="T16" fmla="*/ 28 w 463"/>
                  <a:gd name="T17" fmla="*/ 23 h 89"/>
                  <a:gd name="T18" fmla="*/ 153 w 463"/>
                  <a:gd name="T19" fmla="*/ 89 h 89"/>
                  <a:gd name="T20" fmla="*/ 154 w 463"/>
                  <a:gd name="T21" fmla="*/ 87 h 89"/>
                  <a:gd name="T22" fmla="*/ 154 w 463"/>
                  <a:gd name="T23" fmla="*/ 89 h 89"/>
                  <a:gd name="T24" fmla="*/ 434 w 463"/>
                  <a:gd name="T25" fmla="*/ 40 h 89"/>
                  <a:gd name="T26" fmla="*/ 448 w 463"/>
                  <a:gd name="T27" fmla="*/ 52 h 89"/>
                  <a:gd name="T28" fmla="*/ 463 w 463"/>
                  <a:gd name="T29" fmla="*/ 36 h 89"/>
                  <a:gd name="T30" fmla="*/ 448 w 463"/>
                  <a:gd name="T31" fmla="*/ 21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63" h="89">
                    <a:moveTo>
                      <a:pt x="448" y="21"/>
                    </a:moveTo>
                    <a:cubicBezTo>
                      <a:pt x="440" y="21"/>
                      <a:pt x="434" y="28"/>
                      <a:pt x="433" y="35"/>
                    </a:cubicBezTo>
                    <a:cubicBezTo>
                      <a:pt x="154" y="84"/>
                      <a:pt x="154" y="84"/>
                      <a:pt x="154" y="84"/>
                    </a:cubicBezTo>
                    <a:cubicBezTo>
                      <a:pt x="30" y="18"/>
                      <a:pt x="30" y="18"/>
                      <a:pt x="30" y="18"/>
                    </a:cubicBezTo>
                    <a:cubicBezTo>
                      <a:pt x="30" y="17"/>
                      <a:pt x="31" y="16"/>
                      <a:pt x="31" y="15"/>
                    </a:cubicBezTo>
                    <a:cubicBezTo>
                      <a:pt x="31" y="7"/>
                      <a:pt x="24" y="0"/>
                      <a:pt x="15" y="0"/>
                    </a:cubicBezTo>
                    <a:cubicBezTo>
                      <a:pt x="7" y="0"/>
                      <a:pt x="0" y="7"/>
                      <a:pt x="0" y="15"/>
                    </a:cubicBezTo>
                    <a:cubicBezTo>
                      <a:pt x="0" y="23"/>
                      <a:pt x="7" y="30"/>
                      <a:pt x="15" y="30"/>
                    </a:cubicBezTo>
                    <a:cubicBezTo>
                      <a:pt x="21" y="30"/>
                      <a:pt x="26" y="27"/>
                      <a:pt x="28" y="23"/>
                    </a:cubicBezTo>
                    <a:cubicBezTo>
                      <a:pt x="153" y="89"/>
                      <a:pt x="153" y="89"/>
                      <a:pt x="153" y="89"/>
                    </a:cubicBezTo>
                    <a:cubicBezTo>
                      <a:pt x="154" y="87"/>
                      <a:pt x="154" y="87"/>
                      <a:pt x="154" y="87"/>
                    </a:cubicBezTo>
                    <a:cubicBezTo>
                      <a:pt x="154" y="89"/>
                      <a:pt x="154" y="89"/>
                      <a:pt x="154" y="89"/>
                    </a:cubicBezTo>
                    <a:cubicBezTo>
                      <a:pt x="434" y="40"/>
                      <a:pt x="434" y="40"/>
                      <a:pt x="434" y="40"/>
                    </a:cubicBezTo>
                    <a:cubicBezTo>
                      <a:pt x="435" y="47"/>
                      <a:pt x="441" y="52"/>
                      <a:pt x="448" y="52"/>
                    </a:cubicBezTo>
                    <a:cubicBezTo>
                      <a:pt x="456" y="52"/>
                      <a:pt x="463" y="45"/>
                      <a:pt x="463" y="36"/>
                    </a:cubicBezTo>
                    <a:cubicBezTo>
                      <a:pt x="463" y="28"/>
                      <a:pt x="456" y="21"/>
                      <a:pt x="448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sp>
          <p:nvSpPr>
            <p:cNvPr id="123" name="Freeform 157"/>
            <p:cNvSpPr>
              <a:spLocks noEditPoints="1"/>
            </p:cNvSpPr>
            <p:nvPr/>
          </p:nvSpPr>
          <p:spPr bwMode="auto">
            <a:xfrm flipH="1">
              <a:off x="4630130" y="-507438"/>
              <a:ext cx="6022182" cy="1784747"/>
            </a:xfrm>
            <a:custGeom>
              <a:avLst/>
              <a:gdLst>
                <a:gd name="T0" fmla="*/ 1824 w 2307"/>
                <a:gd name="T1" fmla="*/ 457 h 683"/>
                <a:gd name="T2" fmla="*/ 1852 w 2307"/>
                <a:gd name="T3" fmla="*/ 273 h 683"/>
                <a:gd name="T4" fmla="*/ 2193 w 2307"/>
                <a:gd name="T5" fmla="*/ 71 h 683"/>
                <a:gd name="T6" fmla="*/ 2191 w 2307"/>
                <a:gd name="T7" fmla="*/ 66 h 683"/>
                <a:gd name="T8" fmla="*/ 1860 w 2307"/>
                <a:gd name="T9" fmla="*/ 143 h 683"/>
                <a:gd name="T10" fmla="*/ 1635 w 2307"/>
                <a:gd name="T11" fmla="*/ 77 h 683"/>
                <a:gd name="T12" fmla="*/ 1152 w 2307"/>
                <a:gd name="T13" fmla="*/ 63 h 683"/>
                <a:gd name="T14" fmla="*/ 1122 w 2307"/>
                <a:gd name="T15" fmla="*/ 61 h 683"/>
                <a:gd name="T16" fmla="*/ 928 w 2307"/>
                <a:gd name="T17" fmla="*/ 51 h 683"/>
                <a:gd name="T18" fmla="*/ 1103 w 2307"/>
                <a:gd name="T19" fmla="*/ 405 h 683"/>
                <a:gd name="T20" fmla="*/ 785 w 2307"/>
                <a:gd name="T21" fmla="*/ 241 h 683"/>
                <a:gd name="T22" fmla="*/ 887 w 2307"/>
                <a:gd name="T23" fmla="*/ 135 h 683"/>
                <a:gd name="T24" fmla="*/ 532 w 2307"/>
                <a:gd name="T25" fmla="*/ 128 h 683"/>
                <a:gd name="T26" fmla="*/ 646 w 2307"/>
                <a:gd name="T27" fmla="*/ 317 h 683"/>
                <a:gd name="T28" fmla="*/ 407 w 2307"/>
                <a:gd name="T29" fmla="*/ 226 h 683"/>
                <a:gd name="T30" fmla="*/ 377 w 2307"/>
                <a:gd name="T31" fmla="*/ 226 h 683"/>
                <a:gd name="T32" fmla="*/ 153 w 2307"/>
                <a:gd name="T33" fmla="*/ 148 h 683"/>
                <a:gd name="T34" fmla="*/ 210 w 2307"/>
                <a:gd name="T35" fmla="*/ 304 h 683"/>
                <a:gd name="T36" fmla="*/ 243 w 2307"/>
                <a:gd name="T37" fmla="*/ 393 h 683"/>
                <a:gd name="T38" fmla="*/ 405 w 2307"/>
                <a:gd name="T39" fmla="*/ 235 h 683"/>
                <a:gd name="T40" fmla="*/ 423 w 2307"/>
                <a:gd name="T41" fmla="*/ 385 h 683"/>
                <a:gd name="T42" fmla="*/ 391 w 2307"/>
                <a:gd name="T43" fmla="*/ 467 h 683"/>
                <a:gd name="T44" fmla="*/ 652 w 2307"/>
                <a:gd name="T45" fmla="*/ 346 h 683"/>
                <a:gd name="T46" fmla="*/ 711 w 2307"/>
                <a:gd name="T47" fmla="*/ 548 h 683"/>
                <a:gd name="T48" fmla="*/ 770 w 2307"/>
                <a:gd name="T49" fmla="*/ 256 h 683"/>
                <a:gd name="T50" fmla="*/ 813 w 2307"/>
                <a:gd name="T51" fmla="*/ 402 h 683"/>
                <a:gd name="T52" fmla="*/ 918 w 2307"/>
                <a:gd name="T53" fmla="*/ 335 h 683"/>
                <a:gd name="T54" fmla="*/ 939 w 2307"/>
                <a:gd name="T55" fmla="*/ 492 h 683"/>
                <a:gd name="T56" fmla="*/ 924 w 2307"/>
                <a:gd name="T57" fmla="*/ 512 h 683"/>
                <a:gd name="T58" fmla="*/ 1205 w 2307"/>
                <a:gd name="T59" fmla="*/ 602 h 683"/>
                <a:gd name="T60" fmla="*/ 1583 w 2307"/>
                <a:gd name="T61" fmla="*/ 441 h 683"/>
                <a:gd name="T62" fmla="*/ 1495 w 2307"/>
                <a:gd name="T63" fmla="*/ 553 h 683"/>
                <a:gd name="T64" fmla="*/ 1816 w 2307"/>
                <a:gd name="T65" fmla="*/ 486 h 683"/>
                <a:gd name="T66" fmla="*/ 1818 w 2307"/>
                <a:gd name="T67" fmla="*/ 652 h 683"/>
                <a:gd name="T68" fmla="*/ 1831 w 2307"/>
                <a:gd name="T69" fmla="*/ 476 h 683"/>
                <a:gd name="T70" fmla="*/ 381 w 2307"/>
                <a:gd name="T71" fmla="*/ 236 h 683"/>
                <a:gd name="T72" fmla="*/ 1816 w 2307"/>
                <a:gd name="T73" fmla="*/ 455 h 683"/>
                <a:gd name="T74" fmla="*/ 1819 w 2307"/>
                <a:gd name="T75" fmla="*/ 456 h 683"/>
                <a:gd name="T76" fmla="*/ 1411 w 2307"/>
                <a:gd name="T77" fmla="*/ 288 h 683"/>
                <a:gd name="T78" fmla="*/ 1129 w 2307"/>
                <a:gd name="T79" fmla="*/ 415 h 683"/>
                <a:gd name="T80" fmla="*/ 1108 w 2307"/>
                <a:gd name="T81" fmla="*/ 404 h 683"/>
                <a:gd name="T82" fmla="*/ 1357 w 2307"/>
                <a:gd name="T83" fmla="*/ 223 h 683"/>
                <a:gd name="T84" fmla="*/ 1440 w 2307"/>
                <a:gd name="T85" fmla="*/ 294 h 683"/>
                <a:gd name="T86" fmla="*/ 1595 w 2307"/>
                <a:gd name="T87" fmla="*/ 416 h 683"/>
                <a:gd name="T88" fmla="*/ 1622 w 2307"/>
                <a:gd name="T89" fmla="*/ 270 h 683"/>
                <a:gd name="T90" fmla="*/ 1362 w 2307"/>
                <a:gd name="T91" fmla="*/ 239 h 683"/>
                <a:gd name="T92" fmla="*/ 1823 w 2307"/>
                <a:gd name="T93" fmla="*/ 269 h 683"/>
                <a:gd name="T94" fmla="*/ 1635 w 2307"/>
                <a:gd name="T95" fmla="*/ 276 h 683"/>
                <a:gd name="T96" fmla="*/ 1360 w 2307"/>
                <a:gd name="T97" fmla="*/ 227 h 683"/>
                <a:gd name="T98" fmla="*/ 2174 w 2307"/>
                <a:gd name="T99" fmla="*/ 75 h 683"/>
                <a:gd name="T100" fmla="*/ 2174 w 2307"/>
                <a:gd name="T101" fmla="*/ 75 h 683"/>
                <a:gd name="T102" fmla="*/ 942 w 2307"/>
                <a:gd name="T103" fmla="*/ 58 h 683"/>
                <a:gd name="T104" fmla="*/ 1114 w 2307"/>
                <a:gd name="T105" fmla="*/ 433 h 683"/>
                <a:gd name="T106" fmla="*/ 1220 w 2307"/>
                <a:gd name="T107" fmla="*/ 589 h 683"/>
                <a:gd name="T108" fmla="*/ 1232 w 2307"/>
                <a:gd name="T109" fmla="*/ 596 h 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307" h="683">
                  <a:moveTo>
                    <a:pt x="1832" y="471"/>
                  </a:moveTo>
                  <a:cubicBezTo>
                    <a:pt x="1832" y="471"/>
                    <a:pt x="1832" y="470"/>
                    <a:pt x="1832" y="470"/>
                  </a:cubicBezTo>
                  <a:cubicBezTo>
                    <a:pt x="2090" y="426"/>
                    <a:pt x="2090" y="426"/>
                    <a:pt x="2090" y="426"/>
                  </a:cubicBezTo>
                  <a:cubicBezTo>
                    <a:pt x="2089" y="422"/>
                    <a:pt x="2089" y="422"/>
                    <a:pt x="2089" y="422"/>
                  </a:cubicBezTo>
                  <a:cubicBezTo>
                    <a:pt x="1831" y="466"/>
                    <a:pt x="1831" y="466"/>
                    <a:pt x="1831" y="466"/>
                  </a:cubicBezTo>
                  <a:cubicBezTo>
                    <a:pt x="1830" y="462"/>
                    <a:pt x="1827" y="459"/>
                    <a:pt x="1824" y="457"/>
                  </a:cubicBezTo>
                  <a:cubicBezTo>
                    <a:pt x="1837" y="281"/>
                    <a:pt x="1837" y="281"/>
                    <a:pt x="1837" y="281"/>
                  </a:cubicBezTo>
                  <a:cubicBezTo>
                    <a:pt x="1837" y="281"/>
                    <a:pt x="1838" y="282"/>
                    <a:pt x="1838" y="282"/>
                  </a:cubicBezTo>
                  <a:cubicBezTo>
                    <a:pt x="1842" y="282"/>
                    <a:pt x="1846" y="280"/>
                    <a:pt x="1849" y="277"/>
                  </a:cubicBezTo>
                  <a:cubicBezTo>
                    <a:pt x="2097" y="426"/>
                    <a:pt x="2097" y="426"/>
                    <a:pt x="2097" y="426"/>
                  </a:cubicBezTo>
                  <a:cubicBezTo>
                    <a:pt x="2100" y="422"/>
                    <a:pt x="2100" y="422"/>
                    <a:pt x="2100" y="422"/>
                  </a:cubicBezTo>
                  <a:cubicBezTo>
                    <a:pt x="1852" y="273"/>
                    <a:pt x="1852" y="273"/>
                    <a:pt x="1852" y="273"/>
                  </a:cubicBezTo>
                  <a:cubicBezTo>
                    <a:pt x="1853" y="271"/>
                    <a:pt x="1853" y="269"/>
                    <a:pt x="1853" y="267"/>
                  </a:cubicBezTo>
                  <a:cubicBezTo>
                    <a:pt x="2307" y="239"/>
                    <a:pt x="2307" y="239"/>
                    <a:pt x="2307" y="239"/>
                  </a:cubicBezTo>
                  <a:cubicBezTo>
                    <a:pt x="2307" y="234"/>
                    <a:pt x="2307" y="234"/>
                    <a:pt x="2307" y="234"/>
                  </a:cubicBezTo>
                  <a:cubicBezTo>
                    <a:pt x="1853" y="262"/>
                    <a:pt x="1853" y="262"/>
                    <a:pt x="1853" y="262"/>
                  </a:cubicBezTo>
                  <a:cubicBezTo>
                    <a:pt x="1853" y="262"/>
                    <a:pt x="1853" y="262"/>
                    <a:pt x="1852" y="261"/>
                  </a:cubicBezTo>
                  <a:cubicBezTo>
                    <a:pt x="2193" y="71"/>
                    <a:pt x="2193" y="71"/>
                    <a:pt x="2193" y="71"/>
                  </a:cubicBezTo>
                  <a:cubicBezTo>
                    <a:pt x="2220" y="64"/>
                    <a:pt x="2220" y="64"/>
                    <a:pt x="2220" y="64"/>
                  </a:cubicBezTo>
                  <a:cubicBezTo>
                    <a:pt x="2219" y="59"/>
                    <a:pt x="2219" y="59"/>
                    <a:pt x="2219" y="59"/>
                  </a:cubicBezTo>
                  <a:cubicBezTo>
                    <a:pt x="2210" y="61"/>
                    <a:pt x="2210" y="61"/>
                    <a:pt x="2210" y="61"/>
                  </a:cubicBezTo>
                  <a:cubicBezTo>
                    <a:pt x="2223" y="53"/>
                    <a:pt x="2223" y="53"/>
                    <a:pt x="2223" y="53"/>
                  </a:cubicBezTo>
                  <a:cubicBezTo>
                    <a:pt x="2221" y="49"/>
                    <a:pt x="2221" y="49"/>
                    <a:pt x="2221" y="49"/>
                  </a:cubicBezTo>
                  <a:cubicBezTo>
                    <a:pt x="2191" y="66"/>
                    <a:pt x="2191" y="66"/>
                    <a:pt x="2191" y="66"/>
                  </a:cubicBezTo>
                  <a:cubicBezTo>
                    <a:pt x="1871" y="148"/>
                    <a:pt x="1871" y="148"/>
                    <a:pt x="1871" y="148"/>
                  </a:cubicBezTo>
                  <a:cubicBezTo>
                    <a:pt x="1870" y="147"/>
                    <a:pt x="1869" y="146"/>
                    <a:pt x="1867" y="145"/>
                  </a:cubicBezTo>
                  <a:cubicBezTo>
                    <a:pt x="1896" y="57"/>
                    <a:pt x="1896" y="57"/>
                    <a:pt x="1896" y="57"/>
                  </a:cubicBezTo>
                  <a:cubicBezTo>
                    <a:pt x="1891" y="55"/>
                    <a:pt x="1891" y="55"/>
                    <a:pt x="1891" y="55"/>
                  </a:cubicBezTo>
                  <a:cubicBezTo>
                    <a:pt x="1862" y="143"/>
                    <a:pt x="1862" y="143"/>
                    <a:pt x="1862" y="143"/>
                  </a:cubicBezTo>
                  <a:cubicBezTo>
                    <a:pt x="1861" y="143"/>
                    <a:pt x="1861" y="143"/>
                    <a:pt x="1860" y="143"/>
                  </a:cubicBezTo>
                  <a:cubicBezTo>
                    <a:pt x="1855" y="143"/>
                    <a:pt x="1850" y="146"/>
                    <a:pt x="1847" y="150"/>
                  </a:cubicBezTo>
                  <a:cubicBezTo>
                    <a:pt x="1649" y="66"/>
                    <a:pt x="1649" y="66"/>
                    <a:pt x="1649" y="66"/>
                  </a:cubicBezTo>
                  <a:cubicBezTo>
                    <a:pt x="1650" y="65"/>
                    <a:pt x="1650" y="64"/>
                    <a:pt x="1650" y="62"/>
                  </a:cubicBezTo>
                  <a:cubicBezTo>
                    <a:pt x="1650" y="54"/>
                    <a:pt x="1643" y="47"/>
                    <a:pt x="1635" y="47"/>
                  </a:cubicBezTo>
                  <a:cubicBezTo>
                    <a:pt x="1626" y="47"/>
                    <a:pt x="1619" y="54"/>
                    <a:pt x="1619" y="62"/>
                  </a:cubicBezTo>
                  <a:cubicBezTo>
                    <a:pt x="1619" y="71"/>
                    <a:pt x="1626" y="77"/>
                    <a:pt x="1635" y="77"/>
                  </a:cubicBezTo>
                  <a:cubicBezTo>
                    <a:pt x="1640" y="77"/>
                    <a:pt x="1645" y="75"/>
                    <a:pt x="1647" y="70"/>
                  </a:cubicBezTo>
                  <a:cubicBezTo>
                    <a:pt x="1844" y="154"/>
                    <a:pt x="1844" y="154"/>
                    <a:pt x="1844" y="154"/>
                  </a:cubicBezTo>
                  <a:cubicBezTo>
                    <a:pt x="1473" y="106"/>
                    <a:pt x="1473" y="106"/>
                    <a:pt x="1473" y="106"/>
                  </a:cubicBezTo>
                  <a:cubicBezTo>
                    <a:pt x="1473" y="98"/>
                    <a:pt x="1466" y="91"/>
                    <a:pt x="1458" y="91"/>
                  </a:cubicBezTo>
                  <a:cubicBezTo>
                    <a:pt x="1452" y="91"/>
                    <a:pt x="1446" y="96"/>
                    <a:pt x="1444" y="102"/>
                  </a:cubicBezTo>
                  <a:cubicBezTo>
                    <a:pt x="1152" y="63"/>
                    <a:pt x="1152" y="63"/>
                    <a:pt x="1152" y="63"/>
                  </a:cubicBezTo>
                  <a:cubicBezTo>
                    <a:pt x="1151" y="54"/>
                    <a:pt x="1143" y="47"/>
                    <a:pt x="1133" y="49"/>
                  </a:cubicBezTo>
                  <a:cubicBezTo>
                    <a:pt x="1130" y="50"/>
                    <a:pt x="1127" y="52"/>
                    <a:pt x="1125" y="54"/>
                  </a:cubicBezTo>
                  <a:cubicBezTo>
                    <a:pt x="1072" y="12"/>
                    <a:pt x="1072" y="12"/>
                    <a:pt x="1072" y="12"/>
                  </a:cubicBezTo>
                  <a:cubicBezTo>
                    <a:pt x="1069" y="16"/>
                    <a:pt x="1069" y="16"/>
                    <a:pt x="1069" y="16"/>
                  </a:cubicBezTo>
                  <a:cubicBezTo>
                    <a:pt x="1122" y="59"/>
                    <a:pt x="1122" y="59"/>
                    <a:pt x="1122" y="59"/>
                  </a:cubicBezTo>
                  <a:cubicBezTo>
                    <a:pt x="1122" y="59"/>
                    <a:pt x="1122" y="60"/>
                    <a:pt x="1122" y="61"/>
                  </a:cubicBezTo>
                  <a:cubicBezTo>
                    <a:pt x="1119" y="72"/>
                    <a:pt x="1129" y="81"/>
                    <a:pt x="1140" y="79"/>
                  </a:cubicBezTo>
                  <a:cubicBezTo>
                    <a:pt x="1142" y="78"/>
                    <a:pt x="1144" y="78"/>
                    <a:pt x="1145" y="77"/>
                  </a:cubicBezTo>
                  <a:cubicBezTo>
                    <a:pt x="1334" y="227"/>
                    <a:pt x="1334" y="227"/>
                    <a:pt x="1334" y="227"/>
                  </a:cubicBezTo>
                  <a:cubicBezTo>
                    <a:pt x="1334" y="227"/>
                    <a:pt x="1334" y="228"/>
                    <a:pt x="1334" y="228"/>
                  </a:cubicBezTo>
                  <a:cubicBezTo>
                    <a:pt x="930" y="47"/>
                    <a:pt x="930" y="47"/>
                    <a:pt x="930" y="47"/>
                  </a:cubicBezTo>
                  <a:cubicBezTo>
                    <a:pt x="928" y="51"/>
                    <a:pt x="928" y="51"/>
                    <a:pt x="928" y="51"/>
                  </a:cubicBezTo>
                  <a:cubicBezTo>
                    <a:pt x="938" y="56"/>
                    <a:pt x="938" y="56"/>
                    <a:pt x="938" y="56"/>
                  </a:cubicBezTo>
                  <a:cubicBezTo>
                    <a:pt x="936" y="57"/>
                    <a:pt x="936" y="57"/>
                    <a:pt x="936" y="57"/>
                  </a:cubicBezTo>
                  <a:cubicBezTo>
                    <a:pt x="1032" y="257"/>
                    <a:pt x="1032" y="257"/>
                    <a:pt x="1032" y="257"/>
                  </a:cubicBezTo>
                  <a:cubicBezTo>
                    <a:pt x="1031" y="259"/>
                    <a:pt x="1030" y="261"/>
                    <a:pt x="1030" y="264"/>
                  </a:cubicBezTo>
                  <a:cubicBezTo>
                    <a:pt x="1030" y="272"/>
                    <a:pt x="1035" y="278"/>
                    <a:pt x="1043" y="279"/>
                  </a:cubicBezTo>
                  <a:cubicBezTo>
                    <a:pt x="1103" y="405"/>
                    <a:pt x="1103" y="405"/>
                    <a:pt x="1103" y="405"/>
                  </a:cubicBezTo>
                  <a:cubicBezTo>
                    <a:pt x="932" y="324"/>
                    <a:pt x="932" y="324"/>
                    <a:pt x="932" y="324"/>
                  </a:cubicBezTo>
                  <a:cubicBezTo>
                    <a:pt x="933" y="323"/>
                    <a:pt x="933" y="321"/>
                    <a:pt x="933" y="320"/>
                  </a:cubicBezTo>
                  <a:cubicBezTo>
                    <a:pt x="933" y="311"/>
                    <a:pt x="926" y="304"/>
                    <a:pt x="918" y="304"/>
                  </a:cubicBezTo>
                  <a:cubicBezTo>
                    <a:pt x="915" y="304"/>
                    <a:pt x="913" y="305"/>
                    <a:pt x="911" y="306"/>
                  </a:cubicBezTo>
                  <a:cubicBezTo>
                    <a:pt x="785" y="245"/>
                    <a:pt x="785" y="245"/>
                    <a:pt x="785" y="245"/>
                  </a:cubicBezTo>
                  <a:cubicBezTo>
                    <a:pt x="785" y="244"/>
                    <a:pt x="785" y="243"/>
                    <a:pt x="785" y="241"/>
                  </a:cubicBezTo>
                  <a:cubicBezTo>
                    <a:pt x="785" y="238"/>
                    <a:pt x="784" y="235"/>
                    <a:pt x="782" y="232"/>
                  </a:cubicBezTo>
                  <a:cubicBezTo>
                    <a:pt x="892" y="146"/>
                    <a:pt x="892" y="146"/>
                    <a:pt x="892" y="146"/>
                  </a:cubicBezTo>
                  <a:cubicBezTo>
                    <a:pt x="894" y="149"/>
                    <a:pt x="898" y="150"/>
                    <a:pt x="902" y="150"/>
                  </a:cubicBezTo>
                  <a:cubicBezTo>
                    <a:pt x="910" y="150"/>
                    <a:pt x="917" y="144"/>
                    <a:pt x="917" y="135"/>
                  </a:cubicBezTo>
                  <a:cubicBezTo>
                    <a:pt x="917" y="127"/>
                    <a:pt x="910" y="120"/>
                    <a:pt x="902" y="120"/>
                  </a:cubicBezTo>
                  <a:cubicBezTo>
                    <a:pt x="894" y="120"/>
                    <a:pt x="887" y="127"/>
                    <a:pt x="887" y="135"/>
                  </a:cubicBezTo>
                  <a:cubicBezTo>
                    <a:pt x="887" y="138"/>
                    <a:pt x="887" y="140"/>
                    <a:pt x="889" y="142"/>
                  </a:cubicBezTo>
                  <a:cubicBezTo>
                    <a:pt x="779" y="229"/>
                    <a:pt x="779" y="229"/>
                    <a:pt x="779" y="229"/>
                  </a:cubicBezTo>
                  <a:cubicBezTo>
                    <a:pt x="776" y="227"/>
                    <a:pt x="773" y="226"/>
                    <a:pt x="770" y="226"/>
                  </a:cubicBezTo>
                  <a:cubicBezTo>
                    <a:pt x="765" y="226"/>
                    <a:pt x="761" y="229"/>
                    <a:pt x="758" y="232"/>
                  </a:cubicBezTo>
                  <a:cubicBezTo>
                    <a:pt x="534" y="124"/>
                    <a:pt x="534" y="124"/>
                    <a:pt x="534" y="124"/>
                  </a:cubicBezTo>
                  <a:cubicBezTo>
                    <a:pt x="532" y="128"/>
                    <a:pt x="532" y="128"/>
                    <a:pt x="532" y="128"/>
                  </a:cubicBezTo>
                  <a:cubicBezTo>
                    <a:pt x="756" y="237"/>
                    <a:pt x="756" y="237"/>
                    <a:pt x="756" y="237"/>
                  </a:cubicBezTo>
                  <a:cubicBezTo>
                    <a:pt x="756" y="238"/>
                    <a:pt x="755" y="240"/>
                    <a:pt x="755" y="241"/>
                  </a:cubicBezTo>
                  <a:cubicBezTo>
                    <a:pt x="755" y="243"/>
                    <a:pt x="756" y="245"/>
                    <a:pt x="756" y="246"/>
                  </a:cubicBezTo>
                  <a:cubicBezTo>
                    <a:pt x="662" y="320"/>
                    <a:pt x="662" y="320"/>
                    <a:pt x="662" y="320"/>
                  </a:cubicBezTo>
                  <a:cubicBezTo>
                    <a:pt x="659" y="318"/>
                    <a:pt x="656" y="316"/>
                    <a:pt x="652" y="316"/>
                  </a:cubicBezTo>
                  <a:cubicBezTo>
                    <a:pt x="650" y="316"/>
                    <a:pt x="648" y="316"/>
                    <a:pt x="646" y="317"/>
                  </a:cubicBezTo>
                  <a:cubicBezTo>
                    <a:pt x="449" y="0"/>
                    <a:pt x="449" y="0"/>
                    <a:pt x="449" y="0"/>
                  </a:cubicBezTo>
                  <a:cubicBezTo>
                    <a:pt x="445" y="3"/>
                    <a:pt x="445" y="3"/>
                    <a:pt x="445" y="3"/>
                  </a:cubicBezTo>
                  <a:cubicBezTo>
                    <a:pt x="642" y="320"/>
                    <a:pt x="642" y="320"/>
                    <a:pt x="642" y="320"/>
                  </a:cubicBezTo>
                  <a:cubicBezTo>
                    <a:pt x="641" y="321"/>
                    <a:pt x="640" y="322"/>
                    <a:pt x="639" y="323"/>
                  </a:cubicBezTo>
                  <a:cubicBezTo>
                    <a:pt x="407" y="230"/>
                    <a:pt x="407" y="230"/>
                    <a:pt x="407" y="230"/>
                  </a:cubicBezTo>
                  <a:cubicBezTo>
                    <a:pt x="407" y="229"/>
                    <a:pt x="407" y="227"/>
                    <a:pt x="407" y="226"/>
                  </a:cubicBezTo>
                  <a:cubicBezTo>
                    <a:pt x="407" y="218"/>
                    <a:pt x="401" y="211"/>
                    <a:pt x="392" y="211"/>
                  </a:cubicBezTo>
                  <a:cubicBezTo>
                    <a:pt x="386" y="211"/>
                    <a:pt x="381" y="214"/>
                    <a:pt x="379" y="219"/>
                  </a:cubicBezTo>
                  <a:cubicBezTo>
                    <a:pt x="156" y="129"/>
                    <a:pt x="156" y="129"/>
                    <a:pt x="156" y="129"/>
                  </a:cubicBezTo>
                  <a:cubicBezTo>
                    <a:pt x="154" y="134"/>
                    <a:pt x="154" y="134"/>
                    <a:pt x="154" y="134"/>
                  </a:cubicBezTo>
                  <a:cubicBezTo>
                    <a:pt x="377" y="224"/>
                    <a:pt x="377" y="224"/>
                    <a:pt x="377" y="224"/>
                  </a:cubicBezTo>
                  <a:cubicBezTo>
                    <a:pt x="377" y="224"/>
                    <a:pt x="377" y="225"/>
                    <a:pt x="377" y="226"/>
                  </a:cubicBezTo>
                  <a:cubicBezTo>
                    <a:pt x="377" y="227"/>
                    <a:pt x="377" y="228"/>
                    <a:pt x="378" y="229"/>
                  </a:cubicBezTo>
                  <a:cubicBezTo>
                    <a:pt x="236" y="288"/>
                    <a:pt x="236" y="288"/>
                    <a:pt x="236" y="288"/>
                  </a:cubicBezTo>
                  <a:cubicBezTo>
                    <a:pt x="233" y="284"/>
                    <a:pt x="228" y="280"/>
                    <a:pt x="223" y="280"/>
                  </a:cubicBezTo>
                  <a:cubicBezTo>
                    <a:pt x="220" y="280"/>
                    <a:pt x="217" y="281"/>
                    <a:pt x="215" y="283"/>
                  </a:cubicBezTo>
                  <a:cubicBezTo>
                    <a:pt x="157" y="146"/>
                    <a:pt x="157" y="146"/>
                    <a:pt x="157" y="146"/>
                  </a:cubicBezTo>
                  <a:cubicBezTo>
                    <a:pt x="153" y="148"/>
                    <a:pt x="153" y="148"/>
                    <a:pt x="153" y="148"/>
                  </a:cubicBezTo>
                  <a:cubicBezTo>
                    <a:pt x="211" y="286"/>
                    <a:pt x="211" y="286"/>
                    <a:pt x="211" y="286"/>
                  </a:cubicBezTo>
                  <a:cubicBezTo>
                    <a:pt x="209" y="289"/>
                    <a:pt x="208" y="292"/>
                    <a:pt x="208" y="296"/>
                  </a:cubicBezTo>
                  <a:cubicBezTo>
                    <a:pt x="208" y="297"/>
                    <a:pt x="208" y="298"/>
                    <a:pt x="208" y="300"/>
                  </a:cubicBezTo>
                  <a:cubicBezTo>
                    <a:pt x="15" y="380"/>
                    <a:pt x="15" y="380"/>
                    <a:pt x="15" y="380"/>
                  </a:cubicBezTo>
                  <a:cubicBezTo>
                    <a:pt x="17" y="384"/>
                    <a:pt x="17" y="384"/>
                    <a:pt x="17" y="384"/>
                  </a:cubicBezTo>
                  <a:cubicBezTo>
                    <a:pt x="210" y="304"/>
                    <a:pt x="210" y="304"/>
                    <a:pt x="210" y="304"/>
                  </a:cubicBezTo>
                  <a:cubicBezTo>
                    <a:pt x="213" y="308"/>
                    <a:pt x="217" y="310"/>
                    <a:pt x="221" y="311"/>
                  </a:cubicBezTo>
                  <a:cubicBezTo>
                    <a:pt x="250" y="378"/>
                    <a:pt x="250" y="378"/>
                    <a:pt x="250" y="378"/>
                  </a:cubicBezTo>
                  <a:cubicBezTo>
                    <a:pt x="246" y="381"/>
                    <a:pt x="244" y="384"/>
                    <a:pt x="243" y="389"/>
                  </a:cubicBezTo>
                  <a:cubicBezTo>
                    <a:pt x="0" y="385"/>
                    <a:pt x="0" y="385"/>
                    <a:pt x="0" y="385"/>
                  </a:cubicBezTo>
                  <a:cubicBezTo>
                    <a:pt x="0" y="390"/>
                    <a:pt x="0" y="390"/>
                    <a:pt x="0" y="390"/>
                  </a:cubicBezTo>
                  <a:cubicBezTo>
                    <a:pt x="243" y="393"/>
                    <a:pt x="243" y="393"/>
                    <a:pt x="243" y="393"/>
                  </a:cubicBezTo>
                  <a:cubicBezTo>
                    <a:pt x="244" y="401"/>
                    <a:pt x="250" y="406"/>
                    <a:pt x="258" y="406"/>
                  </a:cubicBezTo>
                  <a:cubicBezTo>
                    <a:pt x="266" y="406"/>
                    <a:pt x="273" y="400"/>
                    <a:pt x="273" y="391"/>
                  </a:cubicBezTo>
                  <a:cubicBezTo>
                    <a:pt x="273" y="387"/>
                    <a:pt x="271" y="384"/>
                    <a:pt x="269" y="381"/>
                  </a:cubicBezTo>
                  <a:cubicBezTo>
                    <a:pt x="385" y="239"/>
                    <a:pt x="385" y="239"/>
                    <a:pt x="385" y="239"/>
                  </a:cubicBezTo>
                  <a:cubicBezTo>
                    <a:pt x="387" y="240"/>
                    <a:pt x="390" y="241"/>
                    <a:pt x="392" y="241"/>
                  </a:cubicBezTo>
                  <a:cubicBezTo>
                    <a:pt x="397" y="241"/>
                    <a:pt x="402" y="238"/>
                    <a:pt x="405" y="235"/>
                  </a:cubicBezTo>
                  <a:cubicBezTo>
                    <a:pt x="637" y="328"/>
                    <a:pt x="637" y="328"/>
                    <a:pt x="637" y="328"/>
                  </a:cubicBezTo>
                  <a:cubicBezTo>
                    <a:pt x="637" y="329"/>
                    <a:pt x="637" y="329"/>
                    <a:pt x="637" y="330"/>
                  </a:cubicBezTo>
                  <a:cubicBezTo>
                    <a:pt x="446" y="367"/>
                    <a:pt x="446" y="367"/>
                    <a:pt x="446" y="367"/>
                  </a:cubicBezTo>
                  <a:cubicBezTo>
                    <a:pt x="444" y="362"/>
                    <a:pt x="438" y="358"/>
                    <a:pt x="432" y="358"/>
                  </a:cubicBezTo>
                  <a:cubicBezTo>
                    <a:pt x="423" y="358"/>
                    <a:pt x="417" y="364"/>
                    <a:pt x="417" y="373"/>
                  </a:cubicBezTo>
                  <a:cubicBezTo>
                    <a:pt x="417" y="378"/>
                    <a:pt x="419" y="382"/>
                    <a:pt x="423" y="385"/>
                  </a:cubicBezTo>
                  <a:cubicBezTo>
                    <a:pt x="386" y="466"/>
                    <a:pt x="386" y="466"/>
                    <a:pt x="386" y="466"/>
                  </a:cubicBezTo>
                  <a:cubicBezTo>
                    <a:pt x="385" y="466"/>
                    <a:pt x="385" y="466"/>
                    <a:pt x="385" y="466"/>
                  </a:cubicBezTo>
                  <a:cubicBezTo>
                    <a:pt x="376" y="466"/>
                    <a:pt x="370" y="473"/>
                    <a:pt x="370" y="481"/>
                  </a:cubicBezTo>
                  <a:cubicBezTo>
                    <a:pt x="370" y="490"/>
                    <a:pt x="376" y="497"/>
                    <a:pt x="385" y="497"/>
                  </a:cubicBezTo>
                  <a:cubicBezTo>
                    <a:pt x="393" y="497"/>
                    <a:pt x="400" y="490"/>
                    <a:pt x="400" y="481"/>
                  </a:cubicBezTo>
                  <a:cubicBezTo>
                    <a:pt x="400" y="475"/>
                    <a:pt x="396" y="470"/>
                    <a:pt x="391" y="467"/>
                  </a:cubicBezTo>
                  <a:cubicBezTo>
                    <a:pt x="428" y="387"/>
                    <a:pt x="428" y="387"/>
                    <a:pt x="428" y="387"/>
                  </a:cubicBezTo>
                  <a:cubicBezTo>
                    <a:pt x="429" y="388"/>
                    <a:pt x="430" y="388"/>
                    <a:pt x="432" y="388"/>
                  </a:cubicBezTo>
                  <a:cubicBezTo>
                    <a:pt x="440" y="388"/>
                    <a:pt x="447" y="381"/>
                    <a:pt x="447" y="373"/>
                  </a:cubicBezTo>
                  <a:cubicBezTo>
                    <a:pt x="447" y="373"/>
                    <a:pt x="447" y="372"/>
                    <a:pt x="447" y="372"/>
                  </a:cubicBezTo>
                  <a:cubicBezTo>
                    <a:pt x="637" y="335"/>
                    <a:pt x="637" y="335"/>
                    <a:pt x="637" y="335"/>
                  </a:cubicBezTo>
                  <a:cubicBezTo>
                    <a:pt x="639" y="342"/>
                    <a:pt x="645" y="346"/>
                    <a:pt x="652" y="346"/>
                  </a:cubicBezTo>
                  <a:cubicBezTo>
                    <a:pt x="652" y="346"/>
                    <a:pt x="652" y="346"/>
                    <a:pt x="653" y="346"/>
                  </a:cubicBezTo>
                  <a:cubicBezTo>
                    <a:pt x="701" y="551"/>
                    <a:pt x="701" y="551"/>
                    <a:pt x="701" y="551"/>
                  </a:cubicBezTo>
                  <a:cubicBezTo>
                    <a:pt x="697" y="554"/>
                    <a:pt x="695" y="558"/>
                    <a:pt x="695" y="563"/>
                  </a:cubicBezTo>
                  <a:cubicBezTo>
                    <a:pt x="695" y="571"/>
                    <a:pt x="702" y="578"/>
                    <a:pt x="711" y="578"/>
                  </a:cubicBezTo>
                  <a:cubicBezTo>
                    <a:pt x="719" y="578"/>
                    <a:pt x="726" y="571"/>
                    <a:pt x="726" y="563"/>
                  </a:cubicBezTo>
                  <a:cubicBezTo>
                    <a:pt x="726" y="554"/>
                    <a:pt x="719" y="548"/>
                    <a:pt x="711" y="548"/>
                  </a:cubicBezTo>
                  <a:cubicBezTo>
                    <a:pt x="709" y="548"/>
                    <a:pt x="707" y="548"/>
                    <a:pt x="705" y="549"/>
                  </a:cubicBezTo>
                  <a:cubicBezTo>
                    <a:pt x="657" y="345"/>
                    <a:pt x="657" y="345"/>
                    <a:pt x="657" y="345"/>
                  </a:cubicBezTo>
                  <a:cubicBezTo>
                    <a:pt x="663" y="343"/>
                    <a:pt x="667" y="337"/>
                    <a:pt x="667" y="331"/>
                  </a:cubicBezTo>
                  <a:cubicBezTo>
                    <a:pt x="667" y="329"/>
                    <a:pt x="666" y="326"/>
                    <a:pt x="665" y="324"/>
                  </a:cubicBezTo>
                  <a:cubicBezTo>
                    <a:pt x="758" y="251"/>
                    <a:pt x="758" y="251"/>
                    <a:pt x="758" y="251"/>
                  </a:cubicBezTo>
                  <a:cubicBezTo>
                    <a:pt x="761" y="254"/>
                    <a:pt x="766" y="256"/>
                    <a:pt x="770" y="256"/>
                  </a:cubicBezTo>
                  <a:cubicBezTo>
                    <a:pt x="776" y="256"/>
                    <a:pt x="780" y="254"/>
                    <a:pt x="783" y="250"/>
                  </a:cubicBezTo>
                  <a:cubicBezTo>
                    <a:pt x="906" y="310"/>
                    <a:pt x="906" y="310"/>
                    <a:pt x="906" y="310"/>
                  </a:cubicBezTo>
                  <a:cubicBezTo>
                    <a:pt x="904" y="312"/>
                    <a:pt x="903" y="316"/>
                    <a:pt x="903" y="320"/>
                  </a:cubicBezTo>
                  <a:cubicBezTo>
                    <a:pt x="903" y="323"/>
                    <a:pt x="904" y="326"/>
                    <a:pt x="906" y="329"/>
                  </a:cubicBezTo>
                  <a:cubicBezTo>
                    <a:pt x="822" y="405"/>
                    <a:pt x="822" y="405"/>
                    <a:pt x="822" y="405"/>
                  </a:cubicBezTo>
                  <a:cubicBezTo>
                    <a:pt x="820" y="403"/>
                    <a:pt x="817" y="402"/>
                    <a:pt x="813" y="402"/>
                  </a:cubicBezTo>
                  <a:cubicBezTo>
                    <a:pt x="805" y="402"/>
                    <a:pt x="798" y="409"/>
                    <a:pt x="798" y="417"/>
                  </a:cubicBezTo>
                  <a:cubicBezTo>
                    <a:pt x="798" y="425"/>
                    <a:pt x="805" y="432"/>
                    <a:pt x="813" y="432"/>
                  </a:cubicBezTo>
                  <a:cubicBezTo>
                    <a:pt x="821" y="432"/>
                    <a:pt x="828" y="425"/>
                    <a:pt x="828" y="417"/>
                  </a:cubicBezTo>
                  <a:cubicBezTo>
                    <a:pt x="828" y="414"/>
                    <a:pt x="827" y="411"/>
                    <a:pt x="826" y="409"/>
                  </a:cubicBezTo>
                  <a:cubicBezTo>
                    <a:pt x="909" y="332"/>
                    <a:pt x="909" y="332"/>
                    <a:pt x="909" y="332"/>
                  </a:cubicBezTo>
                  <a:cubicBezTo>
                    <a:pt x="912" y="334"/>
                    <a:pt x="915" y="335"/>
                    <a:pt x="918" y="335"/>
                  </a:cubicBezTo>
                  <a:cubicBezTo>
                    <a:pt x="923" y="335"/>
                    <a:pt x="927" y="332"/>
                    <a:pt x="930" y="328"/>
                  </a:cubicBezTo>
                  <a:cubicBezTo>
                    <a:pt x="1101" y="409"/>
                    <a:pt x="1101" y="409"/>
                    <a:pt x="1101" y="409"/>
                  </a:cubicBezTo>
                  <a:cubicBezTo>
                    <a:pt x="1099" y="412"/>
                    <a:pt x="1099" y="414"/>
                    <a:pt x="1099" y="417"/>
                  </a:cubicBezTo>
                  <a:cubicBezTo>
                    <a:pt x="1099" y="418"/>
                    <a:pt x="1099" y="419"/>
                    <a:pt x="1099" y="420"/>
                  </a:cubicBezTo>
                  <a:cubicBezTo>
                    <a:pt x="951" y="498"/>
                    <a:pt x="951" y="498"/>
                    <a:pt x="951" y="498"/>
                  </a:cubicBezTo>
                  <a:cubicBezTo>
                    <a:pt x="948" y="495"/>
                    <a:pt x="943" y="492"/>
                    <a:pt x="939" y="492"/>
                  </a:cubicBezTo>
                  <a:cubicBezTo>
                    <a:pt x="934" y="492"/>
                    <a:pt x="929" y="495"/>
                    <a:pt x="926" y="498"/>
                  </a:cubicBezTo>
                  <a:cubicBezTo>
                    <a:pt x="926" y="498"/>
                    <a:pt x="926" y="498"/>
                    <a:pt x="926" y="498"/>
                  </a:cubicBezTo>
                  <a:cubicBezTo>
                    <a:pt x="924" y="503"/>
                    <a:pt x="924" y="503"/>
                    <a:pt x="924" y="503"/>
                  </a:cubicBezTo>
                  <a:cubicBezTo>
                    <a:pt x="924" y="503"/>
                    <a:pt x="924" y="503"/>
                    <a:pt x="924" y="503"/>
                  </a:cubicBezTo>
                  <a:cubicBezTo>
                    <a:pt x="924" y="504"/>
                    <a:pt x="923" y="506"/>
                    <a:pt x="923" y="507"/>
                  </a:cubicBezTo>
                  <a:cubicBezTo>
                    <a:pt x="923" y="509"/>
                    <a:pt x="924" y="511"/>
                    <a:pt x="924" y="512"/>
                  </a:cubicBezTo>
                  <a:cubicBezTo>
                    <a:pt x="823" y="566"/>
                    <a:pt x="823" y="566"/>
                    <a:pt x="823" y="566"/>
                  </a:cubicBezTo>
                  <a:cubicBezTo>
                    <a:pt x="825" y="570"/>
                    <a:pt x="825" y="570"/>
                    <a:pt x="825" y="570"/>
                  </a:cubicBezTo>
                  <a:cubicBezTo>
                    <a:pt x="927" y="516"/>
                    <a:pt x="927" y="516"/>
                    <a:pt x="927" y="516"/>
                  </a:cubicBezTo>
                  <a:cubicBezTo>
                    <a:pt x="929" y="520"/>
                    <a:pt x="934" y="522"/>
                    <a:pt x="939" y="522"/>
                  </a:cubicBezTo>
                  <a:cubicBezTo>
                    <a:pt x="945" y="522"/>
                    <a:pt x="950" y="518"/>
                    <a:pt x="953" y="513"/>
                  </a:cubicBezTo>
                  <a:cubicBezTo>
                    <a:pt x="1205" y="602"/>
                    <a:pt x="1205" y="602"/>
                    <a:pt x="1205" y="602"/>
                  </a:cubicBezTo>
                  <a:cubicBezTo>
                    <a:pt x="1205" y="603"/>
                    <a:pt x="1205" y="604"/>
                    <a:pt x="1205" y="605"/>
                  </a:cubicBezTo>
                  <a:cubicBezTo>
                    <a:pt x="1205" y="613"/>
                    <a:pt x="1211" y="620"/>
                    <a:pt x="1220" y="620"/>
                  </a:cubicBezTo>
                  <a:cubicBezTo>
                    <a:pt x="1228" y="620"/>
                    <a:pt x="1235" y="613"/>
                    <a:pt x="1235" y="605"/>
                  </a:cubicBezTo>
                  <a:cubicBezTo>
                    <a:pt x="1235" y="603"/>
                    <a:pt x="1235" y="602"/>
                    <a:pt x="1234" y="601"/>
                  </a:cubicBezTo>
                  <a:cubicBezTo>
                    <a:pt x="1582" y="439"/>
                    <a:pt x="1582" y="439"/>
                    <a:pt x="1582" y="439"/>
                  </a:cubicBezTo>
                  <a:cubicBezTo>
                    <a:pt x="1583" y="440"/>
                    <a:pt x="1583" y="440"/>
                    <a:pt x="1583" y="441"/>
                  </a:cubicBezTo>
                  <a:cubicBezTo>
                    <a:pt x="1491" y="550"/>
                    <a:pt x="1491" y="550"/>
                    <a:pt x="1491" y="550"/>
                  </a:cubicBezTo>
                  <a:cubicBezTo>
                    <a:pt x="1489" y="549"/>
                    <a:pt x="1487" y="548"/>
                    <a:pt x="1484" y="548"/>
                  </a:cubicBezTo>
                  <a:cubicBezTo>
                    <a:pt x="1475" y="548"/>
                    <a:pt x="1469" y="554"/>
                    <a:pt x="1469" y="563"/>
                  </a:cubicBezTo>
                  <a:cubicBezTo>
                    <a:pt x="1469" y="571"/>
                    <a:pt x="1475" y="578"/>
                    <a:pt x="1484" y="578"/>
                  </a:cubicBezTo>
                  <a:cubicBezTo>
                    <a:pt x="1492" y="578"/>
                    <a:pt x="1499" y="571"/>
                    <a:pt x="1499" y="563"/>
                  </a:cubicBezTo>
                  <a:cubicBezTo>
                    <a:pt x="1499" y="559"/>
                    <a:pt x="1497" y="556"/>
                    <a:pt x="1495" y="553"/>
                  </a:cubicBezTo>
                  <a:cubicBezTo>
                    <a:pt x="1587" y="444"/>
                    <a:pt x="1587" y="444"/>
                    <a:pt x="1587" y="444"/>
                  </a:cubicBezTo>
                  <a:cubicBezTo>
                    <a:pt x="1589" y="445"/>
                    <a:pt x="1592" y="446"/>
                    <a:pt x="1595" y="446"/>
                  </a:cubicBezTo>
                  <a:cubicBezTo>
                    <a:pt x="1602" y="446"/>
                    <a:pt x="1607" y="442"/>
                    <a:pt x="1609" y="435"/>
                  </a:cubicBezTo>
                  <a:cubicBezTo>
                    <a:pt x="1803" y="463"/>
                    <a:pt x="1803" y="463"/>
                    <a:pt x="1803" y="463"/>
                  </a:cubicBezTo>
                  <a:cubicBezTo>
                    <a:pt x="1802" y="466"/>
                    <a:pt x="1801" y="468"/>
                    <a:pt x="1801" y="471"/>
                  </a:cubicBezTo>
                  <a:cubicBezTo>
                    <a:pt x="1801" y="479"/>
                    <a:pt x="1808" y="486"/>
                    <a:pt x="1816" y="486"/>
                  </a:cubicBezTo>
                  <a:cubicBezTo>
                    <a:pt x="1817" y="486"/>
                    <a:pt x="1817" y="486"/>
                    <a:pt x="1817" y="486"/>
                  </a:cubicBezTo>
                  <a:cubicBezTo>
                    <a:pt x="1806" y="637"/>
                    <a:pt x="1806" y="637"/>
                    <a:pt x="1806" y="637"/>
                  </a:cubicBezTo>
                  <a:cubicBezTo>
                    <a:pt x="1805" y="637"/>
                    <a:pt x="1804" y="637"/>
                    <a:pt x="1803" y="637"/>
                  </a:cubicBezTo>
                  <a:cubicBezTo>
                    <a:pt x="1795" y="637"/>
                    <a:pt x="1788" y="644"/>
                    <a:pt x="1788" y="652"/>
                  </a:cubicBezTo>
                  <a:cubicBezTo>
                    <a:pt x="1788" y="661"/>
                    <a:pt x="1795" y="668"/>
                    <a:pt x="1803" y="668"/>
                  </a:cubicBezTo>
                  <a:cubicBezTo>
                    <a:pt x="1812" y="668"/>
                    <a:pt x="1818" y="661"/>
                    <a:pt x="1818" y="652"/>
                  </a:cubicBezTo>
                  <a:cubicBezTo>
                    <a:pt x="1818" y="647"/>
                    <a:pt x="1815" y="642"/>
                    <a:pt x="1810" y="639"/>
                  </a:cubicBezTo>
                  <a:cubicBezTo>
                    <a:pt x="1822" y="485"/>
                    <a:pt x="1822" y="485"/>
                    <a:pt x="1822" y="485"/>
                  </a:cubicBezTo>
                  <a:cubicBezTo>
                    <a:pt x="1824" y="484"/>
                    <a:pt x="1827" y="482"/>
                    <a:pt x="1828" y="480"/>
                  </a:cubicBezTo>
                  <a:cubicBezTo>
                    <a:pt x="2192" y="683"/>
                    <a:pt x="2192" y="683"/>
                    <a:pt x="2192" y="683"/>
                  </a:cubicBezTo>
                  <a:cubicBezTo>
                    <a:pt x="2194" y="679"/>
                    <a:pt x="2194" y="679"/>
                    <a:pt x="2194" y="679"/>
                  </a:cubicBezTo>
                  <a:cubicBezTo>
                    <a:pt x="1831" y="476"/>
                    <a:pt x="1831" y="476"/>
                    <a:pt x="1831" y="476"/>
                  </a:cubicBezTo>
                  <a:cubicBezTo>
                    <a:pt x="1831" y="474"/>
                    <a:pt x="1832" y="472"/>
                    <a:pt x="1832" y="471"/>
                  </a:cubicBezTo>
                  <a:close/>
                  <a:moveTo>
                    <a:pt x="226" y="310"/>
                  </a:moveTo>
                  <a:cubicBezTo>
                    <a:pt x="233" y="309"/>
                    <a:pt x="238" y="303"/>
                    <a:pt x="238" y="296"/>
                  </a:cubicBezTo>
                  <a:cubicBezTo>
                    <a:pt x="238" y="295"/>
                    <a:pt x="238" y="294"/>
                    <a:pt x="238" y="293"/>
                  </a:cubicBezTo>
                  <a:cubicBezTo>
                    <a:pt x="379" y="234"/>
                    <a:pt x="379" y="234"/>
                    <a:pt x="379" y="234"/>
                  </a:cubicBezTo>
                  <a:cubicBezTo>
                    <a:pt x="380" y="235"/>
                    <a:pt x="380" y="235"/>
                    <a:pt x="381" y="236"/>
                  </a:cubicBezTo>
                  <a:cubicBezTo>
                    <a:pt x="265" y="378"/>
                    <a:pt x="265" y="378"/>
                    <a:pt x="265" y="378"/>
                  </a:cubicBezTo>
                  <a:cubicBezTo>
                    <a:pt x="263" y="377"/>
                    <a:pt x="261" y="376"/>
                    <a:pt x="258" y="376"/>
                  </a:cubicBezTo>
                  <a:cubicBezTo>
                    <a:pt x="257" y="376"/>
                    <a:pt x="255" y="376"/>
                    <a:pt x="254" y="376"/>
                  </a:cubicBezTo>
                  <a:lnTo>
                    <a:pt x="226" y="310"/>
                  </a:lnTo>
                  <a:close/>
                  <a:moveTo>
                    <a:pt x="1819" y="456"/>
                  </a:moveTo>
                  <a:cubicBezTo>
                    <a:pt x="1818" y="456"/>
                    <a:pt x="1817" y="455"/>
                    <a:pt x="1816" y="455"/>
                  </a:cubicBezTo>
                  <a:cubicBezTo>
                    <a:pt x="1813" y="455"/>
                    <a:pt x="1809" y="457"/>
                    <a:pt x="1807" y="459"/>
                  </a:cubicBezTo>
                  <a:cubicBezTo>
                    <a:pt x="1610" y="431"/>
                    <a:pt x="1610" y="431"/>
                    <a:pt x="1610" y="431"/>
                  </a:cubicBezTo>
                  <a:cubicBezTo>
                    <a:pt x="1610" y="428"/>
                    <a:pt x="1609" y="426"/>
                    <a:pt x="1609" y="425"/>
                  </a:cubicBezTo>
                  <a:cubicBezTo>
                    <a:pt x="1827" y="277"/>
                    <a:pt x="1827" y="277"/>
                    <a:pt x="1827" y="277"/>
                  </a:cubicBezTo>
                  <a:cubicBezTo>
                    <a:pt x="1829" y="278"/>
                    <a:pt x="1830" y="279"/>
                    <a:pt x="1832" y="280"/>
                  </a:cubicBezTo>
                  <a:lnTo>
                    <a:pt x="1819" y="456"/>
                  </a:lnTo>
                  <a:close/>
                  <a:moveTo>
                    <a:pt x="1129" y="415"/>
                  </a:moveTo>
                  <a:cubicBezTo>
                    <a:pt x="1128" y="412"/>
                    <a:pt x="1126" y="409"/>
                    <a:pt x="1124" y="406"/>
                  </a:cubicBezTo>
                  <a:cubicBezTo>
                    <a:pt x="1338" y="247"/>
                    <a:pt x="1338" y="247"/>
                    <a:pt x="1338" y="247"/>
                  </a:cubicBezTo>
                  <a:cubicBezTo>
                    <a:pt x="1340" y="249"/>
                    <a:pt x="1344" y="250"/>
                    <a:pt x="1347" y="250"/>
                  </a:cubicBezTo>
                  <a:cubicBezTo>
                    <a:pt x="1351" y="250"/>
                    <a:pt x="1355" y="249"/>
                    <a:pt x="1358" y="246"/>
                  </a:cubicBezTo>
                  <a:cubicBezTo>
                    <a:pt x="1411" y="288"/>
                    <a:pt x="1411" y="288"/>
                    <a:pt x="1411" y="288"/>
                  </a:cubicBezTo>
                  <a:cubicBezTo>
                    <a:pt x="1410" y="290"/>
                    <a:pt x="1410" y="292"/>
                    <a:pt x="1410" y="294"/>
                  </a:cubicBezTo>
                  <a:cubicBezTo>
                    <a:pt x="1410" y="303"/>
                    <a:pt x="1416" y="309"/>
                    <a:pt x="1425" y="309"/>
                  </a:cubicBezTo>
                  <a:cubicBezTo>
                    <a:pt x="1428" y="309"/>
                    <a:pt x="1431" y="308"/>
                    <a:pt x="1434" y="306"/>
                  </a:cubicBezTo>
                  <a:cubicBezTo>
                    <a:pt x="1582" y="424"/>
                    <a:pt x="1582" y="424"/>
                    <a:pt x="1582" y="424"/>
                  </a:cubicBezTo>
                  <a:cubicBezTo>
                    <a:pt x="1581" y="425"/>
                    <a:pt x="1580" y="426"/>
                    <a:pt x="1580" y="428"/>
                  </a:cubicBezTo>
                  <a:lnTo>
                    <a:pt x="1129" y="415"/>
                  </a:lnTo>
                  <a:close/>
                  <a:moveTo>
                    <a:pt x="1060" y="265"/>
                  </a:moveTo>
                  <a:cubicBezTo>
                    <a:pt x="1333" y="239"/>
                    <a:pt x="1333" y="239"/>
                    <a:pt x="1333" y="239"/>
                  </a:cubicBezTo>
                  <a:cubicBezTo>
                    <a:pt x="1333" y="240"/>
                    <a:pt x="1334" y="242"/>
                    <a:pt x="1334" y="243"/>
                  </a:cubicBezTo>
                  <a:cubicBezTo>
                    <a:pt x="1119" y="403"/>
                    <a:pt x="1119" y="403"/>
                    <a:pt x="1119" y="403"/>
                  </a:cubicBezTo>
                  <a:cubicBezTo>
                    <a:pt x="1118" y="403"/>
                    <a:pt x="1116" y="402"/>
                    <a:pt x="1114" y="402"/>
                  </a:cubicBezTo>
                  <a:cubicBezTo>
                    <a:pt x="1112" y="402"/>
                    <a:pt x="1110" y="403"/>
                    <a:pt x="1108" y="404"/>
                  </a:cubicBezTo>
                  <a:cubicBezTo>
                    <a:pt x="1048" y="279"/>
                    <a:pt x="1048" y="279"/>
                    <a:pt x="1048" y="279"/>
                  </a:cubicBezTo>
                  <a:cubicBezTo>
                    <a:pt x="1055" y="278"/>
                    <a:pt x="1060" y="272"/>
                    <a:pt x="1060" y="265"/>
                  </a:cubicBezTo>
                  <a:close/>
                  <a:moveTo>
                    <a:pt x="1151" y="68"/>
                  </a:moveTo>
                  <a:cubicBezTo>
                    <a:pt x="1443" y="107"/>
                    <a:pt x="1443" y="107"/>
                    <a:pt x="1443" y="107"/>
                  </a:cubicBezTo>
                  <a:cubicBezTo>
                    <a:pt x="1443" y="109"/>
                    <a:pt x="1444" y="112"/>
                    <a:pt x="1445" y="114"/>
                  </a:cubicBezTo>
                  <a:cubicBezTo>
                    <a:pt x="1357" y="223"/>
                    <a:pt x="1357" y="223"/>
                    <a:pt x="1357" y="223"/>
                  </a:cubicBezTo>
                  <a:cubicBezTo>
                    <a:pt x="1354" y="221"/>
                    <a:pt x="1351" y="220"/>
                    <a:pt x="1347" y="220"/>
                  </a:cubicBezTo>
                  <a:cubicBezTo>
                    <a:pt x="1344" y="220"/>
                    <a:pt x="1340" y="221"/>
                    <a:pt x="1338" y="223"/>
                  </a:cubicBezTo>
                  <a:cubicBezTo>
                    <a:pt x="1149" y="73"/>
                    <a:pt x="1149" y="73"/>
                    <a:pt x="1149" y="73"/>
                  </a:cubicBezTo>
                  <a:cubicBezTo>
                    <a:pt x="1150" y="72"/>
                    <a:pt x="1151" y="70"/>
                    <a:pt x="1151" y="68"/>
                  </a:cubicBezTo>
                  <a:close/>
                  <a:moveTo>
                    <a:pt x="1437" y="303"/>
                  </a:moveTo>
                  <a:cubicBezTo>
                    <a:pt x="1439" y="300"/>
                    <a:pt x="1440" y="297"/>
                    <a:pt x="1440" y="294"/>
                  </a:cubicBezTo>
                  <a:cubicBezTo>
                    <a:pt x="1440" y="294"/>
                    <a:pt x="1440" y="294"/>
                    <a:pt x="1440" y="293"/>
                  </a:cubicBezTo>
                  <a:cubicBezTo>
                    <a:pt x="1607" y="283"/>
                    <a:pt x="1607" y="283"/>
                    <a:pt x="1607" y="283"/>
                  </a:cubicBezTo>
                  <a:cubicBezTo>
                    <a:pt x="1607" y="283"/>
                    <a:pt x="1607" y="284"/>
                    <a:pt x="1607" y="285"/>
                  </a:cubicBezTo>
                  <a:cubicBezTo>
                    <a:pt x="1607" y="291"/>
                    <a:pt x="1610" y="297"/>
                    <a:pt x="1616" y="299"/>
                  </a:cubicBezTo>
                  <a:cubicBezTo>
                    <a:pt x="1595" y="416"/>
                    <a:pt x="1595" y="416"/>
                    <a:pt x="1595" y="416"/>
                  </a:cubicBezTo>
                  <a:cubicBezTo>
                    <a:pt x="1595" y="416"/>
                    <a:pt x="1595" y="416"/>
                    <a:pt x="1595" y="416"/>
                  </a:cubicBezTo>
                  <a:cubicBezTo>
                    <a:pt x="1591" y="416"/>
                    <a:pt x="1587" y="417"/>
                    <a:pt x="1585" y="420"/>
                  </a:cubicBezTo>
                  <a:lnTo>
                    <a:pt x="1437" y="303"/>
                  </a:lnTo>
                  <a:close/>
                  <a:moveTo>
                    <a:pt x="1362" y="239"/>
                  </a:moveTo>
                  <a:cubicBezTo>
                    <a:pt x="1843" y="164"/>
                    <a:pt x="1843" y="164"/>
                    <a:pt x="1843" y="164"/>
                  </a:cubicBezTo>
                  <a:cubicBezTo>
                    <a:pt x="1631" y="273"/>
                    <a:pt x="1631" y="273"/>
                    <a:pt x="1631" y="273"/>
                  </a:cubicBezTo>
                  <a:cubicBezTo>
                    <a:pt x="1628" y="271"/>
                    <a:pt x="1625" y="270"/>
                    <a:pt x="1622" y="270"/>
                  </a:cubicBezTo>
                  <a:cubicBezTo>
                    <a:pt x="1616" y="270"/>
                    <a:pt x="1611" y="273"/>
                    <a:pt x="1608" y="278"/>
                  </a:cubicBezTo>
                  <a:cubicBezTo>
                    <a:pt x="1439" y="288"/>
                    <a:pt x="1439" y="288"/>
                    <a:pt x="1439" y="288"/>
                  </a:cubicBezTo>
                  <a:cubicBezTo>
                    <a:pt x="1436" y="283"/>
                    <a:pt x="1431" y="279"/>
                    <a:pt x="1425" y="279"/>
                  </a:cubicBezTo>
                  <a:cubicBezTo>
                    <a:pt x="1420" y="279"/>
                    <a:pt x="1417" y="281"/>
                    <a:pt x="1414" y="284"/>
                  </a:cubicBezTo>
                  <a:cubicBezTo>
                    <a:pt x="1361" y="242"/>
                    <a:pt x="1361" y="242"/>
                    <a:pt x="1361" y="242"/>
                  </a:cubicBezTo>
                  <a:cubicBezTo>
                    <a:pt x="1361" y="241"/>
                    <a:pt x="1362" y="240"/>
                    <a:pt x="1362" y="239"/>
                  </a:cubicBezTo>
                  <a:close/>
                  <a:moveTo>
                    <a:pt x="1600" y="417"/>
                  </a:moveTo>
                  <a:cubicBezTo>
                    <a:pt x="1621" y="300"/>
                    <a:pt x="1621" y="300"/>
                    <a:pt x="1621" y="300"/>
                  </a:cubicBezTo>
                  <a:cubicBezTo>
                    <a:pt x="1621" y="300"/>
                    <a:pt x="1621" y="300"/>
                    <a:pt x="1622" y="300"/>
                  </a:cubicBezTo>
                  <a:cubicBezTo>
                    <a:pt x="1630" y="300"/>
                    <a:pt x="1637" y="293"/>
                    <a:pt x="1637" y="285"/>
                  </a:cubicBezTo>
                  <a:cubicBezTo>
                    <a:pt x="1637" y="283"/>
                    <a:pt x="1637" y="282"/>
                    <a:pt x="1636" y="281"/>
                  </a:cubicBezTo>
                  <a:cubicBezTo>
                    <a:pt x="1823" y="269"/>
                    <a:pt x="1823" y="269"/>
                    <a:pt x="1823" y="269"/>
                  </a:cubicBezTo>
                  <a:cubicBezTo>
                    <a:pt x="1824" y="270"/>
                    <a:pt x="1824" y="271"/>
                    <a:pt x="1824" y="273"/>
                  </a:cubicBezTo>
                  <a:cubicBezTo>
                    <a:pt x="1606" y="420"/>
                    <a:pt x="1606" y="420"/>
                    <a:pt x="1606" y="420"/>
                  </a:cubicBezTo>
                  <a:cubicBezTo>
                    <a:pt x="1604" y="419"/>
                    <a:pt x="1602" y="417"/>
                    <a:pt x="1600" y="417"/>
                  </a:cubicBezTo>
                  <a:close/>
                  <a:moveTo>
                    <a:pt x="1838" y="251"/>
                  </a:moveTo>
                  <a:cubicBezTo>
                    <a:pt x="1831" y="251"/>
                    <a:pt x="1824" y="257"/>
                    <a:pt x="1823" y="264"/>
                  </a:cubicBezTo>
                  <a:cubicBezTo>
                    <a:pt x="1635" y="276"/>
                    <a:pt x="1635" y="276"/>
                    <a:pt x="1635" y="276"/>
                  </a:cubicBezTo>
                  <a:cubicBezTo>
                    <a:pt x="1847" y="167"/>
                    <a:pt x="1847" y="167"/>
                    <a:pt x="1847" y="167"/>
                  </a:cubicBezTo>
                  <a:cubicBezTo>
                    <a:pt x="1849" y="169"/>
                    <a:pt x="1852" y="171"/>
                    <a:pt x="1856" y="172"/>
                  </a:cubicBezTo>
                  <a:cubicBezTo>
                    <a:pt x="1838" y="251"/>
                    <a:pt x="1838" y="251"/>
                    <a:pt x="1838" y="251"/>
                  </a:cubicBezTo>
                  <a:cubicBezTo>
                    <a:pt x="1838" y="251"/>
                    <a:pt x="1838" y="251"/>
                    <a:pt x="1838" y="251"/>
                  </a:cubicBezTo>
                  <a:close/>
                  <a:moveTo>
                    <a:pt x="1362" y="234"/>
                  </a:moveTo>
                  <a:cubicBezTo>
                    <a:pt x="1362" y="231"/>
                    <a:pt x="1361" y="229"/>
                    <a:pt x="1360" y="227"/>
                  </a:cubicBezTo>
                  <a:cubicBezTo>
                    <a:pt x="1449" y="118"/>
                    <a:pt x="1449" y="118"/>
                    <a:pt x="1449" y="118"/>
                  </a:cubicBezTo>
                  <a:cubicBezTo>
                    <a:pt x="1451" y="120"/>
                    <a:pt x="1455" y="122"/>
                    <a:pt x="1458" y="122"/>
                  </a:cubicBezTo>
                  <a:cubicBezTo>
                    <a:pt x="1465" y="122"/>
                    <a:pt x="1471" y="117"/>
                    <a:pt x="1473" y="110"/>
                  </a:cubicBezTo>
                  <a:cubicBezTo>
                    <a:pt x="1843" y="159"/>
                    <a:pt x="1843" y="159"/>
                    <a:pt x="1843" y="159"/>
                  </a:cubicBezTo>
                  <a:lnTo>
                    <a:pt x="1362" y="234"/>
                  </a:lnTo>
                  <a:close/>
                  <a:moveTo>
                    <a:pt x="2174" y="75"/>
                  </a:moveTo>
                  <a:cubicBezTo>
                    <a:pt x="1850" y="257"/>
                    <a:pt x="1850" y="257"/>
                    <a:pt x="1850" y="257"/>
                  </a:cubicBezTo>
                  <a:cubicBezTo>
                    <a:pt x="1848" y="255"/>
                    <a:pt x="1846" y="253"/>
                    <a:pt x="1843" y="252"/>
                  </a:cubicBezTo>
                  <a:cubicBezTo>
                    <a:pt x="1860" y="173"/>
                    <a:pt x="1860" y="173"/>
                    <a:pt x="1860" y="173"/>
                  </a:cubicBezTo>
                  <a:cubicBezTo>
                    <a:pt x="1869" y="173"/>
                    <a:pt x="1875" y="166"/>
                    <a:pt x="1875" y="158"/>
                  </a:cubicBezTo>
                  <a:cubicBezTo>
                    <a:pt x="1875" y="156"/>
                    <a:pt x="1875" y="154"/>
                    <a:pt x="1874" y="153"/>
                  </a:cubicBezTo>
                  <a:lnTo>
                    <a:pt x="2174" y="75"/>
                  </a:lnTo>
                  <a:close/>
                  <a:moveTo>
                    <a:pt x="1332" y="233"/>
                  </a:moveTo>
                  <a:cubicBezTo>
                    <a:pt x="1332" y="233"/>
                    <a:pt x="1332" y="234"/>
                    <a:pt x="1332" y="234"/>
                  </a:cubicBezTo>
                  <a:cubicBezTo>
                    <a:pt x="1060" y="260"/>
                    <a:pt x="1060" y="260"/>
                    <a:pt x="1060" y="260"/>
                  </a:cubicBezTo>
                  <a:cubicBezTo>
                    <a:pt x="1058" y="254"/>
                    <a:pt x="1052" y="249"/>
                    <a:pt x="1045" y="249"/>
                  </a:cubicBezTo>
                  <a:cubicBezTo>
                    <a:pt x="1041" y="249"/>
                    <a:pt x="1038" y="250"/>
                    <a:pt x="1035" y="253"/>
                  </a:cubicBezTo>
                  <a:cubicBezTo>
                    <a:pt x="942" y="58"/>
                    <a:pt x="942" y="58"/>
                    <a:pt x="942" y="58"/>
                  </a:cubicBezTo>
                  <a:lnTo>
                    <a:pt x="1332" y="233"/>
                  </a:lnTo>
                  <a:close/>
                  <a:moveTo>
                    <a:pt x="954" y="508"/>
                  </a:moveTo>
                  <a:cubicBezTo>
                    <a:pt x="954" y="508"/>
                    <a:pt x="954" y="507"/>
                    <a:pt x="954" y="507"/>
                  </a:cubicBezTo>
                  <a:cubicBezTo>
                    <a:pt x="954" y="506"/>
                    <a:pt x="953" y="504"/>
                    <a:pt x="953" y="503"/>
                  </a:cubicBezTo>
                  <a:cubicBezTo>
                    <a:pt x="1100" y="424"/>
                    <a:pt x="1100" y="424"/>
                    <a:pt x="1100" y="424"/>
                  </a:cubicBezTo>
                  <a:cubicBezTo>
                    <a:pt x="1103" y="429"/>
                    <a:pt x="1108" y="433"/>
                    <a:pt x="1114" y="433"/>
                  </a:cubicBezTo>
                  <a:cubicBezTo>
                    <a:pt x="1117" y="433"/>
                    <a:pt x="1120" y="432"/>
                    <a:pt x="1122" y="430"/>
                  </a:cubicBezTo>
                  <a:cubicBezTo>
                    <a:pt x="1211" y="593"/>
                    <a:pt x="1211" y="593"/>
                    <a:pt x="1211" y="593"/>
                  </a:cubicBezTo>
                  <a:cubicBezTo>
                    <a:pt x="1209" y="594"/>
                    <a:pt x="1208" y="595"/>
                    <a:pt x="1207" y="597"/>
                  </a:cubicBezTo>
                  <a:lnTo>
                    <a:pt x="954" y="508"/>
                  </a:lnTo>
                  <a:close/>
                  <a:moveTo>
                    <a:pt x="1232" y="596"/>
                  </a:moveTo>
                  <a:cubicBezTo>
                    <a:pt x="1230" y="592"/>
                    <a:pt x="1225" y="589"/>
                    <a:pt x="1220" y="589"/>
                  </a:cubicBezTo>
                  <a:cubicBezTo>
                    <a:pt x="1218" y="589"/>
                    <a:pt x="1216" y="590"/>
                    <a:pt x="1215" y="590"/>
                  </a:cubicBezTo>
                  <a:cubicBezTo>
                    <a:pt x="1126" y="427"/>
                    <a:pt x="1126" y="427"/>
                    <a:pt x="1126" y="427"/>
                  </a:cubicBezTo>
                  <a:cubicBezTo>
                    <a:pt x="1127" y="425"/>
                    <a:pt x="1128" y="423"/>
                    <a:pt x="1129" y="420"/>
                  </a:cubicBezTo>
                  <a:cubicBezTo>
                    <a:pt x="1580" y="433"/>
                    <a:pt x="1580" y="433"/>
                    <a:pt x="1580" y="433"/>
                  </a:cubicBezTo>
                  <a:cubicBezTo>
                    <a:pt x="1580" y="434"/>
                    <a:pt x="1580" y="434"/>
                    <a:pt x="1580" y="435"/>
                  </a:cubicBezTo>
                  <a:lnTo>
                    <a:pt x="1232" y="596"/>
                  </a:lnTo>
                  <a:close/>
                </a:path>
              </a:pathLst>
            </a:custGeom>
            <a:solidFill>
              <a:schemeClr val="bg1">
                <a:lumMod val="75000"/>
                <a:alpha val="23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4" name="Freeform 13"/>
          <p:cNvSpPr>
            <a:spLocks/>
          </p:cNvSpPr>
          <p:nvPr/>
        </p:nvSpPr>
        <p:spPr bwMode="auto">
          <a:xfrm flipH="1">
            <a:off x="5515831" y="4123429"/>
            <a:ext cx="1858191" cy="369073"/>
          </a:xfrm>
          <a:custGeom>
            <a:avLst/>
            <a:gdLst>
              <a:gd name="T0" fmla="*/ 1874 w 1883"/>
              <a:gd name="T1" fmla="*/ 328 h 374"/>
              <a:gd name="T2" fmla="*/ 0 w 1883"/>
              <a:gd name="T3" fmla="*/ 0 h 374"/>
              <a:gd name="T4" fmla="*/ 10 w 1883"/>
              <a:gd name="T5" fmla="*/ 45 h 374"/>
              <a:gd name="T6" fmla="*/ 1883 w 1883"/>
              <a:gd name="T7" fmla="*/ 374 h 374"/>
              <a:gd name="T8" fmla="*/ 1874 w 1883"/>
              <a:gd name="T9" fmla="*/ 328 h 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83" h="374">
                <a:moveTo>
                  <a:pt x="1874" y="328"/>
                </a:moveTo>
                <a:lnTo>
                  <a:pt x="0" y="0"/>
                </a:lnTo>
                <a:lnTo>
                  <a:pt x="10" y="45"/>
                </a:lnTo>
                <a:lnTo>
                  <a:pt x="1883" y="374"/>
                </a:lnTo>
                <a:lnTo>
                  <a:pt x="1874" y="328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6" name="Freeform 10"/>
          <p:cNvSpPr>
            <a:spLocks/>
          </p:cNvSpPr>
          <p:nvPr/>
        </p:nvSpPr>
        <p:spPr bwMode="auto">
          <a:xfrm flipH="1">
            <a:off x="5572708" y="3402073"/>
            <a:ext cx="1729904" cy="415454"/>
          </a:xfrm>
          <a:custGeom>
            <a:avLst/>
            <a:gdLst>
              <a:gd name="T0" fmla="*/ 26 w 1753"/>
              <a:gd name="T1" fmla="*/ 119 h 421"/>
              <a:gd name="T2" fmla="*/ 1753 w 1753"/>
              <a:gd name="T3" fmla="*/ 421 h 421"/>
              <a:gd name="T4" fmla="*/ 1727 w 1753"/>
              <a:gd name="T5" fmla="*/ 302 h 421"/>
              <a:gd name="T6" fmla="*/ 0 w 1753"/>
              <a:gd name="T7" fmla="*/ 0 h 421"/>
              <a:gd name="T8" fmla="*/ 26 w 1753"/>
              <a:gd name="T9" fmla="*/ 119 h 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53" h="421">
                <a:moveTo>
                  <a:pt x="26" y="119"/>
                </a:moveTo>
                <a:lnTo>
                  <a:pt x="1753" y="421"/>
                </a:lnTo>
                <a:lnTo>
                  <a:pt x="1727" y="302"/>
                </a:lnTo>
                <a:lnTo>
                  <a:pt x="0" y="0"/>
                </a:lnTo>
                <a:lnTo>
                  <a:pt x="26" y="119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6" name="Freeform 11"/>
          <p:cNvSpPr>
            <a:spLocks/>
          </p:cNvSpPr>
          <p:nvPr/>
        </p:nvSpPr>
        <p:spPr bwMode="auto">
          <a:xfrm flipH="1">
            <a:off x="6676546" y="2803212"/>
            <a:ext cx="1253267" cy="373020"/>
          </a:xfrm>
          <a:custGeom>
            <a:avLst/>
            <a:gdLst>
              <a:gd name="T0" fmla="*/ 1270 w 1270"/>
              <a:gd name="T1" fmla="*/ 378 h 378"/>
              <a:gd name="T2" fmla="*/ 1237 w 1270"/>
              <a:gd name="T3" fmla="*/ 209 h 378"/>
              <a:gd name="T4" fmla="*/ 0 w 1270"/>
              <a:gd name="T5" fmla="*/ 0 h 378"/>
              <a:gd name="T6" fmla="*/ 35 w 1270"/>
              <a:gd name="T7" fmla="*/ 166 h 378"/>
              <a:gd name="T8" fmla="*/ 1270 w 1270"/>
              <a:gd name="T9" fmla="*/ 378 h 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0" h="378">
                <a:moveTo>
                  <a:pt x="1270" y="378"/>
                </a:moveTo>
                <a:lnTo>
                  <a:pt x="1237" y="209"/>
                </a:lnTo>
                <a:lnTo>
                  <a:pt x="0" y="0"/>
                </a:lnTo>
                <a:lnTo>
                  <a:pt x="35" y="166"/>
                </a:lnTo>
                <a:lnTo>
                  <a:pt x="1270" y="37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7" name="Freeform 14"/>
          <p:cNvSpPr>
            <a:spLocks/>
          </p:cNvSpPr>
          <p:nvPr/>
        </p:nvSpPr>
        <p:spPr bwMode="auto">
          <a:xfrm flipH="1">
            <a:off x="8214019" y="2397539"/>
            <a:ext cx="1124981" cy="262496"/>
          </a:xfrm>
          <a:custGeom>
            <a:avLst/>
            <a:gdLst>
              <a:gd name="T0" fmla="*/ 14 w 1140"/>
              <a:gd name="T1" fmla="*/ 69 h 266"/>
              <a:gd name="T2" fmla="*/ 1140 w 1140"/>
              <a:gd name="T3" fmla="*/ 266 h 266"/>
              <a:gd name="T4" fmla="*/ 1126 w 1140"/>
              <a:gd name="T5" fmla="*/ 197 h 266"/>
              <a:gd name="T6" fmla="*/ 0 w 1140"/>
              <a:gd name="T7" fmla="*/ 0 h 266"/>
              <a:gd name="T8" fmla="*/ 14 w 1140"/>
              <a:gd name="T9" fmla="*/ 69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40" h="266">
                <a:moveTo>
                  <a:pt x="14" y="69"/>
                </a:moveTo>
                <a:lnTo>
                  <a:pt x="1140" y="266"/>
                </a:lnTo>
                <a:lnTo>
                  <a:pt x="1126" y="197"/>
                </a:lnTo>
                <a:lnTo>
                  <a:pt x="0" y="0"/>
                </a:lnTo>
                <a:lnTo>
                  <a:pt x="14" y="69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5" name="Freeform 7"/>
          <p:cNvSpPr>
            <a:spLocks/>
          </p:cNvSpPr>
          <p:nvPr/>
        </p:nvSpPr>
        <p:spPr bwMode="auto">
          <a:xfrm flipH="1">
            <a:off x="6218115" y="3635539"/>
            <a:ext cx="1704246" cy="288153"/>
          </a:xfrm>
          <a:custGeom>
            <a:avLst/>
            <a:gdLst>
              <a:gd name="T0" fmla="*/ 7 w 1727"/>
              <a:gd name="T1" fmla="*/ 28 h 292"/>
              <a:gd name="T2" fmla="*/ 1727 w 1727"/>
              <a:gd name="T3" fmla="*/ 292 h 292"/>
              <a:gd name="T4" fmla="*/ 1720 w 1727"/>
              <a:gd name="T5" fmla="*/ 261 h 292"/>
              <a:gd name="T6" fmla="*/ 0 w 1727"/>
              <a:gd name="T7" fmla="*/ 0 h 292"/>
              <a:gd name="T8" fmla="*/ 7 w 1727"/>
              <a:gd name="T9" fmla="*/ 28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27" h="292">
                <a:moveTo>
                  <a:pt x="7" y="28"/>
                </a:moveTo>
                <a:lnTo>
                  <a:pt x="1727" y="292"/>
                </a:lnTo>
                <a:lnTo>
                  <a:pt x="1720" y="261"/>
                </a:lnTo>
                <a:lnTo>
                  <a:pt x="0" y="0"/>
                </a:lnTo>
                <a:lnTo>
                  <a:pt x="7" y="2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9" name="Freeform 6"/>
          <p:cNvSpPr>
            <a:spLocks/>
          </p:cNvSpPr>
          <p:nvPr/>
        </p:nvSpPr>
        <p:spPr bwMode="auto">
          <a:xfrm flipH="1">
            <a:off x="7707248" y="4539746"/>
            <a:ext cx="1315922" cy="224054"/>
          </a:xfrm>
          <a:custGeom>
            <a:avLst/>
            <a:gdLst>
              <a:gd name="T0" fmla="*/ 7 w 1251"/>
              <a:gd name="T1" fmla="*/ 28 h 213"/>
              <a:gd name="T2" fmla="*/ 1251 w 1251"/>
              <a:gd name="T3" fmla="*/ 213 h 213"/>
              <a:gd name="T4" fmla="*/ 1244 w 1251"/>
              <a:gd name="T5" fmla="*/ 185 h 213"/>
              <a:gd name="T6" fmla="*/ 0 w 1251"/>
              <a:gd name="T7" fmla="*/ 0 h 213"/>
              <a:gd name="T8" fmla="*/ 7 w 1251"/>
              <a:gd name="T9" fmla="*/ 28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51" h="213">
                <a:moveTo>
                  <a:pt x="7" y="28"/>
                </a:moveTo>
                <a:lnTo>
                  <a:pt x="1251" y="213"/>
                </a:lnTo>
                <a:lnTo>
                  <a:pt x="1244" y="185"/>
                </a:lnTo>
                <a:lnTo>
                  <a:pt x="0" y="0"/>
                </a:lnTo>
                <a:lnTo>
                  <a:pt x="7" y="2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11" name="Изображение 10" descr="3333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90" y="0"/>
            <a:ext cx="2543570" cy="5143500"/>
          </a:xfrm>
          <a:prstGeom prst="rect">
            <a:avLst/>
          </a:prstGeom>
        </p:spPr>
      </p:pic>
      <p:sp>
        <p:nvSpPr>
          <p:cNvPr id="30" name="Freeform 8"/>
          <p:cNvSpPr>
            <a:spLocks/>
          </p:cNvSpPr>
          <p:nvPr/>
        </p:nvSpPr>
        <p:spPr bwMode="auto">
          <a:xfrm flipH="1">
            <a:off x="7929197" y="4131610"/>
            <a:ext cx="1188644" cy="495443"/>
          </a:xfrm>
          <a:custGeom>
            <a:avLst/>
            <a:gdLst>
              <a:gd name="T0" fmla="*/ 73 w 1130"/>
              <a:gd name="T1" fmla="*/ 314 h 471"/>
              <a:gd name="T2" fmla="*/ 1130 w 1130"/>
              <a:gd name="T3" fmla="*/ 471 h 471"/>
              <a:gd name="T4" fmla="*/ 1057 w 1130"/>
              <a:gd name="T5" fmla="*/ 157 h 471"/>
              <a:gd name="T6" fmla="*/ 0 w 1130"/>
              <a:gd name="T7" fmla="*/ 0 h 471"/>
              <a:gd name="T8" fmla="*/ 73 w 1130"/>
              <a:gd name="T9" fmla="*/ 314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30" h="471">
                <a:moveTo>
                  <a:pt x="73" y="314"/>
                </a:moveTo>
                <a:lnTo>
                  <a:pt x="1130" y="471"/>
                </a:lnTo>
                <a:lnTo>
                  <a:pt x="1057" y="157"/>
                </a:lnTo>
                <a:lnTo>
                  <a:pt x="0" y="0"/>
                </a:lnTo>
                <a:lnTo>
                  <a:pt x="73" y="31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1" name="Freeform 5"/>
          <p:cNvSpPr>
            <a:spLocks/>
          </p:cNvSpPr>
          <p:nvPr/>
        </p:nvSpPr>
        <p:spPr bwMode="auto">
          <a:xfrm flipH="1">
            <a:off x="7793522" y="3232123"/>
            <a:ext cx="1324319" cy="246707"/>
          </a:xfrm>
          <a:custGeom>
            <a:avLst/>
            <a:gdLst>
              <a:gd name="T0" fmla="*/ 1342 w 1342"/>
              <a:gd name="T1" fmla="*/ 250 h 250"/>
              <a:gd name="T2" fmla="*/ 1330 w 1342"/>
              <a:gd name="T3" fmla="*/ 202 h 250"/>
              <a:gd name="T4" fmla="*/ 0 w 1342"/>
              <a:gd name="T5" fmla="*/ 0 h 250"/>
              <a:gd name="T6" fmla="*/ 10 w 1342"/>
              <a:gd name="T7" fmla="*/ 48 h 250"/>
              <a:gd name="T8" fmla="*/ 1342 w 1342"/>
              <a:gd name="T9" fmla="*/ 250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2" h="250">
                <a:moveTo>
                  <a:pt x="1342" y="250"/>
                </a:moveTo>
                <a:lnTo>
                  <a:pt x="1330" y="202"/>
                </a:lnTo>
                <a:lnTo>
                  <a:pt x="0" y="0"/>
                </a:lnTo>
                <a:lnTo>
                  <a:pt x="10" y="48"/>
                </a:lnTo>
                <a:lnTo>
                  <a:pt x="1342" y="25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2" name="Freeform 9"/>
          <p:cNvSpPr>
            <a:spLocks/>
          </p:cNvSpPr>
          <p:nvPr/>
        </p:nvSpPr>
        <p:spPr bwMode="auto">
          <a:xfrm flipH="1">
            <a:off x="6238837" y="3625671"/>
            <a:ext cx="1206887" cy="202300"/>
          </a:xfrm>
          <a:custGeom>
            <a:avLst/>
            <a:gdLst>
              <a:gd name="T0" fmla="*/ 1218 w 1223"/>
              <a:gd name="T1" fmla="*/ 186 h 205"/>
              <a:gd name="T2" fmla="*/ 0 w 1223"/>
              <a:gd name="T3" fmla="*/ 0 h 205"/>
              <a:gd name="T4" fmla="*/ 2 w 1223"/>
              <a:gd name="T5" fmla="*/ 17 h 205"/>
              <a:gd name="T6" fmla="*/ 1223 w 1223"/>
              <a:gd name="T7" fmla="*/ 205 h 205"/>
              <a:gd name="T8" fmla="*/ 1218 w 1223"/>
              <a:gd name="T9" fmla="*/ 186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3" h="205">
                <a:moveTo>
                  <a:pt x="1218" y="186"/>
                </a:moveTo>
                <a:lnTo>
                  <a:pt x="0" y="0"/>
                </a:lnTo>
                <a:lnTo>
                  <a:pt x="2" y="17"/>
                </a:lnTo>
                <a:lnTo>
                  <a:pt x="1223" y="205"/>
                </a:lnTo>
                <a:lnTo>
                  <a:pt x="1218" y="186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3" name="Freeform 10"/>
          <p:cNvSpPr>
            <a:spLocks/>
          </p:cNvSpPr>
          <p:nvPr/>
        </p:nvSpPr>
        <p:spPr bwMode="auto">
          <a:xfrm flipH="1">
            <a:off x="5909138" y="4237168"/>
            <a:ext cx="1729904" cy="415454"/>
          </a:xfrm>
          <a:custGeom>
            <a:avLst/>
            <a:gdLst>
              <a:gd name="T0" fmla="*/ 26 w 1753"/>
              <a:gd name="T1" fmla="*/ 119 h 421"/>
              <a:gd name="T2" fmla="*/ 1753 w 1753"/>
              <a:gd name="T3" fmla="*/ 421 h 421"/>
              <a:gd name="T4" fmla="*/ 1727 w 1753"/>
              <a:gd name="T5" fmla="*/ 302 h 421"/>
              <a:gd name="T6" fmla="*/ 0 w 1753"/>
              <a:gd name="T7" fmla="*/ 0 h 421"/>
              <a:gd name="T8" fmla="*/ 26 w 1753"/>
              <a:gd name="T9" fmla="*/ 119 h 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53" h="421">
                <a:moveTo>
                  <a:pt x="26" y="119"/>
                </a:moveTo>
                <a:lnTo>
                  <a:pt x="1753" y="421"/>
                </a:lnTo>
                <a:lnTo>
                  <a:pt x="1727" y="302"/>
                </a:lnTo>
                <a:lnTo>
                  <a:pt x="0" y="0"/>
                </a:lnTo>
                <a:lnTo>
                  <a:pt x="26" y="119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5" name="Freeform 13"/>
          <p:cNvSpPr>
            <a:spLocks/>
          </p:cNvSpPr>
          <p:nvPr/>
        </p:nvSpPr>
        <p:spPr bwMode="auto">
          <a:xfrm flipH="1">
            <a:off x="4293659" y="3845060"/>
            <a:ext cx="1858191" cy="369073"/>
          </a:xfrm>
          <a:custGeom>
            <a:avLst/>
            <a:gdLst>
              <a:gd name="T0" fmla="*/ 1874 w 1883"/>
              <a:gd name="T1" fmla="*/ 328 h 374"/>
              <a:gd name="T2" fmla="*/ 0 w 1883"/>
              <a:gd name="T3" fmla="*/ 0 h 374"/>
              <a:gd name="T4" fmla="*/ 10 w 1883"/>
              <a:gd name="T5" fmla="*/ 45 h 374"/>
              <a:gd name="T6" fmla="*/ 1883 w 1883"/>
              <a:gd name="T7" fmla="*/ 374 h 374"/>
              <a:gd name="T8" fmla="*/ 1874 w 1883"/>
              <a:gd name="T9" fmla="*/ 328 h 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83" h="374">
                <a:moveTo>
                  <a:pt x="1874" y="328"/>
                </a:moveTo>
                <a:lnTo>
                  <a:pt x="0" y="0"/>
                </a:lnTo>
                <a:lnTo>
                  <a:pt x="10" y="45"/>
                </a:lnTo>
                <a:lnTo>
                  <a:pt x="1883" y="374"/>
                </a:lnTo>
                <a:lnTo>
                  <a:pt x="1874" y="32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7" name="Freeform 10"/>
          <p:cNvSpPr>
            <a:spLocks/>
          </p:cNvSpPr>
          <p:nvPr/>
        </p:nvSpPr>
        <p:spPr bwMode="auto">
          <a:xfrm flipH="1">
            <a:off x="4742221" y="3435047"/>
            <a:ext cx="1374749" cy="330160"/>
          </a:xfrm>
          <a:custGeom>
            <a:avLst/>
            <a:gdLst>
              <a:gd name="T0" fmla="*/ 26 w 1753"/>
              <a:gd name="T1" fmla="*/ 119 h 421"/>
              <a:gd name="T2" fmla="*/ 1753 w 1753"/>
              <a:gd name="T3" fmla="*/ 421 h 421"/>
              <a:gd name="T4" fmla="*/ 1727 w 1753"/>
              <a:gd name="T5" fmla="*/ 302 h 421"/>
              <a:gd name="T6" fmla="*/ 0 w 1753"/>
              <a:gd name="T7" fmla="*/ 0 h 421"/>
              <a:gd name="T8" fmla="*/ 26 w 1753"/>
              <a:gd name="T9" fmla="*/ 119 h 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53" h="421">
                <a:moveTo>
                  <a:pt x="26" y="119"/>
                </a:moveTo>
                <a:lnTo>
                  <a:pt x="1753" y="421"/>
                </a:lnTo>
                <a:lnTo>
                  <a:pt x="1727" y="302"/>
                </a:lnTo>
                <a:lnTo>
                  <a:pt x="0" y="0"/>
                </a:lnTo>
                <a:lnTo>
                  <a:pt x="26" y="11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8" name="Freeform 12"/>
          <p:cNvSpPr>
            <a:spLocks/>
          </p:cNvSpPr>
          <p:nvPr/>
        </p:nvSpPr>
        <p:spPr bwMode="auto">
          <a:xfrm flipH="1">
            <a:off x="8849552" y="3744376"/>
            <a:ext cx="389760" cy="158414"/>
          </a:xfrm>
          <a:custGeom>
            <a:avLst/>
            <a:gdLst>
              <a:gd name="T0" fmla="*/ 497 w 497"/>
              <a:gd name="T1" fmla="*/ 202 h 202"/>
              <a:gd name="T2" fmla="*/ 473 w 497"/>
              <a:gd name="T3" fmla="*/ 84 h 202"/>
              <a:gd name="T4" fmla="*/ 0 w 497"/>
              <a:gd name="T5" fmla="*/ 0 h 202"/>
              <a:gd name="T6" fmla="*/ 24 w 497"/>
              <a:gd name="T7" fmla="*/ 119 h 202"/>
              <a:gd name="T8" fmla="*/ 497 w 497"/>
              <a:gd name="T9" fmla="*/ 202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7" h="202">
                <a:moveTo>
                  <a:pt x="497" y="202"/>
                </a:moveTo>
                <a:lnTo>
                  <a:pt x="473" y="84"/>
                </a:lnTo>
                <a:lnTo>
                  <a:pt x="0" y="0"/>
                </a:lnTo>
                <a:lnTo>
                  <a:pt x="24" y="119"/>
                </a:lnTo>
                <a:lnTo>
                  <a:pt x="497" y="20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9" name="Freeform 12"/>
          <p:cNvSpPr>
            <a:spLocks/>
          </p:cNvSpPr>
          <p:nvPr/>
        </p:nvSpPr>
        <p:spPr bwMode="auto">
          <a:xfrm flipH="1">
            <a:off x="4855443" y="3806484"/>
            <a:ext cx="389760" cy="158414"/>
          </a:xfrm>
          <a:custGeom>
            <a:avLst/>
            <a:gdLst>
              <a:gd name="T0" fmla="*/ 497 w 497"/>
              <a:gd name="T1" fmla="*/ 202 h 202"/>
              <a:gd name="T2" fmla="*/ 473 w 497"/>
              <a:gd name="T3" fmla="*/ 84 h 202"/>
              <a:gd name="T4" fmla="*/ 0 w 497"/>
              <a:gd name="T5" fmla="*/ 0 h 202"/>
              <a:gd name="T6" fmla="*/ 24 w 497"/>
              <a:gd name="T7" fmla="*/ 119 h 202"/>
              <a:gd name="T8" fmla="*/ 497 w 497"/>
              <a:gd name="T9" fmla="*/ 202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7" h="202">
                <a:moveTo>
                  <a:pt x="497" y="202"/>
                </a:moveTo>
                <a:lnTo>
                  <a:pt x="473" y="84"/>
                </a:lnTo>
                <a:lnTo>
                  <a:pt x="0" y="0"/>
                </a:lnTo>
                <a:lnTo>
                  <a:pt x="24" y="119"/>
                </a:lnTo>
                <a:lnTo>
                  <a:pt x="497" y="202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Прямоугольник 9"/>
          <p:cNvSpPr/>
          <p:nvPr/>
        </p:nvSpPr>
        <p:spPr>
          <a:xfrm>
            <a:off x="606599" y="1588203"/>
            <a:ext cx="4606358" cy="136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600" dirty="0">
                <a:solidFill>
                  <a:srgbClr val="2D4861"/>
                </a:solidFill>
                <a:latin typeface="EuropeC"/>
                <a:cs typeface="EuropeC"/>
              </a:rPr>
              <a:t>Вы задумывались, почему сейчас ваши партнеры и агентства  так неохотно используют </a:t>
            </a:r>
            <a:r>
              <a:rPr lang="ru-RU" sz="1600" dirty="0" err="1">
                <a:solidFill>
                  <a:srgbClr val="2D4861"/>
                </a:solidFill>
                <a:latin typeface="EuropeC"/>
                <a:cs typeface="EuropeC"/>
              </a:rPr>
              <a:t>перепост</a:t>
            </a:r>
            <a:r>
              <a:rPr lang="ru-RU" sz="1600" dirty="0">
                <a:solidFill>
                  <a:srgbClr val="2D4861"/>
                </a:solidFill>
                <a:latin typeface="EuropeC"/>
                <a:cs typeface="EuropeC"/>
              </a:rPr>
              <a:t> ваших новостей на страницах своего сайта </a:t>
            </a:r>
            <a:r>
              <a:rPr lang="ru-RU" sz="1600" dirty="0" smtClean="0">
                <a:solidFill>
                  <a:srgbClr val="2D4861"/>
                </a:solidFill>
                <a:latin typeface="EuropeC"/>
                <a:cs typeface="EuropeC"/>
              </a:rPr>
              <a:t>или своих </a:t>
            </a:r>
            <a:r>
              <a:rPr lang="ru-RU" sz="1600" dirty="0" err="1" smtClean="0">
                <a:solidFill>
                  <a:srgbClr val="2D4861"/>
                </a:solidFill>
                <a:latin typeface="EuropeC"/>
                <a:cs typeface="EuropeC"/>
              </a:rPr>
              <a:t>соц.сетей</a:t>
            </a:r>
            <a:r>
              <a:rPr lang="ru-RU" sz="1600" dirty="0" smtClean="0">
                <a:solidFill>
                  <a:srgbClr val="2D4861"/>
                </a:solidFill>
                <a:latin typeface="EuropeC"/>
                <a:cs typeface="EuropeC"/>
              </a:rPr>
              <a:t>?</a:t>
            </a:r>
          </a:p>
        </p:txBody>
      </p:sp>
      <p:pic>
        <p:nvPicPr>
          <p:cNvPr id="76" name="Изображение 75" descr="uh_logo_ho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962" y="572728"/>
            <a:ext cx="2360339" cy="68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863436"/>
      </p:ext>
    </p:extLst>
  </p:cSld>
  <p:clrMapOvr>
    <a:masterClrMapping/>
  </p:clrMapOvr>
  <p:transition spd="slow" advClick="0" advTm="1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6" grpId="0" animBg="1"/>
      <p:bldP spid="26" grpId="0" animBg="1"/>
      <p:bldP spid="27" grpId="0" animBg="1"/>
      <p:bldP spid="25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5" grpId="0" animBg="1"/>
      <p:bldP spid="37" grpId="0" animBg="1"/>
      <p:bldP spid="38" grpId="0" animBg="1"/>
      <p:bldP spid="39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24595" y="603536"/>
            <a:ext cx="7838391" cy="46063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dirty="0">
                <a:solidFill>
                  <a:srgbClr val="2D4861"/>
                </a:solidFill>
                <a:latin typeface="EuropeC"/>
                <a:cs typeface="EuropeC"/>
              </a:rPr>
              <a:t>Ведь казалось бы, так просто взять вашу новость, </a:t>
            </a:r>
            <a:endParaRPr lang="ru-RU" dirty="0" smtClean="0">
              <a:solidFill>
                <a:srgbClr val="2D4861"/>
              </a:solidFill>
              <a:latin typeface="EuropeC"/>
              <a:cs typeface="EuropeC"/>
            </a:endParaRPr>
          </a:p>
          <a:p>
            <a:pPr algn="ctr">
              <a:lnSpc>
                <a:spcPct val="90000"/>
              </a:lnSpc>
            </a:pPr>
            <a:r>
              <a:rPr lang="ru-RU" dirty="0" smtClean="0">
                <a:solidFill>
                  <a:srgbClr val="2D4861"/>
                </a:solidFill>
                <a:latin typeface="EuropeC"/>
                <a:cs typeface="EuropeC"/>
              </a:rPr>
              <a:t>воспользоваться </a:t>
            </a:r>
            <a:r>
              <a:rPr lang="ru-RU" dirty="0">
                <a:solidFill>
                  <a:srgbClr val="2D4861"/>
                </a:solidFill>
                <a:latin typeface="EuropeC"/>
                <a:cs typeface="EuropeC"/>
              </a:rPr>
              <a:t>инструментом </a:t>
            </a:r>
            <a:r>
              <a:rPr lang="ru-RU" dirty="0" err="1" smtClean="0">
                <a:solidFill>
                  <a:srgbClr val="2D4861"/>
                </a:solidFill>
                <a:latin typeface="EuropeC"/>
                <a:cs typeface="EuropeC"/>
              </a:rPr>
              <a:t>перепоста</a:t>
            </a:r>
            <a:r>
              <a:rPr lang="ru-RU" dirty="0" smtClean="0">
                <a:solidFill>
                  <a:srgbClr val="2D4861"/>
                </a:solidFill>
                <a:latin typeface="EuropeC"/>
                <a:cs typeface="EuropeC"/>
              </a:rPr>
              <a:t> </a:t>
            </a:r>
            <a:r>
              <a:rPr lang="ru-RU" dirty="0">
                <a:solidFill>
                  <a:srgbClr val="2D4861"/>
                </a:solidFill>
                <a:latin typeface="EuropeC"/>
                <a:cs typeface="EuropeC"/>
              </a:rPr>
              <a:t>в </a:t>
            </a:r>
            <a:r>
              <a:rPr lang="ru-RU" dirty="0" err="1">
                <a:solidFill>
                  <a:srgbClr val="2D4861"/>
                </a:solidFill>
                <a:latin typeface="EuropeC"/>
                <a:cs typeface="EuropeC"/>
              </a:rPr>
              <a:t>соц.сети</a:t>
            </a:r>
            <a:r>
              <a:rPr lang="ru-RU" dirty="0">
                <a:solidFill>
                  <a:srgbClr val="2D4861"/>
                </a:solidFill>
                <a:latin typeface="EuropeC"/>
                <a:cs typeface="EuropeC"/>
              </a:rPr>
              <a:t>, и дело сделано?</a:t>
            </a:r>
          </a:p>
        </p:txBody>
      </p:sp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3985874" y="203787"/>
            <a:ext cx="1379681" cy="1331998"/>
            <a:chOff x="5314502" y="537541"/>
            <a:chExt cx="1425895" cy="1376617"/>
          </a:xfrm>
        </p:grpSpPr>
        <p:grpSp>
          <p:nvGrpSpPr>
            <p:cNvPr id="12" name="Group 11"/>
            <p:cNvGrpSpPr/>
            <p:nvPr/>
          </p:nvGrpSpPr>
          <p:grpSpPr>
            <a:xfrm>
              <a:off x="5314502" y="537541"/>
              <a:ext cx="616898" cy="398711"/>
              <a:chOff x="7324056" y="694593"/>
              <a:chExt cx="616898" cy="398711"/>
            </a:xfrm>
          </p:grpSpPr>
          <p:sp>
            <p:nvSpPr>
              <p:cNvPr id="17" name="Freeform 23"/>
              <p:cNvSpPr>
                <a:spLocks/>
              </p:cNvSpPr>
              <p:nvPr/>
            </p:nvSpPr>
            <p:spPr bwMode="auto">
              <a:xfrm>
                <a:off x="7398304" y="878370"/>
                <a:ext cx="257378" cy="214934"/>
              </a:xfrm>
              <a:custGeom>
                <a:avLst/>
                <a:gdLst>
                  <a:gd name="T0" fmla="*/ 570 w 570"/>
                  <a:gd name="T1" fmla="*/ 476 h 476"/>
                  <a:gd name="T2" fmla="*/ 30 w 570"/>
                  <a:gd name="T3" fmla="*/ 0 h 476"/>
                  <a:gd name="T4" fmla="*/ 0 w 570"/>
                  <a:gd name="T5" fmla="*/ 36 h 476"/>
                  <a:gd name="T6" fmla="*/ 499 w 570"/>
                  <a:gd name="T7" fmla="*/ 476 h 476"/>
                  <a:gd name="T8" fmla="*/ 570 w 570"/>
                  <a:gd name="T9" fmla="*/ 476 h 4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0" h="476">
                    <a:moveTo>
                      <a:pt x="570" y="476"/>
                    </a:moveTo>
                    <a:lnTo>
                      <a:pt x="30" y="0"/>
                    </a:lnTo>
                    <a:lnTo>
                      <a:pt x="0" y="36"/>
                    </a:lnTo>
                    <a:lnTo>
                      <a:pt x="499" y="476"/>
                    </a:lnTo>
                    <a:lnTo>
                      <a:pt x="570" y="476"/>
                    </a:lnTo>
                    <a:close/>
                  </a:path>
                </a:pathLst>
              </a:custGeom>
              <a:solidFill>
                <a:schemeClr val="bg2">
                  <a:alpha val="5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8" name="Freeform 25"/>
              <p:cNvSpPr>
                <a:spLocks/>
              </p:cNvSpPr>
              <p:nvPr/>
            </p:nvSpPr>
            <p:spPr bwMode="auto">
              <a:xfrm>
                <a:off x="7324056" y="694593"/>
                <a:ext cx="468248" cy="398710"/>
              </a:xfrm>
              <a:custGeom>
                <a:avLst/>
                <a:gdLst>
                  <a:gd name="T0" fmla="*/ 1037 w 1037"/>
                  <a:gd name="T1" fmla="*/ 883 h 883"/>
                  <a:gd name="T2" fmla="*/ 31 w 1037"/>
                  <a:gd name="T3" fmla="*/ 0 h 883"/>
                  <a:gd name="T4" fmla="*/ 0 w 1037"/>
                  <a:gd name="T5" fmla="*/ 35 h 883"/>
                  <a:gd name="T6" fmla="*/ 964 w 1037"/>
                  <a:gd name="T7" fmla="*/ 883 h 883"/>
                  <a:gd name="T8" fmla="*/ 1037 w 1037"/>
                  <a:gd name="T9" fmla="*/ 883 h 8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7" h="883">
                    <a:moveTo>
                      <a:pt x="1037" y="883"/>
                    </a:moveTo>
                    <a:lnTo>
                      <a:pt x="31" y="0"/>
                    </a:lnTo>
                    <a:lnTo>
                      <a:pt x="0" y="35"/>
                    </a:lnTo>
                    <a:lnTo>
                      <a:pt x="964" y="883"/>
                    </a:lnTo>
                    <a:lnTo>
                      <a:pt x="1037" y="883"/>
                    </a:lnTo>
                    <a:close/>
                  </a:path>
                </a:pathLst>
              </a:custGeom>
              <a:solidFill>
                <a:schemeClr val="accent1">
                  <a:alpha val="5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7601146" y="806409"/>
                <a:ext cx="339808" cy="286894"/>
              </a:xfrm>
              <a:custGeom>
                <a:avLst/>
                <a:gdLst>
                  <a:gd name="T0" fmla="*/ 822 w 822"/>
                  <a:gd name="T1" fmla="*/ 694 h 694"/>
                  <a:gd name="T2" fmla="*/ 34 w 822"/>
                  <a:gd name="T3" fmla="*/ 0 h 694"/>
                  <a:gd name="T4" fmla="*/ 0 w 822"/>
                  <a:gd name="T5" fmla="*/ 36 h 694"/>
                  <a:gd name="T6" fmla="*/ 751 w 822"/>
                  <a:gd name="T7" fmla="*/ 694 h 694"/>
                  <a:gd name="T8" fmla="*/ 822 w 822"/>
                  <a:gd name="T9" fmla="*/ 694 h 6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2" h="694">
                    <a:moveTo>
                      <a:pt x="822" y="694"/>
                    </a:moveTo>
                    <a:lnTo>
                      <a:pt x="34" y="0"/>
                    </a:lnTo>
                    <a:lnTo>
                      <a:pt x="0" y="36"/>
                    </a:lnTo>
                    <a:lnTo>
                      <a:pt x="751" y="694"/>
                    </a:lnTo>
                    <a:lnTo>
                      <a:pt x="822" y="694"/>
                    </a:lnTo>
                    <a:close/>
                  </a:path>
                </a:pathLst>
              </a:custGeom>
              <a:solidFill>
                <a:schemeClr val="tx2">
                  <a:alpha val="5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6261313" y="1506868"/>
              <a:ext cx="479084" cy="407290"/>
              <a:chOff x="8086770" y="1485428"/>
              <a:chExt cx="479084" cy="407290"/>
            </a:xfrm>
          </p:grpSpPr>
          <p:sp>
            <p:nvSpPr>
              <p:cNvPr id="14" name="Freeform 24"/>
              <p:cNvSpPr>
                <a:spLocks/>
              </p:cNvSpPr>
              <p:nvPr/>
            </p:nvSpPr>
            <p:spPr bwMode="auto">
              <a:xfrm>
                <a:off x="8086770" y="1485428"/>
                <a:ext cx="479084" cy="407290"/>
              </a:xfrm>
              <a:custGeom>
                <a:avLst/>
                <a:gdLst>
                  <a:gd name="T0" fmla="*/ 0 w 1061"/>
                  <a:gd name="T1" fmla="*/ 0 h 902"/>
                  <a:gd name="T2" fmla="*/ 1028 w 1061"/>
                  <a:gd name="T3" fmla="*/ 902 h 902"/>
                  <a:gd name="T4" fmla="*/ 1061 w 1061"/>
                  <a:gd name="T5" fmla="*/ 866 h 902"/>
                  <a:gd name="T6" fmla="*/ 74 w 1061"/>
                  <a:gd name="T7" fmla="*/ 0 h 902"/>
                  <a:gd name="T8" fmla="*/ 0 w 1061"/>
                  <a:gd name="T9" fmla="*/ 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1" h="902">
                    <a:moveTo>
                      <a:pt x="0" y="0"/>
                    </a:moveTo>
                    <a:lnTo>
                      <a:pt x="1028" y="902"/>
                    </a:lnTo>
                    <a:lnTo>
                      <a:pt x="1061" y="866"/>
                    </a:lnTo>
                    <a:lnTo>
                      <a:pt x="7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alpha val="5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5" name="Freeform 26"/>
              <p:cNvSpPr>
                <a:spLocks/>
              </p:cNvSpPr>
              <p:nvPr/>
            </p:nvSpPr>
            <p:spPr bwMode="auto">
              <a:xfrm>
                <a:off x="8223390" y="1485428"/>
                <a:ext cx="267312" cy="223512"/>
              </a:xfrm>
              <a:custGeom>
                <a:avLst/>
                <a:gdLst>
                  <a:gd name="T0" fmla="*/ 0 w 592"/>
                  <a:gd name="T1" fmla="*/ 0 h 495"/>
                  <a:gd name="T2" fmla="*/ 561 w 592"/>
                  <a:gd name="T3" fmla="*/ 495 h 495"/>
                  <a:gd name="T4" fmla="*/ 592 w 592"/>
                  <a:gd name="T5" fmla="*/ 459 h 495"/>
                  <a:gd name="T6" fmla="*/ 71 w 592"/>
                  <a:gd name="T7" fmla="*/ 0 h 495"/>
                  <a:gd name="T8" fmla="*/ 0 w 592"/>
                  <a:gd name="T9" fmla="*/ 0 h 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2" h="495">
                    <a:moveTo>
                      <a:pt x="0" y="0"/>
                    </a:moveTo>
                    <a:lnTo>
                      <a:pt x="561" y="495"/>
                    </a:lnTo>
                    <a:lnTo>
                      <a:pt x="592" y="459"/>
                    </a:lnTo>
                    <a:lnTo>
                      <a:pt x="7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5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6" name="Freeform 28"/>
              <p:cNvSpPr>
                <a:spLocks/>
              </p:cNvSpPr>
              <p:nvPr/>
            </p:nvSpPr>
            <p:spPr bwMode="auto">
              <a:xfrm>
                <a:off x="8336518" y="1485428"/>
                <a:ext cx="171559" cy="139726"/>
              </a:xfrm>
              <a:custGeom>
                <a:avLst/>
                <a:gdLst>
                  <a:gd name="T0" fmla="*/ 0 w 415"/>
                  <a:gd name="T1" fmla="*/ 0 h 338"/>
                  <a:gd name="T2" fmla="*/ 384 w 415"/>
                  <a:gd name="T3" fmla="*/ 338 h 338"/>
                  <a:gd name="T4" fmla="*/ 415 w 415"/>
                  <a:gd name="T5" fmla="*/ 303 h 338"/>
                  <a:gd name="T6" fmla="*/ 71 w 415"/>
                  <a:gd name="T7" fmla="*/ 0 h 338"/>
                  <a:gd name="T8" fmla="*/ 0 w 415"/>
                  <a:gd name="T9" fmla="*/ 0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5" h="338">
                    <a:moveTo>
                      <a:pt x="0" y="0"/>
                    </a:moveTo>
                    <a:lnTo>
                      <a:pt x="384" y="338"/>
                    </a:lnTo>
                    <a:lnTo>
                      <a:pt x="415" y="303"/>
                    </a:lnTo>
                    <a:lnTo>
                      <a:pt x="7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>
                  <a:alpha val="5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159721407"/>
              </p:ext>
            </p:extLst>
          </p:nvPr>
        </p:nvGraphicFramePr>
        <p:xfrm>
          <a:off x="1174500" y="1216817"/>
          <a:ext cx="6796585" cy="2820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6" name="Group 25"/>
          <p:cNvGrpSpPr>
            <a:grpSpLocks noChangeAspect="1"/>
          </p:cNvGrpSpPr>
          <p:nvPr/>
        </p:nvGrpSpPr>
        <p:grpSpPr>
          <a:xfrm>
            <a:off x="1656949" y="2308356"/>
            <a:ext cx="352217" cy="539999"/>
            <a:chOff x="5438775" y="339726"/>
            <a:chExt cx="550863" cy="844549"/>
          </a:xfrm>
          <a:solidFill>
            <a:schemeClr val="tx1"/>
          </a:solidFill>
        </p:grpSpPr>
        <p:sp>
          <p:nvSpPr>
            <p:cNvPr id="27" name="Freeform 5"/>
            <p:cNvSpPr>
              <a:spLocks/>
            </p:cNvSpPr>
            <p:nvPr/>
          </p:nvSpPr>
          <p:spPr bwMode="auto">
            <a:xfrm>
              <a:off x="5438775" y="339726"/>
              <a:ext cx="550863" cy="623887"/>
            </a:xfrm>
            <a:custGeom>
              <a:avLst/>
              <a:gdLst>
                <a:gd name="T0" fmla="*/ 72 w 144"/>
                <a:gd name="T1" fmla="*/ 0 h 164"/>
                <a:gd name="T2" fmla="*/ 0 w 144"/>
                <a:gd name="T3" fmla="*/ 71 h 164"/>
                <a:gd name="T4" fmla="*/ 13 w 144"/>
                <a:gd name="T5" fmla="*/ 112 h 164"/>
                <a:gd name="T6" fmla="*/ 19 w 144"/>
                <a:gd name="T7" fmla="*/ 125 h 164"/>
                <a:gd name="T8" fmla="*/ 25 w 144"/>
                <a:gd name="T9" fmla="*/ 137 h 164"/>
                <a:gd name="T10" fmla="*/ 33 w 144"/>
                <a:gd name="T11" fmla="*/ 163 h 164"/>
                <a:gd name="T12" fmla="*/ 33 w 144"/>
                <a:gd name="T13" fmla="*/ 164 h 164"/>
                <a:gd name="T14" fmla="*/ 47 w 144"/>
                <a:gd name="T15" fmla="*/ 164 h 164"/>
                <a:gd name="T16" fmla="*/ 46 w 144"/>
                <a:gd name="T17" fmla="*/ 159 h 164"/>
                <a:gd name="T18" fmla="*/ 37 w 144"/>
                <a:gd name="T19" fmla="*/ 133 h 164"/>
                <a:gd name="T20" fmla="*/ 31 w 144"/>
                <a:gd name="T21" fmla="*/ 119 h 164"/>
                <a:gd name="T22" fmla="*/ 25 w 144"/>
                <a:gd name="T23" fmla="*/ 106 h 164"/>
                <a:gd name="T24" fmla="*/ 25 w 144"/>
                <a:gd name="T25" fmla="*/ 106 h 164"/>
                <a:gd name="T26" fmla="*/ 14 w 144"/>
                <a:gd name="T27" fmla="*/ 71 h 164"/>
                <a:gd name="T28" fmla="*/ 72 w 144"/>
                <a:gd name="T29" fmla="*/ 13 h 164"/>
                <a:gd name="T30" fmla="*/ 131 w 144"/>
                <a:gd name="T31" fmla="*/ 71 h 164"/>
                <a:gd name="T32" fmla="*/ 120 w 144"/>
                <a:gd name="T33" fmla="*/ 107 h 164"/>
                <a:gd name="T34" fmla="*/ 113 w 144"/>
                <a:gd name="T35" fmla="*/ 119 h 164"/>
                <a:gd name="T36" fmla="*/ 107 w 144"/>
                <a:gd name="T37" fmla="*/ 133 h 164"/>
                <a:gd name="T38" fmla="*/ 99 w 144"/>
                <a:gd name="T39" fmla="*/ 159 h 164"/>
                <a:gd name="T40" fmla="*/ 97 w 144"/>
                <a:gd name="T41" fmla="*/ 164 h 164"/>
                <a:gd name="T42" fmla="*/ 111 w 144"/>
                <a:gd name="T43" fmla="*/ 164 h 164"/>
                <a:gd name="T44" fmla="*/ 112 w 144"/>
                <a:gd name="T45" fmla="*/ 163 h 164"/>
                <a:gd name="T46" fmla="*/ 120 w 144"/>
                <a:gd name="T47" fmla="*/ 137 h 164"/>
                <a:gd name="T48" fmla="*/ 125 w 144"/>
                <a:gd name="T49" fmla="*/ 125 h 164"/>
                <a:gd name="T50" fmla="*/ 131 w 144"/>
                <a:gd name="T51" fmla="*/ 113 h 164"/>
                <a:gd name="T52" fmla="*/ 144 w 144"/>
                <a:gd name="T53" fmla="*/ 71 h 164"/>
                <a:gd name="T54" fmla="*/ 72 w 144"/>
                <a:gd name="T55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4" h="164">
                  <a:moveTo>
                    <a:pt x="72" y="0"/>
                  </a:moveTo>
                  <a:cubicBezTo>
                    <a:pt x="33" y="0"/>
                    <a:pt x="0" y="32"/>
                    <a:pt x="0" y="71"/>
                  </a:cubicBezTo>
                  <a:cubicBezTo>
                    <a:pt x="0" y="87"/>
                    <a:pt x="7" y="101"/>
                    <a:pt x="13" y="112"/>
                  </a:cubicBezTo>
                  <a:cubicBezTo>
                    <a:pt x="13" y="113"/>
                    <a:pt x="17" y="121"/>
                    <a:pt x="19" y="125"/>
                  </a:cubicBezTo>
                  <a:cubicBezTo>
                    <a:pt x="21" y="129"/>
                    <a:pt x="23" y="133"/>
                    <a:pt x="25" y="137"/>
                  </a:cubicBezTo>
                  <a:cubicBezTo>
                    <a:pt x="28" y="145"/>
                    <a:pt x="30" y="154"/>
                    <a:pt x="33" y="163"/>
                  </a:cubicBezTo>
                  <a:cubicBezTo>
                    <a:pt x="33" y="163"/>
                    <a:pt x="33" y="164"/>
                    <a:pt x="33" y="164"/>
                  </a:cubicBezTo>
                  <a:cubicBezTo>
                    <a:pt x="47" y="164"/>
                    <a:pt x="47" y="164"/>
                    <a:pt x="47" y="164"/>
                  </a:cubicBezTo>
                  <a:cubicBezTo>
                    <a:pt x="47" y="163"/>
                    <a:pt x="46" y="161"/>
                    <a:pt x="46" y="159"/>
                  </a:cubicBezTo>
                  <a:cubicBezTo>
                    <a:pt x="43" y="150"/>
                    <a:pt x="40" y="141"/>
                    <a:pt x="37" y="133"/>
                  </a:cubicBezTo>
                  <a:cubicBezTo>
                    <a:pt x="35" y="128"/>
                    <a:pt x="33" y="123"/>
                    <a:pt x="31" y="119"/>
                  </a:cubicBezTo>
                  <a:cubicBezTo>
                    <a:pt x="29" y="115"/>
                    <a:pt x="25" y="106"/>
                    <a:pt x="25" y="106"/>
                  </a:cubicBezTo>
                  <a:cubicBezTo>
                    <a:pt x="25" y="106"/>
                    <a:pt x="25" y="106"/>
                    <a:pt x="25" y="106"/>
                  </a:cubicBezTo>
                  <a:cubicBezTo>
                    <a:pt x="18" y="93"/>
                    <a:pt x="14" y="83"/>
                    <a:pt x="14" y="71"/>
                  </a:cubicBezTo>
                  <a:cubicBezTo>
                    <a:pt x="14" y="39"/>
                    <a:pt x="40" y="13"/>
                    <a:pt x="72" y="13"/>
                  </a:cubicBezTo>
                  <a:cubicBezTo>
                    <a:pt x="104" y="13"/>
                    <a:pt x="131" y="39"/>
                    <a:pt x="131" y="71"/>
                  </a:cubicBezTo>
                  <a:cubicBezTo>
                    <a:pt x="131" y="84"/>
                    <a:pt x="126" y="94"/>
                    <a:pt x="120" y="107"/>
                  </a:cubicBezTo>
                  <a:cubicBezTo>
                    <a:pt x="119" y="107"/>
                    <a:pt x="115" y="115"/>
                    <a:pt x="113" y="119"/>
                  </a:cubicBezTo>
                  <a:cubicBezTo>
                    <a:pt x="111" y="123"/>
                    <a:pt x="109" y="127"/>
                    <a:pt x="107" y="133"/>
                  </a:cubicBezTo>
                  <a:cubicBezTo>
                    <a:pt x="104" y="141"/>
                    <a:pt x="101" y="150"/>
                    <a:pt x="99" y="159"/>
                  </a:cubicBezTo>
                  <a:cubicBezTo>
                    <a:pt x="98" y="161"/>
                    <a:pt x="98" y="163"/>
                    <a:pt x="97" y="164"/>
                  </a:cubicBezTo>
                  <a:cubicBezTo>
                    <a:pt x="111" y="164"/>
                    <a:pt x="111" y="164"/>
                    <a:pt x="111" y="164"/>
                  </a:cubicBezTo>
                  <a:cubicBezTo>
                    <a:pt x="111" y="164"/>
                    <a:pt x="111" y="163"/>
                    <a:pt x="112" y="163"/>
                  </a:cubicBezTo>
                  <a:cubicBezTo>
                    <a:pt x="114" y="154"/>
                    <a:pt x="117" y="146"/>
                    <a:pt x="120" y="137"/>
                  </a:cubicBezTo>
                  <a:cubicBezTo>
                    <a:pt x="122" y="133"/>
                    <a:pt x="123" y="129"/>
                    <a:pt x="125" y="125"/>
                  </a:cubicBezTo>
                  <a:cubicBezTo>
                    <a:pt x="127" y="121"/>
                    <a:pt x="131" y="113"/>
                    <a:pt x="131" y="113"/>
                  </a:cubicBezTo>
                  <a:cubicBezTo>
                    <a:pt x="139" y="99"/>
                    <a:pt x="144" y="86"/>
                    <a:pt x="144" y="71"/>
                  </a:cubicBezTo>
                  <a:cubicBezTo>
                    <a:pt x="144" y="32"/>
                    <a:pt x="112" y="0"/>
                    <a:pt x="7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" name="Freeform 6"/>
            <p:cNvSpPr>
              <a:spLocks/>
            </p:cNvSpPr>
            <p:nvPr/>
          </p:nvSpPr>
          <p:spPr bwMode="auto">
            <a:xfrm>
              <a:off x="5564188" y="1050925"/>
              <a:ext cx="298450" cy="133350"/>
            </a:xfrm>
            <a:custGeom>
              <a:avLst/>
              <a:gdLst>
                <a:gd name="T0" fmla="*/ 0 w 78"/>
                <a:gd name="T1" fmla="*/ 6 h 35"/>
                <a:gd name="T2" fmla="*/ 15 w 78"/>
                <a:gd name="T3" fmla="*/ 20 h 35"/>
                <a:gd name="T4" fmla="*/ 19 w 78"/>
                <a:gd name="T5" fmla="*/ 20 h 35"/>
                <a:gd name="T6" fmla="*/ 19 w 78"/>
                <a:gd name="T7" fmla="*/ 21 h 35"/>
                <a:gd name="T8" fmla="*/ 33 w 78"/>
                <a:gd name="T9" fmla="*/ 35 h 35"/>
                <a:gd name="T10" fmla="*/ 46 w 78"/>
                <a:gd name="T11" fmla="*/ 35 h 35"/>
                <a:gd name="T12" fmla="*/ 60 w 78"/>
                <a:gd name="T13" fmla="*/ 21 h 35"/>
                <a:gd name="T14" fmla="*/ 60 w 78"/>
                <a:gd name="T15" fmla="*/ 20 h 35"/>
                <a:gd name="T16" fmla="*/ 64 w 78"/>
                <a:gd name="T17" fmla="*/ 20 h 35"/>
                <a:gd name="T18" fmla="*/ 78 w 78"/>
                <a:gd name="T19" fmla="*/ 6 h 35"/>
                <a:gd name="T20" fmla="*/ 78 w 78"/>
                <a:gd name="T21" fmla="*/ 0 h 35"/>
                <a:gd name="T22" fmla="*/ 0 w 78"/>
                <a:gd name="T23" fmla="*/ 0 h 35"/>
                <a:gd name="T24" fmla="*/ 0 w 78"/>
                <a:gd name="T25" fmla="*/ 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35">
                  <a:moveTo>
                    <a:pt x="0" y="6"/>
                  </a:moveTo>
                  <a:cubicBezTo>
                    <a:pt x="0" y="14"/>
                    <a:pt x="7" y="20"/>
                    <a:pt x="15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9"/>
                    <a:pt x="25" y="35"/>
                    <a:pt x="33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53" y="35"/>
                    <a:pt x="60" y="29"/>
                    <a:pt x="60" y="21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72" y="20"/>
                    <a:pt x="78" y="14"/>
                    <a:pt x="78" y="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" name="Rectangle 7"/>
            <p:cNvSpPr>
              <a:spLocks noChangeArrowheads="1"/>
            </p:cNvSpPr>
            <p:nvPr/>
          </p:nvSpPr>
          <p:spPr bwMode="auto">
            <a:xfrm>
              <a:off x="5564188" y="993775"/>
              <a:ext cx="298450" cy="301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0" name="Freeform 8"/>
            <p:cNvSpPr>
              <a:spLocks/>
            </p:cNvSpPr>
            <p:nvPr/>
          </p:nvSpPr>
          <p:spPr bwMode="auto">
            <a:xfrm>
              <a:off x="5553075" y="658813"/>
              <a:ext cx="325438" cy="304800"/>
            </a:xfrm>
            <a:custGeom>
              <a:avLst/>
              <a:gdLst>
                <a:gd name="T0" fmla="*/ 57 w 85"/>
                <a:gd name="T1" fmla="*/ 80 h 80"/>
                <a:gd name="T2" fmla="*/ 83 w 85"/>
                <a:gd name="T3" fmla="*/ 9 h 80"/>
                <a:gd name="T4" fmla="*/ 85 w 85"/>
                <a:gd name="T5" fmla="*/ 3 h 80"/>
                <a:gd name="T6" fmla="*/ 80 w 85"/>
                <a:gd name="T7" fmla="*/ 0 h 80"/>
                <a:gd name="T8" fmla="*/ 80 w 85"/>
                <a:gd name="T9" fmla="*/ 0 h 80"/>
                <a:gd name="T10" fmla="*/ 71 w 85"/>
                <a:gd name="T11" fmla="*/ 8 h 80"/>
                <a:gd name="T12" fmla="*/ 67 w 85"/>
                <a:gd name="T13" fmla="*/ 12 h 80"/>
                <a:gd name="T14" fmla="*/ 64 w 85"/>
                <a:gd name="T15" fmla="*/ 8 h 80"/>
                <a:gd name="T16" fmla="*/ 55 w 85"/>
                <a:gd name="T17" fmla="*/ 0 h 80"/>
                <a:gd name="T18" fmla="*/ 46 w 85"/>
                <a:gd name="T19" fmla="*/ 8 h 80"/>
                <a:gd name="T20" fmla="*/ 42 w 85"/>
                <a:gd name="T21" fmla="*/ 12 h 80"/>
                <a:gd name="T22" fmla="*/ 39 w 85"/>
                <a:gd name="T23" fmla="*/ 8 h 80"/>
                <a:gd name="T24" fmla="*/ 30 w 85"/>
                <a:gd name="T25" fmla="*/ 0 h 80"/>
                <a:gd name="T26" fmla="*/ 21 w 85"/>
                <a:gd name="T27" fmla="*/ 8 h 80"/>
                <a:gd name="T28" fmla="*/ 17 w 85"/>
                <a:gd name="T29" fmla="*/ 12 h 80"/>
                <a:gd name="T30" fmla="*/ 14 w 85"/>
                <a:gd name="T31" fmla="*/ 8 h 80"/>
                <a:gd name="T32" fmla="*/ 5 w 85"/>
                <a:gd name="T33" fmla="*/ 0 h 80"/>
                <a:gd name="T34" fmla="*/ 4 w 85"/>
                <a:gd name="T35" fmla="*/ 0 h 80"/>
                <a:gd name="T36" fmla="*/ 0 w 85"/>
                <a:gd name="T37" fmla="*/ 3 h 80"/>
                <a:gd name="T38" fmla="*/ 2 w 85"/>
                <a:gd name="T39" fmla="*/ 10 h 80"/>
                <a:gd name="T40" fmla="*/ 29 w 85"/>
                <a:gd name="T41" fmla="*/ 80 h 80"/>
                <a:gd name="T42" fmla="*/ 35 w 85"/>
                <a:gd name="T43" fmla="*/ 80 h 80"/>
                <a:gd name="T44" fmla="*/ 10 w 85"/>
                <a:gd name="T45" fmla="*/ 13 h 80"/>
                <a:gd name="T46" fmla="*/ 17 w 85"/>
                <a:gd name="T47" fmla="*/ 18 h 80"/>
                <a:gd name="T48" fmla="*/ 26 w 85"/>
                <a:gd name="T49" fmla="*/ 11 h 80"/>
                <a:gd name="T50" fmla="*/ 30 w 85"/>
                <a:gd name="T51" fmla="*/ 6 h 80"/>
                <a:gd name="T52" fmla="*/ 33 w 85"/>
                <a:gd name="T53" fmla="*/ 11 h 80"/>
                <a:gd name="T54" fmla="*/ 42 w 85"/>
                <a:gd name="T55" fmla="*/ 18 h 80"/>
                <a:gd name="T56" fmla="*/ 51 w 85"/>
                <a:gd name="T57" fmla="*/ 11 h 80"/>
                <a:gd name="T58" fmla="*/ 55 w 85"/>
                <a:gd name="T59" fmla="*/ 6 h 80"/>
                <a:gd name="T60" fmla="*/ 58 w 85"/>
                <a:gd name="T61" fmla="*/ 11 h 80"/>
                <a:gd name="T62" fmla="*/ 67 w 85"/>
                <a:gd name="T63" fmla="*/ 18 h 80"/>
                <a:gd name="T64" fmla="*/ 75 w 85"/>
                <a:gd name="T65" fmla="*/ 13 h 80"/>
                <a:gd name="T66" fmla="*/ 50 w 85"/>
                <a:gd name="T67" fmla="*/ 80 h 80"/>
                <a:gd name="T68" fmla="*/ 57 w 85"/>
                <a:gd name="T69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5" h="80">
                  <a:moveTo>
                    <a:pt x="57" y="80"/>
                  </a:moveTo>
                  <a:cubicBezTo>
                    <a:pt x="83" y="9"/>
                    <a:pt x="83" y="9"/>
                    <a:pt x="83" y="9"/>
                  </a:cubicBezTo>
                  <a:cubicBezTo>
                    <a:pt x="85" y="3"/>
                    <a:pt x="85" y="3"/>
                    <a:pt x="85" y="3"/>
                  </a:cubicBezTo>
                  <a:cubicBezTo>
                    <a:pt x="84" y="1"/>
                    <a:pt x="82" y="0"/>
                    <a:pt x="8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5" y="0"/>
                    <a:pt x="72" y="5"/>
                    <a:pt x="71" y="8"/>
                  </a:cubicBezTo>
                  <a:cubicBezTo>
                    <a:pt x="69" y="11"/>
                    <a:pt x="68" y="12"/>
                    <a:pt x="67" y="12"/>
                  </a:cubicBezTo>
                  <a:cubicBezTo>
                    <a:pt x="66" y="12"/>
                    <a:pt x="65" y="11"/>
                    <a:pt x="64" y="8"/>
                  </a:cubicBezTo>
                  <a:cubicBezTo>
                    <a:pt x="62" y="5"/>
                    <a:pt x="60" y="0"/>
                    <a:pt x="55" y="0"/>
                  </a:cubicBezTo>
                  <a:cubicBezTo>
                    <a:pt x="50" y="0"/>
                    <a:pt x="47" y="5"/>
                    <a:pt x="46" y="8"/>
                  </a:cubicBezTo>
                  <a:cubicBezTo>
                    <a:pt x="44" y="11"/>
                    <a:pt x="43" y="12"/>
                    <a:pt x="42" y="12"/>
                  </a:cubicBezTo>
                  <a:cubicBezTo>
                    <a:pt x="41" y="12"/>
                    <a:pt x="40" y="11"/>
                    <a:pt x="39" y="8"/>
                  </a:cubicBezTo>
                  <a:cubicBezTo>
                    <a:pt x="37" y="5"/>
                    <a:pt x="35" y="0"/>
                    <a:pt x="30" y="0"/>
                  </a:cubicBezTo>
                  <a:cubicBezTo>
                    <a:pt x="25" y="0"/>
                    <a:pt x="22" y="5"/>
                    <a:pt x="21" y="8"/>
                  </a:cubicBezTo>
                  <a:cubicBezTo>
                    <a:pt x="19" y="11"/>
                    <a:pt x="18" y="12"/>
                    <a:pt x="17" y="12"/>
                  </a:cubicBezTo>
                  <a:cubicBezTo>
                    <a:pt x="16" y="12"/>
                    <a:pt x="15" y="11"/>
                    <a:pt x="14" y="8"/>
                  </a:cubicBezTo>
                  <a:cubicBezTo>
                    <a:pt x="12" y="5"/>
                    <a:pt x="10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35" y="80"/>
                    <a:pt x="35" y="80"/>
                    <a:pt x="35" y="80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6"/>
                    <a:pt x="14" y="18"/>
                    <a:pt x="17" y="18"/>
                  </a:cubicBezTo>
                  <a:cubicBezTo>
                    <a:pt x="22" y="18"/>
                    <a:pt x="25" y="14"/>
                    <a:pt x="26" y="11"/>
                  </a:cubicBezTo>
                  <a:cubicBezTo>
                    <a:pt x="28" y="8"/>
                    <a:pt x="29" y="6"/>
                    <a:pt x="30" y="6"/>
                  </a:cubicBezTo>
                  <a:cubicBezTo>
                    <a:pt x="31" y="6"/>
                    <a:pt x="32" y="8"/>
                    <a:pt x="33" y="11"/>
                  </a:cubicBezTo>
                  <a:cubicBezTo>
                    <a:pt x="35" y="14"/>
                    <a:pt x="37" y="18"/>
                    <a:pt x="42" y="18"/>
                  </a:cubicBezTo>
                  <a:cubicBezTo>
                    <a:pt x="47" y="18"/>
                    <a:pt x="49" y="14"/>
                    <a:pt x="51" y="11"/>
                  </a:cubicBezTo>
                  <a:cubicBezTo>
                    <a:pt x="53" y="8"/>
                    <a:pt x="53" y="6"/>
                    <a:pt x="55" y="6"/>
                  </a:cubicBezTo>
                  <a:cubicBezTo>
                    <a:pt x="56" y="6"/>
                    <a:pt x="57" y="8"/>
                    <a:pt x="58" y="11"/>
                  </a:cubicBezTo>
                  <a:cubicBezTo>
                    <a:pt x="60" y="14"/>
                    <a:pt x="62" y="18"/>
                    <a:pt x="67" y="18"/>
                  </a:cubicBezTo>
                  <a:cubicBezTo>
                    <a:pt x="71" y="18"/>
                    <a:pt x="73" y="15"/>
                    <a:pt x="75" y="13"/>
                  </a:cubicBezTo>
                  <a:cubicBezTo>
                    <a:pt x="50" y="80"/>
                    <a:pt x="50" y="80"/>
                    <a:pt x="50" y="80"/>
                  </a:cubicBezTo>
                  <a:lnTo>
                    <a:pt x="57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1" name="Group 30"/>
          <p:cNvGrpSpPr>
            <a:grpSpLocks noChangeAspect="1"/>
          </p:cNvGrpSpPr>
          <p:nvPr/>
        </p:nvGrpSpPr>
        <p:grpSpPr>
          <a:xfrm>
            <a:off x="3281136" y="2393647"/>
            <a:ext cx="528288" cy="503999"/>
            <a:chOff x="4849813" y="501081"/>
            <a:chExt cx="1104900" cy="1054100"/>
          </a:xfrm>
          <a:solidFill>
            <a:schemeClr val="tx1"/>
          </a:solidFill>
        </p:grpSpPr>
        <p:sp>
          <p:nvSpPr>
            <p:cNvPr id="32" name="Freeform 5"/>
            <p:cNvSpPr>
              <a:spLocks noEditPoints="1"/>
            </p:cNvSpPr>
            <p:nvPr/>
          </p:nvSpPr>
          <p:spPr bwMode="auto">
            <a:xfrm>
              <a:off x="4849813" y="501081"/>
              <a:ext cx="1104900" cy="1054100"/>
            </a:xfrm>
            <a:custGeom>
              <a:avLst/>
              <a:gdLst>
                <a:gd name="T0" fmla="*/ 482 w 526"/>
                <a:gd name="T1" fmla="*/ 0 h 502"/>
                <a:gd name="T2" fmla="*/ 44 w 526"/>
                <a:gd name="T3" fmla="*/ 0 h 502"/>
                <a:gd name="T4" fmla="*/ 0 w 526"/>
                <a:gd name="T5" fmla="*/ 45 h 502"/>
                <a:gd name="T6" fmla="*/ 0 w 526"/>
                <a:gd name="T7" fmla="*/ 384 h 502"/>
                <a:gd name="T8" fmla="*/ 44 w 526"/>
                <a:gd name="T9" fmla="*/ 428 h 502"/>
                <a:gd name="T10" fmla="*/ 177 w 526"/>
                <a:gd name="T11" fmla="*/ 428 h 502"/>
                <a:gd name="T12" fmla="*/ 154 w 526"/>
                <a:gd name="T13" fmla="*/ 454 h 502"/>
                <a:gd name="T14" fmla="*/ 141 w 526"/>
                <a:gd name="T15" fmla="*/ 467 h 502"/>
                <a:gd name="T16" fmla="*/ 140 w 526"/>
                <a:gd name="T17" fmla="*/ 487 h 502"/>
                <a:gd name="T18" fmla="*/ 173 w 526"/>
                <a:gd name="T19" fmla="*/ 502 h 502"/>
                <a:gd name="T20" fmla="*/ 352 w 526"/>
                <a:gd name="T21" fmla="*/ 502 h 502"/>
                <a:gd name="T22" fmla="*/ 386 w 526"/>
                <a:gd name="T23" fmla="*/ 487 h 502"/>
                <a:gd name="T24" fmla="*/ 384 w 526"/>
                <a:gd name="T25" fmla="*/ 467 h 502"/>
                <a:gd name="T26" fmla="*/ 372 w 526"/>
                <a:gd name="T27" fmla="*/ 453 h 502"/>
                <a:gd name="T28" fmla="*/ 348 w 526"/>
                <a:gd name="T29" fmla="*/ 428 h 502"/>
                <a:gd name="T30" fmla="*/ 482 w 526"/>
                <a:gd name="T31" fmla="*/ 428 h 502"/>
                <a:gd name="T32" fmla="*/ 526 w 526"/>
                <a:gd name="T33" fmla="*/ 384 h 502"/>
                <a:gd name="T34" fmla="*/ 526 w 526"/>
                <a:gd name="T35" fmla="*/ 45 h 502"/>
                <a:gd name="T36" fmla="*/ 482 w 526"/>
                <a:gd name="T37" fmla="*/ 0 h 502"/>
                <a:gd name="T38" fmla="*/ 360 w 526"/>
                <a:gd name="T39" fmla="*/ 465 h 502"/>
                <a:gd name="T40" fmla="*/ 371 w 526"/>
                <a:gd name="T41" fmla="*/ 476 h 502"/>
                <a:gd name="T42" fmla="*/ 371 w 526"/>
                <a:gd name="T43" fmla="*/ 480 h 502"/>
                <a:gd name="T44" fmla="*/ 352 w 526"/>
                <a:gd name="T45" fmla="*/ 485 h 502"/>
                <a:gd name="T46" fmla="*/ 173 w 526"/>
                <a:gd name="T47" fmla="*/ 485 h 502"/>
                <a:gd name="T48" fmla="*/ 155 w 526"/>
                <a:gd name="T49" fmla="*/ 480 h 502"/>
                <a:gd name="T50" fmla="*/ 154 w 526"/>
                <a:gd name="T51" fmla="*/ 476 h 502"/>
                <a:gd name="T52" fmla="*/ 154 w 526"/>
                <a:gd name="T53" fmla="*/ 477 h 502"/>
                <a:gd name="T54" fmla="*/ 165 w 526"/>
                <a:gd name="T55" fmla="*/ 465 h 502"/>
                <a:gd name="T56" fmla="*/ 196 w 526"/>
                <a:gd name="T57" fmla="*/ 428 h 502"/>
                <a:gd name="T58" fmla="*/ 329 w 526"/>
                <a:gd name="T59" fmla="*/ 428 h 502"/>
                <a:gd name="T60" fmla="*/ 360 w 526"/>
                <a:gd name="T61" fmla="*/ 465 h 502"/>
                <a:gd name="T62" fmla="*/ 493 w 526"/>
                <a:gd name="T63" fmla="*/ 384 h 502"/>
                <a:gd name="T64" fmla="*/ 482 w 526"/>
                <a:gd name="T65" fmla="*/ 395 h 502"/>
                <a:gd name="T66" fmla="*/ 44 w 526"/>
                <a:gd name="T67" fmla="*/ 395 h 502"/>
                <a:gd name="T68" fmla="*/ 32 w 526"/>
                <a:gd name="T69" fmla="*/ 384 h 502"/>
                <a:gd name="T70" fmla="*/ 32 w 526"/>
                <a:gd name="T71" fmla="*/ 45 h 502"/>
                <a:gd name="T72" fmla="*/ 44 w 526"/>
                <a:gd name="T73" fmla="*/ 33 h 502"/>
                <a:gd name="T74" fmla="*/ 482 w 526"/>
                <a:gd name="T75" fmla="*/ 33 h 502"/>
                <a:gd name="T76" fmla="*/ 493 w 526"/>
                <a:gd name="T77" fmla="*/ 45 h 502"/>
                <a:gd name="T78" fmla="*/ 493 w 526"/>
                <a:gd name="T79" fmla="*/ 384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26" h="502">
                  <a:moveTo>
                    <a:pt x="482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19" y="0"/>
                    <a:pt x="0" y="20"/>
                    <a:pt x="0" y="45"/>
                  </a:cubicBezTo>
                  <a:cubicBezTo>
                    <a:pt x="0" y="384"/>
                    <a:pt x="0" y="384"/>
                    <a:pt x="0" y="384"/>
                  </a:cubicBezTo>
                  <a:cubicBezTo>
                    <a:pt x="0" y="408"/>
                    <a:pt x="19" y="428"/>
                    <a:pt x="44" y="428"/>
                  </a:cubicBezTo>
                  <a:cubicBezTo>
                    <a:pt x="177" y="428"/>
                    <a:pt x="177" y="428"/>
                    <a:pt x="177" y="428"/>
                  </a:cubicBezTo>
                  <a:cubicBezTo>
                    <a:pt x="170" y="437"/>
                    <a:pt x="159" y="448"/>
                    <a:pt x="154" y="454"/>
                  </a:cubicBezTo>
                  <a:cubicBezTo>
                    <a:pt x="148" y="459"/>
                    <a:pt x="144" y="463"/>
                    <a:pt x="141" y="467"/>
                  </a:cubicBezTo>
                  <a:cubicBezTo>
                    <a:pt x="138" y="471"/>
                    <a:pt x="136" y="480"/>
                    <a:pt x="140" y="487"/>
                  </a:cubicBezTo>
                  <a:cubicBezTo>
                    <a:pt x="144" y="494"/>
                    <a:pt x="152" y="502"/>
                    <a:pt x="173" y="502"/>
                  </a:cubicBezTo>
                  <a:cubicBezTo>
                    <a:pt x="352" y="502"/>
                    <a:pt x="352" y="502"/>
                    <a:pt x="352" y="502"/>
                  </a:cubicBezTo>
                  <a:cubicBezTo>
                    <a:pt x="374" y="502"/>
                    <a:pt x="382" y="494"/>
                    <a:pt x="386" y="487"/>
                  </a:cubicBezTo>
                  <a:cubicBezTo>
                    <a:pt x="389" y="480"/>
                    <a:pt x="388" y="471"/>
                    <a:pt x="384" y="467"/>
                  </a:cubicBezTo>
                  <a:cubicBezTo>
                    <a:pt x="382" y="463"/>
                    <a:pt x="378" y="459"/>
                    <a:pt x="372" y="453"/>
                  </a:cubicBezTo>
                  <a:cubicBezTo>
                    <a:pt x="367" y="448"/>
                    <a:pt x="355" y="437"/>
                    <a:pt x="348" y="428"/>
                  </a:cubicBezTo>
                  <a:cubicBezTo>
                    <a:pt x="482" y="428"/>
                    <a:pt x="482" y="428"/>
                    <a:pt x="482" y="428"/>
                  </a:cubicBezTo>
                  <a:cubicBezTo>
                    <a:pt x="506" y="428"/>
                    <a:pt x="526" y="408"/>
                    <a:pt x="526" y="384"/>
                  </a:cubicBezTo>
                  <a:cubicBezTo>
                    <a:pt x="526" y="45"/>
                    <a:pt x="526" y="45"/>
                    <a:pt x="526" y="45"/>
                  </a:cubicBezTo>
                  <a:cubicBezTo>
                    <a:pt x="526" y="20"/>
                    <a:pt x="506" y="0"/>
                    <a:pt x="482" y="0"/>
                  </a:cubicBezTo>
                  <a:close/>
                  <a:moveTo>
                    <a:pt x="360" y="465"/>
                  </a:moveTo>
                  <a:cubicBezTo>
                    <a:pt x="365" y="470"/>
                    <a:pt x="370" y="474"/>
                    <a:pt x="371" y="476"/>
                  </a:cubicBezTo>
                  <a:cubicBezTo>
                    <a:pt x="371" y="476"/>
                    <a:pt x="372" y="478"/>
                    <a:pt x="371" y="480"/>
                  </a:cubicBezTo>
                  <a:cubicBezTo>
                    <a:pt x="368" y="483"/>
                    <a:pt x="362" y="485"/>
                    <a:pt x="352" y="485"/>
                  </a:cubicBezTo>
                  <a:cubicBezTo>
                    <a:pt x="173" y="485"/>
                    <a:pt x="173" y="485"/>
                    <a:pt x="173" y="485"/>
                  </a:cubicBezTo>
                  <a:cubicBezTo>
                    <a:pt x="164" y="485"/>
                    <a:pt x="157" y="483"/>
                    <a:pt x="155" y="480"/>
                  </a:cubicBezTo>
                  <a:cubicBezTo>
                    <a:pt x="154" y="478"/>
                    <a:pt x="155" y="476"/>
                    <a:pt x="154" y="476"/>
                  </a:cubicBezTo>
                  <a:cubicBezTo>
                    <a:pt x="154" y="476"/>
                    <a:pt x="154" y="476"/>
                    <a:pt x="154" y="477"/>
                  </a:cubicBezTo>
                  <a:cubicBezTo>
                    <a:pt x="156" y="474"/>
                    <a:pt x="161" y="470"/>
                    <a:pt x="165" y="465"/>
                  </a:cubicBezTo>
                  <a:cubicBezTo>
                    <a:pt x="180" y="451"/>
                    <a:pt x="191" y="439"/>
                    <a:pt x="196" y="428"/>
                  </a:cubicBezTo>
                  <a:cubicBezTo>
                    <a:pt x="329" y="428"/>
                    <a:pt x="329" y="428"/>
                    <a:pt x="329" y="428"/>
                  </a:cubicBezTo>
                  <a:cubicBezTo>
                    <a:pt x="334" y="439"/>
                    <a:pt x="346" y="451"/>
                    <a:pt x="360" y="465"/>
                  </a:cubicBezTo>
                  <a:close/>
                  <a:moveTo>
                    <a:pt x="493" y="384"/>
                  </a:moveTo>
                  <a:cubicBezTo>
                    <a:pt x="493" y="390"/>
                    <a:pt x="488" y="395"/>
                    <a:pt x="482" y="395"/>
                  </a:cubicBezTo>
                  <a:cubicBezTo>
                    <a:pt x="44" y="395"/>
                    <a:pt x="44" y="395"/>
                    <a:pt x="44" y="395"/>
                  </a:cubicBezTo>
                  <a:cubicBezTo>
                    <a:pt x="38" y="395"/>
                    <a:pt x="32" y="390"/>
                    <a:pt x="32" y="384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2" y="38"/>
                    <a:pt x="38" y="33"/>
                    <a:pt x="44" y="33"/>
                  </a:cubicBezTo>
                  <a:cubicBezTo>
                    <a:pt x="482" y="33"/>
                    <a:pt x="482" y="33"/>
                    <a:pt x="482" y="33"/>
                  </a:cubicBezTo>
                  <a:cubicBezTo>
                    <a:pt x="488" y="33"/>
                    <a:pt x="493" y="38"/>
                    <a:pt x="493" y="45"/>
                  </a:cubicBezTo>
                  <a:lnTo>
                    <a:pt x="493" y="3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3" name="Freeform 6"/>
            <p:cNvSpPr>
              <a:spLocks noEditPoints="1"/>
            </p:cNvSpPr>
            <p:nvPr/>
          </p:nvSpPr>
          <p:spPr bwMode="auto">
            <a:xfrm>
              <a:off x="4986338" y="640781"/>
              <a:ext cx="828675" cy="552450"/>
            </a:xfrm>
            <a:custGeom>
              <a:avLst/>
              <a:gdLst>
                <a:gd name="T0" fmla="*/ 367 w 395"/>
                <a:gd name="T1" fmla="*/ 0 h 264"/>
                <a:gd name="T2" fmla="*/ 28 w 395"/>
                <a:gd name="T3" fmla="*/ 0 h 264"/>
                <a:gd name="T4" fmla="*/ 0 w 395"/>
                <a:gd name="T5" fmla="*/ 28 h 264"/>
                <a:gd name="T6" fmla="*/ 0 w 395"/>
                <a:gd name="T7" fmla="*/ 236 h 264"/>
                <a:gd name="T8" fmla="*/ 28 w 395"/>
                <a:gd name="T9" fmla="*/ 264 h 264"/>
                <a:gd name="T10" fmla="*/ 367 w 395"/>
                <a:gd name="T11" fmla="*/ 264 h 264"/>
                <a:gd name="T12" fmla="*/ 395 w 395"/>
                <a:gd name="T13" fmla="*/ 236 h 264"/>
                <a:gd name="T14" fmla="*/ 395 w 395"/>
                <a:gd name="T15" fmla="*/ 28 h 264"/>
                <a:gd name="T16" fmla="*/ 367 w 395"/>
                <a:gd name="T17" fmla="*/ 0 h 264"/>
                <a:gd name="T18" fmla="*/ 379 w 395"/>
                <a:gd name="T19" fmla="*/ 236 h 264"/>
                <a:gd name="T20" fmla="*/ 367 w 395"/>
                <a:gd name="T21" fmla="*/ 247 h 264"/>
                <a:gd name="T22" fmla="*/ 28 w 395"/>
                <a:gd name="T23" fmla="*/ 247 h 264"/>
                <a:gd name="T24" fmla="*/ 17 w 395"/>
                <a:gd name="T25" fmla="*/ 236 h 264"/>
                <a:gd name="T26" fmla="*/ 17 w 395"/>
                <a:gd name="T27" fmla="*/ 28 h 264"/>
                <a:gd name="T28" fmla="*/ 28 w 395"/>
                <a:gd name="T29" fmla="*/ 17 h 264"/>
                <a:gd name="T30" fmla="*/ 367 w 395"/>
                <a:gd name="T31" fmla="*/ 17 h 264"/>
                <a:gd name="T32" fmla="*/ 379 w 395"/>
                <a:gd name="T33" fmla="*/ 28 h 264"/>
                <a:gd name="T34" fmla="*/ 379 w 395"/>
                <a:gd name="T35" fmla="*/ 236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5" h="264">
                  <a:moveTo>
                    <a:pt x="367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13" y="0"/>
                    <a:pt x="0" y="13"/>
                    <a:pt x="0" y="28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0" y="251"/>
                    <a:pt x="13" y="264"/>
                    <a:pt x="28" y="264"/>
                  </a:cubicBezTo>
                  <a:cubicBezTo>
                    <a:pt x="367" y="264"/>
                    <a:pt x="367" y="264"/>
                    <a:pt x="367" y="264"/>
                  </a:cubicBezTo>
                  <a:cubicBezTo>
                    <a:pt x="383" y="264"/>
                    <a:pt x="395" y="251"/>
                    <a:pt x="395" y="236"/>
                  </a:cubicBezTo>
                  <a:cubicBezTo>
                    <a:pt x="395" y="28"/>
                    <a:pt x="395" y="28"/>
                    <a:pt x="395" y="28"/>
                  </a:cubicBezTo>
                  <a:cubicBezTo>
                    <a:pt x="395" y="13"/>
                    <a:pt x="383" y="0"/>
                    <a:pt x="367" y="0"/>
                  </a:cubicBezTo>
                  <a:close/>
                  <a:moveTo>
                    <a:pt x="379" y="236"/>
                  </a:moveTo>
                  <a:cubicBezTo>
                    <a:pt x="379" y="242"/>
                    <a:pt x="374" y="247"/>
                    <a:pt x="367" y="247"/>
                  </a:cubicBezTo>
                  <a:cubicBezTo>
                    <a:pt x="28" y="247"/>
                    <a:pt x="28" y="247"/>
                    <a:pt x="28" y="247"/>
                  </a:cubicBezTo>
                  <a:cubicBezTo>
                    <a:pt x="22" y="247"/>
                    <a:pt x="17" y="242"/>
                    <a:pt x="17" y="236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7" y="22"/>
                    <a:pt x="22" y="17"/>
                    <a:pt x="28" y="17"/>
                  </a:cubicBezTo>
                  <a:cubicBezTo>
                    <a:pt x="367" y="17"/>
                    <a:pt x="367" y="17"/>
                    <a:pt x="367" y="17"/>
                  </a:cubicBezTo>
                  <a:cubicBezTo>
                    <a:pt x="374" y="17"/>
                    <a:pt x="379" y="22"/>
                    <a:pt x="379" y="28"/>
                  </a:cubicBezTo>
                  <a:lnTo>
                    <a:pt x="379" y="2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4" name="Freeform 7"/>
            <p:cNvSpPr>
              <a:spLocks noEditPoints="1"/>
            </p:cNvSpPr>
            <p:nvPr/>
          </p:nvSpPr>
          <p:spPr bwMode="auto">
            <a:xfrm>
              <a:off x="5349875" y="1209106"/>
              <a:ext cx="104775" cy="104775"/>
            </a:xfrm>
            <a:custGeom>
              <a:avLst/>
              <a:gdLst>
                <a:gd name="T0" fmla="*/ 25 w 50"/>
                <a:gd name="T1" fmla="*/ 0 h 50"/>
                <a:gd name="T2" fmla="*/ 0 w 50"/>
                <a:gd name="T3" fmla="*/ 25 h 50"/>
                <a:gd name="T4" fmla="*/ 25 w 50"/>
                <a:gd name="T5" fmla="*/ 50 h 50"/>
                <a:gd name="T6" fmla="*/ 50 w 50"/>
                <a:gd name="T7" fmla="*/ 25 h 50"/>
                <a:gd name="T8" fmla="*/ 25 w 50"/>
                <a:gd name="T9" fmla="*/ 0 h 50"/>
                <a:gd name="T10" fmla="*/ 25 w 50"/>
                <a:gd name="T11" fmla="*/ 33 h 50"/>
                <a:gd name="T12" fmla="*/ 17 w 50"/>
                <a:gd name="T13" fmla="*/ 25 h 50"/>
                <a:gd name="T14" fmla="*/ 25 w 50"/>
                <a:gd name="T15" fmla="*/ 17 h 50"/>
                <a:gd name="T16" fmla="*/ 33 w 50"/>
                <a:gd name="T17" fmla="*/ 25 h 50"/>
                <a:gd name="T18" fmla="*/ 25 w 50"/>
                <a:gd name="T19" fmla="*/ 3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cubicBezTo>
                    <a:pt x="11" y="0"/>
                    <a:pt x="0" y="12"/>
                    <a:pt x="0" y="25"/>
                  </a:cubicBezTo>
                  <a:cubicBezTo>
                    <a:pt x="0" y="39"/>
                    <a:pt x="11" y="50"/>
                    <a:pt x="25" y="50"/>
                  </a:cubicBezTo>
                  <a:cubicBezTo>
                    <a:pt x="38" y="50"/>
                    <a:pt x="50" y="39"/>
                    <a:pt x="50" y="25"/>
                  </a:cubicBezTo>
                  <a:cubicBezTo>
                    <a:pt x="50" y="12"/>
                    <a:pt x="38" y="0"/>
                    <a:pt x="25" y="0"/>
                  </a:cubicBezTo>
                  <a:close/>
                  <a:moveTo>
                    <a:pt x="25" y="33"/>
                  </a:moveTo>
                  <a:cubicBezTo>
                    <a:pt x="20" y="33"/>
                    <a:pt x="17" y="30"/>
                    <a:pt x="17" y="25"/>
                  </a:cubicBezTo>
                  <a:cubicBezTo>
                    <a:pt x="17" y="21"/>
                    <a:pt x="20" y="17"/>
                    <a:pt x="25" y="17"/>
                  </a:cubicBezTo>
                  <a:cubicBezTo>
                    <a:pt x="29" y="17"/>
                    <a:pt x="33" y="21"/>
                    <a:pt x="33" y="25"/>
                  </a:cubicBezTo>
                  <a:cubicBezTo>
                    <a:pt x="33" y="30"/>
                    <a:pt x="29" y="33"/>
                    <a:pt x="25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5" name="Freeform 8"/>
            <p:cNvSpPr>
              <a:spLocks noEditPoints="1"/>
            </p:cNvSpPr>
            <p:nvPr/>
          </p:nvSpPr>
          <p:spPr bwMode="auto">
            <a:xfrm>
              <a:off x="5480050" y="866206"/>
              <a:ext cx="280988" cy="280988"/>
            </a:xfrm>
            <a:custGeom>
              <a:avLst/>
              <a:gdLst>
                <a:gd name="T0" fmla="*/ 67 w 134"/>
                <a:gd name="T1" fmla="*/ 134 h 134"/>
                <a:gd name="T2" fmla="*/ 0 w 134"/>
                <a:gd name="T3" fmla="*/ 67 h 134"/>
                <a:gd name="T4" fmla="*/ 67 w 134"/>
                <a:gd name="T5" fmla="*/ 0 h 134"/>
                <a:gd name="T6" fmla="*/ 134 w 134"/>
                <a:gd name="T7" fmla="*/ 67 h 134"/>
                <a:gd name="T8" fmla="*/ 67 w 134"/>
                <a:gd name="T9" fmla="*/ 134 h 134"/>
                <a:gd name="T10" fmla="*/ 67 w 134"/>
                <a:gd name="T11" fmla="*/ 10 h 134"/>
                <a:gd name="T12" fmla="*/ 10 w 134"/>
                <a:gd name="T13" fmla="*/ 67 h 134"/>
                <a:gd name="T14" fmla="*/ 67 w 134"/>
                <a:gd name="T15" fmla="*/ 124 h 134"/>
                <a:gd name="T16" fmla="*/ 124 w 134"/>
                <a:gd name="T17" fmla="*/ 67 h 134"/>
                <a:gd name="T18" fmla="*/ 67 w 134"/>
                <a:gd name="T19" fmla="*/ 1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4" h="134">
                  <a:moveTo>
                    <a:pt x="67" y="134"/>
                  </a:moveTo>
                  <a:cubicBezTo>
                    <a:pt x="30" y="134"/>
                    <a:pt x="0" y="104"/>
                    <a:pt x="0" y="67"/>
                  </a:cubicBezTo>
                  <a:cubicBezTo>
                    <a:pt x="0" y="30"/>
                    <a:pt x="30" y="0"/>
                    <a:pt x="67" y="0"/>
                  </a:cubicBezTo>
                  <a:cubicBezTo>
                    <a:pt x="104" y="0"/>
                    <a:pt x="134" y="30"/>
                    <a:pt x="134" y="67"/>
                  </a:cubicBezTo>
                  <a:cubicBezTo>
                    <a:pt x="134" y="104"/>
                    <a:pt x="104" y="134"/>
                    <a:pt x="67" y="134"/>
                  </a:cubicBezTo>
                  <a:close/>
                  <a:moveTo>
                    <a:pt x="67" y="10"/>
                  </a:moveTo>
                  <a:cubicBezTo>
                    <a:pt x="35" y="10"/>
                    <a:pt x="10" y="35"/>
                    <a:pt x="10" y="67"/>
                  </a:cubicBezTo>
                  <a:cubicBezTo>
                    <a:pt x="10" y="98"/>
                    <a:pt x="35" y="124"/>
                    <a:pt x="67" y="124"/>
                  </a:cubicBezTo>
                  <a:cubicBezTo>
                    <a:pt x="98" y="124"/>
                    <a:pt x="124" y="98"/>
                    <a:pt x="124" y="67"/>
                  </a:cubicBezTo>
                  <a:cubicBezTo>
                    <a:pt x="124" y="35"/>
                    <a:pt x="98" y="10"/>
                    <a:pt x="67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" name="Freeform 9"/>
            <p:cNvSpPr>
              <a:spLocks noEditPoints="1"/>
            </p:cNvSpPr>
            <p:nvPr/>
          </p:nvSpPr>
          <p:spPr bwMode="auto">
            <a:xfrm>
              <a:off x="5545138" y="931293"/>
              <a:ext cx="150813" cy="150813"/>
            </a:xfrm>
            <a:custGeom>
              <a:avLst/>
              <a:gdLst>
                <a:gd name="T0" fmla="*/ 36 w 72"/>
                <a:gd name="T1" fmla="*/ 72 h 72"/>
                <a:gd name="T2" fmla="*/ 0 w 72"/>
                <a:gd name="T3" fmla="*/ 36 h 72"/>
                <a:gd name="T4" fmla="*/ 36 w 72"/>
                <a:gd name="T5" fmla="*/ 0 h 72"/>
                <a:gd name="T6" fmla="*/ 72 w 72"/>
                <a:gd name="T7" fmla="*/ 36 h 72"/>
                <a:gd name="T8" fmla="*/ 36 w 72"/>
                <a:gd name="T9" fmla="*/ 72 h 72"/>
                <a:gd name="T10" fmla="*/ 36 w 72"/>
                <a:gd name="T11" fmla="*/ 10 h 72"/>
                <a:gd name="T12" fmla="*/ 10 w 72"/>
                <a:gd name="T13" fmla="*/ 36 h 72"/>
                <a:gd name="T14" fmla="*/ 36 w 72"/>
                <a:gd name="T15" fmla="*/ 62 h 72"/>
                <a:gd name="T16" fmla="*/ 62 w 72"/>
                <a:gd name="T17" fmla="*/ 36 h 72"/>
                <a:gd name="T18" fmla="*/ 36 w 72"/>
                <a:gd name="T19" fmla="*/ 1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72">
                  <a:moveTo>
                    <a:pt x="36" y="72"/>
                  </a:moveTo>
                  <a:cubicBezTo>
                    <a:pt x="16" y="72"/>
                    <a:pt x="0" y="5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56" y="0"/>
                    <a:pt x="72" y="16"/>
                    <a:pt x="72" y="36"/>
                  </a:cubicBezTo>
                  <a:cubicBezTo>
                    <a:pt x="72" y="56"/>
                    <a:pt x="56" y="72"/>
                    <a:pt x="36" y="72"/>
                  </a:cubicBezTo>
                  <a:close/>
                  <a:moveTo>
                    <a:pt x="36" y="10"/>
                  </a:moveTo>
                  <a:cubicBezTo>
                    <a:pt x="22" y="10"/>
                    <a:pt x="10" y="21"/>
                    <a:pt x="10" y="36"/>
                  </a:cubicBezTo>
                  <a:cubicBezTo>
                    <a:pt x="10" y="50"/>
                    <a:pt x="22" y="62"/>
                    <a:pt x="36" y="62"/>
                  </a:cubicBezTo>
                  <a:cubicBezTo>
                    <a:pt x="50" y="62"/>
                    <a:pt x="62" y="50"/>
                    <a:pt x="62" y="36"/>
                  </a:cubicBezTo>
                  <a:cubicBezTo>
                    <a:pt x="62" y="21"/>
                    <a:pt x="50" y="10"/>
                    <a:pt x="36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" name="Freeform 10"/>
            <p:cNvSpPr>
              <a:spLocks/>
            </p:cNvSpPr>
            <p:nvPr/>
          </p:nvSpPr>
          <p:spPr bwMode="auto">
            <a:xfrm>
              <a:off x="5316538" y="702693"/>
              <a:ext cx="371475" cy="396875"/>
            </a:xfrm>
            <a:custGeom>
              <a:avLst/>
              <a:gdLst>
                <a:gd name="T0" fmla="*/ 155 w 177"/>
                <a:gd name="T1" fmla="*/ 0 h 189"/>
                <a:gd name="T2" fmla="*/ 134 w 177"/>
                <a:gd name="T3" fmla="*/ 0 h 189"/>
                <a:gd name="T4" fmla="*/ 104 w 177"/>
                <a:gd name="T5" fmla="*/ 28 h 189"/>
                <a:gd name="T6" fmla="*/ 91 w 177"/>
                <a:gd name="T7" fmla="*/ 33 h 189"/>
                <a:gd name="T8" fmla="*/ 72 w 177"/>
                <a:gd name="T9" fmla="*/ 26 h 189"/>
                <a:gd name="T10" fmla="*/ 50 w 177"/>
                <a:gd name="T11" fmla="*/ 35 h 189"/>
                <a:gd name="T12" fmla="*/ 35 w 177"/>
                <a:gd name="T13" fmla="*/ 50 h 189"/>
                <a:gd name="T14" fmla="*/ 26 w 177"/>
                <a:gd name="T15" fmla="*/ 72 h 189"/>
                <a:gd name="T16" fmla="*/ 33 w 177"/>
                <a:gd name="T17" fmla="*/ 91 h 189"/>
                <a:gd name="T18" fmla="*/ 28 w 177"/>
                <a:gd name="T19" fmla="*/ 104 h 189"/>
                <a:gd name="T20" fmla="*/ 0 w 177"/>
                <a:gd name="T21" fmla="*/ 134 h 189"/>
                <a:gd name="T22" fmla="*/ 0 w 177"/>
                <a:gd name="T23" fmla="*/ 155 h 189"/>
                <a:gd name="T24" fmla="*/ 28 w 177"/>
                <a:gd name="T25" fmla="*/ 186 h 189"/>
                <a:gd name="T26" fmla="*/ 29 w 177"/>
                <a:gd name="T27" fmla="*/ 189 h 189"/>
                <a:gd name="T28" fmla="*/ 52 w 177"/>
                <a:gd name="T29" fmla="*/ 189 h 189"/>
                <a:gd name="T30" fmla="*/ 44 w 177"/>
                <a:gd name="T31" fmla="*/ 165 h 189"/>
                <a:gd name="T32" fmla="*/ 31 w 177"/>
                <a:gd name="T33" fmla="*/ 165 h 189"/>
                <a:gd name="T34" fmla="*/ 21 w 177"/>
                <a:gd name="T35" fmla="*/ 155 h 189"/>
                <a:gd name="T36" fmla="*/ 21 w 177"/>
                <a:gd name="T37" fmla="*/ 134 h 189"/>
                <a:gd name="T38" fmla="*/ 31 w 177"/>
                <a:gd name="T39" fmla="*/ 124 h 189"/>
                <a:gd name="T40" fmla="*/ 44 w 177"/>
                <a:gd name="T41" fmla="*/ 124 h 189"/>
                <a:gd name="T42" fmla="*/ 59 w 177"/>
                <a:gd name="T43" fmla="*/ 88 h 189"/>
                <a:gd name="T44" fmla="*/ 50 w 177"/>
                <a:gd name="T45" fmla="*/ 79 h 189"/>
                <a:gd name="T46" fmla="*/ 50 w 177"/>
                <a:gd name="T47" fmla="*/ 64 h 189"/>
                <a:gd name="T48" fmla="*/ 64 w 177"/>
                <a:gd name="T49" fmla="*/ 50 h 189"/>
                <a:gd name="T50" fmla="*/ 72 w 177"/>
                <a:gd name="T51" fmla="*/ 47 h 189"/>
                <a:gd name="T52" fmla="*/ 79 w 177"/>
                <a:gd name="T53" fmla="*/ 50 h 189"/>
                <a:gd name="T54" fmla="*/ 88 w 177"/>
                <a:gd name="T55" fmla="*/ 59 h 189"/>
                <a:gd name="T56" fmla="*/ 124 w 177"/>
                <a:gd name="T57" fmla="*/ 43 h 189"/>
                <a:gd name="T58" fmla="*/ 124 w 177"/>
                <a:gd name="T59" fmla="*/ 31 h 189"/>
                <a:gd name="T60" fmla="*/ 134 w 177"/>
                <a:gd name="T61" fmla="*/ 21 h 189"/>
                <a:gd name="T62" fmla="*/ 155 w 177"/>
                <a:gd name="T63" fmla="*/ 21 h 189"/>
                <a:gd name="T64" fmla="*/ 165 w 177"/>
                <a:gd name="T65" fmla="*/ 31 h 189"/>
                <a:gd name="T66" fmla="*/ 165 w 177"/>
                <a:gd name="T67" fmla="*/ 43 h 189"/>
                <a:gd name="T68" fmla="*/ 177 w 177"/>
                <a:gd name="T69" fmla="*/ 47 h 189"/>
                <a:gd name="T70" fmla="*/ 177 w 177"/>
                <a:gd name="T71" fmla="*/ 9 h 189"/>
                <a:gd name="T72" fmla="*/ 155 w 177"/>
                <a:gd name="T73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7" h="189">
                  <a:moveTo>
                    <a:pt x="155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18" y="0"/>
                    <a:pt x="105" y="12"/>
                    <a:pt x="104" y="28"/>
                  </a:cubicBezTo>
                  <a:cubicBezTo>
                    <a:pt x="99" y="29"/>
                    <a:pt x="95" y="31"/>
                    <a:pt x="91" y="33"/>
                  </a:cubicBezTo>
                  <a:cubicBezTo>
                    <a:pt x="86" y="28"/>
                    <a:pt x="79" y="26"/>
                    <a:pt x="72" y="26"/>
                  </a:cubicBezTo>
                  <a:cubicBezTo>
                    <a:pt x="63" y="26"/>
                    <a:pt x="56" y="29"/>
                    <a:pt x="50" y="35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29" y="56"/>
                    <a:pt x="26" y="63"/>
                    <a:pt x="26" y="72"/>
                  </a:cubicBezTo>
                  <a:cubicBezTo>
                    <a:pt x="26" y="79"/>
                    <a:pt x="29" y="86"/>
                    <a:pt x="33" y="91"/>
                  </a:cubicBezTo>
                  <a:cubicBezTo>
                    <a:pt x="31" y="95"/>
                    <a:pt x="29" y="99"/>
                    <a:pt x="28" y="104"/>
                  </a:cubicBezTo>
                  <a:cubicBezTo>
                    <a:pt x="12" y="105"/>
                    <a:pt x="0" y="118"/>
                    <a:pt x="0" y="134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0" y="171"/>
                    <a:pt x="12" y="184"/>
                    <a:pt x="28" y="186"/>
                  </a:cubicBezTo>
                  <a:cubicBezTo>
                    <a:pt x="28" y="187"/>
                    <a:pt x="29" y="188"/>
                    <a:pt x="29" y="189"/>
                  </a:cubicBezTo>
                  <a:cubicBezTo>
                    <a:pt x="52" y="189"/>
                    <a:pt x="52" y="189"/>
                    <a:pt x="52" y="189"/>
                  </a:cubicBezTo>
                  <a:cubicBezTo>
                    <a:pt x="48" y="182"/>
                    <a:pt x="45" y="174"/>
                    <a:pt x="44" y="165"/>
                  </a:cubicBezTo>
                  <a:cubicBezTo>
                    <a:pt x="31" y="165"/>
                    <a:pt x="31" y="165"/>
                    <a:pt x="31" y="165"/>
                  </a:cubicBezTo>
                  <a:cubicBezTo>
                    <a:pt x="25" y="165"/>
                    <a:pt x="21" y="161"/>
                    <a:pt x="21" y="155"/>
                  </a:cubicBezTo>
                  <a:cubicBezTo>
                    <a:pt x="21" y="134"/>
                    <a:pt x="21" y="134"/>
                    <a:pt x="21" y="134"/>
                  </a:cubicBezTo>
                  <a:cubicBezTo>
                    <a:pt x="21" y="129"/>
                    <a:pt x="25" y="124"/>
                    <a:pt x="31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6" y="111"/>
                    <a:pt x="52" y="99"/>
                    <a:pt x="59" y="88"/>
                  </a:cubicBezTo>
                  <a:cubicBezTo>
                    <a:pt x="50" y="79"/>
                    <a:pt x="50" y="79"/>
                    <a:pt x="50" y="79"/>
                  </a:cubicBezTo>
                  <a:cubicBezTo>
                    <a:pt x="46" y="75"/>
                    <a:pt x="46" y="68"/>
                    <a:pt x="50" y="64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6" y="48"/>
                    <a:pt x="69" y="47"/>
                    <a:pt x="72" y="47"/>
                  </a:cubicBezTo>
                  <a:cubicBezTo>
                    <a:pt x="74" y="47"/>
                    <a:pt x="77" y="48"/>
                    <a:pt x="79" y="50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99" y="52"/>
                    <a:pt x="111" y="46"/>
                    <a:pt x="124" y="43"/>
                  </a:cubicBezTo>
                  <a:cubicBezTo>
                    <a:pt x="124" y="31"/>
                    <a:pt x="124" y="31"/>
                    <a:pt x="124" y="31"/>
                  </a:cubicBezTo>
                  <a:cubicBezTo>
                    <a:pt x="124" y="25"/>
                    <a:pt x="129" y="21"/>
                    <a:pt x="134" y="21"/>
                  </a:cubicBezTo>
                  <a:cubicBezTo>
                    <a:pt x="155" y="21"/>
                    <a:pt x="155" y="21"/>
                    <a:pt x="155" y="21"/>
                  </a:cubicBezTo>
                  <a:cubicBezTo>
                    <a:pt x="161" y="21"/>
                    <a:pt x="165" y="25"/>
                    <a:pt x="165" y="31"/>
                  </a:cubicBezTo>
                  <a:cubicBezTo>
                    <a:pt x="165" y="43"/>
                    <a:pt x="165" y="43"/>
                    <a:pt x="165" y="43"/>
                  </a:cubicBezTo>
                  <a:cubicBezTo>
                    <a:pt x="169" y="44"/>
                    <a:pt x="173" y="45"/>
                    <a:pt x="177" y="47"/>
                  </a:cubicBezTo>
                  <a:cubicBezTo>
                    <a:pt x="177" y="9"/>
                    <a:pt x="177" y="9"/>
                    <a:pt x="177" y="9"/>
                  </a:cubicBezTo>
                  <a:cubicBezTo>
                    <a:pt x="171" y="3"/>
                    <a:pt x="163" y="0"/>
                    <a:pt x="15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41" name="Group 40"/>
          <p:cNvGrpSpPr>
            <a:grpSpLocks noChangeAspect="1"/>
          </p:cNvGrpSpPr>
          <p:nvPr/>
        </p:nvGrpSpPr>
        <p:grpSpPr>
          <a:xfrm rot="2700000">
            <a:off x="6994159" y="2326471"/>
            <a:ext cx="334650" cy="612000"/>
            <a:chOff x="4732338" y="4783138"/>
            <a:chExt cx="703263" cy="1225550"/>
          </a:xfrm>
          <a:solidFill>
            <a:schemeClr val="tx1"/>
          </a:solidFill>
        </p:grpSpPr>
        <p:sp>
          <p:nvSpPr>
            <p:cNvPr id="42" name="Freeform 30"/>
            <p:cNvSpPr>
              <a:spLocks noEditPoints="1"/>
            </p:cNvSpPr>
            <p:nvPr/>
          </p:nvSpPr>
          <p:spPr bwMode="auto">
            <a:xfrm>
              <a:off x="4732338" y="4783138"/>
              <a:ext cx="703263" cy="1173163"/>
            </a:xfrm>
            <a:custGeom>
              <a:avLst/>
              <a:gdLst>
                <a:gd name="T0" fmla="*/ 50 w 184"/>
                <a:gd name="T1" fmla="*/ 310 h 310"/>
                <a:gd name="T2" fmla="*/ 32 w 184"/>
                <a:gd name="T3" fmla="*/ 282 h 310"/>
                <a:gd name="T4" fmla="*/ 10 w 184"/>
                <a:gd name="T5" fmla="*/ 199 h 310"/>
                <a:gd name="T6" fmla="*/ 39 w 184"/>
                <a:gd name="T7" fmla="*/ 171 h 310"/>
                <a:gd name="T8" fmla="*/ 30 w 184"/>
                <a:gd name="T9" fmla="*/ 116 h 310"/>
                <a:gd name="T10" fmla="*/ 36 w 184"/>
                <a:gd name="T11" fmla="*/ 73 h 310"/>
                <a:gd name="T12" fmla="*/ 36 w 184"/>
                <a:gd name="T13" fmla="*/ 72 h 310"/>
                <a:gd name="T14" fmla="*/ 92 w 184"/>
                <a:gd name="T15" fmla="*/ 0 h 310"/>
                <a:gd name="T16" fmla="*/ 148 w 184"/>
                <a:gd name="T17" fmla="*/ 72 h 310"/>
                <a:gd name="T18" fmla="*/ 148 w 184"/>
                <a:gd name="T19" fmla="*/ 73 h 310"/>
                <a:gd name="T20" fmla="*/ 155 w 184"/>
                <a:gd name="T21" fmla="*/ 116 h 310"/>
                <a:gd name="T22" fmla="*/ 145 w 184"/>
                <a:gd name="T23" fmla="*/ 171 h 310"/>
                <a:gd name="T24" fmla="*/ 174 w 184"/>
                <a:gd name="T25" fmla="*/ 199 h 310"/>
                <a:gd name="T26" fmla="*/ 153 w 184"/>
                <a:gd name="T27" fmla="*/ 282 h 310"/>
                <a:gd name="T28" fmla="*/ 134 w 184"/>
                <a:gd name="T29" fmla="*/ 310 h 310"/>
                <a:gd name="T30" fmla="*/ 134 w 184"/>
                <a:gd name="T31" fmla="*/ 276 h 310"/>
                <a:gd name="T32" fmla="*/ 118 w 184"/>
                <a:gd name="T33" fmla="*/ 239 h 310"/>
                <a:gd name="T34" fmla="*/ 118 w 184"/>
                <a:gd name="T35" fmla="*/ 240 h 310"/>
                <a:gd name="T36" fmla="*/ 115 w 184"/>
                <a:gd name="T37" fmla="*/ 246 h 310"/>
                <a:gd name="T38" fmla="*/ 108 w 184"/>
                <a:gd name="T39" fmla="*/ 245 h 310"/>
                <a:gd name="T40" fmla="*/ 76 w 184"/>
                <a:gd name="T41" fmla="*/ 245 h 310"/>
                <a:gd name="T42" fmla="*/ 69 w 184"/>
                <a:gd name="T43" fmla="*/ 246 h 310"/>
                <a:gd name="T44" fmla="*/ 66 w 184"/>
                <a:gd name="T45" fmla="*/ 240 h 310"/>
                <a:gd name="T46" fmla="*/ 66 w 184"/>
                <a:gd name="T47" fmla="*/ 239 h 310"/>
                <a:gd name="T48" fmla="*/ 50 w 184"/>
                <a:gd name="T49" fmla="*/ 276 h 310"/>
                <a:gd name="T50" fmla="*/ 50 w 184"/>
                <a:gd name="T51" fmla="*/ 310 h 310"/>
                <a:gd name="T52" fmla="*/ 55 w 184"/>
                <a:gd name="T53" fmla="*/ 79 h 310"/>
                <a:gd name="T54" fmla="*/ 50 w 184"/>
                <a:gd name="T55" fmla="*/ 116 h 310"/>
                <a:gd name="T56" fmla="*/ 61 w 184"/>
                <a:gd name="T57" fmla="*/ 174 h 310"/>
                <a:gd name="T58" fmla="*/ 64 w 184"/>
                <a:gd name="T59" fmla="*/ 184 h 310"/>
                <a:gd name="T60" fmla="*/ 54 w 184"/>
                <a:gd name="T61" fmla="*/ 187 h 310"/>
                <a:gd name="T62" fmla="*/ 29 w 184"/>
                <a:gd name="T63" fmla="*/ 205 h 310"/>
                <a:gd name="T64" fmla="*/ 36 w 184"/>
                <a:gd name="T65" fmla="*/ 247 h 310"/>
                <a:gd name="T66" fmla="*/ 65 w 184"/>
                <a:gd name="T67" fmla="*/ 215 h 310"/>
                <a:gd name="T68" fmla="*/ 74 w 184"/>
                <a:gd name="T69" fmla="*/ 209 h 310"/>
                <a:gd name="T70" fmla="*/ 79 w 184"/>
                <a:gd name="T71" fmla="*/ 219 h 310"/>
                <a:gd name="T72" fmla="*/ 82 w 184"/>
                <a:gd name="T73" fmla="*/ 225 h 310"/>
                <a:gd name="T74" fmla="*/ 103 w 184"/>
                <a:gd name="T75" fmla="*/ 225 h 310"/>
                <a:gd name="T76" fmla="*/ 105 w 184"/>
                <a:gd name="T77" fmla="*/ 219 h 310"/>
                <a:gd name="T78" fmla="*/ 110 w 184"/>
                <a:gd name="T79" fmla="*/ 209 h 310"/>
                <a:gd name="T80" fmla="*/ 120 w 184"/>
                <a:gd name="T81" fmla="*/ 215 h 310"/>
                <a:gd name="T82" fmla="*/ 148 w 184"/>
                <a:gd name="T83" fmla="*/ 247 h 310"/>
                <a:gd name="T84" fmla="*/ 155 w 184"/>
                <a:gd name="T85" fmla="*/ 205 h 310"/>
                <a:gd name="T86" fmla="*/ 130 w 184"/>
                <a:gd name="T87" fmla="*/ 187 h 310"/>
                <a:gd name="T88" fmla="*/ 120 w 184"/>
                <a:gd name="T89" fmla="*/ 184 h 310"/>
                <a:gd name="T90" fmla="*/ 123 w 184"/>
                <a:gd name="T91" fmla="*/ 174 h 310"/>
                <a:gd name="T92" fmla="*/ 135 w 184"/>
                <a:gd name="T93" fmla="*/ 116 h 310"/>
                <a:gd name="T94" fmla="*/ 129 w 184"/>
                <a:gd name="T95" fmla="*/ 79 h 310"/>
                <a:gd name="T96" fmla="*/ 92 w 184"/>
                <a:gd name="T97" fmla="*/ 21 h 310"/>
                <a:gd name="T98" fmla="*/ 55 w 184"/>
                <a:gd name="T99" fmla="*/ 79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4" h="310">
                  <a:moveTo>
                    <a:pt x="50" y="310"/>
                  </a:moveTo>
                  <a:cubicBezTo>
                    <a:pt x="32" y="282"/>
                    <a:pt x="32" y="282"/>
                    <a:pt x="32" y="282"/>
                  </a:cubicBezTo>
                  <a:cubicBezTo>
                    <a:pt x="28" y="276"/>
                    <a:pt x="0" y="230"/>
                    <a:pt x="10" y="199"/>
                  </a:cubicBezTo>
                  <a:cubicBezTo>
                    <a:pt x="14" y="187"/>
                    <a:pt x="24" y="178"/>
                    <a:pt x="39" y="171"/>
                  </a:cubicBezTo>
                  <a:cubicBezTo>
                    <a:pt x="33" y="151"/>
                    <a:pt x="30" y="132"/>
                    <a:pt x="30" y="116"/>
                  </a:cubicBezTo>
                  <a:cubicBezTo>
                    <a:pt x="30" y="102"/>
                    <a:pt x="32" y="87"/>
                    <a:pt x="36" y="73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50" y="35"/>
                    <a:pt x="77" y="0"/>
                    <a:pt x="92" y="0"/>
                  </a:cubicBezTo>
                  <a:cubicBezTo>
                    <a:pt x="107" y="0"/>
                    <a:pt x="134" y="35"/>
                    <a:pt x="148" y="72"/>
                  </a:cubicBezTo>
                  <a:cubicBezTo>
                    <a:pt x="148" y="73"/>
                    <a:pt x="148" y="73"/>
                    <a:pt x="148" y="73"/>
                  </a:cubicBezTo>
                  <a:cubicBezTo>
                    <a:pt x="152" y="87"/>
                    <a:pt x="155" y="102"/>
                    <a:pt x="155" y="116"/>
                  </a:cubicBezTo>
                  <a:cubicBezTo>
                    <a:pt x="155" y="132"/>
                    <a:pt x="152" y="151"/>
                    <a:pt x="145" y="171"/>
                  </a:cubicBezTo>
                  <a:cubicBezTo>
                    <a:pt x="160" y="178"/>
                    <a:pt x="170" y="187"/>
                    <a:pt x="174" y="199"/>
                  </a:cubicBezTo>
                  <a:cubicBezTo>
                    <a:pt x="184" y="230"/>
                    <a:pt x="156" y="276"/>
                    <a:pt x="153" y="282"/>
                  </a:cubicBezTo>
                  <a:cubicBezTo>
                    <a:pt x="134" y="310"/>
                    <a:pt x="134" y="310"/>
                    <a:pt x="134" y="310"/>
                  </a:cubicBezTo>
                  <a:cubicBezTo>
                    <a:pt x="134" y="276"/>
                    <a:pt x="134" y="276"/>
                    <a:pt x="134" y="276"/>
                  </a:cubicBezTo>
                  <a:cubicBezTo>
                    <a:pt x="134" y="262"/>
                    <a:pt x="128" y="248"/>
                    <a:pt x="118" y="239"/>
                  </a:cubicBezTo>
                  <a:cubicBezTo>
                    <a:pt x="118" y="239"/>
                    <a:pt x="118" y="239"/>
                    <a:pt x="118" y="240"/>
                  </a:cubicBezTo>
                  <a:cubicBezTo>
                    <a:pt x="115" y="246"/>
                    <a:pt x="115" y="246"/>
                    <a:pt x="115" y="246"/>
                  </a:cubicBezTo>
                  <a:cubicBezTo>
                    <a:pt x="108" y="245"/>
                    <a:pt x="108" y="245"/>
                    <a:pt x="108" y="245"/>
                  </a:cubicBezTo>
                  <a:cubicBezTo>
                    <a:pt x="98" y="245"/>
                    <a:pt x="87" y="245"/>
                    <a:pt x="76" y="245"/>
                  </a:cubicBezTo>
                  <a:cubicBezTo>
                    <a:pt x="69" y="246"/>
                    <a:pt x="69" y="246"/>
                    <a:pt x="69" y="246"/>
                  </a:cubicBezTo>
                  <a:cubicBezTo>
                    <a:pt x="66" y="240"/>
                    <a:pt x="66" y="240"/>
                    <a:pt x="66" y="240"/>
                  </a:cubicBezTo>
                  <a:cubicBezTo>
                    <a:pt x="66" y="239"/>
                    <a:pt x="66" y="239"/>
                    <a:pt x="66" y="239"/>
                  </a:cubicBezTo>
                  <a:cubicBezTo>
                    <a:pt x="56" y="249"/>
                    <a:pt x="50" y="262"/>
                    <a:pt x="50" y="276"/>
                  </a:cubicBezTo>
                  <a:lnTo>
                    <a:pt x="50" y="310"/>
                  </a:lnTo>
                  <a:close/>
                  <a:moveTo>
                    <a:pt x="55" y="79"/>
                  </a:moveTo>
                  <a:cubicBezTo>
                    <a:pt x="52" y="91"/>
                    <a:pt x="50" y="104"/>
                    <a:pt x="50" y="116"/>
                  </a:cubicBezTo>
                  <a:cubicBezTo>
                    <a:pt x="50" y="132"/>
                    <a:pt x="53" y="152"/>
                    <a:pt x="61" y="174"/>
                  </a:cubicBezTo>
                  <a:cubicBezTo>
                    <a:pt x="64" y="184"/>
                    <a:pt x="64" y="184"/>
                    <a:pt x="64" y="184"/>
                  </a:cubicBezTo>
                  <a:cubicBezTo>
                    <a:pt x="54" y="187"/>
                    <a:pt x="54" y="187"/>
                    <a:pt x="54" y="187"/>
                  </a:cubicBezTo>
                  <a:cubicBezTo>
                    <a:pt x="45" y="190"/>
                    <a:pt x="33" y="196"/>
                    <a:pt x="29" y="205"/>
                  </a:cubicBezTo>
                  <a:cubicBezTo>
                    <a:pt x="26" y="216"/>
                    <a:pt x="30" y="233"/>
                    <a:pt x="36" y="247"/>
                  </a:cubicBezTo>
                  <a:cubicBezTo>
                    <a:pt x="42" y="234"/>
                    <a:pt x="52" y="223"/>
                    <a:pt x="65" y="215"/>
                  </a:cubicBezTo>
                  <a:cubicBezTo>
                    <a:pt x="74" y="209"/>
                    <a:pt x="74" y="209"/>
                    <a:pt x="74" y="209"/>
                  </a:cubicBezTo>
                  <a:cubicBezTo>
                    <a:pt x="79" y="219"/>
                    <a:pt x="79" y="219"/>
                    <a:pt x="79" y="219"/>
                  </a:cubicBezTo>
                  <a:cubicBezTo>
                    <a:pt x="80" y="221"/>
                    <a:pt x="81" y="223"/>
                    <a:pt x="82" y="225"/>
                  </a:cubicBezTo>
                  <a:cubicBezTo>
                    <a:pt x="89" y="225"/>
                    <a:pt x="96" y="225"/>
                    <a:pt x="103" y="225"/>
                  </a:cubicBezTo>
                  <a:cubicBezTo>
                    <a:pt x="104" y="223"/>
                    <a:pt x="105" y="221"/>
                    <a:pt x="105" y="219"/>
                  </a:cubicBezTo>
                  <a:cubicBezTo>
                    <a:pt x="110" y="209"/>
                    <a:pt x="110" y="209"/>
                    <a:pt x="110" y="209"/>
                  </a:cubicBezTo>
                  <a:cubicBezTo>
                    <a:pt x="120" y="215"/>
                    <a:pt x="120" y="215"/>
                    <a:pt x="120" y="215"/>
                  </a:cubicBezTo>
                  <a:cubicBezTo>
                    <a:pt x="133" y="223"/>
                    <a:pt x="142" y="234"/>
                    <a:pt x="148" y="247"/>
                  </a:cubicBezTo>
                  <a:cubicBezTo>
                    <a:pt x="154" y="233"/>
                    <a:pt x="159" y="216"/>
                    <a:pt x="155" y="205"/>
                  </a:cubicBezTo>
                  <a:cubicBezTo>
                    <a:pt x="152" y="196"/>
                    <a:pt x="140" y="190"/>
                    <a:pt x="130" y="187"/>
                  </a:cubicBezTo>
                  <a:cubicBezTo>
                    <a:pt x="120" y="184"/>
                    <a:pt x="120" y="184"/>
                    <a:pt x="120" y="184"/>
                  </a:cubicBezTo>
                  <a:cubicBezTo>
                    <a:pt x="123" y="174"/>
                    <a:pt x="123" y="174"/>
                    <a:pt x="123" y="174"/>
                  </a:cubicBezTo>
                  <a:cubicBezTo>
                    <a:pt x="131" y="152"/>
                    <a:pt x="135" y="132"/>
                    <a:pt x="135" y="116"/>
                  </a:cubicBezTo>
                  <a:cubicBezTo>
                    <a:pt x="135" y="104"/>
                    <a:pt x="133" y="91"/>
                    <a:pt x="129" y="79"/>
                  </a:cubicBezTo>
                  <a:cubicBezTo>
                    <a:pt x="117" y="47"/>
                    <a:pt x="99" y="26"/>
                    <a:pt x="92" y="21"/>
                  </a:cubicBezTo>
                  <a:cubicBezTo>
                    <a:pt x="85" y="26"/>
                    <a:pt x="67" y="47"/>
                    <a:pt x="55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" name="Freeform 31"/>
            <p:cNvSpPr>
              <a:spLocks noEditPoints="1"/>
            </p:cNvSpPr>
            <p:nvPr/>
          </p:nvSpPr>
          <p:spPr bwMode="auto">
            <a:xfrm>
              <a:off x="4960938" y="5127626"/>
              <a:ext cx="244475" cy="241300"/>
            </a:xfrm>
            <a:custGeom>
              <a:avLst/>
              <a:gdLst>
                <a:gd name="T0" fmla="*/ 32 w 64"/>
                <a:gd name="T1" fmla="*/ 64 h 64"/>
                <a:gd name="T2" fmla="*/ 0 w 64"/>
                <a:gd name="T3" fmla="*/ 32 h 64"/>
                <a:gd name="T4" fmla="*/ 32 w 64"/>
                <a:gd name="T5" fmla="*/ 0 h 64"/>
                <a:gd name="T6" fmla="*/ 64 w 64"/>
                <a:gd name="T7" fmla="*/ 32 h 64"/>
                <a:gd name="T8" fmla="*/ 32 w 64"/>
                <a:gd name="T9" fmla="*/ 64 h 64"/>
                <a:gd name="T10" fmla="*/ 32 w 64"/>
                <a:gd name="T11" fmla="*/ 12 h 64"/>
                <a:gd name="T12" fmla="*/ 12 w 64"/>
                <a:gd name="T13" fmla="*/ 32 h 64"/>
                <a:gd name="T14" fmla="*/ 32 w 64"/>
                <a:gd name="T15" fmla="*/ 52 h 64"/>
                <a:gd name="T16" fmla="*/ 52 w 64"/>
                <a:gd name="T17" fmla="*/ 32 h 64"/>
                <a:gd name="T18" fmla="*/ 32 w 64"/>
                <a:gd name="T19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32" y="64"/>
                  </a:moveTo>
                  <a:cubicBezTo>
                    <a:pt x="14" y="64"/>
                    <a:pt x="0" y="50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50" y="0"/>
                    <a:pt x="64" y="14"/>
                    <a:pt x="64" y="32"/>
                  </a:cubicBezTo>
                  <a:cubicBezTo>
                    <a:pt x="64" y="50"/>
                    <a:pt x="50" y="64"/>
                    <a:pt x="32" y="64"/>
                  </a:cubicBezTo>
                  <a:close/>
                  <a:moveTo>
                    <a:pt x="32" y="12"/>
                  </a:moveTo>
                  <a:cubicBezTo>
                    <a:pt x="21" y="12"/>
                    <a:pt x="12" y="21"/>
                    <a:pt x="12" y="32"/>
                  </a:cubicBezTo>
                  <a:cubicBezTo>
                    <a:pt x="12" y="43"/>
                    <a:pt x="21" y="52"/>
                    <a:pt x="32" y="52"/>
                  </a:cubicBezTo>
                  <a:cubicBezTo>
                    <a:pt x="43" y="52"/>
                    <a:pt x="52" y="43"/>
                    <a:pt x="52" y="32"/>
                  </a:cubicBezTo>
                  <a:cubicBezTo>
                    <a:pt x="52" y="21"/>
                    <a:pt x="43" y="12"/>
                    <a:pt x="3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" name="Freeform 32"/>
            <p:cNvSpPr>
              <a:spLocks noEditPoints="1"/>
            </p:cNvSpPr>
            <p:nvPr/>
          </p:nvSpPr>
          <p:spPr bwMode="auto">
            <a:xfrm>
              <a:off x="4973638" y="5649913"/>
              <a:ext cx="225425" cy="358775"/>
            </a:xfrm>
            <a:custGeom>
              <a:avLst/>
              <a:gdLst>
                <a:gd name="T0" fmla="*/ 29 w 59"/>
                <a:gd name="T1" fmla="*/ 95 h 95"/>
                <a:gd name="T2" fmla="*/ 24 w 59"/>
                <a:gd name="T3" fmla="*/ 85 h 95"/>
                <a:gd name="T4" fmla="*/ 0 w 59"/>
                <a:gd name="T5" fmla="*/ 26 h 95"/>
                <a:gd name="T6" fmla="*/ 29 w 59"/>
                <a:gd name="T7" fmla="*/ 0 h 95"/>
                <a:gd name="T8" fmla="*/ 59 w 59"/>
                <a:gd name="T9" fmla="*/ 26 h 95"/>
                <a:gd name="T10" fmla="*/ 34 w 59"/>
                <a:gd name="T11" fmla="*/ 85 h 95"/>
                <a:gd name="T12" fmla="*/ 29 w 59"/>
                <a:gd name="T13" fmla="*/ 95 h 95"/>
                <a:gd name="T14" fmla="*/ 29 w 59"/>
                <a:gd name="T15" fmla="*/ 12 h 95"/>
                <a:gd name="T16" fmla="*/ 12 w 59"/>
                <a:gd name="T17" fmla="*/ 26 h 95"/>
                <a:gd name="T18" fmla="*/ 29 w 59"/>
                <a:gd name="T19" fmla="*/ 69 h 95"/>
                <a:gd name="T20" fmla="*/ 47 w 59"/>
                <a:gd name="T21" fmla="*/ 26 h 95"/>
                <a:gd name="T22" fmla="*/ 29 w 59"/>
                <a:gd name="T23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" h="95">
                  <a:moveTo>
                    <a:pt x="29" y="95"/>
                  </a:moveTo>
                  <a:cubicBezTo>
                    <a:pt x="24" y="85"/>
                    <a:pt x="24" y="85"/>
                    <a:pt x="24" y="85"/>
                  </a:cubicBezTo>
                  <a:cubicBezTo>
                    <a:pt x="20" y="77"/>
                    <a:pt x="0" y="38"/>
                    <a:pt x="0" y="26"/>
                  </a:cubicBezTo>
                  <a:cubicBezTo>
                    <a:pt x="0" y="12"/>
                    <a:pt x="13" y="0"/>
                    <a:pt x="29" y="0"/>
                  </a:cubicBezTo>
                  <a:cubicBezTo>
                    <a:pt x="45" y="0"/>
                    <a:pt x="59" y="12"/>
                    <a:pt x="59" y="26"/>
                  </a:cubicBezTo>
                  <a:cubicBezTo>
                    <a:pt x="59" y="38"/>
                    <a:pt x="39" y="77"/>
                    <a:pt x="34" y="85"/>
                  </a:cubicBezTo>
                  <a:lnTo>
                    <a:pt x="29" y="95"/>
                  </a:lnTo>
                  <a:close/>
                  <a:moveTo>
                    <a:pt x="29" y="12"/>
                  </a:moveTo>
                  <a:cubicBezTo>
                    <a:pt x="19" y="12"/>
                    <a:pt x="12" y="18"/>
                    <a:pt x="12" y="26"/>
                  </a:cubicBezTo>
                  <a:cubicBezTo>
                    <a:pt x="12" y="31"/>
                    <a:pt x="20" y="50"/>
                    <a:pt x="29" y="69"/>
                  </a:cubicBezTo>
                  <a:cubicBezTo>
                    <a:pt x="38" y="50"/>
                    <a:pt x="47" y="31"/>
                    <a:pt x="47" y="26"/>
                  </a:cubicBezTo>
                  <a:cubicBezTo>
                    <a:pt x="47" y="18"/>
                    <a:pt x="39" y="12"/>
                    <a:pt x="2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45" name="Text Placeholder 24"/>
          <p:cNvSpPr txBox="1">
            <a:spLocks/>
          </p:cNvSpPr>
          <p:nvPr/>
        </p:nvSpPr>
        <p:spPr>
          <a:xfrm>
            <a:off x="834888" y="4051346"/>
            <a:ext cx="7473650" cy="876555"/>
          </a:xfrm>
          <a:prstGeom prst="rect">
            <a:avLst/>
          </a:prstGeom>
        </p:spPr>
        <p:txBody>
          <a:bodyPr lIns="68580" tIns="34290" rIns="68580" bIns="3429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50000"/>
              </a:lnSpc>
              <a:buNone/>
            </a:pPr>
            <a:r>
              <a:rPr lang="ru-RU" sz="1400" dirty="0">
                <a:solidFill>
                  <a:srgbClr val="2D4861"/>
                </a:solidFill>
                <a:latin typeface="EuropeC"/>
                <a:cs typeface="EuropeC"/>
              </a:rPr>
              <a:t>Но такой вариант совершенно неудобен вашим партнерам, </a:t>
            </a:r>
            <a:endParaRPr lang="ru-RU" sz="1400" dirty="0" smtClean="0">
              <a:solidFill>
                <a:srgbClr val="2D4861"/>
              </a:solidFill>
              <a:latin typeface="EuropeC"/>
              <a:cs typeface="EuropeC"/>
            </a:endParaRPr>
          </a:p>
          <a:p>
            <a:pPr marL="0" indent="0" algn="ctr">
              <a:lnSpc>
                <a:spcPct val="50000"/>
              </a:lnSpc>
              <a:buNone/>
            </a:pPr>
            <a:r>
              <a:rPr lang="ru-RU" sz="1400" dirty="0" smtClean="0">
                <a:solidFill>
                  <a:srgbClr val="2D4861"/>
                </a:solidFill>
                <a:latin typeface="EuropeC"/>
                <a:cs typeface="EuropeC"/>
              </a:rPr>
              <a:t>так </a:t>
            </a:r>
            <a:r>
              <a:rPr lang="ru-RU" sz="1400" dirty="0">
                <a:solidFill>
                  <a:srgbClr val="2D4861"/>
                </a:solidFill>
                <a:latin typeface="EuropeC"/>
                <a:cs typeface="EuropeC"/>
              </a:rPr>
              <a:t>как влечет за собой потерю клиентов</a:t>
            </a:r>
            <a:r>
              <a:rPr lang="ru-RU" sz="1200" dirty="0">
                <a:solidFill>
                  <a:srgbClr val="2D4861"/>
                </a:solidFill>
                <a:latin typeface="EuropeC"/>
                <a:cs typeface="EuropeC"/>
              </a:rPr>
              <a:t>. </a:t>
            </a:r>
            <a:endParaRPr lang="ru-RU" sz="1200" dirty="0" smtClean="0">
              <a:solidFill>
                <a:srgbClr val="2D4861"/>
              </a:solidFill>
              <a:latin typeface="EuropeC"/>
              <a:cs typeface="EuropeC"/>
            </a:endParaRPr>
          </a:p>
          <a:p>
            <a:pPr marL="0" indent="0" algn="ctr">
              <a:lnSpc>
                <a:spcPct val="50000"/>
              </a:lnSpc>
              <a:buNone/>
            </a:pPr>
            <a:endParaRPr lang="ru-RU" sz="800" dirty="0" smtClean="0">
              <a:solidFill>
                <a:srgbClr val="2D4861"/>
              </a:solidFill>
              <a:latin typeface="EuropeC"/>
              <a:cs typeface="EuropeC"/>
            </a:endParaRPr>
          </a:p>
          <a:p>
            <a:pPr marL="0" indent="0" algn="ctr">
              <a:lnSpc>
                <a:spcPct val="50000"/>
              </a:lnSpc>
              <a:buNone/>
            </a:pPr>
            <a:r>
              <a:rPr lang="ru-RU" sz="1800" b="1" dirty="0" smtClean="0">
                <a:solidFill>
                  <a:srgbClr val="E11E4F"/>
                </a:solidFill>
                <a:latin typeface="EuropeC"/>
                <a:cs typeface="EuropeC"/>
              </a:rPr>
              <a:t>ТАКАЯ РЕКЛАМА ВАС ИМ ПРОСТО НЕВЫГОДНА.</a:t>
            </a:r>
            <a:endParaRPr lang="ru-RU" sz="1800" dirty="0">
              <a:solidFill>
                <a:srgbClr val="E11E4F"/>
              </a:solidFill>
              <a:latin typeface="EuropeC"/>
              <a:cs typeface="EuropeC"/>
            </a:endParaRPr>
          </a:p>
        </p:txBody>
      </p:sp>
      <p:sp>
        <p:nvSpPr>
          <p:cNvPr id="47" name="Freeform 16"/>
          <p:cNvSpPr>
            <a:spLocks noChangeAspect="1"/>
          </p:cNvSpPr>
          <p:nvPr/>
        </p:nvSpPr>
        <p:spPr bwMode="auto">
          <a:xfrm>
            <a:off x="5196457" y="2366500"/>
            <a:ext cx="531597" cy="431999"/>
          </a:xfrm>
          <a:custGeom>
            <a:avLst/>
            <a:gdLst>
              <a:gd name="T0" fmla="*/ 368 w 368"/>
              <a:gd name="T1" fmla="*/ 36 h 299"/>
              <a:gd name="T2" fmla="*/ 324 w 368"/>
              <a:gd name="T3" fmla="*/ 48 h 299"/>
              <a:gd name="T4" fmla="*/ 358 w 368"/>
              <a:gd name="T5" fmla="*/ 6 h 299"/>
              <a:gd name="T6" fmla="*/ 310 w 368"/>
              <a:gd name="T7" fmla="*/ 24 h 299"/>
              <a:gd name="T8" fmla="*/ 255 w 368"/>
              <a:gd name="T9" fmla="*/ 0 h 299"/>
              <a:gd name="T10" fmla="*/ 179 w 368"/>
              <a:gd name="T11" fmla="*/ 76 h 299"/>
              <a:gd name="T12" fmla="*/ 181 w 368"/>
              <a:gd name="T13" fmla="*/ 93 h 299"/>
              <a:gd name="T14" fmla="*/ 25 w 368"/>
              <a:gd name="T15" fmla="*/ 14 h 299"/>
              <a:gd name="T16" fmla="*/ 15 w 368"/>
              <a:gd name="T17" fmla="*/ 52 h 299"/>
              <a:gd name="T18" fmla="*/ 49 w 368"/>
              <a:gd name="T19" fmla="*/ 115 h 299"/>
              <a:gd name="T20" fmla="*/ 15 w 368"/>
              <a:gd name="T21" fmla="*/ 106 h 299"/>
              <a:gd name="T22" fmla="*/ 14 w 368"/>
              <a:gd name="T23" fmla="*/ 106 h 299"/>
              <a:gd name="T24" fmla="*/ 75 w 368"/>
              <a:gd name="T25" fmla="*/ 181 h 299"/>
              <a:gd name="T26" fmla="*/ 55 w 368"/>
              <a:gd name="T27" fmla="*/ 183 h 299"/>
              <a:gd name="T28" fmla="*/ 41 w 368"/>
              <a:gd name="T29" fmla="*/ 182 h 299"/>
              <a:gd name="T30" fmla="*/ 111 w 368"/>
              <a:gd name="T31" fmla="*/ 234 h 299"/>
              <a:gd name="T32" fmla="*/ 18 w 368"/>
              <a:gd name="T33" fmla="*/ 267 h 299"/>
              <a:gd name="T34" fmla="*/ 0 w 368"/>
              <a:gd name="T35" fmla="*/ 265 h 299"/>
              <a:gd name="T36" fmla="*/ 115 w 368"/>
              <a:gd name="T37" fmla="*/ 299 h 299"/>
              <a:gd name="T38" fmla="*/ 330 w 368"/>
              <a:gd name="T39" fmla="*/ 85 h 299"/>
              <a:gd name="T40" fmla="*/ 330 w 368"/>
              <a:gd name="T41" fmla="*/ 75 h 299"/>
              <a:gd name="T42" fmla="*/ 368 w 368"/>
              <a:gd name="T43" fmla="*/ 36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68" h="299">
                <a:moveTo>
                  <a:pt x="368" y="36"/>
                </a:moveTo>
                <a:cubicBezTo>
                  <a:pt x="354" y="42"/>
                  <a:pt x="340" y="46"/>
                  <a:pt x="324" y="48"/>
                </a:cubicBezTo>
                <a:cubicBezTo>
                  <a:pt x="340" y="38"/>
                  <a:pt x="352" y="24"/>
                  <a:pt x="358" y="6"/>
                </a:cubicBezTo>
                <a:cubicBezTo>
                  <a:pt x="343" y="15"/>
                  <a:pt x="327" y="21"/>
                  <a:pt x="310" y="24"/>
                </a:cubicBezTo>
                <a:cubicBezTo>
                  <a:pt x="296" y="10"/>
                  <a:pt x="276" y="0"/>
                  <a:pt x="255" y="0"/>
                </a:cubicBezTo>
                <a:cubicBezTo>
                  <a:pt x="213" y="0"/>
                  <a:pt x="179" y="34"/>
                  <a:pt x="179" y="76"/>
                </a:cubicBezTo>
                <a:cubicBezTo>
                  <a:pt x="179" y="82"/>
                  <a:pt x="180" y="88"/>
                  <a:pt x="181" y="93"/>
                </a:cubicBezTo>
                <a:cubicBezTo>
                  <a:pt x="118" y="90"/>
                  <a:pt x="63" y="60"/>
                  <a:pt x="25" y="14"/>
                </a:cubicBezTo>
                <a:cubicBezTo>
                  <a:pt x="19" y="25"/>
                  <a:pt x="15" y="38"/>
                  <a:pt x="15" y="52"/>
                </a:cubicBezTo>
                <a:cubicBezTo>
                  <a:pt x="15" y="78"/>
                  <a:pt x="28" y="101"/>
                  <a:pt x="49" y="115"/>
                </a:cubicBezTo>
                <a:cubicBezTo>
                  <a:pt x="36" y="115"/>
                  <a:pt x="25" y="111"/>
                  <a:pt x="15" y="106"/>
                </a:cubicBezTo>
                <a:cubicBezTo>
                  <a:pt x="14" y="106"/>
                  <a:pt x="14" y="106"/>
                  <a:pt x="14" y="106"/>
                </a:cubicBezTo>
                <a:cubicBezTo>
                  <a:pt x="14" y="143"/>
                  <a:pt x="41" y="174"/>
                  <a:pt x="75" y="181"/>
                </a:cubicBezTo>
                <a:cubicBezTo>
                  <a:pt x="69" y="182"/>
                  <a:pt x="62" y="183"/>
                  <a:pt x="55" y="183"/>
                </a:cubicBezTo>
                <a:cubicBezTo>
                  <a:pt x="50" y="183"/>
                  <a:pt x="46" y="183"/>
                  <a:pt x="41" y="182"/>
                </a:cubicBezTo>
                <a:cubicBezTo>
                  <a:pt x="51" y="212"/>
                  <a:pt x="78" y="234"/>
                  <a:pt x="111" y="234"/>
                </a:cubicBezTo>
                <a:cubicBezTo>
                  <a:pt x="86" y="254"/>
                  <a:pt x="53" y="267"/>
                  <a:pt x="18" y="267"/>
                </a:cubicBezTo>
                <a:cubicBezTo>
                  <a:pt x="12" y="267"/>
                  <a:pt x="6" y="266"/>
                  <a:pt x="0" y="265"/>
                </a:cubicBezTo>
                <a:cubicBezTo>
                  <a:pt x="33" y="287"/>
                  <a:pt x="73" y="299"/>
                  <a:pt x="115" y="299"/>
                </a:cubicBezTo>
                <a:cubicBezTo>
                  <a:pt x="254" y="299"/>
                  <a:pt x="330" y="184"/>
                  <a:pt x="330" y="85"/>
                </a:cubicBezTo>
                <a:cubicBezTo>
                  <a:pt x="330" y="81"/>
                  <a:pt x="330" y="78"/>
                  <a:pt x="330" y="75"/>
                </a:cubicBezTo>
                <a:cubicBezTo>
                  <a:pt x="345" y="64"/>
                  <a:pt x="358" y="51"/>
                  <a:pt x="368" y="3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17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4000">
        <p:fade/>
      </p:transition>
    </mc:Choice>
    <mc:Fallback xmlns="">
      <p:transition xmlns:p14="http://schemas.microsoft.com/office/powerpoint/2010/main" spd="slow" advClick="0" advTm="1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3B837679-D346-4EBB-AB0C-EE653ACF3C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">
                                            <p:graphicEl>
                                              <a:dgm id="{3B837679-D346-4EBB-AB0C-EE653ACF3C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5CD9D2C4-CA47-4E2F-9386-15BF2C5BFC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">
                                            <p:graphicEl>
                                              <a:dgm id="{5CD9D2C4-CA47-4E2F-9386-15BF2C5BFC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1FE64DFD-23AF-4F50-BCBC-C27132FB3B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">
                                            <p:graphicEl>
                                              <a:dgm id="{1FE64DFD-23AF-4F50-BCBC-C27132FB3B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D1957E8D-52E6-47CA-9E1F-B3BE7EB3E0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0">
                                            <p:graphicEl>
                                              <a:dgm id="{D1957E8D-52E6-47CA-9E1F-B3BE7EB3E0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B651F1CF-D429-4713-ABB8-9F7461E4F7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>
                                            <p:graphicEl>
                                              <a:dgm id="{B651F1CF-D429-4713-ABB8-9F7461E4F7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BF198A36-C0C4-4E90-AC13-6C982ACE84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0">
                                            <p:graphicEl>
                                              <a:dgm id="{BF198A36-C0C4-4E90-AC13-6C982ACE84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47A26F57-A010-4072-9EBD-86BD6484D9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0">
                                            <p:graphicEl>
                                              <a:dgm id="{47A26F57-A010-4072-9EBD-86BD6484D9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C26DB7B9-FAD6-48DB-954D-A5E46F77BD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0">
                                            <p:graphicEl>
                                              <a:dgm id="{C26DB7B9-FAD6-48DB-954D-A5E46F77BD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2467359E-7225-4CFB-BBD2-900CCD5D7B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0">
                                            <p:graphicEl>
                                              <a:dgm id="{2467359E-7225-4CFB-BBD2-900CCD5D7B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A9F63716-280D-4A8A-8AF8-9D84FEF36D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0">
                                            <p:graphicEl>
                                              <a:dgm id="{A9F63716-280D-4A8A-8AF8-9D84FEF36D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939DFC11-B217-40F1-B0EE-ADA1D5FE8F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0">
                                            <p:graphicEl>
                                              <a:dgm id="{939DFC11-B217-40F1-B0EE-ADA1D5FE8F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Graphic spid="20" grpId="0">
        <p:bldSub>
          <a:bldDgm bld="one"/>
        </p:bldSub>
      </p:bldGraphic>
      <p:bldP spid="45" grpId="0"/>
      <p:bldP spid="4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Рисунок 2" descr="motto.net.ua-38001.jpg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44" b="14844"/>
          <a:stretch>
            <a:fillRect/>
          </a:stretch>
        </p:blipFill>
        <p:spPr>
          <a:xfrm>
            <a:off x="0" y="0"/>
            <a:ext cx="9144000" cy="5143500"/>
          </a:xfrm>
          <a:prstGeom prst="homePlate">
            <a:avLst>
              <a:gd name="adj" fmla="val 0"/>
            </a:avLst>
          </a:prstGeom>
        </p:spPr>
      </p:pic>
      <p:sp>
        <p:nvSpPr>
          <p:cNvPr id="11" name="Rectangle 9"/>
          <p:cNvSpPr/>
          <p:nvPr/>
        </p:nvSpPr>
        <p:spPr>
          <a:xfrm>
            <a:off x="0" y="0"/>
            <a:ext cx="9144000" cy="5164038"/>
          </a:xfrm>
          <a:prstGeom prst="rect">
            <a:avLst/>
          </a:prstGeom>
          <a:solidFill>
            <a:srgbClr val="182633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3" name="Straight Connector 186"/>
          <p:cNvCxnSpPr/>
          <p:nvPr/>
        </p:nvCxnSpPr>
        <p:spPr>
          <a:xfrm>
            <a:off x="1115616" y="3723878"/>
            <a:ext cx="504056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7" name="Straight Connector 206"/>
          <p:cNvCxnSpPr>
            <a:stCxn id="295" idx="0"/>
            <a:endCxn id="425" idx="4"/>
          </p:cNvCxnSpPr>
          <p:nvPr/>
        </p:nvCxnSpPr>
        <p:spPr>
          <a:xfrm flipH="1" flipV="1">
            <a:off x="4518154" y="1668170"/>
            <a:ext cx="89616" cy="648509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7" name="Straight Connector 268"/>
          <p:cNvCxnSpPr/>
          <p:nvPr/>
        </p:nvCxnSpPr>
        <p:spPr>
          <a:xfrm>
            <a:off x="2555776" y="2931790"/>
            <a:ext cx="368424" cy="8384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8" name="Straight Connector 268"/>
          <p:cNvCxnSpPr/>
          <p:nvPr/>
        </p:nvCxnSpPr>
        <p:spPr>
          <a:xfrm flipV="1">
            <a:off x="2915816" y="2211710"/>
            <a:ext cx="0" cy="72008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0" name="Straight Connector 268"/>
          <p:cNvCxnSpPr/>
          <p:nvPr/>
        </p:nvCxnSpPr>
        <p:spPr>
          <a:xfrm>
            <a:off x="2339752" y="3003798"/>
            <a:ext cx="872480" cy="8384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1" name="Straight Connector 268"/>
          <p:cNvCxnSpPr/>
          <p:nvPr/>
        </p:nvCxnSpPr>
        <p:spPr>
          <a:xfrm flipV="1">
            <a:off x="3203848" y="2283718"/>
            <a:ext cx="0" cy="72008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8" name="Straight Connector 268"/>
          <p:cNvCxnSpPr/>
          <p:nvPr/>
        </p:nvCxnSpPr>
        <p:spPr>
          <a:xfrm>
            <a:off x="2483768" y="3211438"/>
            <a:ext cx="1088504" cy="8384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5" name="Straight Connector 244"/>
          <p:cNvCxnSpPr/>
          <p:nvPr/>
        </p:nvCxnSpPr>
        <p:spPr>
          <a:xfrm flipV="1">
            <a:off x="467544" y="1563638"/>
            <a:ext cx="220018" cy="1791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204"/>
          <p:cNvCxnSpPr/>
          <p:nvPr/>
        </p:nvCxnSpPr>
        <p:spPr>
          <a:xfrm>
            <a:off x="467544" y="1563638"/>
            <a:ext cx="0" cy="792088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Straight Connector 259"/>
          <p:cNvCxnSpPr>
            <a:stCxn id="293" idx="4"/>
            <a:endCxn id="297" idx="2"/>
          </p:cNvCxnSpPr>
          <p:nvPr/>
        </p:nvCxnSpPr>
        <p:spPr>
          <a:xfrm flipH="1">
            <a:off x="5292548" y="2388250"/>
            <a:ext cx="17694" cy="1008226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8" name="Straight Connector 259"/>
          <p:cNvCxnSpPr/>
          <p:nvPr/>
        </p:nvCxnSpPr>
        <p:spPr>
          <a:xfrm flipH="1">
            <a:off x="6084168" y="2355726"/>
            <a:ext cx="17694" cy="1008112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Straight Connector 248"/>
          <p:cNvCxnSpPr>
            <a:stCxn id="417" idx="4"/>
            <a:endCxn id="297" idx="0"/>
          </p:cNvCxnSpPr>
          <p:nvPr/>
        </p:nvCxnSpPr>
        <p:spPr>
          <a:xfrm flipH="1">
            <a:off x="5616350" y="2388250"/>
            <a:ext cx="17609" cy="684424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0" name="Straight Connector 188"/>
          <p:cNvCxnSpPr/>
          <p:nvPr/>
        </p:nvCxnSpPr>
        <p:spPr>
          <a:xfrm flipH="1">
            <a:off x="2411760" y="3147814"/>
            <a:ext cx="39" cy="572833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198"/>
          <p:cNvCxnSpPr/>
          <p:nvPr/>
        </p:nvCxnSpPr>
        <p:spPr>
          <a:xfrm>
            <a:off x="467544" y="2643758"/>
            <a:ext cx="0" cy="108012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5" name="Straight Connector 192"/>
          <p:cNvCxnSpPr/>
          <p:nvPr/>
        </p:nvCxnSpPr>
        <p:spPr>
          <a:xfrm flipV="1">
            <a:off x="4067944" y="3939902"/>
            <a:ext cx="0" cy="432048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Connector 103"/>
          <p:cNvCxnSpPr/>
          <p:nvPr/>
        </p:nvCxnSpPr>
        <p:spPr>
          <a:xfrm>
            <a:off x="971600" y="4515966"/>
            <a:ext cx="108012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Connector 211"/>
          <p:cNvCxnSpPr/>
          <p:nvPr/>
        </p:nvCxnSpPr>
        <p:spPr>
          <a:xfrm flipH="1">
            <a:off x="2987824" y="4371950"/>
            <a:ext cx="1034507" cy="9394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47889" y="4529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2" name="Изображение 11" descr="uh_logo_horбел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9" y="181439"/>
            <a:ext cx="1971370" cy="576000"/>
          </a:xfrm>
          <a:prstGeom prst="rect">
            <a:avLst/>
          </a:prstGeom>
        </p:spPr>
      </p:pic>
      <p:sp>
        <p:nvSpPr>
          <p:cNvPr id="46" name="Freeform 31"/>
          <p:cNvSpPr>
            <a:spLocks/>
          </p:cNvSpPr>
          <p:nvPr/>
        </p:nvSpPr>
        <p:spPr bwMode="auto">
          <a:xfrm>
            <a:off x="2249710" y="4874167"/>
            <a:ext cx="548325" cy="197333"/>
          </a:xfrm>
          <a:custGeom>
            <a:avLst/>
            <a:gdLst>
              <a:gd name="T0" fmla="*/ 0 w 678"/>
              <a:gd name="T1" fmla="*/ 244 h 244"/>
              <a:gd name="T2" fmla="*/ 0 w 678"/>
              <a:gd name="T3" fmla="*/ 218 h 244"/>
              <a:gd name="T4" fmla="*/ 80 w 678"/>
              <a:gd name="T5" fmla="*/ 209 h 244"/>
              <a:gd name="T6" fmla="*/ 135 w 678"/>
              <a:gd name="T7" fmla="*/ 0 h 244"/>
              <a:gd name="T8" fmla="*/ 543 w 678"/>
              <a:gd name="T9" fmla="*/ 0 h 244"/>
              <a:gd name="T10" fmla="*/ 599 w 678"/>
              <a:gd name="T11" fmla="*/ 209 h 244"/>
              <a:gd name="T12" fmla="*/ 678 w 678"/>
              <a:gd name="T13" fmla="*/ 218 h 244"/>
              <a:gd name="T14" fmla="*/ 678 w 678"/>
              <a:gd name="T15" fmla="*/ 244 h 244"/>
              <a:gd name="T16" fmla="*/ 0 w 678"/>
              <a:gd name="T17" fmla="*/ 244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78" h="244">
                <a:moveTo>
                  <a:pt x="0" y="244"/>
                </a:moveTo>
                <a:lnTo>
                  <a:pt x="0" y="218"/>
                </a:lnTo>
                <a:lnTo>
                  <a:pt x="80" y="209"/>
                </a:lnTo>
                <a:lnTo>
                  <a:pt x="135" y="0"/>
                </a:lnTo>
                <a:lnTo>
                  <a:pt x="543" y="0"/>
                </a:lnTo>
                <a:lnTo>
                  <a:pt x="599" y="209"/>
                </a:lnTo>
                <a:lnTo>
                  <a:pt x="678" y="218"/>
                </a:lnTo>
                <a:lnTo>
                  <a:pt x="678" y="244"/>
                </a:lnTo>
                <a:lnTo>
                  <a:pt x="0" y="24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8" name="Freeform 33"/>
          <p:cNvSpPr>
            <a:spLocks/>
          </p:cNvSpPr>
          <p:nvPr/>
        </p:nvSpPr>
        <p:spPr bwMode="auto">
          <a:xfrm>
            <a:off x="2353229" y="4874167"/>
            <a:ext cx="342905" cy="30732"/>
          </a:xfrm>
          <a:custGeom>
            <a:avLst/>
            <a:gdLst>
              <a:gd name="T0" fmla="*/ 415 w 424"/>
              <a:gd name="T1" fmla="*/ 0 h 38"/>
              <a:gd name="T2" fmla="*/ 7 w 424"/>
              <a:gd name="T3" fmla="*/ 0 h 38"/>
              <a:gd name="T4" fmla="*/ 0 w 424"/>
              <a:gd name="T5" fmla="*/ 38 h 38"/>
              <a:gd name="T6" fmla="*/ 424 w 424"/>
              <a:gd name="T7" fmla="*/ 38 h 38"/>
              <a:gd name="T8" fmla="*/ 415 w 424"/>
              <a:gd name="T9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4" h="38">
                <a:moveTo>
                  <a:pt x="415" y="0"/>
                </a:moveTo>
                <a:lnTo>
                  <a:pt x="7" y="0"/>
                </a:lnTo>
                <a:lnTo>
                  <a:pt x="0" y="38"/>
                </a:lnTo>
                <a:lnTo>
                  <a:pt x="424" y="38"/>
                </a:lnTo>
                <a:lnTo>
                  <a:pt x="415" y="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9" name="Freeform 34"/>
          <p:cNvSpPr>
            <a:spLocks/>
          </p:cNvSpPr>
          <p:nvPr/>
        </p:nvSpPr>
        <p:spPr bwMode="auto">
          <a:xfrm>
            <a:off x="2353229" y="4874167"/>
            <a:ext cx="342905" cy="30732"/>
          </a:xfrm>
          <a:custGeom>
            <a:avLst/>
            <a:gdLst>
              <a:gd name="T0" fmla="*/ 415 w 424"/>
              <a:gd name="T1" fmla="*/ 0 h 38"/>
              <a:gd name="T2" fmla="*/ 7 w 424"/>
              <a:gd name="T3" fmla="*/ 0 h 38"/>
              <a:gd name="T4" fmla="*/ 0 w 424"/>
              <a:gd name="T5" fmla="*/ 38 h 38"/>
              <a:gd name="T6" fmla="*/ 424 w 424"/>
              <a:gd name="T7" fmla="*/ 38 h 38"/>
              <a:gd name="T8" fmla="*/ 415 w 424"/>
              <a:gd name="T9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4" h="38">
                <a:moveTo>
                  <a:pt x="415" y="0"/>
                </a:moveTo>
                <a:lnTo>
                  <a:pt x="7" y="0"/>
                </a:lnTo>
                <a:lnTo>
                  <a:pt x="0" y="38"/>
                </a:lnTo>
                <a:lnTo>
                  <a:pt x="424" y="38"/>
                </a:lnTo>
                <a:lnTo>
                  <a:pt x="415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" name="Прямоугольник 5"/>
          <p:cNvSpPr/>
          <p:nvPr/>
        </p:nvSpPr>
        <p:spPr>
          <a:xfrm>
            <a:off x="6517225" y="867177"/>
            <a:ext cx="251350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FFFF"/>
                </a:solidFill>
                <a:latin typeface="EuropeC"/>
                <a:cs typeface="EuropeC"/>
              </a:rPr>
              <a:t>Платформа </a:t>
            </a:r>
            <a:r>
              <a:rPr lang="en-US" dirty="0" smtClean="0">
                <a:solidFill>
                  <a:srgbClr val="FFFFFF"/>
                </a:solidFill>
                <a:latin typeface="EuropeC"/>
                <a:cs typeface="EuropeC"/>
              </a:rPr>
              <a:t>Unihotel</a:t>
            </a:r>
            <a:r>
              <a:rPr lang="ru-RU" dirty="0" smtClean="0">
                <a:solidFill>
                  <a:srgbClr val="FFFFFF"/>
                </a:solidFill>
                <a:latin typeface="EuropeC"/>
                <a:cs typeface="EuropeC"/>
              </a:rPr>
              <a:t>.</a:t>
            </a:r>
            <a:r>
              <a:rPr lang="en-US" dirty="0" smtClean="0">
                <a:solidFill>
                  <a:srgbClr val="FFFFFF"/>
                </a:solidFill>
                <a:latin typeface="EuropeC"/>
                <a:cs typeface="EuropeC"/>
              </a:rPr>
              <a:t>org </a:t>
            </a:r>
            <a:r>
              <a:rPr lang="ru-RU" dirty="0" smtClean="0">
                <a:solidFill>
                  <a:srgbClr val="FFFFFF"/>
                </a:solidFill>
                <a:latin typeface="EuropeC"/>
                <a:cs typeface="EuropeC"/>
              </a:rPr>
              <a:t>предоставляет </a:t>
            </a:r>
            <a:r>
              <a:rPr lang="ru-RU" dirty="0">
                <a:solidFill>
                  <a:srgbClr val="FFFFFF"/>
                </a:solidFill>
                <a:latin typeface="EuropeC"/>
                <a:cs typeface="EuropeC"/>
              </a:rPr>
              <a:t>Вам уже сейчас уникальный и крайне нужный в вашей работе инструмент – </a:t>
            </a:r>
            <a:r>
              <a:rPr lang="ru-RU" dirty="0" err="1">
                <a:solidFill>
                  <a:srgbClr val="FFFFFF"/>
                </a:solidFill>
                <a:latin typeface="EuropeC"/>
                <a:cs typeface="EuropeC"/>
              </a:rPr>
              <a:t>перепост</a:t>
            </a:r>
            <a:r>
              <a:rPr lang="ru-RU" dirty="0">
                <a:solidFill>
                  <a:srgbClr val="FFFFFF"/>
                </a:solidFill>
                <a:latin typeface="EuropeC"/>
                <a:cs typeface="EuropeC"/>
              </a:rPr>
              <a:t>  вашими партнерами всех  ваших новостей </a:t>
            </a:r>
            <a:r>
              <a:rPr lang="ru-RU" b="1" dirty="0">
                <a:solidFill>
                  <a:srgbClr val="40C0C0"/>
                </a:solidFill>
                <a:latin typeface="EuropeC"/>
                <a:cs typeface="EuropeC"/>
              </a:rPr>
              <a:t>от своего имени</a:t>
            </a:r>
            <a:r>
              <a:rPr lang="ru-RU" dirty="0">
                <a:solidFill>
                  <a:srgbClr val="FFFFFF"/>
                </a:solidFill>
                <a:latin typeface="EuropeC"/>
                <a:cs typeface="EuropeC"/>
              </a:rPr>
              <a:t> (со своей ссылкой) по своим многочисленным партнерам и каналам – как </a:t>
            </a:r>
            <a:r>
              <a:rPr lang="ru-RU" dirty="0" smtClean="0">
                <a:solidFill>
                  <a:srgbClr val="FFFFFF"/>
                </a:solidFill>
                <a:latin typeface="EuropeC"/>
                <a:cs typeface="EuropeC"/>
              </a:rPr>
              <a:t>на платформе Unihotel.</a:t>
            </a:r>
            <a:r>
              <a:rPr lang="en-US" dirty="0" smtClean="0">
                <a:solidFill>
                  <a:srgbClr val="FFFFFF"/>
                </a:solidFill>
                <a:latin typeface="EuropeC"/>
                <a:cs typeface="EuropeC"/>
              </a:rPr>
              <a:t>org</a:t>
            </a:r>
            <a:r>
              <a:rPr lang="ru-RU" dirty="0" smtClean="0">
                <a:solidFill>
                  <a:srgbClr val="FFFFFF"/>
                </a:solidFill>
                <a:latin typeface="EuropeC"/>
                <a:cs typeface="EuropeC"/>
              </a:rPr>
              <a:t>, </a:t>
            </a:r>
            <a:r>
              <a:rPr lang="ru-RU" dirty="0">
                <a:solidFill>
                  <a:srgbClr val="FFFFFF"/>
                </a:solidFill>
                <a:latin typeface="EuropeC"/>
                <a:cs typeface="EuropeC"/>
              </a:rPr>
              <a:t>так и на страницах своего сайта и на своих страницах </a:t>
            </a:r>
            <a:r>
              <a:rPr lang="ru-RU" dirty="0" err="1">
                <a:solidFill>
                  <a:srgbClr val="FFFFFF"/>
                </a:solidFill>
                <a:latin typeface="EuropeC"/>
                <a:cs typeface="EuropeC"/>
              </a:rPr>
              <a:t>соцсетей</a:t>
            </a:r>
            <a:r>
              <a:rPr lang="ru-RU" dirty="0" smtClean="0">
                <a:solidFill>
                  <a:srgbClr val="FFFFFF"/>
                </a:solidFill>
                <a:latin typeface="EuropeC"/>
                <a:cs typeface="EuropeC"/>
              </a:rPr>
              <a:t>.</a:t>
            </a:r>
            <a:endParaRPr lang="ru-RU" dirty="0">
              <a:solidFill>
                <a:srgbClr val="FFFFFF"/>
              </a:solidFill>
              <a:latin typeface="EuropeC"/>
              <a:cs typeface="EuropeC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11960" y="4227934"/>
            <a:ext cx="4824536" cy="860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ru-RU" sz="1400" b="1" dirty="0" smtClean="0">
                <a:solidFill>
                  <a:srgbClr val="40C0C0"/>
                </a:solidFill>
              </a:rPr>
              <a:t>ВАША АУДИТОРИЯ БУДЕТ УВЕЛИЧИВАТЬСЯ В ГЕОМЕТРИЧЕСКОЙ ПРОГРЕССИИ! ПРОДВИГАТЬ ВАШИ НОВОСТИ СТАНЕТ ГОРАЗДО ПРОЩЕ И ЭФФЕКТИВНЕЕ!</a:t>
            </a:r>
            <a:endParaRPr lang="ru-RU" sz="1400" b="1" dirty="0">
              <a:solidFill>
                <a:srgbClr val="40C0C0"/>
              </a:solidFill>
            </a:endParaRPr>
          </a:p>
        </p:txBody>
      </p:sp>
      <p:sp>
        <p:nvSpPr>
          <p:cNvPr id="122" name="Прямоугольник 121"/>
          <p:cNvSpPr/>
          <p:nvPr/>
        </p:nvSpPr>
        <p:spPr>
          <a:xfrm>
            <a:off x="135726" y="195486"/>
            <a:ext cx="5904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EuropeC"/>
                <a:cs typeface="EuropeC"/>
              </a:rPr>
              <a:t>Поэтому крайне важно настроить автоматический </a:t>
            </a:r>
            <a:r>
              <a:rPr lang="ru-RU" dirty="0" err="1">
                <a:solidFill>
                  <a:schemeClr val="bg1"/>
                </a:solidFill>
                <a:latin typeface="EuropeC"/>
                <a:cs typeface="EuropeC"/>
              </a:rPr>
              <a:t>перепост</a:t>
            </a:r>
            <a:r>
              <a:rPr lang="ru-RU" dirty="0">
                <a:solidFill>
                  <a:schemeClr val="bg1"/>
                </a:solidFill>
                <a:latin typeface="EuropeC"/>
                <a:cs typeface="EuropeC"/>
              </a:rPr>
              <a:t> ваших новостей </a:t>
            </a:r>
            <a:r>
              <a:rPr lang="ru-RU" dirty="0">
                <a:solidFill>
                  <a:srgbClr val="E11E4F"/>
                </a:solidFill>
                <a:latin typeface="EuropeC"/>
                <a:cs typeface="EuropeC"/>
              </a:rPr>
              <a:t>под прямым </a:t>
            </a:r>
            <a:r>
              <a:rPr lang="ru-RU" dirty="0" err="1">
                <a:solidFill>
                  <a:srgbClr val="E11E4F"/>
                </a:solidFill>
                <a:latin typeface="EuropeC"/>
                <a:cs typeface="EuropeC"/>
              </a:rPr>
              <a:t>линком</a:t>
            </a:r>
            <a:r>
              <a:rPr lang="ru-RU" dirty="0">
                <a:solidFill>
                  <a:srgbClr val="E11E4F"/>
                </a:solidFill>
                <a:latin typeface="EuropeC"/>
                <a:cs typeface="EuropeC"/>
              </a:rPr>
              <a:t>/ссылкой </a:t>
            </a:r>
            <a:r>
              <a:rPr lang="ru-RU" dirty="0">
                <a:solidFill>
                  <a:schemeClr val="bg1"/>
                </a:solidFill>
                <a:latin typeface="EuropeC"/>
                <a:cs typeface="EuropeC"/>
              </a:rPr>
              <a:t>вашего партнера </a:t>
            </a:r>
            <a:endParaRPr lang="ru-RU" sz="1400" dirty="0">
              <a:solidFill>
                <a:schemeClr val="bg1"/>
              </a:solidFill>
              <a:latin typeface="EuropeC"/>
              <a:cs typeface="EuropeC"/>
            </a:endParaRPr>
          </a:p>
        </p:txBody>
      </p:sp>
      <p:sp>
        <p:nvSpPr>
          <p:cNvPr id="285" name="Oval 151"/>
          <p:cNvSpPr/>
          <p:nvPr/>
        </p:nvSpPr>
        <p:spPr>
          <a:xfrm>
            <a:off x="1295909" y="2503441"/>
            <a:ext cx="647604" cy="647604"/>
          </a:xfrm>
          <a:prstGeom prst="ellipse">
            <a:avLst/>
          </a:prstGeom>
          <a:solidFill>
            <a:schemeClr val="bg1">
              <a:alpha val="95000"/>
            </a:schemeClr>
          </a:solidFill>
          <a:ln w="25400">
            <a:solidFill>
              <a:srgbClr val="3B5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286" name="Freeform 152"/>
          <p:cNvSpPr/>
          <p:nvPr/>
        </p:nvSpPr>
        <p:spPr>
          <a:xfrm flipV="1">
            <a:off x="1438412" y="2110441"/>
            <a:ext cx="362597" cy="485194"/>
          </a:xfrm>
          <a:custGeom>
            <a:avLst/>
            <a:gdLst>
              <a:gd name="connsiteX0" fmla="*/ 228449 w 456898"/>
              <a:gd name="connsiteY0" fmla="*/ 611379 h 611379"/>
              <a:gd name="connsiteX1" fmla="*/ 456898 w 456898"/>
              <a:gd name="connsiteY1" fmla="*/ 382930 h 611379"/>
              <a:gd name="connsiteX2" fmla="*/ 317372 w 456898"/>
              <a:gd name="connsiteY2" fmla="*/ 172434 h 611379"/>
              <a:gd name="connsiteX3" fmla="*/ 299993 w 456898"/>
              <a:gd name="connsiteY3" fmla="*/ 168925 h 611379"/>
              <a:gd name="connsiteX4" fmla="*/ 228448 w 456898"/>
              <a:gd name="connsiteY4" fmla="*/ 0 h 611379"/>
              <a:gd name="connsiteX5" fmla="*/ 156903 w 456898"/>
              <a:gd name="connsiteY5" fmla="*/ 168926 h 611379"/>
              <a:gd name="connsiteX6" fmla="*/ 139526 w 456898"/>
              <a:gd name="connsiteY6" fmla="*/ 172434 h 611379"/>
              <a:gd name="connsiteX7" fmla="*/ 0 w 456898"/>
              <a:gd name="connsiteY7" fmla="*/ 382930 h 611379"/>
              <a:gd name="connsiteX8" fmla="*/ 228449 w 456898"/>
              <a:gd name="connsiteY8" fmla="*/ 611379 h 611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6898" h="611379">
                <a:moveTo>
                  <a:pt x="228449" y="611379"/>
                </a:moveTo>
                <a:cubicBezTo>
                  <a:pt x="354618" y="611379"/>
                  <a:pt x="456898" y="509099"/>
                  <a:pt x="456898" y="382930"/>
                </a:cubicBezTo>
                <a:cubicBezTo>
                  <a:pt x="456898" y="288303"/>
                  <a:pt x="399366" y="207114"/>
                  <a:pt x="317372" y="172434"/>
                </a:cubicBezTo>
                <a:lnTo>
                  <a:pt x="299993" y="168925"/>
                </a:lnTo>
                <a:lnTo>
                  <a:pt x="228448" y="0"/>
                </a:lnTo>
                <a:lnTo>
                  <a:pt x="156903" y="168926"/>
                </a:lnTo>
                <a:lnTo>
                  <a:pt x="139526" y="172434"/>
                </a:lnTo>
                <a:cubicBezTo>
                  <a:pt x="57532" y="207114"/>
                  <a:pt x="0" y="288303"/>
                  <a:pt x="0" y="382930"/>
                </a:cubicBezTo>
                <a:cubicBezTo>
                  <a:pt x="0" y="509099"/>
                  <a:pt x="102280" y="611379"/>
                  <a:pt x="228449" y="611379"/>
                </a:cubicBezTo>
                <a:close/>
              </a:path>
            </a:pathLst>
          </a:custGeom>
          <a:solidFill>
            <a:srgbClr val="40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297" name="Oval 169"/>
          <p:cNvSpPr/>
          <p:nvPr/>
        </p:nvSpPr>
        <p:spPr>
          <a:xfrm>
            <a:off x="5292548" y="3072674"/>
            <a:ext cx="647604" cy="647604"/>
          </a:xfrm>
          <a:prstGeom prst="ellipse">
            <a:avLst/>
          </a:prstGeom>
          <a:solidFill>
            <a:schemeClr val="bg1">
              <a:alpha val="95000"/>
            </a:schemeClr>
          </a:solidFill>
          <a:ln w="25400">
            <a:solidFill>
              <a:srgbClr val="3B5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298" name="Freeform 170"/>
          <p:cNvSpPr/>
          <p:nvPr/>
        </p:nvSpPr>
        <p:spPr>
          <a:xfrm flipV="1">
            <a:off x="5435051" y="2679673"/>
            <a:ext cx="362597" cy="485194"/>
          </a:xfrm>
          <a:custGeom>
            <a:avLst/>
            <a:gdLst>
              <a:gd name="connsiteX0" fmla="*/ 228449 w 456898"/>
              <a:gd name="connsiteY0" fmla="*/ 611379 h 611379"/>
              <a:gd name="connsiteX1" fmla="*/ 456898 w 456898"/>
              <a:gd name="connsiteY1" fmla="*/ 382930 h 611379"/>
              <a:gd name="connsiteX2" fmla="*/ 317372 w 456898"/>
              <a:gd name="connsiteY2" fmla="*/ 172434 h 611379"/>
              <a:gd name="connsiteX3" fmla="*/ 299993 w 456898"/>
              <a:gd name="connsiteY3" fmla="*/ 168925 h 611379"/>
              <a:gd name="connsiteX4" fmla="*/ 228448 w 456898"/>
              <a:gd name="connsiteY4" fmla="*/ 0 h 611379"/>
              <a:gd name="connsiteX5" fmla="*/ 156903 w 456898"/>
              <a:gd name="connsiteY5" fmla="*/ 168926 h 611379"/>
              <a:gd name="connsiteX6" fmla="*/ 139526 w 456898"/>
              <a:gd name="connsiteY6" fmla="*/ 172434 h 611379"/>
              <a:gd name="connsiteX7" fmla="*/ 0 w 456898"/>
              <a:gd name="connsiteY7" fmla="*/ 382930 h 611379"/>
              <a:gd name="connsiteX8" fmla="*/ 228449 w 456898"/>
              <a:gd name="connsiteY8" fmla="*/ 611379 h 611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6898" h="611379">
                <a:moveTo>
                  <a:pt x="228449" y="611379"/>
                </a:moveTo>
                <a:cubicBezTo>
                  <a:pt x="354618" y="611379"/>
                  <a:pt x="456898" y="509099"/>
                  <a:pt x="456898" y="382930"/>
                </a:cubicBezTo>
                <a:cubicBezTo>
                  <a:pt x="456898" y="288303"/>
                  <a:pt x="399366" y="207114"/>
                  <a:pt x="317372" y="172434"/>
                </a:cubicBezTo>
                <a:lnTo>
                  <a:pt x="299993" y="168925"/>
                </a:lnTo>
                <a:lnTo>
                  <a:pt x="228448" y="0"/>
                </a:lnTo>
                <a:lnTo>
                  <a:pt x="156903" y="168926"/>
                </a:lnTo>
                <a:lnTo>
                  <a:pt x="139526" y="172434"/>
                </a:lnTo>
                <a:cubicBezTo>
                  <a:pt x="57532" y="207114"/>
                  <a:pt x="0" y="288303"/>
                  <a:pt x="0" y="382930"/>
                </a:cubicBezTo>
                <a:cubicBezTo>
                  <a:pt x="0" y="509099"/>
                  <a:pt x="102280" y="611379"/>
                  <a:pt x="228449" y="611379"/>
                </a:cubicBezTo>
                <a:close/>
              </a:path>
            </a:pathLst>
          </a:custGeom>
          <a:solidFill>
            <a:srgbClr val="40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299" name="Oval 172"/>
          <p:cNvSpPr/>
          <p:nvPr/>
        </p:nvSpPr>
        <p:spPr>
          <a:xfrm>
            <a:off x="185855" y="2116849"/>
            <a:ext cx="647604" cy="647604"/>
          </a:xfrm>
          <a:prstGeom prst="ellipse">
            <a:avLst/>
          </a:prstGeom>
          <a:solidFill>
            <a:schemeClr val="bg1">
              <a:alpha val="95000"/>
            </a:schemeClr>
          </a:solidFill>
          <a:ln w="25400">
            <a:solidFill>
              <a:srgbClr val="3B5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00" name="Freeform 173"/>
          <p:cNvSpPr/>
          <p:nvPr/>
        </p:nvSpPr>
        <p:spPr>
          <a:xfrm flipV="1">
            <a:off x="328357" y="1723849"/>
            <a:ext cx="362597" cy="485194"/>
          </a:xfrm>
          <a:custGeom>
            <a:avLst/>
            <a:gdLst>
              <a:gd name="connsiteX0" fmla="*/ 228449 w 456898"/>
              <a:gd name="connsiteY0" fmla="*/ 611379 h 611379"/>
              <a:gd name="connsiteX1" fmla="*/ 456898 w 456898"/>
              <a:gd name="connsiteY1" fmla="*/ 382930 h 611379"/>
              <a:gd name="connsiteX2" fmla="*/ 317372 w 456898"/>
              <a:gd name="connsiteY2" fmla="*/ 172434 h 611379"/>
              <a:gd name="connsiteX3" fmla="*/ 299993 w 456898"/>
              <a:gd name="connsiteY3" fmla="*/ 168925 h 611379"/>
              <a:gd name="connsiteX4" fmla="*/ 228448 w 456898"/>
              <a:gd name="connsiteY4" fmla="*/ 0 h 611379"/>
              <a:gd name="connsiteX5" fmla="*/ 156903 w 456898"/>
              <a:gd name="connsiteY5" fmla="*/ 168926 h 611379"/>
              <a:gd name="connsiteX6" fmla="*/ 139526 w 456898"/>
              <a:gd name="connsiteY6" fmla="*/ 172434 h 611379"/>
              <a:gd name="connsiteX7" fmla="*/ 0 w 456898"/>
              <a:gd name="connsiteY7" fmla="*/ 382930 h 611379"/>
              <a:gd name="connsiteX8" fmla="*/ 228449 w 456898"/>
              <a:gd name="connsiteY8" fmla="*/ 611379 h 611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6898" h="611379">
                <a:moveTo>
                  <a:pt x="228449" y="611379"/>
                </a:moveTo>
                <a:cubicBezTo>
                  <a:pt x="354618" y="611379"/>
                  <a:pt x="456898" y="509099"/>
                  <a:pt x="456898" y="382930"/>
                </a:cubicBezTo>
                <a:cubicBezTo>
                  <a:pt x="456898" y="288303"/>
                  <a:pt x="399366" y="207114"/>
                  <a:pt x="317372" y="172434"/>
                </a:cubicBezTo>
                <a:lnTo>
                  <a:pt x="299993" y="168925"/>
                </a:lnTo>
                <a:lnTo>
                  <a:pt x="228448" y="0"/>
                </a:lnTo>
                <a:lnTo>
                  <a:pt x="156903" y="168926"/>
                </a:lnTo>
                <a:lnTo>
                  <a:pt x="139526" y="172434"/>
                </a:lnTo>
                <a:cubicBezTo>
                  <a:pt x="57532" y="207114"/>
                  <a:pt x="0" y="288303"/>
                  <a:pt x="0" y="382930"/>
                </a:cubicBezTo>
                <a:cubicBezTo>
                  <a:pt x="0" y="509099"/>
                  <a:pt x="102280" y="611379"/>
                  <a:pt x="228449" y="6113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cxnSp>
        <p:nvCxnSpPr>
          <p:cNvPr id="304" name="Straight Connector 186"/>
          <p:cNvCxnSpPr/>
          <p:nvPr/>
        </p:nvCxnSpPr>
        <p:spPr>
          <a:xfrm>
            <a:off x="467544" y="3723878"/>
            <a:ext cx="504056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188"/>
          <p:cNvCxnSpPr>
            <a:stCxn id="285" idx="4"/>
          </p:cNvCxnSpPr>
          <p:nvPr/>
        </p:nvCxnSpPr>
        <p:spPr>
          <a:xfrm flipH="1">
            <a:off x="1619672" y="3151045"/>
            <a:ext cx="39" cy="572833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Connector 192"/>
          <p:cNvCxnSpPr/>
          <p:nvPr/>
        </p:nvCxnSpPr>
        <p:spPr>
          <a:xfrm flipV="1">
            <a:off x="971600" y="3651870"/>
            <a:ext cx="0" cy="864096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Connector 206"/>
          <p:cNvCxnSpPr>
            <a:stCxn id="299" idx="6"/>
            <a:endCxn id="379" idx="4"/>
          </p:cNvCxnSpPr>
          <p:nvPr/>
        </p:nvCxnSpPr>
        <p:spPr>
          <a:xfrm flipV="1">
            <a:off x="833459" y="1740178"/>
            <a:ext cx="732367" cy="700473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Straight Connector 230"/>
          <p:cNvCxnSpPr/>
          <p:nvPr/>
        </p:nvCxnSpPr>
        <p:spPr>
          <a:xfrm>
            <a:off x="4422441" y="3921218"/>
            <a:ext cx="1193908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Straight Connector 232"/>
          <p:cNvCxnSpPr>
            <a:stCxn id="297" idx="4"/>
          </p:cNvCxnSpPr>
          <p:nvPr/>
        </p:nvCxnSpPr>
        <p:spPr>
          <a:xfrm flipH="1">
            <a:off x="5616349" y="3720277"/>
            <a:ext cx="1" cy="204018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7" name="Straight Connector 235"/>
          <p:cNvCxnSpPr/>
          <p:nvPr/>
        </p:nvCxnSpPr>
        <p:spPr>
          <a:xfrm flipH="1">
            <a:off x="5940152" y="3363838"/>
            <a:ext cx="144016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Straight Connector 241"/>
          <p:cNvCxnSpPr>
            <a:stCxn id="295" idx="4"/>
          </p:cNvCxnSpPr>
          <p:nvPr/>
        </p:nvCxnSpPr>
        <p:spPr>
          <a:xfrm flipH="1">
            <a:off x="4607768" y="2964281"/>
            <a:ext cx="1" cy="440469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9" name="Straight Connector 244"/>
          <p:cNvCxnSpPr/>
          <p:nvPr/>
        </p:nvCxnSpPr>
        <p:spPr>
          <a:xfrm flipV="1">
            <a:off x="4355976" y="3435846"/>
            <a:ext cx="220018" cy="1791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Straight Connector 262"/>
          <p:cNvCxnSpPr/>
          <p:nvPr/>
        </p:nvCxnSpPr>
        <p:spPr>
          <a:xfrm flipH="1">
            <a:off x="2411760" y="3723878"/>
            <a:ext cx="1368152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Straight Connector 268"/>
          <p:cNvCxnSpPr/>
          <p:nvPr/>
        </p:nvCxnSpPr>
        <p:spPr>
          <a:xfrm flipV="1">
            <a:off x="2699792" y="2226071"/>
            <a:ext cx="0" cy="777727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Straight Connector 276"/>
          <p:cNvCxnSpPr>
            <a:stCxn id="299" idx="7"/>
            <a:endCxn id="374" idx="4"/>
          </p:cNvCxnSpPr>
          <p:nvPr/>
        </p:nvCxnSpPr>
        <p:spPr>
          <a:xfrm flipV="1">
            <a:off x="738620" y="1740178"/>
            <a:ext cx="502850" cy="47151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4" name="Freeform 6"/>
          <p:cNvSpPr>
            <a:spLocks noEditPoints="1"/>
          </p:cNvSpPr>
          <p:nvPr/>
        </p:nvSpPr>
        <p:spPr bwMode="auto">
          <a:xfrm flipH="1">
            <a:off x="1428160" y="2621580"/>
            <a:ext cx="409171" cy="436064"/>
          </a:xfrm>
          <a:custGeom>
            <a:avLst/>
            <a:gdLst>
              <a:gd name="T0" fmla="*/ 743 w 957"/>
              <a:gd name="T1" fmla="*/ 313 h 1020"/>
              <a:gd name="T2" fmla="*/ 756 w 957"/>
              <a:gd name="T3" fmla="*/ 428 h 1020"/>
              <a:gd name="T4" fmla="*/ 704 w 957"/>
              <a:gd name="T5" fmla="*/ 513 h 1020"/>
              <a:gd name="T6" fmla="*/ 724 w 957"/>
              <a:gd name="T7" fmla="*/ 341 h 1020"/>
              <a:gd name="T8" fmla="*/ 704 w 957"/>
              <a:gd name="T9" fmla="*/ 152 h 1020"/>
              <a:gd name="T10" fmla="*/ 953 w 957"/>
              <a:gd name="T11" fmla="*/ 925 h 1020"/>
              <a:gd name="T12" fmla="*/ 704 w 957"/>
              <a:gd name="T13" fmla="*/ 1020 h 1020"/>
              <a:gd name="T14" fmla="*/ 478 w 957"/>
              <a:gd name="T15" fmla="*/ 16 h 1020"/>
              <a:gd name="T16" fmla="*/ 704 w 957"/>
              <a:gd name="T17" fmla="*/ 308 h 1020"/>
              <a:gd name="T18" fmla="*/ 679 w 957"/>
              <a:gd name="T19" fmla="*/ 494 h 1020"/>
              <a:gd name="T20" fmla="*/ 704 w 957"/>
              <a:gd name="T21" fmla="*/ 513 h 1020"/>
              <a:gd name="T22" fmla="*/ 665 w 957"/>
              <a:gd name="T23" fmla="*/ 566 h 1020"/>
              <a:gd name="T24" fmla="*/ 684 w 957"/>
              <a:gd name="T25" fmla="*/ 723 h 1020"/>
              <a:gd name="T26" fmla="*/ 704 w 957"/>
              <a:gd name="T27" fmla="*/ 1020 h 1020"/>
              <a:gd name="T28" fmla="*/ 478 w 957"/>
              <a:gd name="T29" fmla="*/ 984 h 1020"/>
              <a:gd name="T30" fmla="*/ 493 w 957"/>
              <a:gd name="T31" fmla="*/ 969 h 1020"/>
              <a:gd name="T32" fmla="*/ 478 w 957"/>
              <a:gd name="T33" fmla="*/ 955 h 1020"/>
              <a:gd name="T34" fmla="*/ 480 w 957"/>
              <a:gd name="T35" fmla="*/ 945 h 1020"/>
              <a:gd name="T36" fmla="*/ 480 w 957"/>
              <a:gd name="T37" fmla="*/ 916 h 1020"/>
              <a:gd name="T38" fmla="*/ 478 w 957"/>
              <a:gd name="T39" fmla="*/ 901 h 1020"/>
              <a:gd name="T40" fmla="*/ 589 w 957"/>
              <a:gd name="T41" fmla="*/ 663 h 1020"/>
              <a:gd name="T42" fmla="*/ 479 w 957"/>
              <a:gd name="T43" fmla="*/ 709 h 1020"/>
              <a:gd name="T44" fmla="*/ 478 w 957"/>
              <a:gd name="T45" fmla="*/ 613 h 1020"/>
              <a:gd name="T46" fmla="*/ 519 w 957"/>
              <a:gd name="T47" fmla="*/ 628 h 1020"/>
              <a:gd name="T48" fmla="*/ 478 w 957"/>
              <a:gd name="T49" fmla="*/ 512 h 1020"/>
              <a:gd name="T50" fmla="*/ 587 w 957"/>
              <a:gd name="T51" fmla="*/ 502 h 1020"/>
              <a:gd name="T52" fmla="*/ 664 w 957"/>
              <a:gd name="T53" fmla="*/ 319 h 1020"/>
              <a:gd name="T54" fmla="*/ 478 w 957"/>
              <a:gd name="T55" fmla="*/ 16 h 1020"/>
              <a:gd name="T56" fmla="*/ 395 w 957"/>
              <a:gd name="T57" fmla="*/ 35 h 1020"/>
              <a:gd name="T58" fmla="*/ 478 w 957"/>
              <a:gd name="T59" fmla="*/ 16 h 1020"/>
              <a:gd name="T60" fmla="*/ 425 w 957"/>
              <a:gd name="T61" fmla="*/ 204 h 1020"/>
              <a:gd name="T62" fmla="*/ 294 w 957"/>
              <a:gd name="T63" fmla="*/ 284 h 1020"/>
              <a:gd name="T64" fmla="*/ 362 w 957"/>
              <a:gd name="T65" fmla="*/ 506 h 1020"/>
              <a:gd name="T66" fmla="*/ 477 w 957"/>
              <a:gd name="T67" fmla="*/ 478 h 1020"/>
              <a:gd name="T68" fmla="*/ 478 w 957"/>
              <a:gd name="T69" fmla="*/ 512 h 1020"/>
              <a:gd name="T70" fmla="*/ 438 w 957"/>
              <a:gd name="T71" fmla="*/ 628 h 1020"/>
              <a:gd name="T72" fmla="*/ 478 w 957"/>
              <a:gd name="T73" fmla="*/ 709 h 1020"/>
              <a:gd name="T74" fmla="*/ 370 w 957"/>
              <a:gd name="T75" fmla="*/ 665 h 1020"/>
              <a:gd name="T76" fmla="*/ 478 w 957"/>
              <a:gd name="T77" fmla="*/ 901 h 1020"/>
              <a:gd name="T78" fmla="*/ 478 w 957"/>
              <a:gd name="T79" fmla="*/ 916 h 1020"/>
              <a:gd name="T80" fmla="*/ 478 w 957"/>
              <a:gd name="T81" fmla="*/ 945 h 1020"/>
              <a:gd name="T82" fmla="*/ 466 w 957"/>
              <a:gd name="T83" fmla="*/ 969 h 1020"/>
              <a:gd name="T84" fmla="*/ 478 w 957"/>
              <a:gd name="T85" fmla="*/ 1020 h 1020"/>
              <a:gd name="T86" fmla="*/ 253 w 957"/>
              <a:gd name="T87" fmla="*/ 730 h 1020"/>
              <a:gd name="T88" fmla="*/ 342 w 957"/>
              <a:gd name="T89" fmla="*/ 640 h 1020"/>
              <a:gd name="T90" fmla="*/ 265 w 957"/>
              <a:gd name="T91" fmla="*/ 519 h 1020"/>
              <a:gd name="T92" fmla="*/ 253 w 957"/>
              <a:gd name="T93" fmla="*/ 477 h 1020"/>
              <a:gd name="T94" fmla="*/ 276 w 957"/>
              <a:gd name="T95" fmla="*/ 341 h 1020"/>
              <a:gd name="T96" fmla="*/ 253 w 957"/>
              <a:gd name="T97" fmla="*/ 143 h 1020"/>
              <a:gd name="T98" fmla="*/ 214 w 957"/>
              <a:gd name="T99" fmla="*/ 313 h 1020"/>
              <a:gd name="T100" fmla="*/ 253 w 957"/>
              <a:gd name="T101" fmla="*/ 310 h 1020"/>
              <a:gd name="T102" fmla="*/ 253 w 957"/>
              <a:gd name="T103" fmla="*/ 477 h 1020"/>
              <a:gd name="T104" fmla="*/ 227 w 957"/>
              <a:gd name="T105" fmla="*/ 490 h 1020"/>
              <a:gd name="T106" fmla="*/ 199 w 957"/>
              <a:gd name="T107" fmla="*/ 359 h 1020"/>
              <a:gd name="T108" fmla="*/ 253 w 957"/>
              <a:gd name="T109" fmla="*/ 1020 h 1020"/>
              <a:gd name="T110" fmla="*/ 3 w 957"/>
              <a:gd name="T111" fmla="*/ 925 h 1020"/>
              <a:gd name="T112" fmla="*/ 253 w 957"/>
              <a:gd name="T113" fmla="*/ 1020 h 1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57" h="1020">
                <a:moveTo>
                  <a:pt x="704" y="152"/>
                </a:moveTo>
                <a:cubicBezTo>
                  <a:pt x="723" y="197"/>
                  <a:pt x="736" y="251"/>
                  <a:pt x="743" y="313"/>
                </a:cubicBezTo>
                <a:cubicBezTo>
                  <a:pt x="750" y="327"/>
                  <a:pt x="755" y="342"/>
                  <a:pt x="757" y="359"/>
                </a:cubicBezTo>
                <a:cubicBezTo>
                  <a:pt x="761" y="381"/>
                  <a:pt x="760" y="406"/>
                  <a:pt x="756" y="428"/>
                </a:cubicBezTo>
                <a:cubicBezTo>
                  <a:pt x="751" y="452"/>
                  <a:pt x="742" y="473"/>
                  <a:pt x="729" y="490"/>
                </a:cubicBezTo>
                <a:cubicBezTo>
                  <a:pt x="722" y="500"/>
                  <a:pt x="713" y="508"/>
                  <a:pt x="704" y="513"/>
                </a:cubicBezTo>
                <a:cubicBezTo>
                  <a:pt x="704" y="476"/>
                  <a:pt x="704" y="476"/>
                  <a:pt x="704" y="476"/>
                </a:cubicBezTo>
                <a:cubicBezTo>
                  <a:pt x="730" y="445"/>
                  <a:pt x="739" y="384"/>
                  <a:pt x="724" y="341"/>
                </a:cubicBezTo>
                <a:cubicBezTo>
                  <a:pt x="718" y="320"/>
                  <a:pt x="710" y="310"/>
                  <a:pt x="704" y="308"/>
                </a:cubicBezTo>
                <a:lnTo>
                  <a:pt x="704" y="152"/>
                </a:lnTo>
                <a:close/>
                <a:moveTo>
                  <a:pt x="704" y="731"/>
                </a:moveTo>
                <a:cubicBezTo>
                  <a:pt x="815" y="772"/>
                  <a:pt x="957" y="791"/>
                  <a:pt x="953" y="925"/>
                </a:cubicBezTo>
                <a:cubicBezTo>
                  <a:pt x="952" y="956"/>
                  <a:pt x="940" y="988"/>
                  <a:pt x="921" y="1020"/>
                </a:cubicBezTo>
                <a:cubicBezTo>
                  <a:pt x="704" y="1020"/>
                  <a:pt x="704" y="1020"/>
                  <a:pt x="704" y="1020"/>
                </a:cubicBezTo>
                <a:lnTo>
                  <a:pt x="704" y="731"/>
                </a:lnTo>
                <a:close/>
                <a:moveTo>
                  <a:pt x="478" y="16"/>
                </a:moveTo>
                <a:cubicBezTo>
                  <a:pt x="588" y="0"/>
                  <a:pt x="661" y="52"/>
                  <a:pt x="704" y="152"/>
                </a:cubicBezTo>
                <a:cubicBezTo>
                  <a:pt x="704" y="308"/>
                  <a:pt x="704" y="308"/>
                  <a:pt x="704" y="308"/>
                </a:cubicBezTo>
                <a:cubicBezTo>
                  <a:pt x="693" y="305"/>
                  <a:pt x="684" y="321"/>
                  <a:pt x="680" y="350"/>
                </a:cubicBezTo>
                <a:cubicBezTo>
                  <a:pt x="675" y="381"/>
                  <a:pt x="674" y="429"/>
                  <a:pt x="679" y="494"/>
                </a:cubicBezTo>
                <a:cubicBezTo>
                  <a:pt x="688" y="491"/>
                  <a:pt x="697" y="484"/>
                  <a:pt x="704" y="476"/>
                </a:cubicBezTo>
                <a:cubicBezTo>
                  <a:pt x="704" y="513"/>
                  <a:pt x="704" y="513"/>
                  <a:pt x="704" y="513"/>
                </a:cubicBezTo>
                <a:cubicBezTo>
                  <a:pt x="700" y="515"/>
                  <a:pt x="696" y="517"/>
                  <a:pt x="692" y="519"/>
                </a:cubicBezTo>
                <a:cubicBezTo>
                  <a:pt x="684" y="535"/>
                  <a:pt x="675" y="552"/>
                  <a:pt x="665" y="566"/>
                </a:cubicBezTo>
                <a:cubicBezTo>
                  <a:pt x="654" y="594"/>
                  <a:pt x="635" y="619"/>
                  <a:pt x="614" y="640"/>
                </a:cubicBezTo>
                <a:cubicBezTo>
                  <a:pt x="621" y="675"/>
                  <a:pt x="640" y="705"/>
                  <a:pt x="684" y="723"/>
                </a:cubicBezTo>
                <a:cubicBezTo>
                  <a:pt x="690" y="726"/>
                  <a:pt x="697" y="728"/>
                  <a:pt x="704" y="731"/>
                </a:cubicBezTo>
                <a:cubicBezTo>
                  <a:pt x="704" y="1020"/>
                  <a:pt x="704" y="1020"/>
                  <a:pt x="704" y="1020"/>
                </a:cubicBezTo>
                <a:cubicBezTo>
                  <a:pt x="478" y="1020"/>
                  <a:pt x="478" y="1020"/>
                  <a:pt x="478" y="1020"/>
                </a:cubicBezTo>
                <a:cubicBezTo>
                  <a:pt x="478" y="984"/>
                  <a:pt x="478" y="984"/>
                  <a:pt x="478" y="984"/>
                </a:cubicBezTo>
                <a:cubicBezTo>
                  <a:pt x="479" y="984"/>
                  <a:pt x="479" y="984"/>
                  <a:pt x="480" y="984"/>
                </a:cubicBezTo>
                <a:cubicBezTo>
                  <a:pt x="487" y="984"/>
                  <a:pt x="493" y="977"/>
                  <a:pt x="493" y="969"/>
                </a:cubicBezTo>
                <a:cubicBezTo>
                  <a:pt x="493" y="961"/>
                  <a:pt x="487" y="955"/>
                  <a:pt x="480" y="955"/>
                </a:cubicBezTo>
                <a:cubicBezTo>
                  <a:pt x="479" y="955"/>
                  <a:pt x="479" y="955"/>
                  <a:pt x="478" y="955"/>
                </a:cubicBezTo>
                <a:cubicBezTo>
                  <a:pt x="478" y="945"/>
                  <a:pt x="478" y="945"/>
                  <a:pt x="478" y="945"/>
                </a:cubicBezTo>
                <a:cubicBezTo>
                  <a:pt x="479" y="945"/>
                  <a:pt x="479" y="945"/>
                  <a:pt x="480" y="945"/>
                </a:cubicBezTo>
                <a:cubicBezTo>
                  <a:pt x="487" y="945"/>
                  <a:pt x="493" y="938"/>
                  <a:pt x="493" y="930"/>
                </a:cubicBezTo>
                <a:cubicBezTo>
                  <a:pt x="493" y="922"/>
                  <a:pt x="487" y="916"/>
                  <a:pt x="480" y="916"/>
                </a:cubicBezTo>
                <a:cubicBezTo>
                  <a:pt x="479" y="916"/>
                  <a:pt x="479" y="916"/>
                  <a:pt x="478" y="916"/>
                </a:cubicBezTo>
                <a:cubicBezTo>
                  <a:pt x="478" y="901"/>
                  <a:pt x="478" y="901"/>
                  <a:pt x="478" y="901"/>
                </a:cubicBezTo>
                <a:cubicBezTo>
                  <a:pt x="556" y="871"/>
                  <a:pt x="598" y="831"/>
                  <a:pt x="661" y="751"/>
                </a:cubicBezTo>
                <a:cubicBezTo>
                  <a:pt x="625" y="737"/>
                  <a:pt x="602" y="703"/>
                  <a:pt x="589" y="663"/>
                </a:cubicBezTo>
                <a:cubicBezTo>
                  <a:pt x="553" y="691"/>
                  <a:pt x="514" y="709"/>
                  <a:pt x="485" y="709"/>
                </a:cubicBezTo>
                <a:cubicBezTo>
                  <a:pt x="483" y="709"/>
                  <a:pt x="481" y="709"/>
                  <a:pt x="479" y="709"/>
                </a:cubicBezTo>
                <a:cubicBezTo>
                  <a:pt x="478" y="709"/>
                  <a:pt x="478" y="709"/>
                  <a:pt x="478" y="709"/>
                </a:cubicBezTo>
                <a:cubicBezTo>
                  <a:pt x="478" y="613"/>
                  <a:pt x="478" y="613"/>
                  <a:pt x="478" y="613"/>
                </a:cubicBezTo>
                <a:cubicBezTo>
                  <a:pt x="479" y="613"/>
                  <a:pt x="479" y="613"/>
                  <a:pt x="479" y="613"/>
                </a:cubicBezTo>
                <a:cubicBezTo>
                  <a:pt x="493" y="613"/>
                  <a:pt x="503" y="634"/>
                  <a:pt x="519" y="628"/>
                </a:cubicBezTo>
                <a:cubicBezTo>
                  <a:pt x="555" y="615"/>
                  <a:pt x="571" y="591"/>
                  <a:pt x="571" y="565"/>
                </a:cubicBezTo>
                <a:cubicBezTo>
                  <a:pt x="571" y="529"/>
                  <a:pt x="525" y="512"/>
                  <a:pt x="478" y="512"/>
                </a:cubicBezTo>
                <a:cubicBezTo>
                  <a:pt x="478" y="478"/>
                  <a:pt x="478" y="478"/>
                  <a:pt x="478" y="478"/>
                </a:cubicBezTo>
                <a:cubicBezTo>
                  <a:pt x="531" y="470"/>
                  <a:pt x="566" y="485"/>
                  <a:pt x="587" y="502"/>
                </a:cubicBezTo>
                <a:cubicBezTo>
                  <a:pt x="588" y="503"/>
                  <a:pt x="590" y="504"/>
                  <a:pt x="591" y="506"/>
                </a:cubicBezTo>
                <a:cubicBezTo>
                  <a:pt x="644" y="538"/>
                  <a:pt x="663" y="405"/>
                  <a:pt x="664" y="319"/>
                </a:cubicBezTo>
                <a:cubicBezTo>
                  <a:pt x="580" y="314"/>
                  <a:pt x="531" y="271"/>
                  <a:pt x="478" y="235"/>
                </a:cubicBezTo>
                <a:lnTo>
                  <a:pt x="478" y="16"/>
                </a:lnTo>
                <a:close/>
                <a:moveTo>
                  <a:pt x="253" y="143"/>
                </a:moveTo>
                <a:cubicBezTo>
                  <a:pt x="281" y="83"/>
                  <a:pt x="325" y="38"/>
                  <a:pt x="395" y="35"/>
                </a:cubicBezTo>
                <a:cubicBezTo>
                  <a:pt x="408" y="31"/>
                  <a:pt x="422" y="27"/>
                  <a:pt x="437" y="25"/>
                </a:cubicBezTo>
                <a:cubicBezTo>
                  <a:pt x="451" y="21"/>
                  <a:pt x="465" y="18"/>
                  <a:pt x="478" y="16"/>
                </a:cubicBezTo>
                <a:cubicBezTo>
                  <a:pt x="478" y="235"/>
                  <a:pt x="478" y="235"/>
                  <a:pt x="478" y="235"/>
                </a:cubicBezTo>
                <a:cubicBezTo>
                  <a:pt x="461" y="223"/>
                  <a:pt x="444" y="212"/>
                  <a:pt x="425" y="204"/>
                </a:cubicBezTo>
                <a:cubicBezTo>
                  <a:pt x="378" y="183"/>
                  <a:pt x="333" y="179"/>
                  <a:pt x="316" y="207"/>
                </a:cubicBezTo>
                <a:cubicBezTo>
                  <a:pt x="303" y="228"/>
                  <a:pt x="296" y="254"/>
                  <a:pt x="294" y="284"/>
                </a:cubicBezTo>
                <a:cubicBezTo>
                  <a:pt x="294" y="285"/>
                  <a:pt x="294" y="287"/>
                  <a:pt x="294" y="289"/>
                </a:cubicBezTo>
                <a:cubicBezTo>
                  <a:pt x="290" y="370"/>
                  <a:pt x="303" y="542"/>
                  <a:pt x="362" y="506"/>
                </a:cubicBezTo>
                <a:cubicBezTo>
                  <a:pt x="364" y="504"/>
                  <a:pt x="365" y="503"/>
                  <a:pt x="367" y="502"/>
                </a:cubicBezTo>
                <a:cubicBezTo>
                  <a:pt x="388" y="485"/>
                  <a:pt x="423" y="469"/>
                  <a:pt x="477" y="478"/>
                </a:cubicBezTo>
                <a:cubicBezTo>
                  <a:pt x="478" y="478"/>
                  <a:pt x="478" y="478"/>
                  <a:pt x="478" y="478"/>
                </a:cubicBezTo>
                <a:cubicBezTo>
                  <a:pt x="478" y="512"/>
                  <a:pt x="478" y="512"/>
                  <a:pt x="478" y="512"/>
                </a:cubicBezTo>
                <a:cubicBezTo>
                  <a:pt x="432" y="512"/>
                  <a:pt x="384" y="529"/>
                  <a:pt x="382" y="561"/>
                </a:cubicBezTo>
                <a:cubicBezTo>
                  <a:pt x="380" y="588"/>
                  <a:pt x="400" y="615"/>
                  <a:pt x="438" y="628"/>
                </a:cubicBezTo>
                <a:cubicBezTo>
                  <a:pt x="454" y="634"/>
                  <a:pt x="464" y="613"/>
                  <a:pt x="478" y="613"/>
                </a:cubicBezTo>
                <a:cubicBezTo>
                  <a:pt x="478" y="709"/>
                  <a:pt x="478" y="709"/>
                  <a:pt x="478" y="709"/>
                </a:cubicBezTo>
                <a:cubicBezTo>
                  <a:pt x="477" y="709"/>
                  <a:pt x="475" y="709"/>
                  <a:pt x="472" y="709"/>
                </a:cubicBezTo>
                <a:cubicBezTo>
                  <a:pt x="444" y="709"/>
                  <a:pt x="405" y="692"/>
                  <a:pt x="370" y="665"/>
                </a:cubicBezTo>
                <a:cubicBezTo>
                  <a:pt x="357" y="704"/>
                  <a:pt x="334" y="737"/>
                  <a:pt x="298" y="751"/>
                </a:cubicBezTo>
                <a:cubicBezTo>
                  <a:pt x="358" y="841"/>
                  <a:pt x="407" y="878"/>
                  <a:pt x="478" y="901"/>
                </a:cubicBezTo>
                <a:cubicBezTo>
                  <a:pt x="478" y="901"/>
                  <a:pt x="478" y="901"/>
                  <a:pt x="478" y="901"/>
                </a:cubicBezTo>
                <a:cubicBezTo>
                  <a:pt x="478" y="916"/>
                  <a:pt x="478" y="916"/>
                  <a:pt x="478" y="916"/>
                </a:cubicBezTo>
                <a:cubicBezTo>
                  <a:pt x="471" y="916"/>
                  <a:pt x="466" y="923"/>
                  <a:pt x="466" y="930"/>
                </a:cubicBezTo>
                <a:cubicBezTo>
                  <a:pt x="466" y="938"/>
                  <a:pt x="471" y="944"/>
                  <a:pt x="478" y="945"/>
                </a:cubicBezTo>
                <a:cubicBezTo>
                  <a:pt x="478" y="955"/>
                  <a:pt x="478" y="955"/>
                  <a:pt x="478" y="955"/>
                </a:cubicBezTo>
                <a:cubicBezTo>
                  <a:pt x="471" y="956"/>
                  <a:pt x="466" y="962"/>
                  <a:pt x="466" y="969"/>
                </a:cubicBezTo>
                <a:cubicBezTo>
                  <a:pt x="466" y="977"/>
                  <a:pt x="471" y="983"/>
                  <a:pt x="478" y="984"/>
                </a:cubicBezTo>
                <a:cubicBezTo>
                  <a:pt x="478" y="1020"/>
                  <a:pt x="478" y="1020"/>
                  <a:pt x="478" y="1020"/>
                </a:cubicBezTo>
                <a:cubicBezTo>
                  <a:pt x="253" y="1020"/>
                  <a:pt x="253" y="1020"/>
                  <a:pt x="253" y="1020"/>
                </a:cubicBezTo>
                <a:cubicBezTo>
                  <a:pt x="253" y="730"/>
                  <a:pt x="253" y="730"/>
                  <a:pt x="253" y="730"/>
                </a:cubicBezTo>
                <a:cubicBezTo>
                  <a:pt x="260" y="728"/>
                  <a:pt x="266" y="726"/>
                  <a:pt x="272" y="723"/>
                </a:cubicBezTo>
                <a:cubicBezTo>
                  <a:pt x="317" y="704"/>
                  <a:pt x="336" y="675"/>
                  <a:pt x="342" y="640"/>
                </a:cubicBezTo>
                <a:cubicBezTo>
                  <a:pt x="322" y="619"/>
                  <a:pt x="304" y="595"/>
                  <a:pt x="293" y="569"/>
                </a:cubicBezTo>
                <a:cubicBezTo>
                  <a:pt x="282" y="554"/>
                  <a:pt x="273" y="537"/>
                  <a:pt x="265" y="519"/>
                </a:cubicBezTo>
                <a:cubicBezTo>
                  <a:pt x="261" y="517"/>
                  <a:pt x="257" y="516"/>
                  <a:pt x="253" y="513"/>
                </a:cubicBezTo>
                <a:cubicBezTo>
                  <a:pt x="253" y="477"/>
                  <a:pt x="253" y="477"/>
                  <a:pt x="253" y="477"/>
                </a:cubicBezTo>
                <a:cubicBezTo>
                  <a:pt x="260" y="485"/>
                  <a:pt x="269" y="491"/>
                  <a:pt x="278" y="494"/>
                </a:cubicBezTo>
                <a:cubicBezTo>
                  <a:pt x="283" y="431"/>
                  <a:pt x="283" y="374"/>
                  <a:pt x="276" y="341"/>
                </a:cubicBezTo>
                <a:cubicBezTo>
                  <a:pt x="271" y="317"/>
                  <a:pt x="262" y="308"/>
                  <a:pt x="253" y="310"/>
                </a:cubicBezTo>
                <a:lnTo>
                  <a:pt x="253" y="143"/>
                </a:lnTo>
                <a:close/>
                <a:moveTo>
                  <a:pt x="214" y="313"/>
                </a:moveTo>
                <a:cubicBezTo>
                  <a:pt x="214" y="313"/>
                  <a:pt x="214" y="313"/>
                  <a:pt x="214" y="313"/>
                </a:cubicBezTo>
                <a:cubicBezTo>
                  <a:pt x="218" y="258"/>
                  <a:pt x="229" y="195"/>
                  <a:pt x="253" y="143"/>
                </a:cubicBezTo>
                <a:cubicBezTo>
                  <a:pt x="253" y="310"/>
                  <a:pt x="253" y="310"/>
                  <a:pt x="253" y="310"/>
                </a:cubicBezTo>
                <a:cubicBezTo>
                  <a:pt x="246" y="312"/>
                  <a:pt x="238" y="323"/>
                  <a:pt x="233" y="339"/>
                </a:cubicBezTo>
                <a:cubicBezTo>
                  <a:pt x="217" y="383"/>
                  <a:pt x="226" y="445"/>
                  <a:pt x="253" y="477"/>
                </a:cubicBezTo>
                <a:cubicBezTo>
                  <a:pt x="253" y="513"/>
                  <a:pt x="253" y="513"/>
                  <a:pt x="253" y="513"/>
                </a:cubicBezTo>
                <a:cubicBezTo>
                  <a:pt x="243" y="508"/>
                  <a:pt x="235" y="500"/>
                  <a:pt x="227" y="490"/>
                </a:cubicBezTo>
                <a:cubicBezTo>
                  <a:pt x="214" y="473"/>
                  <a:pt x="206" y="452"/>
                  <a:pt x="201" y="428"/>
                </a:cubicBezTo>
                <a:cubicBezTo>
                  <a:pt x="196" y="406"/>
                  <a:pt x="195" y="381"/>
                  <a:pt x="199" y="359"/>
                </a:cubicBezTo>
                <a:cubicBezTo>
                  <a:pt x="202" y="342"/>
                  <a:pt x="206" y="326"/>
                  <a:pt x="214" y="313"/>
                </a:cubicBezTo>
                <a:moveTo>
                  <a:pt x="253" y="1020"/>
                </a:moveTo>
                <a:cubicBezTo>
                  <a:pt x="35" y="1020"/>
                  <a:pt x="35" y="1020"/>
                  <a:pt x="35" y="1020"/>
                </a:cubicBezTo>
                <a:cubicBezTo>
                  <a:pt x="16" y="988"/>
                  <a:pt x="4" y="956"/>
                  <a:pt x="3" y="925"/>
                </a:cubicBezTo>
                <a:cubicBezTo>
                  <a:pt x="0" y="791"/>
                  <a:pt x="142" y="772"/>
                  <a:pt x="253" y="730"/>
                </a:cubicBezTo>
                <a:lnTo>
                  <a:pt x="253" y="1020"/>
                </a:lnTo>
                <a:close/>
              </a:path>
            </a:pathLst>
          </a:custGeom>
          <a:solidFill>
            <a:srgbClr val="2D486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dirty="0"/>
          </a:p>
        </p:txBody>
      </p:sp>
      <p:sp>
        <p:nvSpPr>
          <p:cNvPr id="335" name="Freeform 18"/>
          <p:cNvSpPr>
            <a:spLocks noEditPoints="1"/>
          </p:cNvSpPr>
          <p:nvPr/>
        </p:nvSpPr>
        <p:spPr bwMode="auto">
          <a:xfrm flipH="1">
            <a:off x="5422567" y="3176553"/>
            <a:ext cx="400039" cy="428784"/>
          </a:xfrm>
          <a:custGeom>
            <a:avLst/>
            <a:gdLst>
              <a:gd name="T0" fmla="*/ 453 w 633"/>
              <a:gd name="T1" fmla="*/ 483 h 679"/>
              <a:gd name="T2" fmla="*/ 408 w 633"/>
              <a:gd name="T3" fmla="*/ 435 h 679"/>
              <a:gd name="T4" fmla="*/ 440 w 633"/>
              <a:gd name="T5" fmla="*/ 461 h 679"/>
              <a:gd name="T6" fmla="*/ 401 w 633"/>
              <a:gd name="T7" fmla="*/ 34 h 679"/>
              <a:gd name="T8" fmla="*/ 319 w 633"/>
              <a:gd name="T9" fmla="*/ 3 h 679"/>
              <a:gd name="T10" fmla="*/ 112 w 633"/>
              <a:gd name="T11" fmla="*/ 244 h 679"/>
              <a:gd name="T12" fmla="*/ 190 w 633"/>
              <a:gd name="T13" fmla="*/ 459 h 679"/>
              <a:gd name="T14" fmla="*/ 226 w 633"/>
              <a:gd name="T15" fmla="*/ 430 h 679"/>
              <a:gd name="T16" fmla="*/ 180 w 633"/>
              <a:gd name="T17" fmla="*/ 483 h 679"/>
              <a:gd name="T18" fmla="*/ 3 w 633"/>
              <a:gd name="T19" fmla="*/ 616 h 679"/>
              <a:gd name="T20" fmla="*/ 24 w 633"/>
              <a:gd name="T21" fmla="*/ 679 h 679"/>
              <a:gd name="T22" fmla="*/ 319 w 633"/>
              <a:gd name="T23" fmla="*/ 679 h 679"/>
              <a:gd name="T24" fmla="*/ 610 w 633"/>
              <a:gd name="T25" fmla="*/ 679 h 679"/>
              <a:gd name="T26" fmla="*/ 631 w 633"/>
              <a:gd name="T27" fmla="*/ 616 h 679"/>
              <a:gd name="T28" fmla="*/ 453 w 633"/>
              <a:gd name="T29" fmla="*/ 483 h 679"/>
              <a:gd name="T30" fmla="*/ 189 w 633"/>
              <a:gd name="T31" fmla="*/ 332 h 679"/>
              <a:gd name="T32" fmla="*/ 173 w 633"/>
              <a:gd name="T33" fmla="*/ 325 h 679"/>
              <a:gd name="T34" fmla="*/ 319 w 633"/>
              <a:gd name="T35" fmla="*/ 191 h 679"/>
              <a:gd name="T36" fmla="*/ 354 w 633"/>
              <a:gd name="T37" fmla="*/ 159 h 679"/>
              <a:gd name="T38" fmla="*/ 319 w 633"/>
              <a:gd name="T39" fmla="*/ 211 h 679"/>
              <a:gd name="T40" fmla="*/ 219 w 633"/>
              <a:gd name="T41" fmla="*/ 314 h 679"/>
              <a:gd name="T42" fmla="*/ 319 w 633"/>
              <a:gd name="T43" fmla="*/ 279 h 679"/>
              <a:gd name="T44" fmla="*/ 413 w 633"/>
              <a:gd name="T45" fmla="*/ 192 h 679"/>
              <a:gd name="T46" fmla="*/ 464 w 633"/>
              <a:gd name="T47" fmla="*/ 321 h 679"/>
              <a:gd name="T48" fmla="*/ 444 w 633"/>
              <a:gd name="T49" fmla="*/ 332 h 679"/>
              <a:gd name="T50" fmla="*/ 319 w 633"/>
              <a:gd name="T51" fmla="*/ 431 h 679"/>
              <a:gd name="T52" fmla="*/ 317 w 633"/>
              <a:gd name="T53" fmla="*/ 431 h 679"/>
              <a:gd name="T54" fmla="*/ 189 w 633"/>
              <a:gd name="T55" fmla="*/ 332 h 679"/>
              <a:gd name="T56" fmla="*/ 319 w 633"/>
              <a:gd name="T57" fmla="*/ 640 h 679"/>
              <a:gd name="T58" fmla="*/ 83 w 633"/>
              <a:gd name="T59" fmla="*/ 540 h 679"/>
              <a:gd name="T60" fmla="*/ 197 w 633"/>
              <a:gd name="T61" fmla="*/ 501 h 679"/>
              <a:gd name="T62" fmla="*/ 248 w 633"/>
              <a:gd name="T63" fmla="*/ 433 h 679"/>
              <a:gd name="T64" fmla="*/ 317 w 633"/>
              <a:gd name="T65" fmla="*/ 451 h 679"/>
              <a:gd name="T66" fmla="*/ 319 w 633"/>
              <a:gd name="T67" fmla="*/ 451 h 679"/>
              <a:gd name="T68" fmla="*/ 385 w 633"/>
              <a:gd name="T69" fmla="*/ 433 h 679"/>
              <a:gd name="T70" fmla="*/ 432 w 633"/>
              <a:gd name="T71" fmla="*/ 501 h 679"/>
              <a:gd name="T72" fmla="*/ 555 w 633"/>
              <a:gd name="T73" fmla="*/ 543 h 679"/>
              <a:gd name="T74" fmla="*/ 319 w 633"/>
              <a:gd name="T75" fmla="*/ 640 h 6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33" h="679">
                <a:moveTo>
                  <a:pt x="453" y="483"/>
                </a:moveTo>
                <a:cubicBezTo>
                  <a:pt x="427" y="472"/>
                  <a:pt x="414" y="455"/>
                  <a:pt x="408" y="435"/>
                </a:cubicBezTo>
                <a:cubicBezTo>
                  <a:pt x="419" y="442"/>
                  <a:pt x="429" y="451"/>
                  <a:pt x="440" y="461"/>
                </a:cubicBezTo>
                <a:cubicBezTo>
                  <a:pt x="540" y="369"/>
                  <a:pt x="587" y="34"/>
                  <a:pt x="401" y="34"/>
                </a:cubicBezTo>
                <a:cubicBezTo>
                  <a:pt x="380" y="15"/>
                  <a:pt x="351" y="4"/>
                  <a:pt x="319" y="3"/>
                </a:cubicBezTo>
                <a:cubicBezTo>
                  <a:pt x="226" y="0"/>
                  <a:pt x="110" y="75"/>
                  <a:pt x="112" y="244"/>
                </a:cubicBezTo>
                <a:cubicBezTo>
                  <a:pt x="113" y="347"/>
                  <a:pt x="141" y="397"/>
                  <a:pt x="190" y="459"/>
                </a:cubicBezTo>
                <a:cubicBezTo>
                  <a:pt x="202" y="448"/>
                  <a:pt x="214" y="439"/>
                  <a:pt x="226" y="430"/>
                </a:cubicBezTo>
                <a:cubicBezTo>
                  <a:pt x="221" y="453"/>
                  <a:pt x="209" y="471"/>
                  <a:pt x="180" y="483"/>
                </a:cubicBezTo>
                <a:cubicBezTo>
                  <a:pt x="106" y="514"/>
                  <a:pt x="0" y="522"/>
                  <a:pt x="3" y="616"/>
                </a:cubicBezTo>
                <a:cubicBezTo>
                  <a:pt x="3" y="637"/>
                  <a:pt x="11" y="658"/>
                  <a:pt x="24" y="679"/>
                </a:cubicBezTo>
                <a:cubicBezTo>
                  <a:pt x="319" y="679"/>
                  <a:pt x="319" y="679"/>
                  <a:pt x="319" y="679"/>
                </a:cubicBezTo>
                <a:cubicBezTo>
                  <a:pt x="610" y="679"/>
                  <a:pt x="610" y="679"/>
                  <a:pt x="610" y="679"/>
                </a:cubicBezTo>
                <a:cubicBezTo>
                  <a:pt x="622" y="658"/>
                  <a:pt x="630" y="637"/>
                  <a:pt x="631" y="616"/>
                </a:cubicBezTo>
                <a:cubicBezTo>
                  <a:pt x="633" y="522"/>
                  <a:pt x="528" y="514"/>
                  <a:pt x="453" y="483"/>
                </a:cubicBezTo>
                <a:close/>
                <a:moveTo>
                  <a:pt x="189" y="332"/>
                </a:moveTo>
                <a:cubicBezTo>
                  <a:pt x="183" y="331"/>
                  <a:pt x="178" y="329"/>
                  <a:pt x="173" y="325"/>
                </a:cubicBezTo>
                <a:cubicBezTo>
                  <a:pt x="212" y="302"/>
                  <a:pt x="247" y="258"/>
                  <a:pt x="319" y="191"/>
                </a:cubicBezTo>
                <a:cubicBezTo>
                  <a:pt x="330" y="181"/>
                  <a:pt x="341" y="170"/>
                  <a:pt x="354" y="159"/>
                </a:cubicBezTo>
                <a:cubicBezTo>
                  <a:pt x="347" y="171"/>
                  <a:pt x="337" y="188"/>
                  <a:pt x="319" y="211"/>
                </a:cubicBezTo>
                <a:cubicBezTo>
                  <a:pt x="299" y="237"/>
                  <a:pt x="268" y="270"/>
                  <a:pt x="219" y="314"/>
                </a:cubicBezTo>
                <a:cubicBezTo>
                  <a:pt x="245" y="318"/>
                  <a:pt x="282" y="303"/>
                  <a:pt x="319" y="279"/>
                </a:cubicBezTo>
                <a:cubicBezTo>
                  <a:pt x="354" y="256"/>
                  <a:pt x="388" y="225"/>
                  <a:pt x="413" y="192"/>
                </a:cubicBezTo>
                <a:cubicBezTo>
                  <a:pt x="425" y="239"/>
                  <a:pt x="442" y="291"/>
                  <a:pt x="464" y="321"/>
                </a:cubicBezTo>
                <a:cubicBezTo>
                  <a:pt x="458" y="327"/>
                  <a:pt x="452" y="331"/>
                  <a:pt x="444" y="332"/>
                </a:cubicBezTo>
                <a:cubicBezTo>
                  <a:pt x="421" y="388"/>
                  <a:pt x="378" y="430"/>
                  <a:pt x="319" y="431"/>
                </a:cubicBezTo>
                <a:cubicBezTo>
                  <a:pt x="317" y="431"/>
                  <a:pt x="317" y="431"/>
                  <a:pt x="317" y="431"/>
                </a:cubicBezTo>
                <a:cubicBezTo>
                  <a:pt x="257" y="431"/>
                  <a:pt x="213" y="389"/>
                  <a:pt x="189" y="332"/>
                </a:cubicBezTo>
                <a:close/>
                <a:moveTo>
                  <a:pt x="319" y="640"/>
                </a:moveTo>
                <a:cubicBezTo>
                  <a:pt x="229" y="642"/>
                  <a:pt x="142" y="608"/>
                  <a:pt x="83" y="540"/>
                </a:cubicBezTo>
                <a:cubicBezTo>
                  <a:pt x="115" y="525"/>
                  <a:pt x="157" y="515"/>
                  <a:pt x="197" y="501"/>
                </a:cubicBezTo>
                <a:cubicBezTo>
                  <a:pt x="224" y="490"/>
                  <a:pt x="239" y="464"/>
                  <a:pt x="248" y="433"/>
                </a:cubicBezTo>
                <a:cubicBezTo>
                  <a:pt x="268" y="444"/>
                  <a:pt x="291" y="451"/>
                  <a:pt x="317" y="451"/>
                </a:cubicBezTo>
                <a:cubicBezTo>
                  <a:pt x="319" y="451"/>
                  <a:pt x="319" y="451"/>
                  <a:pt x="319" y="451"/>
                </a:cubicBezTo>
                <a:cubicBezTo>
                  <a:pt x="343" y="451"/>
                  <a:pt x="365" y="444"/>
                  <a:pt x="385" y="433"/>
                </a:cubicBezTo>
                <a:cubicBezTo>
                  <a:pt x="393" y="463"/>
                  <a:pt x="407" y="490"/>
                  <a:pt x="432" y="501"/>
                </a:cubicBezTo>
                <a:cubicBezTo>
                  <a:pt x="466" y="515"/>
                  <a:pt x="518" y="525"/>
                  <a:pt x="555" y="543"/>
                </a:cubicBezTo>
                <a:cubicBezTo>
                  <a:pt x="488" y="607"/>
                  <a:pt x="402" y="639"/>
                  <a:pt x="319" y="640"/>
                </a:cubicBezTo>
                <a:close/>
              </a:path>
            </a:pathLst>
          </a:custGeom>
          <a:solidFill>
            <a:srgbClr val="2D486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36" name="Freeform 34"/>
          <p:cNvSpPr>
            <a:spLocks noEditPoints="1"/>
          </p:cNvSpPr>
          <p:nvPr/>
        </p:nvSpPr>
        <p:spPr bwMode="auto">
          <a:xfrm flipH="1">
            <a:off x="312832" y="2226619"/>
            <a:ext cx="391297" cy="451216"/>
          </a:xfrm>
          <a:custGeom>
            <a:avLst/>
            <a:gdLst>
              <a:gd name="T0" fmla="*/ 405 w 633"/>
              <a:gd name="T1" fmla="*/ 470 h 730"/>
              <a:gd name="T2" fmla="*/ 483 w 633"/>
              <a:gd name="T3" fmla="*/ 380 h 730"/>
              <a:gd name="T4" fmla="*/ 501 w 633"/>
              <a:gd name="T5" fmla="*/ 293 h 730"/>
              <a:gd name="T6" fmla="*/ 437 w 633"/>
              <a:gd name="T7" fmla="*/ 133 h 730"/>
              <a:gd name="T8" fmla="*/ 316 w 633"/>
              <a:gd name="T9" fmla="*/ 8 h 730"/>
              <a:gd name="T10" fmla="*/ 316 w 633"/>
              <a:gd name="T11" fmla="*/ 40 h 730"/>
              <a:gd name="T12" fmla="*/ 316 w 633"/>
              <a:gd name="T13" fmla="*/ 66 h 730"/>
              <a:gd name="T14" fmla="*/ 237 w 633"/>
              <a:gd name="T15" fmla="*/ 95 h 730"/>
              <a:gd name="T16" fmla="*/ 192 w 633"/>
              <a:gd name="T17" fmla="*/ 135 h 730"/>
              <a:gd name="T18" fmla="*/ 141 w 633"/>
              <a:gd name="T19" fmla="*/ 264 h 730"/>
              <a:gd name="T20" fmla="*/ 133 w 633"/>
              <a:gd name="T21" fmla="*/ 339 h 730"/>
              <a:gd name="T22" fmla="*/ 175 w 633"/>
              <a:gd name="T23" fmla="*/ 399 h 730"/>
              <a:gd name="T24" fmla="*/ 181 w 633"/>
              <a:gd name="T25" fmla="*/ 534 h 730"/>
              <a:gd name="T26" fmla="*/ 24 w 633"/>
              <a:gd name="T27" fmla="*/ 730 h 730"/>
              <a:gd name="T28" fmla="*/ 610 w 633"/>
              <a:gd name="T29" fmla="*/ 730 h 730"/>
              <a:gd name="T30" fmla="*/ 453 w 633"/>
              <a:gd name="T31" fmla="*/ 534 h 730"/>
              <a:gd name="T32" fmla="*/ 156 w 633"/>
              <a:gd name="T33" fmla="*/ 275 h 730"/>
              <a:gd name="T34" fmla="*/ 189 w 633"/>
              <a:gd name="T35" fmla="*/ 335 h 730"/>
              <a:gd name="T36" fmla="*/ 195 w 633"/>
              <a:gd name="T37" fmla="*/ 273 h 730"/>
              <a:gd name="T38" fmla="*/ 211 w 633"/>
              <a:gd name="T39" fmla="*/ 190 h 730"/>
              <a:gd name="T40" fmla="*/ 316 w 633"/>
              <a:gd name="T41" fmla="*/ 195 h 730"/>
              <a:gd name="T42" fmla="*/ 380 w 633"/>
              <a:gd name="T43" fmla="*/ 173 h 730"/>
              <a:gd name="T44" fmla="*/ 424 w 633"/>
              <a:gd name="T45" fmla="*/ 192 h 730"/>
              <a:gd name="T46" fmla="*/ 439 w 633"/>
              <a:gd name="T47" fmla="*/ 273 h 730"/>
              <a:gd name="T48" fmla="*/ 445 w 633"/>
              <a:gd name="T49" fmla="*/ 335 h 730"/>
              <a:gd name="T50" fmla="*/ 477 w 633"/>
              <a:gd name="T51" fmla="*/ 275 h 730"/>
              <a:gd name="T52" fmla="*/ 317 w 633"/>
              <a:gd name="T53" fmla="*/ 482 h 730"/>
              <a:gd name="T54" fmla="*/ 189 w 633"/>
              <a:gd name="T55" fmla="*/ 384 h 730"/>
              <a:gd name="T56" fmla="*/ 316 w 633"/>
              <a:gd name="T57" fmla="*/ 503 h 730"/>
              <a:gd name="T58" fmla="*/ 387 w 633"/>
              <a:gd name="T59" fmla="*/ 483 h 730"/>
              <a:gd name="T60" fmla="*/ 319 w 633"/>
              <a:gd name="T61" fmla="*/ 630 h 730"/>
              <a:gd name="T62" fmla="*/ 224 w 633"/>
              <a:gd name="T63" fmla="*/ 525 h 730"/>
              <a:gd name="T64" fmla="*/ 403 w 633"/>
              <a:gd name="T65" fmla="*/ 669 h 730"/>
              <a:gd name="T66" fmla="*/ 318 w 633"/>
              <a:gd name="T67" fmla="*/ 687 h 730"/>
              <a:gd name="T68" fmla="*/ 272 w 633"/>
              <a:gd name="T69" fmla="*/ 626 h 730"/>
              <a:gd name="T70" fmla="*/ 172 w 633"/>
              <a:gd name="T71" fmla="*/ 556 h 730"/>
              <a:gd name="T72" fmla="*/ 214 w 633"/>
              <a:gd name="T73" fmla="*/ 538 h 730"/>
              <a:gd name="T74" fmla="*/ 319 w 633"/>
              <a:gd name="T75" fmla="*/ 655 h 730"/>
              <a:gd name="T76" fmla="*/ 459 w 633"/>
              <a:gd name="T77" fmla="*/ 558 h 7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33" h="730">
                <a:moveTo>
                  <a:pt x="453" y="534"/>
                </a:moveTo>
                <a:cubicBezTo>
                  <a:pt x="420" y="520"/>
                  <a:pt x="408" y="498"/>
                  <a:pt x="405" y="470"/>
                </a:cubicBezTo>
                <a:cubicBezTo>
                  <a:pt x="427" y="452"/>
                  <a:pt x="445" y="427"/>
                  <a:pt x="458" y="399"/>
                </a:cubicBezTo>
                <a:cubicBezTo>
                  <a:pt x="468" y="395"/>
                  <a:pt x="476" y="389"/>
                  <a:pt x="483" y="380"/>
                </a:cubicBezTo>
                <a:cubicBezTo>
                  <a:pt x="491" y="369"/>
                  <a:pt x="497" y="355"/>
                  <a:pt x="500" y="339"/>
                </a:cubicBezTo>
                <a:cubicBezTo>
                  <a:pt x="503" y="324"/>
                  <a:pt x="504" y="308"/>
                  <a:pt x="501" y="293"/>
                </a:cubicBezTo>
                <a:cubicBezTo>
                  <a:pt x="500" y="282"/>
                  <a:pt x="497" y="272"/>
                  <a:pt x="492" y="263"/>
                </a:cubicBezTo>
                <a:cubicBezTo>
                  <a:pt x="486" y="212"/>
                  <a:pt x="466" y="165"/>
                  <a:pt x="437" y="133"/>
                </a:cubicBezTo>
                <a:cubicBezTo>
                  <a:pt x="431" y="125"/>
                  <a:pt x="424" y="118"/>
                  <a:pt x="417" y="112"/>
                </a:cubicBezTo>
                <a:cubicBezTo>
                  <a:pt x="439" y="56"/>
                  <a:pt x="386" y="0"/>
                  <a:pt x="316" y="8"/>
                </a:cubicBezTo>
                <a:cubicBezTo>
                  <a:pt x="307" y="9"/>
                  <a:pt x="297" y="11"/>
                  <a:pt x="288" y="14"/>
                </a:cubicBezTo>
                <a:cubicBezTo>
                  <a:pt x="300" y="20"/>
                  <a:pt x="310" y="30"/>
                  <a:pt x="316" y="40"/>
                </a:cubicBezTo>
                <a:cubicBezTo>
                  <a:pt x="320" y="49"/>
                  <a:pt x="321" y="58"/>
                  <a:pt x="316" y="68"/>
                </a:cubicBezTo>
                <a:cubicBezTo>
                  <a:pt x="316" y="67"/>
                  <a:pt x="316" y="67"/>
                  <a:pt x="316" y="66"/>
                </a:cubicBezTo>
                <a:cubicBezTo>
                  <a:pt x="291" y="0"/>
                  <a:pt x="212" y="20"/>
                  <a:pt x="211" y="42"/>
                </a:cubicBezTo>
                <a:cubicBezTo>
                  <a:pt x="231" y="57"/>
                  <a:pt x="237" y="71"/>
                  <a:pt x="237" y="95"/>
                </a:cubicBezTo>
                <a:cubicBezTo>
                  <a:pt x="214" y="95"/>
                  <a:pt x="206" y="79"/>
                  <a:pt x="197" y="56"/>
                </a:cubicBezTo>
                <a:cubicBezTo>
                  <a:pt x="185" y="82"/>
                  <a:pt x="184" y="110"/>
                  <a:pt x="192" y="135"/>
                </a:cubicBezTo>
                <a:cubicBezTo>
                  <a:pt x="164" y="167"/>
                  <a:pt x="144" y="210"/>
                  <a:pt x="141" y="254"/>
                </a:cubicBezTo>
                <a:cubicBezTo>
                  <a:pt x="141" y="258"/>
                  <a:pt x="141" y="261"/>
                  <a:pt x="141" y="264"/>
                </a:cubicBezTo>
                <a:cubicBezTo>
                  <a:pt x="137" y="273"/>
                  <a:pt x="134" y="283"/>
                  <a:pt x="132" y="293"/>
                </a:cubicBezTo>
                <a:cubicBezTo>
                  <a:pt x="130" y="308"/>
                  <a:pt x="130" y="324"/>
                  <a:pt x="133" y="339"/>
                </a:cubicBezTo>
                <a:cubicBezTo>
                  <a:pt x="136" y="355"/>
                  <a:pt x="142" y="369"/>
                  <a:pt x="151" y="380"/>
                </a:cubicBezTo>
                <a:cubicBezTo>
                  <a:pt x="157" y="389"/>
                  <a:pt x="166" y="395"/>
                  <a:pt x="175" y="399"/>
                </a:cubicBezTo>
                <a:cubicBezTo>
                  <a:pt x="188" y="427"/>
                  <a:pt x="206" y="452"/>
                  <a:pt x="228" y="470"/>
                </a:cubicBezTo>
                <a:cubicBezTo>
                  <a:pt x="225" y="498"/>
                  <a:pt x="214" y="520"/>
                  <a:pt x="181" y="534"/>
                </a:cubicBezTo>
                <a:cubicBezTo>
                  <a:pt x="106" y="565"/>
                  <a:pt x="0" y="574"/>
                  <a:pt x="3" y="668"/>
                </a:cubicBezTo>
                <a:cubicBezTo>
                  <a:pt x="3" y="688"/>
                  <a:pt x="11" y="709"/>
                  <a:pt x="24" y="730"/>
                </a:cubicBezTo>
                <a:cubicBezTo>
                  <a:pt x="316" y="730"/>
                  <a:pt x="316" y="730"/>
                  <a:pt x="316" y="730"/>
                </a:cubicBezTo>
                <a:cubicBezTo>
                  <a:pt x="610" y="730"/>
                  <a:pt x="610" y="730"/>
                  <a:pt x="610" y="730"/>
                </a:cubicBezTo>
                <a:cubicBezTo>
                  <a:pt x="622" y="709"/>
                  <a:pt x="630" y="688"/>
                  <a:pt x="631" y="668"/>
                </a:cubicBezTo>
                <a:cubicBezTo>
                  <a:pt x="633" y="574"/>
                  <a:pt x="528" y="565"/>
                  <a:pt x="453" y="534"/>
                </a:cubicBezTo>
                <a:close/>
                <a:moveTo>
                  <a:pt x="189" y="384"/>
                </a:moveTo>
                <a:cubicBezTo>
                  <a:pt x="154" y="378"/>
                  <a:pt x="140" y="313"/>
                  <a:pt x="156" y="275"/>
                </a:cubicBezTo>
                <a:cubicBezTo>
                  <a:pt x="157" y="275"/>
                  <a:pt x="158" y="274"/>
                  <a:pt x="158" y="274"/>
                </a:cubicBezTo>
                <a:cubicBezTo>
                  <a:pt x="182" y="259"/>
                  <a:pt x="189" y="329"/>
                  <a:pt x="189" y="335"/>
                </a:cubicBezTo>
                <a:cubicBezTo>
                  <a:pt x="189" y="360"/>
                  <a:pt x="216" y="369"/>
                  <a:pt x="210" y="352"/>
                </a:cubicBezTo>
                <a:cubicBezTo>
                  <a:pt x="204" y="334"/>
                  <a:pt x="196" y="307"/>
                  <a:pt x="195" y="273"/>
                </a:cubicBezTo>
                <a:cubicBezTo>
                  <a:pt x="195" y="272"/>
                  <a:pt x="195" y="272"/>
                  <a:pt x="195" y="271"/>
                </a:cubicBezTo>
                <a:cubicBezTo>
                  <a:pt x="194" y="245"/>
                  <a:pt x="200" y="216"/>
                  <a:pt x="211" y="190"/>
                </a:cubicBezTo>
                <a:cubicBezTo>
                  <a:pt x="215" y="185"/>
                  <a:pt x="218" y="180"/>
                  <a:pt x="223" y="177"/>
                </a:cubicBezTo>
                <a:cubicBezTo>
                  <a:pt x="244" y="194"/>
                  <a:pt x="275" y="202"/>
                  <a:pt x="316" y="195"/>
                </a:cubicBezTo>
                <a:cubicBezTo>
                  <a:pt x="335" y="191"/>
                  <a:pt x="356" y="185"/>
                  <a:pt x="379" y="174"/>
                </a:cubicBezTo>
                <a:cubicBezTo>
                  <a:pt x="380" y="174"/>
                  <a:pt x="380" y="173"/>
                  <a:pt x="380" y="173"/>
                </a:cubicBezTo>
                <a:cubicBezTo>
                  <a:pt x="405" y="167"/>
                  <a:pt x="412" y="175"/>
                  <a:pt x="423" y="191"/>
                </a:cubicBezTo>
                <a:cubicBezTo>
                  <a:pt x="423" y="191"/>
                  <a:pt x="423" y="191"/>
                  <a:pt x="424" y="192"/>
                </a:cubicBezTo>
                <a:cubicBezTo>
                  <a:pt x="434" y="216"/>
                  <a:pt x="440" y="243"/>
                  <a:pt x="440" y="269"/>
                </a:cubicBezTo>
                <a:cubicBezTo>
                  <a:pt x="439" y="270"/>
                  <a:pt x="439" y="272"/>
                  <a:pt x="439" y="273"/>
                </a:cubicBezTo>
                <a:cubicBezTo>
                  <a:pt x="438" y="307"/>
                  <a:pt x="430" y="334"/>
                  <a:pt x="424" y="352"/>
                </a:cubicBezTo>
                <a:cubicBezTo>
                  <a:pt x="418" y="369"/>
                  <a:pt x="445" y="360"/>
                  <a:pt x="445" y="335"/>
                </a:cubicBezTo>
                <a:cubicBezTo>
                  <a:pt x="445" y="329"/>
                  <a:pt x="452" y="259"/>
                  <a:pt x="476" y="274"/>
                </a:cubicBezTo>
                <a:cubicBezTo>
                  <a:pt x="476" y="274"/>
                  <a:pt x="477" y="274"/>
                  <a:pt x="477" y="275"/>
                </a:cubicBezTo>
                <a:cubicBezTo>
                  <a:pt x="494" y="313"/>
                  <a:pt x="480" y="378"/>
                  <a:pt x="445" y="384"/>
                </a:cubicBezTo>
                <a:cubicBezTo>
                  <a:pt x="421" y="440"/>
                  <a:pt x="377" y="482"/>
                  <a:pt x="317" y="482"/>
                </a:cubicBezTo>
                <a:cubicBezTo>
                  <a:pt x="316" y="482"/>
                  <a:pt x="316" y="482"/>
                  <a:pt x="316" y="482"/>
                </a:cubicBezTo>
                <a:cubicBezTo>
                  <a:pt x="256" y="482"/>
                  <a:pt x="213" y="440"/>
                  <a:pt x="189" y="384"/>
                </a:cubicBezTo>
                <a:close/>
                <a:moveTo>
                  <a:pt x="249" y="484"/>
                </a:moveTo>
                <a:cubicBezTo>
                  <a:pt x="268" y="496"/>
                  <a:pt x="291" y="502"/>
                  <a:pt x="316" y="503"/>
                </a:cubicBezTo>
                <a:cubicBezTo>
                  <a:pt x="317" y="503"/>
                  <a:pt x="317" y="503"/>
                  <a:pt x="317" y="503"/>
                </a:cubicBezTo>
                <a:cubicBezTo>
                  <a:pt x="343" y="503"/>
                  <a:pt x="366" y="496"/>
                  <a:pt x="387" y="483"/>
                </a:cubicBezTo>
                <a:cubicBezTo>
                  <a:pt x="391" y="500"/>
                  <a:pt x="401" y="518"/>
                  <a:pt x="414" y="532"/>
                </a:cubicBezTo>
                <a:cubicBezTo>
                  <a:pt x="374" y="581"/>
                  <a:pt x="346" y="601"/>
                  <a:pt x="319" y="630"/>
                </a:cubicBezTo>
                <a:cubicBezTo>
                  <a:pt x="318" y="629"/>
                  <a:pt x="317" y="629"/>
                  <a:pt x="316" y="628"/>
                </a:cubicBezTo>
                <a:cubicBezTo>
                  <a:pt x="292" y="612"/>
                  <a:pt x="262" y="579"/>
                  <a:pt x="224" y="525"/>
                </a:cubicBezTo>
                <a:cubicBezTo>
                  <a:pt x="235" y="513"/>
                  <a:pt x="244" y="498"/>
                  <a:pt x="249" y="484"/>
                </a:cubicBezTo>
                <a:close/>
                <a:moveTo>
                  <a:pt x="403" y="669"/>
                </a:moveTo>
                <a:cubicBezTo>
                  <a:pt x="391" y="655"/>
                  <a:pt x="383" y="631"/>
                  <a:pt x="362" y="619"/>
                </a:cubicBezTo>
                <a:cubicBezTo>
                  <a:pt x="344" y="631"/>
                  <a:pt x="321" y="669"/>
                  <a:pt x="318" y="687"/>
                </a:cubicBezTo>
                <a:cubicBezTo>
                  <a:pt x="318" y="684"/>
                  <a:pt x="317" y="680"/>
                  <a:pt x="316" y="677"/>
                </a:cubicBezTo>
                <a:cubicBezTo>
                  <a:pt x="308" y="654"/>
                  <a:pt x="281" y="635"/>
                  <a:pt x="272" y="626"/>
                </a:cubicBezTo>
                <a:cubicBezTo>
                  <a:pt x="252" y="635"/>
                  <a:pt x="246" y="653"/>
                  <a:pt x="233" y="670"/>
                </a:cubicBezTo>
                <a:cubicBezTo>
                  <a:pt x="220" y="653"/>
                  <a:pt x="183" y="602"/>
                  <a:pt x="172" y="556"/>
                </a:cubicBezTo>
                <a:cubicBezTo>
                  <a:pt x="187" y="553"/>
                  <a:pt x="201" y="545"/>
                  <a:pt x="213" y="535"/>
                </a:cubicBezTo>
                <a:cubicBezTo>
                  <a:pt x="213" y="536"/>
                  <a:pt x="214" y="537"/>
                  <a:pt x="214" y="538"/>
                </a:cubicBezTo>
                <a:cubicBezTo>
                  <a:pt x="240" y="574"/>
                  <a:pt x="285" y="626"/>
                  <a:pt x="316" y="652"/>
                </a:cubicBezTo>
                <a:cubicBezTo>
                  <a:pt x="317" y="653"/>
                  <a:pt x="318" y="654"/>
                  <a:pt x="319" y="655"/>
                </a:cubicBezTo>
                <a:cubicBezTo>
                  <a:pt x="351" y="612"/>
                  <a:pt x="388" y="581"/>
                  <a:pt x="425" y="541"/>
                </a:cubicBezTo>
                <a:cubicBezTo>
                  <a:pt x="435" y="549"/>
                  <a:pt x="446" y="555"/>
                  <a:pt x="459" y="558"/>
                </a:cubicBezTo>
                <a:cubicBezTo>
                  <a:pt x="446" y="592"/>
                  <a:pt x="425" y="648"/>
                  <a:pt x="403" y="669"/>
                </a:cubicBezTo>
                <a:close/>
              </a:path>
            </a:pathLst>
          </a:custGeom>
          <a:solidFill>
            <a:srgbClr val="2D486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87" name="Oval 154"/>
          <p:cNvSpPr/>
          <p:nvPr/>
        </p:nvSpPr>
        <p:spPr>
          <a:xfrm>
            <a:off x="3707904" y="3334357"/>
            <a:ext cx="782026" cy="782027"/>
          </a:xfrm>
          <a:prstGeom prst="ellipse">
            <a:avLst/>
          </a:prstGeom>
          <a:solidFill>
            <a:schemeClr val="bg1">
              <a:alpha val="95000"/>
            </a:schemeClr>
          </a:solidFill>
          <a:ln w="25400">
            <a:solidFill>
              <a:srgbClr val="3B5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288" name="Freeform 155"/>
          <p:cNvSpPr/>
          <p:nvPr/>
        </p:nvSpPr>
        <p:spPr>
          <a:xfrm flipV="1">
            <a:off x="3879985" y="2859782"/>
            <a:ext cx="437861" cy="585906"/>
          </a:xfrm>
          <a:custGeom>
            <a:avLst/>
            <a:gdLst>
              <a:gd name="connsiteX0" fmla="*/ 228449 w 456898"/>
              <a:gd name="connsiteY0" fmla="*/ 611379 h 611379"/>
              <a:gd name="connsiteX1" fmla="*/ 456898 w 456898"/>
              <a:gd name="connsiteY1" fmla="*/ 382930 h 611379"/>
              <a:gd name="connsiteX2" fmla="*/ 317372 w 456898"/>
              <a:gd name="connsiteY2" fmla="*/ 172434 h 611379"/>
              <a:gd name="connsiteX3" fmla="*/ 299993 w 456898"/>
              <a:gd name="connsiteY3" fmla="*/ 168925 h 611379"/>
              <a:gd name="connsiteX4" fmla="*/ 228448 w 456898"/>
              <a:gd name="connsiteY4" fmla="*/ 0 h 611379"/>
              <a:gd name="connsiteX5" fmla="*/ 156903 w 456898"/>
              <a:gd name="connsiteY5" fmla="*/ 168926 h 611379"/>
              <a:gd name="connsiteX6" fmla="*/ 139526 w 456898"/>
              <a:gd name="connsiteY6" fmla="*/ 172434 h 611379"/>
              <a:gd name="connsiteX7" fmla="*/ 0 w 456898"/>
              <a:gd name="connsiteY7" fmla="*/ 382930 h 611379"/>
              <a:gd name="connsiteX8" fmla="*/ 228449 w 456898"/>
              <a:gd name="connsiteY8" fmla="*/ 611379 h 611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6898" h="611379">
                <a:moveTo>
                  <a:pt x="228449" y="611379"/>
                </a:moveTo>
                <a:cubicBezTo>
                  <a:pt x="354618" y="611379"/>
                  <a:pt x="456898" y="509099"/>
                  <a:pt x="456898" y="382930"/>
                </a:cubicBezTo>
                <a:cubicBezTo>
                  <a:pt x="456898" y="288303"/>
                  <a:pt x="399366" y="207114"/>
                  <a:pt x="317372" y="172434"/>
                </a:cubicBezTo>
                <a:lnTo>
                  <a:pt x="299993" y="168925"/>
                </a:lnTo>
                <a:lnTo>
                  <a:pt x="228448" y="0"/>
                </a:lnTo>
                <a:lnTo>
                  <a:pt x="156903" y="168926"/>
                </a:lnTo>
                <a:lnTo>
                  <a:pt x="139526" y="172434"/>
                </a:lnTo>
                <a:cubicBezTo>
                  <a:pt x="57532" y="207114"/>
                  <a:pt x="0" y="288303"/>
                  <a:pt x="0" y="382930"/>
                </a:cubicBezTo>
                <a:cubicBezTo>
                  <a:pt x="0" y="509099"/>
                  <a:pt x="102280" y="611379"/>
                  <a:pt x="228449" y="611379"/>
                </a:cubicBezTo>
                <a:close/>
              </a:path>
            </a:pathLst>
          </a:custGeom>
          <a:solidFill>
            <a:srgbClr val="40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30" name="Freeform 30"/>
          <p:cNvSpPr>
            <a:spLocks noEditPoints="1"/>
          </p:cNvSpPr>
          <p:nvPr/>
        </p:nvSpPr>
        <p:spPr bwMode="auto">
          <a:xfrm flipH="1">
            <a:off x="3862322" y="3443913"/>
            <a:ext cx="475922" cy="516734"/>
          </a:xfrm>
          <a:custGeom>
            <a:avLst/>
            <a:gdLst>
              <a:gd name="T0" fmla="*/ 558 w 639"/>
              <a:gd name="T1" fmla="*/ 454 h 694"/>
              <a:gd name="T2" fmla="*/ 521 w 639"/>
              <a:gd name="T3" fmla="*/ 314 h 694"/>
              <a:gd name="T4" fmla="*/ 459 w 639"/>
              <a:gd name="T5" fmla="*/ 65 h 694"/>
              <a:gd name="T6" fmla="*/ 316 w 639"/>
              <a:gd name="T7" fmla="*/ 0 h 694"/>
              <a:gd name="T8" fmla="*/ 132 w 639"/>
              <a:gd name="T9" fmla="*/ 180 h 694"/>
              <a:gd name="T10" fmla="*/ 74 w 639"/>
              <a:gd name="T11" fmla="*/ 454 h 694"/>
              <a:gd name="T12" fmla="*/ 1 w 639"/>
              <a:gd name="T13" fmla="*/ 631 h 694"/>
              <a:gd name="T14" fmla="*/ 131 w 639"/>
              <a:gd name="T15" fmla="*/ 694 h 694"/>
              <a:gd name="T16" fmla="*/ 399 w 639"/>
              <a:gd name="T17" fmla="*/ 694 h 694"/>
              <a:gd name="T18" fmla="*/ 484 w 639"/>
              <a:gd name="T19" fmla="*/ 694 h 694"/>
              <a:gd name="T20" fmla="*/ 629 w 639"/>
              <a:gd name="T21" fmla="*/ 631 h 694"/>
              <a:gd name="T22" fmla="*/ 459 w 639"/>
              <a:gd name="T23" fmla="*/ 311 h 694"/>
              <a:gd name="T24" fmla="*/ 440 w 639"/>
              <a:gd name="T25" fmla="*/ 266 h 694"/>
              <a:gd name="T26" fmla="*/ 459 w 639"/>
              <a:gd name="T27" fmla="*/ 230 h 694"/>
              <a:gd name="T28" fmla="*/ 399 w 639"/>
              <a:gd name="T29" fmla="*/ 287 h 694"/>
              <a:gd name="T30" fmla="*/ 362 w 639"/>
              <a:gd name="T31" fmla="*/ 248 h 694"/>
              <a:gd name="T32" fmla="*/ 407 w 639"/>
              <a:gd name="T33" fmla="*/ 258 h 694"/>
              <a:gd name="T34" fmla="*/ 254 w 639"/>
              <a:gd name="T35" fmla="*/ 234 h 694"/>
              <a:gd name="T36" fmla="*/ 193 w 639"/>
              <a:gd name="T37" fmla="*/ 226 h 694"/>
              <a:gd name="T38" fmla="*/ 296 w 639"/>
              <a:gd name="T39" fmla="*/ 123 h 694"/>
              <a:gd name="T40" fmla="*/ 407 w 639"/>
              <a:gd name="T41" fmla="*/ 229 h 694"/>
              <a:gd name="T42" fmla="*/ 332 w 639"/>
              <a:gd name="T43" fmla="*/ 248 h 694"/>
              <a:gd name="T44" fmla="*/ 285 w 639"/>
              <a:gd name="T45" fmla="*/ 279 h 694"/>
              <a:gd name="T46" fmla="*/ 214 w 639"/>
              <a:gd name="T47" fmla="*/ 246 h 694"/>
              <a:gd name="T48" fmla="*/ 285 w 639"/>
              <a:gd name="T49" fmla="*/ 279 h 694"/>
              <a:gd name="T50" fmla="*/ 399 w 639"/>
              <a:gd name="T51" fmla="*/ 59 h 694"/>
              <a:gd name="T52" fmla="*/ 473 w 639"/>
              <a:gd name="T53" fmla="*/ 183 h 694"/>
              <a:gd name="T54" fmla="*/ 440 w 639"/>
              <a:gd name="T55" fmla="*/ 138 h 694"/>
              <a:gd name="T56" fmla="*/ 412 w 639"/>
              <a:gd name="T57" fmla="*/ 105 h 694"/>
              <a:gd name="T58" fmla="*/ 217 w 639"/>
              <a:gd name="T59" fmla="*/ 108 h 694"/>
              <a:gd name="T60" fmla="*/ 217 w 639"/>
              <a:gd name="T61" fmla="*/ 71 h 694"/>
              <a:gd name="T62" fmla="*/ 193 w 639"/>
              <a:gd name="T63" fmla="*/ 265 h 694"/>
              <a:gd name="T64" fmla="*/ 284 w 639"/>
              <a:gd name="T65" fmla="*/ 295 h 694"/>
              <a:gd name="T66" fmla="*/ 347 w 639"/>
              <a:gd name="T67" fmla="*/ 295 h 694"/>
              <a:gd name="T68" fmla="*/ 440 w 639"/>
              <a:gd name="T69" fmla="*/ 345 h 694"/>
              <a:gd name="T70" fmla="*/ 440 w 639"/>
              <a:gd name="T71" fmla="*/ 355 h 694"/>
              <a:gd name="T72" fmla="*/ 296 w 639"/>
              <a:gd name="T73" fmla="*/ 444 h 694"/>
              <a:gd name="T74" fmla="*/ 150 w 639"/>
              <a:gd name="T75" fmla="*/ 253 h 694"/>
              <a:gd name="T76" fmla="*/ 56 w 639"/>
              <a:gd name="T77" fmla="*/ 613 h 694"/>
              <a:gd name="T78" fmla="*/ 131 w 639"/>
              <a:gd name="T79" fmla="*/ 664 h 694"/>
              <a:gd name="T80" fmla="*/ 147 w 639"/>
              <a:gd name="T81" fmla="*/ 648 h 694"/>
              <a:gd name="T82" fmla="*/ 201 w 639"/>
              <a:gd name="T83" fmla="*/ 654 h 694"/>
              <a:gd name="T84" fmla="*/ 217 w 639"/>
              <a:gd name="T85" fmla="*/ 670 h 694"/>
              <a:gd name="T86" fmla="*/ 292 w 639"/>
              <a:gd name="T87" fmla="*/ 655 h 694"/>
              <a:gd name="T88" fmla="*/ 323 w 639"/>
              <a:gd name="T89" fmla="*/ 655 h 694"/>
              <a:gd name="T90" fmla="*/ 383 w 639"/>
              <a:gd name="T91" fmla="*/ 654 h 694"/>
              <a:gd name="T92" fmla="*/ 399 w 639"/>
              <a:gd name="T93" fmla="*/ 670 h 694"/>
              <a:gd name="T94" fmla="*/ 484 w 639"/>
              <a:gd name="T95" fmla="*/ 631 h 694"/>
              <a:gd name="T96" fmla="*/ 559 w 639"/>
              <a:gd name="T97" fmla="*/ 645 h 694"/>
              <a:gd name="T98" fmla="*/ 575 w 639"/>
              <a:gd name="T99" fmla="*/ 629 h 694"/>
              <a:gd name="T100" fmla="*/ 484 w 639"/>
              <a:gd name="T101" fmla="*/ 613 h 694"/>
              <a:gd name="T102" fmla="*/ 399 w 639"/>
              <a:gd name="T103" fmla="*/ 620 h 694"/>
              <a:gd name="T104" fmla="*/ 131 w 639"/>
              <a:gd name="T105" fmla="*/ 609 h 694"/>
              <a:gd name="T106" fmla="*/ 56 w 639"/>
              <a:gd name="T107" fmla="*/ 574 h 694"/>
              <a:gd name="T108" fmla="*/ 217 w 639"/>
              <a:gd name="T109" fmla="*/ 507 h 694"/>
              <a:gd name="T110" fmla="*/ 315 w 639"/>
              <a:gd name="T111" fmla="*/ 468 h 694"/>
              <a:gd name="T112" fmla="*/ 431 w 639"/>
              <a:gd name="T113" fmla="*/ 516 h 694"/>
              <a:gd name="T114" fmla="*/ 484 w 639"/>
              <a:gd name="T115" fmla="*/ 532 h 694"/>
              <a:gd name="T116" fmla="*/ 559 w 639"/>
              <a:gd name="T117" fmla="*/ 595 h 6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39" h="694">
                <a:moveTo>
                  <a:pt x="606" y="567"/>
                </a:moveTo>
                <a:cubicBezTo>
                  <a:pt x="639" y="498"/>
                  <a:pt x="576" y="496"/>
                  <a:pt x="559" y="475"/>
                </a:cubicBezTo>
                <a:cubicBezTo>
                  <a:pt x="555" y="470"/>
                  <a:pt x="554" y="463"/>
                  <a:pt x="558" y="454"/>
                </a:cubicBezTo>
                <a:cubicBezTo>
                  <a:pt x="559" y="453"/>
                  <a:pt x="559" y="452"/>
                  <a:pt x="559" y="451"/>
                </a:cubicBezTo>
                <a:cubicBezTo>
                  <a:pt x="577" y="411"/>
                  <a:pt x="571" y="389"/>
                  <a:pt x="559" y="374"/>
                </a:cubicBezTo>
                <a:cubicBezTo>
                  <a:pt x="539" y="350"/>
                  <a:pt x="501" y="346"/>
                  <a:pt x="521" y="314"/>
                </a:cubicBezTo>
                <a:cubicBezTo>
                  <a:pt x="559" y="255"/>
                  <a:pt x="506" y="227"/>
                  <a:pt x="500" y="180"/>
                </a:cubicBezTo>
                <a:cubicBezTo>
                  <a:pt x="497" y="156"/>
                  <a:pt x="492" y="133"/>
                  <a:pt x="484" y="112"/>
                </a:cubicBezTo>
                <a:cubicBezTo>
                  <a:pt x="478" y="95"/>
                  <a:pt x="470" y="79"/>
                  <a:pt x="459" y="65"/>
                </a:cubicBezTo>
                <a:cubicBezTo>
                  <a:pt x="454" y="57"/>
                  <a:pt x="447" y="49"/>
                  <a:pt x="440" y="42"/>
                </a:cubicBezTo>
                <a:cubicBezTo>
                  <a:pt x="428" y="32"/>
                  <a:pt x="414" y="23"/>
                  <a:pt x="399" y="16"/>
                </a:cubicBezTo>
                <a:cubicBezTo>
                  <a:pt x="376" y="5"/>
                  <a:pt x="349" y="0"/>
                  <a:pt x="316" y="0"/>
                </a:cubicBezTo>
                <a:cubicBezTo>
                  <a:pt x="309" y="0"/>
                  <a:pt x="302" y="0"/>
                  <a:pt x="296" y="1"/>
                </a:cubicBezTo>
                <a:cubicBezTo>
                  <a:pt x="264" y="3"/>
                  <a:pt x="238" y="11"/>
                  <a:pt x="217" y="24"/>
                </a:cubicBezTo>
                <a:cubicBezTo>
                  <a:pt x="165" y="55"/>
                  <a:pt x="141" y="113"/>
                  <a:pt x="132" y="180"/>
                </a:cubicBezTo>
                <a:cubicBezTo>
                  <a:pt x="132" y="183"/>
                  <a:pt x="132" y="185"/>
                  <a:pt x="131" y="187"/>
                </a:cubicBezTo>
                <a:cubicBezTo>
                  <a:pt x="122" y="229"/>
                  <a:pt x="75" y="258"/>
                  <a:pt x="111" y="314"/>
                </a:cubicBezTo>
                <a:cubicBezTo>
                  <a:pt x="144" y="366"/>
                  <a:pt x="24" y="345"/>
                  <a:pt x="74" y="454"/>
                </a:cubicBezTo>
                <a:cubicBezTo>
                  <a:pt x="82" y="471"/>
                  <a:pt x="71" y="479"/>
                  <a:pt x="56" y="488"/>
                </a:cubicBezTo>
                <a:cubicBezTo>
                  <a:pt x="33" y="500"/>
                  <a:pt x="1" y="513"/>
                  <a:pt x="26" y="565"/>
                </a:cubicBezTo>
                <a:cubicBezTo>
                  <a:pt x="10" y="581"/>
                  <a:pt x="0" y="602"/>
                  <a:pt x="1" y="631"/>
                </a:cubicBezTo>
                <a:cubicBezTo>
                  <a:pt x="2" y="652"/>
                  <a:pt x="10" y="673"/>
                  <a:pt x="22" y="694"/>
                </a:cubicBezTo>
                <a:cubicBezTo>
                  <a:pt x="56" y="694"/>
                  <a:pt x="56" y="694"/>
                  <a:pt x="56" y="694"/>
                </a:cubicBezTo>
                <a:cubicBezTo>
                  <a:pt x="131" y="694"/>
                  <a:pt x="131" y="694"/>
                  <a:pt x="131" y="694"/>
                </a:cubicBezTo>
                <a:cubicBezTo>
                  <a:pt x="217" y="694"/>
                  <a:pt x="217" y="694"/>
                  <a:pt x="217" y="694"/>
                </a:cubicBezTo>
                <a:cubicBezTo>
                  <a:pt x="296" y="694"/>
                  <a:pt x="296" y="694"/>
                  <a:pt x="296" y="694"/>
                </a:cubicBezTo>
                <a:cubicBezTo>
                  <a:pt x="399" y="694"/>
                  <a:pt x="399" y="694"/>
                  <a:pt x="399" y="694"/>
                </a:cubicBezTo>
                <a:cubicBezTo>
                  <a:pt x="440" y="694"/>
                  <a:pt x="440" y="694"/>
                  <a:pt x="440" y="694"/>
                </a:cubicBezTo>
                <a:cubicBezTo>
                  <a:pt x="459" y="694"/>
                  <a:pt x="459" y="694"/>
                  <a:pt x="459" y="694"/>
                </a:cubicBezTo>
                <a:cubicBezTo>
                  <a:pt x="484" y="694"/>
                  <a:pt x="484" y="694"/>
                  <a:pt x="484" y="694"/>
                </a:cubicBezTo>
                <a:cubicBezTo>
                  <a:pt x="559" y="694"/>
                  <a:pt x="559" y="694"/>
                  <a:pt x="559" y="694"/>
                </a:cubicBezTo>
                <a:cubicBezTo>
                  <a:pt x="608" y="694"/>
                  <a:pt x="608" y="694"/>
                  <a:pt x="608" y="694"/>
                </a:cubicBezTo>
                <a:cubicBezTo>
                  <a:pt x="621" y="673"/>
                  <a:pt x="629" y="652"/>
                  <a:pt x="629" y="631"/>
                </a:cubicBezTo>
                <a:cubicBezTo>
                  <a:pt x="630" y="603"/>
                  <a:pt x="621" y="582"/>
                  <a:pt x="606" y="567"/>
                </a:cubicBezTo>
                <a:close/>
                <a:moveTo>
                  <a:pt x="473" y="320"/>
                </a:moveTo>
                <a:cubicBezTo>
                  <a:pt x="469" y="316"/>
                  <a:pt x="464" y="313"/>
                  <a:pt x="459" y="311"/>
                </a:cubicBezTo>
                <a:cubicBezTo>
                  <a:pt x="456" y="310"/>
                  <a:pt x="453" y="309"/>
                  <a:pt x="450" y="309"/>
                </a:cubicBezTo>
                <a:cubicBezTo>
                  <a:pt x="445" y="309"/>
                  <a:pt x="442" y="307"/>
                  <a:pt x="440" y="304"/>
                </a:cubicBezTo>
                <a:cubicBezTo>
                  <a:pt x="434" y="297"/>
                  <a:pt x="436" y="282"/>
                  <a:pt x="440" y="266"/>
                </a:cubicBezTo>
                <a:cubicBezTo>
                  <a:pt x="440" y="263"/>
                  <a:pt x="440" y="263"/>
                  <a:pt x="440" y="263"/>
                </a:cubicBezTo>
                <a:cubicBezTo>
                  <a:pt x="442" y="260"/>
                  <a:pt x="444" y="253"/>
                  <a:pt x="447" y="245"/>
                </a:cubicBezTo>
                <a:cubicBezTo>
                  <a:pt x="450" y="237"/>
                  <a:pt x="455" y="232"/>
                  <a:pt x="459" y="230"/>
                </a:cubicBezTo>
                <a:cubicBezTo>
                  <a:pt x="468" y="227"/>
                  <a:pt x="477" y="236"/>
                  <a:pt x="481" y="254"/>
                </a:cubicBezTo>
                <a:cubicBezTo>
                  <a:pt x="485" y="275"/>
                  <a:pt x="482" y="301"/>
                  <a:pt x="473" y="320"/>
                </a:cubicBezTo>
                <a:close/>
                <a:moveTo>
                  <a:pt x="399" y="287"/>
                </a:moveTo>
                <a:cubicBezTo>
                  <a:pt x="393" y="291"/>
                  <a:pt x="386" y="293"/>
                  <a:pt x="379" y="293"/>
                </a:cubicBezTo>
                <a:cubicBezTo>
                  <a:pt x="366" y="294"/>
                  <a:pt x="353" y="288"/>
                  <a:pt x="345" y="279"/>
                </a:cubicBezTo>
                <a:cubicBezTo>
                  <a:pt x="333" y="266"/>
                  <a:pt x="339" y="255"/>
                  <a:pt x="362" y="248"/>
                </a:cubicBezTo>
                <a:cubicBezTo>
                  <a:pt x="368" y="246"/>
                  <a:pt x="374" y="245"/>
                  <a:pt x="379" y="244"/>
                </a:cubicBezTo>
                <a:cubicBezTo>
                  <a:pt x="392" y="243"/>
                  <a:pt x="403" y="243"/>
                  <a:pt x="410" y="244"/>
                </a:cubicBezTo>
                <a:cubicBezTo>
                  <a:pt x="410" y="248"/>
                  <a:pt x="409" y="253"/>
                  <a:pt x="407" y="258"/>
                </a:cubicBezTo>
                <a:cubicBezTo>
                  <a:pt x="403" y="268"/>
                  <a:pt x="402" y="277"/>
                  <a:pt x="401" y="286"/>
                </a:cubicBezTo>
                <a:cubicBezTo>
                  <a:pt x="401" y="286"/>
                  <a:pt x="400" y="287"/>
                  <a:pt x="399" y="287"/>
                </a:cubicBezTo>
                <a:close/>
                <a:moveTo>
                  <a:pt x="254" y="234"/>
                </a:moveTo>
                <a:cubicBezTo>
                  <a:pt x="251" y="233"/>
                  <a:pt x="251" y="233"/>
                  <a:pt x="251" y="233"/>
                </a:cubicBezTo>
                <a:cubicBezTo>
                  <a:pt x="233" y="229"/>
                  <a:pt x="208" y="226"/>
                  <a:pt x="193" y="229"/>
                </a:cubicBezTo>
                <a:cubicBezTo>
                  <a:pt x="193" y="228"/>
                  <a:pt x="193" y="227"/>
                  <a:pt x="193" y="226"/>
                </a:cubicBezTo>
                <a:cubicBezTo>
                  <a:pt x="194" y="196"/>
                  <a:pt x="203" y="171"/>
                  <a:pt x="217" y="152"/>
                </a:cubicBezTo>
                <a:cubicBezTo>
                  <a:pt x="222" y="144"/>
                  <a:pt x="229" y="137"/>
                  <a:pt x="236" y="131"/>
                </a:cubicBezTo>
                <a:cubicBezTo>
                  <a:pt x="257" y="123"/>
                  <a:pt x="277" y="121"/>
                  <a:pt x="296" y="123"/>
                </a:cubicBezTo>
                <a:cubicBezTo>
                  <a:pt x="337" y="128"/>
                  <a:pt x="367" y="154"/>
                  <a:pt x="361" y="178"/>
                </a:cubicBezTo>
                <a:cubicBezTo>
                  <a:pt x="347" y="236"/>
                  <a:pt x="380" y="224"/>
                  <a:pt x="399" y="226"/>
                </a:cubicBezTo>
                <a:cubicBezTo>
                  <a:pt x="402" y="226"/>
                  <a:pt x="405" y="227"/>
                  <a:pt x="407" y="229"/>
                </a:cubicBezTo>
                <a:cubicBezTo>
                  <a:pt x="397" y="229"/>
                  <a:pt x="388" y="231"/>
                  <a:pt x="379" y="233"/>
                </a:cubicBezTo>
                <a:cubicBezTo>
                  <a:pt x="377" y="234"/>
                  <a:pt x="377" y="234"/>
                  <a:pt x="377" y="234"/>
                </a:cubicBezTo>
                <a:cubicBezTo>
                  <a:pt x="361" y="237"/>
                  <a:pt x="346" y="245"/>
                  <a:pt x="332" y="248"/>
                </a:cubicBezTo>
                <a:cubicBezTo>
                  <a:pt x="320" y="251"/>
                  <a:pt x="308" y="251"/>
                  <a:pt x="296" y="247"/>
                </a:cubicBezTo>
                <a:cubicBezTo>
                  <a:pt x="282" y="244"/>
                  <a:pt x="269" y="237"/>
                  <a:pt x="254" y="234"/>
                </a:cubicBezTo>
                <a:close/>
                <a:moveTo>
                  <a:pt x="285" y="279"/>
                </a:moveTo>
                <a:cubicBezTo>
                  <a:pt x="278" y="288"/>
                  <a:pt x="265" y="294"/>
                  <a:pt x="251" y="293"/>
                </a:cubicBezTo>
                <a:cubicBezTo>
                  <a:pt x="244" y="293"/>
                  <a:pt x="238" y="291"/>
                  <a:pt x="231" y="287"/>
                </a:cubicBezTo>
                <a:cubicBezTo>
                  <a:pt x="212" y="275"/>
                  <a:pt x="207" y="251"/>
                  <a:pt x="214" y="246"/>
                </a:cubicBezTo>
                <a:cubicBezTo>
                  <a:pt x="219" y="243"/>
                  <a:pt x="234" y="242"/>
                  <a:pt x="251" y="244"/>
                </a:cubicBezTo>
                <a:cubicBezTo>
                  <a:pt x="257" y="245"/>
                  <a:pt x="263" y="246"/>
                  <a:pt x="268" y="248"/>
                </a:cubicBezTo>
                <a:cubicBezTo>
                  <a:pt x="291" y="255"/>
                  <a:pt x="297" y="266"/>
                  <a:pt x="285" y="279"/>
                </a:cubicBezTo>
                <a:close/>
                <a:moveTo>
                  <a:pt x="217" y="71"/>
                </a:moveTo>
                <a:cubicBezTo>
                  <a:pt x="240" y="50"/>
                  <a:pt x="267" y="38"/>
                  <a:pt x="296" y="34"/>
                </a:cubicBezTo>
                <a:cubicBezTo>
                  <a:pt x="331" y="30"/>
                  <a:pt x="368" y="38"/>
                  <a:pt x="399" y="59"/>
                </a:cubicBezTo>
                <a:cubicBezTo>
                  <a:pt x="414" y="70"/>
                  <a:pt x="428" y="83"/>
                  <a:pt x="440" y="100"/>
                </a:cubicBezTo>
                <a:cubicBezTo>
                  <a:pt x="447" y="110"/>
                  <a:pt x="454" y="122"/>
                  <a:pt x="459" y="136"/>
                </a:cubicBezTo>
                <a:cubicBezTo>
                  <a:pt x="465" y="150"/>
                  <a:pt x="470" y="166"/>
                  <a:pt x="473" y="183"/>
                </a:cubicBezTo>
                <a:cubicBezTo>
                  <a:pt x="469" y="176"/>
                  <a:pt x="465" y="170"/>
                  <a:pt x="460" y="164"/>
                </a:cubicBezTo>
                <a:cubicBezTo>
                  <a:pt x="460" y="163"/>
                  <a:pt x="460" y="163"/>
                  <a:pt x="459" y="162"/>
                </a:cubicBezTo>
                <a:cubicBezTo>
                  <a:pt x="456" y="149"/>
                  <a:pt x="448" y="143"/>
                  <a:pt x="440" y="138"/>
                </a:cubicBezTo>
                <a:cubicBezTo>
                  <a:pt x="437" y="137"/>
                  <a:pt x="435" y="135"/>
                  <a:pt x="432" y="134"/>
                </a:cubicBezTo>
                <a:cubicBezTo>
                  <a:pt x="427" y="129"/>
                  <a:pt x="421" y="125"/>
                  <a:pt x="416" y="121"/>
                </a:cubicBezTo>
                <a:cubicBezTo>
                  <a:pt x="413" y="117"/>
                  <a:pt x="412" y="112"/>
                  <a:pt x="412" y="105"/>
                </a:cubicBezTo>
                <a:cubicBezTo>
                  <a:pt x="412" y="92"/>
                  <a:pt x="407" y="81"/>
                  <a:pt x="399" y="72"/>
                </a:cubicBezTo>
                <a:cubicBezTo>
                  <a:pt x="379" y="51"/>
                  <a:pt x="338" y="42"/>
                  <a:pt x="296" y="55"/>
                </a:cubicBezTo>
                <a:cubicBezTo>
                  <a:pt x="269" y="63"/>
                  <a:pt x="241" y="80"/>
                  <a:pt x="217" y="108"/>
                </a:cubicBezTo>
                <a:cubicBezTo>
                  <a:pt x="210" y="116"/>
                  <a:pt x="204" y="124"/>
                  <a:pt x="198" y="133"/>
                </a:cubicBezTo>
                <a:cubicBezTo>
                  <a:pt x="183" y="147"/>
                  <a:pt x="169" y="163"/>
                  <a:pt x="157" y="183"/>
                </a:cubicBezTo>
                <a:cubicBezTo>
                  <a:pt x="166" y="133"/>
                  <a:pt x="188" y="96"/>
                  <a:pt x="217" y="71"/>
                </a:cubicBezTo>
                <a:close/>
                <a:moveTo>
                  <a:pt x="150" y="253"/>
                </a:moveTo>
                <a:cubicBezTo>
                  <a:pt x="156" y="224"/>
                  <a:pt x="171" y="219"/>
                  <a:pt x="184" y="245"/>
                </a:cubicBezTo>
                <a:cubicBezTo>
                  <a:pt x="189" y="256"/>
                  <a:pt x="192" y="265"/>
                  <a:pt x="193" y="265"/>
                </a:cubicBezTo>
                <a:cubicBezTo>
                  <a:pt x="199" y="274"/>
                  <a:pt x="207" y="283"/>
                  <a:pt x="218" y="291"/>
                </a:cubicBezTo>
                <a:cubicBezTo>
                  <a:pt x="228" y="299"/>
                  <a:pt x="240" y="303"/>
                  <a:pt x="251" y="303"/>
                </a:cubicBezTo>
                <a:cubicBezTo>
                  <a:pt x="263" y="304"/>
                  <a:pt x="274" y="301"/>
                  <a:pt x="284" y="295"/>
                </a:cubicBezTo>
                <a:cubicBezTo>
                  <a:pt x="294" y="289"/>
                  <a:pt x="300" y="277"/>
                  <a:pt x="306" y="270"/>
                </a:cubicBezTo>
                <a:cubicBezTo>
                  <a:pt x="312" y="262"/>
                  <a:pt x="319" y="262"/>
                  <a:pt x="325" y="270"/>
                </a:cubicBezTo>
                <a:cubicBezTo>
                  <a:pt x="330" y="277"/>
                  <a:pt x="336" y="289"/>
                  <a:pt x="347" y="295"/>
                </a:cubicBezTo>
                <a:cubicBezTo>
                  <a:pt x="356" y="301"/>
                  <a:pt x="368" y="304"/>
                  <a:pt x="379" y="303"/>
                </a:cubicBezTo>
                <a:cubicBezTo>
                  <a:pt x="387" y="303"/>
                  <a:pt x="395" y="301"/>
                  <a:pt x="402" y="297"/>
                </a:cubicBezTo>
                <a:cubicBezTo>
                  <a:pt x="406" y="325"/>
                  <a:pt x="424" y="343"/>
                  <a:pt x="440" y="345"/>
                </a:cubicBezTo>
                <a:cubicBezTo>
                  <a:pt x="441" y="346"/>
                  <a:pt x="442" y="346"/>
                  <a:pt x="443" y="346"/>
                </a:cubicBezTo>
                <a:cubicBezTo>
                  <a:pt x="443" y="346"/>
                  <a:pt x="443" y="347"/>
                  <a:pt x="443" y="347"/>
                </a:cubicBezTo>
                <a:cubicBezTo>
                  <a:pt x="442" y="350"/>
                  <a:pt x="441" y="352"/>
                  <a:pt x="440" y="355"/>
                </a:cubicBezTo>
                <a:cubicBezTo>
                  <a:pt x="429" y="377"/>
                  <a:pt x="416" y="397"/>
                  <a:pt x="399" y="412"/>
                </a:cubicBezTo>
                <a:cubicBezTo>
                  <a:pt x="376" y="433"/>
                  <a:pt x="348" y="446"/>
                  <a:pt x="315" y="446"/>
                </a:cubicBezTo>
                <a:cubicBezTo>
                  <a:pt x="308" y="446"/>
                  <a:pt x="302" y="445"/>
                  <a:pt x="296" y="444"/>
                </a:cubicBezTo>
                <a:cubicBezTo>
                  <a:pt x="264" y="439"/>
                  <a:pt x="237" y="421"/>
                  <a:pt x="217" y="396"/>
                </a:cubicBezTo>
                <a:cubicBezTo>
                  <a:pt x="205" y="382"/>
                  <a:pt x="195" y="365"/>
                  <a:pt x="187" y="347"/>
                </a:cubicBezTo>
                <a:cubicBezTo>
                  <a:pt x="157" y="342"/>
                  <a:pt x="142" y="291"/>
                  <a:pt x="150" y="253"/>
                </a:cubicBezTo>
                <a:close/>
                <a:moveTo>
                  <a:pt x="56" y="645"/>
                </a:moveTo>
                <a:cubicBezTo>
                  <a:pt x="48" y="645"/>
                  <a:pt x="41" y="638"/>
                  <a:pt x="41" y="629"/>
                </a:cubicBezTo>
                <a:cubicBezTo>
                  <a:pt x="41" y="620"/>
                  <a:pt x="48" y="613"/>
                  <a:pt x="56" y="613"/>
                </a:cubicBezTo>
                <a:cubicBezTo>
                  <a:pt x="65" y="613"/>
                  <a:pt x="72" y="620"/>
                  <a:pt x="72" y="629"/>
                </a:cubicBezTo>
                <a:cubicBezTo>
                  <a:pt x="72" y="638"/>
                  <a:pt x="65" y="645"/>
                  <a:pt x="56" y="645"/>
                </a:cubicBezTo>
                <a:close/>
                <a:moveTo>
                  <a:pt x="131" y="664"/>
                </a:moveTo>
                <a:cubicBezTo>
                  <a:pt x="123" y="664"/>
                  <a:pt x="116" y="657"/>
                  <a:pt x="116" y="648"/>
                </a:cubicBezTo>
                <a:cubicBezTo>
                  <a:pt x="116" y="639"/>
                  <a:pt x="123" y="631"/>
                  <a:pt x="131" y="631"/>
                </a:cubicBezTo>
                <a:cubicBezTo>
                  <a:pt x="140" y="631"/>
                  <a:pt x="147" y="639"/>
                  <a:pt x="147" y="648"/>
                </a:cubicBezTo>
                <a:cubicBezTo>
                  <a:pt x="147" y="657"/>
                  <a:pt x="140" y="664"/>
                  <a:pt x="131" y="664"/>
                </a:cubicBezTo>
                <a:close/>
                <a:moveTo>
                  <a:pt x="217" y="670"/>
                </a:moveTo>
                <a:cubicBezTo>
                  <a:pt x="208" y="670"/>
                  <a:pt x="201" y="663"/>
                  <a:pt x="201" y="654"/>
                </a:cubicBezTo>
                <a:cubicBezTo>
                  <a:pt x="201" y="645"/>
                  <a:pt x="208" y="638"/>
                  <a:pt x="217" y="638"/>
                </a:cubicBezTo>
                <a:cubicBezTo>
                  <a:pt x="225" y="638"/>
                  <a:pt x="232" y="645"/>
                  <a:pt x="232" y="654"/>
                </a:cubicBezTo>
                <a:cubicBezTo>
                  <a:pt x="232" y="663"/>
                  <a:pt x="225" y="670"/>
                  <a:pt x="217" y="670"/>
                </a:cubicBezTo>
                <a:close/>
                <a:moveTo>
                  <a:pt x="308" y="672"/>
                </a:moveTo>
                <a:cubicBezTo>
                  <a:pt x="303" y="672"/>
                  <a:pt x="298" y="669"/>
                  <a:pt x="296" y="665"/>
                </a:cubicBezTo>
                <a:cubicBezTo>
                  <a:pt x="294" y="663"/>
                  <a:pt x="292" y="659"/>
                  <a:pt x="292" y="655"/>
                </a:cubicBezTo>
                <a:cubicBezTo>
                  <a:pt x="292" y="652"/>
                  <a:pt x="294" y="648"/>
                  <a:pt x="296" y="645"/>
                </a:cubicBezTo>
                <a:cubicBezTo>
                  <a:pt x="298" y="642"/>
                  <a:pt x="303" y="639"/>
                  <a:pt x="308" y="639"/>
                </a:cubicBezTo>
                <a:cubicBezTo>
                  <a:pt x="316" y="639"/>
                  <a:pt x="323" y="646"/>
                  <a:pt x="323" y="655"/>
                </a:cubicBezTo>
                <a:cubicBezTo>
                  <a:pt x="323" y="664"/>
                  <a:pt x="316" y="672"/>
                  <a:pt x="308" y="672"/>
                </a:cubicBezTo>
                <a:close/>
                <a:moveTo>
                  <a:pt x="399" y="670"/>
                </a:moveTo>
                <a:cubicBezTo>
                  <a:pt x="390" y="670"/>
                  <a:pt x="383" y="663"/>
                  <a:pt x="383" y="654"/>
                </a:cubicBezTo>
                <a:cubicBezTo>
                  <a:pt x="383" y="645"/>
                  <a:pt x="390" y="638"/>
                  <a:pt x="399" y="638"/>
                </a:cubicBezTo>
                <a:cubicBezTo>
                  <a:pt x="407" y="638"/>
                  <a:pt x="414" y="645"/>
                  <a:pt x="414" y="654"/>
                </a:cubicBezTo>
                <a:cubicBezTo>
                  <a:pt x="414" y="663"/>
                  <a:pt x="407" y="670"/>
                  <a:pt x="399" y="670"/>
                </a:cubicBezTo>
                <a:close/>
                <a:moveTo>
                  <a:pt x="484" y="664"/>
                </a:moveTo>
                <a:cubicBezTo>
                  <a:pt x="476" y="664"/>
                  <a:pt x="469" y="657"/>
                  <a:pt x="469" y="648"/>
                </a:cubicBezTo>
                <a:cubicBezTo>
                  <a:pt x="469" y="639"/>
                  <a:pt x="476" y="631"/>
                  <a:pt x="484" y="631"/>
                </a:cubicBezTo>
                <a:cubicBezTo>
                  <a:pt x="493" y="631"/>
                  <a:pt x="500" y="639"/>
                  <a:pt x="500" y="648"/>
                </a:cubicBezTo>
                <a:cubicBezTo>
                  <a:pt x="500" y="657"/>
                  <a:pt x="493" y="664"/>
                  <a:pt x="484" y="664"/>
                </a:cubicBezTo>
                <a:close/>
                <a:moveTo>
                  <a:pt x="559" y="645"/>
                </a:moveTo>
                <a:cubicBezTo>
                  <a:pt x="551" y="645"/>
                  <a:pt x="544" y="638"/>
                  <a:pt x="544" y="629"/>
                </a:cubicBezTo>
                <a:cubicBezTo>
                  <a:pt x="544" y="620"/>
                  <a:pt x="551" y="613"/>
                  <a:pt x="559" y="613"/>
                </a:cubicBezTo>
                <a:cubicBezTo>
                  <a:pt x="568" y="613"/>
                  <a:pt x="575" y="620"/>
                  <a:pt x="575" y="629"/>
                </a:cubicBezTo>
                <a:cubicBezTo>
                  <a:pt x="575" y="638"/>
                  <a:pt x="568" y="645"/>
                  <a:pt x="559" y="645"/>
                </a:cubicBezTo>
                <a:close/>
                <a:moveTo>
                  <a:pt x="559" y="595"/>
                </a:moveTo>
                <a:cubicBezTo>
                  <a:pt x="543" y="603"/>
                  <a:pt x="517" y="609"/>
                  <a:pt x="484" y="613"/>
                </a:cubicBezTo>
                <a:cubicBezTo>
                  <a:pt x="476" y="614"/>
                  <a:pt x="468" y="615"/>
                  <a:pt x="459" y="616"/>
                </a:cubicBezTo>
                <a:cubicBezTo>
                  <a:pt x="453" y="616"/>
                  <a:pt x="446" y="617"/>
                  <a:pt x="440" y="617"/>
                </a:cubicBezTo>
                <a:cubicBezTo>
                  <a:pt x="427" y="618"/>
                  <a:pt x="413" y="619"/>
                  <a:pt x="399" y="620"/>
                </a:cubicBezTo>
                <a:cubicBezTo>
                  <a:pt x="366" y="621"/>
                  <a:pt x="330" y="622"/>
                  <a:pt x="296" y="621"/>
                </a:cubicBezTo>
                <a:cubicBezTo>
                  <a:pt x="269" y="621"/>
                  <a:pt x="242" y="620"/>
                  <a:pt x="217" y="618"/>
                </a:cubicBezTo>
                <a:cubicBezTo>
                  <a:pt x="185" y="616"/>
                  <a:pt x="156" y="613"/>
                  <a:pt x="131" y="609"/>
                </a:cubicBezTo>
                <a:cubicBezTo>
                  <a:pt x="91" y="602"/>
                  <a:pt x="63" y="594"/>
                  <a:pt x="56" y="583"/>
                </a:cubicBezTo>
                <a:cubicBezTo>
                  <a:pt x="55" y="580"/>
                  <a:pt x="54" y="578"/>
                  <a:pt x="55" y="575"/>
                </a:cubicBezTo>
                <a:cubicBezTo>
                  <a:pt x="56" y="574"/>
                  <a:pt x="56" y="574"/>
                  <a:pt x="56" y="574"/>
                </a:cubicBezTo>
                <a:cubicBezTo>
                  <a:pt x="74" y="556"/>
                  <a:pt x="101" y="546"/>
                  <a:pt x="131" y="537"/>
                </a:cubicBezTo>
                <a:cubicBezTo>
                  <a:pt x="153" y="530"/>
                  <a:pt x="177" y="524"/>
                  <a:pt x="200" y="516"/>
                </a:cubicBezTo>
                <a:cubicBezTo>
                  <a:pt x="206" y="513"/>
                  <a:pt x="212" y="510"/>
                  <a:pt x="217" y="507"/>
                </a:cubicBezTo>
                <a:cubicBezTo>
                  <a:pt x="236" y="492"/>
                  <a:pt x="240" y="471"/>
                  <a:pt x="240" y="446"/>
                </a:cubicBezTo>
                <a:cubicBezTo>
                  <a:pt x="256" y="457"/>
                  <a:pt x="275" y="464"/>
                  <a:pt x="296" y="467"/>
                </a:cubicBezTo>
                <a:cubicBezTo>
                  <a:pt x="302" y="468"/>
                  <a:pt x="308" y="468"/>
                  <a:pt x="315" y="468"/>
                </a:cubicBezTo>
                <a:cubicBezTo>
                  <a:pt x="343" y="468"/>
                  <a:pt x="369" y="460"/>
                  <a:pt x="391" y="446"/>
                </a:cubicBezTo>
                <a:cubicBezTo>
                  <a:pt x="390" y="462"/>
                  <a:pt x="392" y="478"/>
                  <a:pt x="399" y="490"/>
                </a:cubicBezTo>
                <a:cubicBezTo>
                  <a:pt x="405" y="501"/>
                  <a:pt x="415" y="510"/>
                  <a:pt x="431" y="516"/>
                </a:cubicBezTo>
                <a:cubicBezTo>
                  <a:pt x="434" y="517"/>
                  <a:pt x="437" y="518"/>
                  <a:pt x="440" y="519"/>
                </a:cubicBezTo>
                <a:cubicBezTo>
                  <a:pt x="446" y="521"/>
                  <a:pt x="453" y="523"/>
                  <a:pt x="459" y="525"/>
                </a:cubicBezTo>
                <a:cubicBezTo>
                  <a:pt x="468" y="528"/>
                  <a:pt x="476" y="530"/>
                  <a:pt x="484" y="532"/>
                </a:cubicBezTo>
                <a:cubicBezTo>
                  <a:pt x="513" y="541"/>
                  <a:pt x="539" y="548"/>
                  <a:pt x="559" y="562"/>
                </a:cubicBezTo>
                <a:cubicBezTo>
                  <a:pt x="565" y="566"/>
                  <a:pt x="571" y="570"/>
                  <a:pt x="575" y="575"/>
                </a:cubicBezTo>
                <a:cubicBezTo>
                  <a:pt x="577" y="583"/>
                  <a:pt x="571" y="590"/>
                  <a:pt x="559" y="595"/>
                </a:cubicBezTo>
                <a:close/>
              </a:path>
            </a:pathLst>
          </a:custGeom>
          <a:solidFill>
            <a:srgbClr val="2D486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38" name="Freeform 46"/>
          <p:cNvSpPr>
            <a:spLocks/>
          </p:cNvSpPr>
          <p:nvPr/>
        </p:nvSpPr>
        <p:spPr bwMode="auto">
          <a:xfrm>
            <a:off x="3994052" y="2976968"/>
            <a:ext cx="222662" cy="222664"/>
          </a:xfrm>
          <a:custGeom>
            <a:avLst/>
            <a:gdLst>
              <a:gd name="T0" fmla="*/ 360 w 360"/>
              <a:gd name="T1" fmla="*/ 60 h 360"/>
              <a:gd name="T2" fmla="*/ 300 w 360"/>
              <a:gd name="T3" fmla="*/ 0 h 360"/>
              <a:gd name="T4" fmla="*/ 60 w 360"/>
              <a:gd name="T5" fmla="*/ 0 h 360"/>
              <a:gd name="T6" fmla="*/ 0 w 360"/>
              <a:gd name="T7" fmla="*/ 60 h 360"/>
              <a:gd name="T8" fmla="*/ 0 w 360"/>
              <a:gd name="T9" fmla="*/ 300 h 360"/>
              <a:gd name="T10" fmla="*/ 60 w 360"/>
              <a:gd name="T11" fmla="*/ 360 h 360"/>
              <a:gd name="T12" fmla="*/ 180 w 360"/>
              <a:gd name="T13" fmla="*/ 360 h 360"/>
              <a:gd name="T14" fmla="*/ 180 w 360"/>
              <a:gd name="T15" fmla="*/ 224 h 360"/>
              <a:gd name="T16" fmla="*/ 136 w 360"/>
              <a:gd name="T17" fmla="*/ 224 h 360"/>
              <a:gd name="T18" fmla="*/ 136 w 360"/>
              <a:gd name="T19" fmla="*/ 164 h 360"/>
              <a:gd name="T20" fmla="*/ 180 w 360"/>
              <a:gd name="T21" fmla="*/ 164 h 360"/>
              <a:gd name="T22" fmla="*/ 180 w 360"/>
              <a:gd name="T23" fmla="*/ 141 h 360"/>
              <a:gd name="T24" fmla="*/ 248 w 360"/>
              <a:gd name="T25" fmla="*/ 64 h 360"/>
              <a:gd name="T26" fmla="*/ 296 w 360"/>
              <a:gd name="T27" fmla="*/ 64 h 360"/>
              <a:gd name="T28" fmla="*/ 296 w 360"/>
              <a:gd name="T29" fmla="*/ 124 h 360"/>
              <a:gd name="T30" fmla="*/ 248 w 360"/>
              <a:gd name="T31" fmla="*/ 124 h 360"/>
              <a:gd name="T32" fmla="*/ 236 w 360"/>
              <a:gd name="T33" fmla="*/ 140 h 360"/>
              <a:gd name="T34" fmla="*/ 236 w 360"/>
              <a:gd name="T35" fmla="*/ 164 h 360"/>
              <a:gd name="T36" fmla="*/ 296 w 360"/>
              <a:gd name="T37" fmla="*/ 164 h 360"/>
              <a:gd name="T38" fmla="*/ 296 w 360"/>
              <a:gd name="T39" fmla="*/ 224 h 360"/>
              <a:gd name="T40" fmla="*/ 236 w 360"/>
              <a:gd name="T41" fmla="*/ 224 h 360"/>
              <a:gd name="T42" fmla="*/ 236 w 360"/>
              <a:gd name="T43" fmla="*/ 360 h 360"/>
              <a:gd name="T44" fmla="*/ 300 w 360"/>
              <a:gd name="T45" fmla="*/ 360 h 360"/>
              <a:gd name="T46" fmla="*/ 360 w 360"/>
              <a:gd name="T47" fmla="*/ 300 h 360"/>
              <a:gd name="T48" fmla="*/ 360 w 360"/>
              <a:gd name="T49" fmla="*/ 6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60" h="360">
                <a:moveTo>
                  <a:pt x="360" y="60"/>
                </a:moveTo>
                <a:cubicBezTo>
                  <a:pt x="360" y="29"/>
                  <a:pt x="332" y="0"/>
                  <a:pt x="300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28" y="0"/>
                  <a:pt x="0" y="29"/>
                  <a:pt x="0" y="60"/>
                </a:cubicBezTo>
                <a:cubicBezTo>
                  <a:pt x="0" y="300"/>
                  <a:pt x="0" y="300"/>
                  <a:pt x="0" y="300"/>
                </a:cubicBezTo>
                <a:cubicBezTo>
                  <a:pt x="0" y="332"/>
                  <a:pt x="28" y="360"/>
                  <a:pt x="60" y="360"/>
                </a:cubicBezTo>
                <a:cubicBezTo>
                  <a:pt x="180" y="360"/>
                  <a:pt x="180" y="360"/>
                  <a:pt x="180" y="360"/>
                </a:cubicBezTo>
                <a:cubicBezTo>
                  <a:pt x="180" y="224"/>
                  <a:pt x="180" y="224"/>
                  <a:pt x="180" y="224"/>
                </a:cubicBezTo>
                <a:cubicBezTo>
                  <a:pt x="136" y="224"/>
                  <a:pt x="136" y="224"/>
                  <a:pt x="136" y="224"/>
                </a:cubicBezTo>
                <a:cubicBezTo>
                  <a:pt x="136" y="164"/>
                  <a:pt x="136" y="164"/>
                  <a:pt x="136" y="164"/>
                </a:cubicBezTo>
                <a:cubicBezTo>
                  <a:pt x="180" y="164"/>
                  <a:pt x="180" y="164"/>
                  <a:pt x="180" y="164"/>
                </a:cubicBezTo>
                <a:cubicBezTo>
                  <a:pt x="180" y="141"/>
                  <a:pt x="180" y="141"/>
                  <a:pt x="180" y="141"/>
                </a:cubicBezTo>
                <a:cubicBezTo>
                  <a:pt x="180" y="100"/>
                  <a:pt x="210" y="64"/>
                  <a:pt x="248" y="64"/>
                </a:cubicBezTo>
                <a:cubicBezTo>
                  <a:pt x="296" y="64"/>
                  <a:pt x="296" y="64"/>
                  <a:pt x="296" y="64"/>
                </a:cubicBezTo>
                <a:cubicBezTo>
                  <a:pt x="296" y="124"/>
                  <a:pt x="296" y="124"/>
                  <a:pt x="296" y="124"/>
                </a:cubicBezTo>
                <a:cubicBezTo>
                  <a:pt x="248" y="124"/>
                  <a:pt x="248" y="124"/>
                  <a:pt x="248" y="124"/>
                </a:cubicBezTo>
                <a:cubicBezTo>
                  <a:pt x="242" y="124"/>
                  <a:pt x="236" y="131"/>
                  <a:pt x="236" y="140"/>
                </a:cubicBezTo>
                <a:cubicBezTo>
                  <a:pt x="236" y="164"/>
                  <a:pt x="236" y="164"/>
                  <a:pt x="236" y="164"/>
                </a:cubicBezTo>
                <a:cubicBezTo>
                  <a:pt x="296" y="164"/>
                  <a:pt x="296" y="164"/>
                  <a:pt x="296" y="164"/>
                </a:cubicBezTo>
                <a:cubicBezTo>
                  <a:pt x="296" y="224"/>
                  <a:pt x="296" y="224"/>
                  <a:pt x="296" y="224"/>
                </a:cubicBezTo>
                <a:cubicBezTo>
                  <a:pt x="236" y="224"/>
                  <a:pt x="236" y="224"/>
                  <a:pt x="236" y="224"/>
                </a:cubicBezTo>
                <a:cubicBezTo>
                  <a:pt x="236" y="360"/>
                  <a:pt x="236" y="360"/>
                  <a:pt x="236" y="360"/>
                </a:cubicBezTo>
                <a:cubicBezTo>
                  <a:pt x="300" y="360"/>
                  <a:pt x="300" y="360"/>
                  <a:pt x="300" y="360"/>
                </a:cubicBezTo>
                <a:cubicBezTo>
                  <a:pt x="332" y="360"/>
                  <a:pt x="360" y="332"/>
                  <a:pt x="360" y="300"/>
                </a:cubicBezTo>
                <a:lnTo>
                  <a:pt x="360" y="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39" name="Freeform 50"/>
          <p:cNvSpPr>
            <a:spLocks noEditPoints="1"/>
          </p:cNvSpPr>
          <p:nvPr/>
        </p:nvSpPr>
        <p:spPr bwMode="auto">
          <a:xfrm>
            <a:off x="1550274" y="2207703"/>
            <a:ext cx="153827" cy="183371"/>
          </a:xfrm>
          <a:custGeom>
            <a:avLst/>
            <a:gdLst>
              <a:gd name="T0" fmla="*/ 234 w 300"/>
              <a:gd name="T1" fmla="*/ 263 h 360"/>
              <a:gd name="T2" fmla="*/ 243 w 300"/>
              <a:gd name="T3" fmla="*/ 243 h 360"/>
              <a:gd name="T4" fmla="*/ 254 w 300"/>
              <a:gd name="T5" fmla="*/ 252 h 360"/>
              <a:gd name="T6" fmla="*/ 180 w 300"/>
              <a:gd name="T7" fmla="*/ 239 h 360"/>
              <a:gd name="T8" fmla="*/ 171 w 300"/>
              <a:gd name="T9" fmla="*/ 302 h 360"/>
              <a:gd name="T10" fmla="*/ 189 w 300"/>
              <a:gd name="T11" fmla="*/ 302 h 360"/>
              <a:gd name="T12" fmla="*/ 180 w 300"/>
              <a:gd name="T13" fmla="*/ 239 h 360"/>
              <a:gd name="T14" fmla="*/ 300 w 300"/>
              <a:gd name="T15" fmla="*/ 314 h 360"/>
              <a:gd name="T16" fmla="*/ 49 w 300"/>
              <a:gd name="T17" fmla="*/ 360 h 360"/>
              <a:gd name="T18" fmla="*/ 0 w 300"/>
              <a:gd name="T19" fmla="*/ 208 h 360"/>
              <a:gd name="T20" fmla="*/ 251 w 300"/>
              <a:gd name="T21" fmla="*/ 161 h 360"/>
              <a:gd name="T22" fmla="*/ 63 w 300"/>
              <a:gd name="T23" fmla="*/ 325 h 360"/>
              <a:gd name="T24" fmla="*/ 88 w 300"/>
              <a:gd name="T25" fmla="*/ 213 h 360"/>
              <a:gd name="T26" fmla="*/ 21 w 300"/>
              <a:gd name="T27" fmla="*/ 197 h 360"/>
              <a:gd name="T28" fmla="*/ 42 w 300"/>
              <a:gd name="T29" fmla="*/ 213 h 360"/>
              <a:gd name="T30" fmla="*/ 63 w 300"/>
              <a:gd name="T31" fmla="*/ 325 h 360"/>
              <a:gd name="T32" fmla="*/ 117 w 300"/>
              <a:gd name="T33" fmla="*/ 230 h 360"/>
              <a:gd name="T34" fmla="*/ 117 w 300"/>
              <a:gd name="T35" fmla="*/ 304 h 360"/>
              <a:gd name="T36" fmla="*/ 104 w 300"/>
              <a:gd name="T37" fmla="*/ 290 h 360"/>
              <a:gd name="T38" fmla="*/ 83 w 300"/>
              <a:gd name="T39" fmla="*/ 230 h 360"/>
              <a:gd name="T40" fmla="*/ 84 w 300"/>
              <a:gd name="T41" fmla="*/ 308 h 360"/>
              <a:gd name="T42" fmla="*/ 121 w 300"/>
              <a:gd name="T43" fmla="*/ 313 h 360"/>
              <a:gd name="T44" fmla="*/ 138 w 300"/>
              <a:gd name="T45" fmla="*/ 325 h 360"/>
              <a:gd name="T46" fmla="*/ 204 w 300"/>
              <a:gd name="T47" fmla="*/ 298 h 360"/>
              <a:gd name="T48" fmla="*/ 171 w 300"/>
              <a:gd name="T49" fmla="*/ 234 h 360"/>
              <a:gd name="T50" fmla="*/ 150 w 300"/>
              <a:gd name="T51" fmla="*/ 197 h 360"/>
              <a:gd name="T52" fmla="*/ 167 w 300"/>
              <a:gd name="T53" fmla="*/ 324 h 360"/>
              <a:gd name="T54" fmla="*/ 204 w 300"/>
              <a:gd name="T55" fmla="*/ 298 h 360"/>
              <a:gd name="T56" fmla="*/ 254 w 300"/>
              <a:gd name="T57" fmla="*/ 292 h 360"/>
              <a:gd name="T58" fmla="*/ 254 w 300"/>
              <a:gd name="T59" fmla="*/ 303 h 360"/>
              <a:gd name="T60" fmla="*/ 242 w 300"/>
              <a:gd name="T61" fmla="*/ 311 h 360"/>
              <a:gd name="T62" fmla="*/ 234 w 300"/>
              <a:gd name="T63" fmla="*/ 302 h 360"/>
              <a:gd name="T64" fmla="*/ 234 w 300"/>
              <a:gd name="T65" fmla="*/ 280 h 360"/>
              <a:gd name="T66" fmla="*/ 270 w 300"/>
              <a:gd name="T67" fmla="*/ 266 h 360"/>
              <a:gd name="T68" fmla="*/ 228 w 300"/>
              <a:gd name="T69" fmla="*/ 229 h 360"/>
              <a:gd name="T70" fmla="*/ 217 w 300"/>
              <a:gd name="T71" fmla="*/ 262 h 360"/>
              <a:gd name="T72" fmla="*/ 270 w 300"/>
              <a:gd name="T73" fmla="*/ 292 h 360"/>
              <a:gd name="T74" fmla="*/ 194 w 300"/>
              <a:gd name="T75" fmla="*/ 137 h 360"/>
              <a:gd name="T76" fmla="*/ 211 w 300"/>
              <a:gd name="T77" fmla="*/ 137 h 360"/>
              <a:gd name="T78" fmla="*/ 216 w 300"/>
              <a:gd name="T79" fmla="*/ 138 h 360"/>
              <a:gd name="T80" fmla="*/ 240 w 300"/>
              <a:gd name="T81" fmla="*/ 39 h 360"/>
              <a:gd name="T82" fmla="*/ 221 w 300"/>
              <a:gd name="T83" fmla="*/ 116 h 360"/>
              <a:gd name="T84" fmla="*/ 206 w 300"/>
              <a:gd name="T85" fmla="*/ 116 h 360"/>
              <a:gd name="T86" fmla="*/ 187 w 300"/>
              <a:gd name="T87" fmla="*/ 39 h 360"/>
              <a:gd name="T88" fmla="*/ 187 w 300"/>
              <a:gd name="T89" fmla="*/ 123 h 360"/>
              <a:gd name="T90" fmla="*/ 119 w 300"/>
              <a:gd name="T91" fmla="*/ 75 h 360"/>
              <a:gd name="T92" fmla="*/ 130 w 300"/>
              <a:gd name="T93" fmla="*/ 40 h 360"/>
              <a:gd name="T94" fmla="*/ 159 w 300"/>
              <a:gd name="T95" fmla="*/ 38 h 360"/>
              <a:gd name="T96" fmla="*/ 173 w 300"/>
              <a:gd name="T97" fmla="*/ 57 h 360"/>
              <a:gd name="T98" fmla="*/ 174 w 300"/>
              <a:gd name="T99" fmla="*/ 98 h 360"/>
              <a:gd name="T100" fmla="*/ 168 w 300"/>
              <a:gd name="T101" fmla="*/ 130 h 360"/>
              <a:gd name="T102" fmla="*/ 147 w 300"/>
              <a:gd name="T103" fmla="*/ 141 h 360"/>
              <a:gd name="T104" fmla="*/ 125 w 300"/>
              <a:gd name="T105" fmla="*/ 132 h 360"/>
              <a:gd name="T106" fmla="*/ 119 w 300"/>
              <a:gd name="T107" fmla="*/ 101 h 360"/>
              <a:gd name="T108" fmla="*/ 137 w 300"/>
              <a:gd name="T109" fmla="*/ 114 h 360"/>
              <a:gd name="T110" fmla="*/ 156 w 300"/>
              <a:gd name="T111" fmla="*/ 114 h 360"/>
              <a:gd name="T112" fmla="*/ 146 w 300"/>
              <a:gd name="T113" fmla="*/ 52 h 360"/>
              <a:gd name="T114" fmla="*/ 137 w 300"/>
              <a:gd name="T115" fmla="*/ 114 h 360"/>
              <a:gd name="T116" fmla="*/ 95 w 300"/>
              <a:gd name="T117" fmla="*/ 141 h 360"/>
              <a:gd name="T118" fmla="*/ 121 w 300"/>
              <a:gd name="T119" fmla="*/ 0 h 360"/>
              <a:gd name="T120" fmla="*/ 83 w 300"/>
              <a:gd name="T121" fmla="*/ 48 h 360"/>
              <a:gd name="T122" fmla="*/ 45 w 300"/>
              <a:gd name="T123" fmla="*/ 0 h 360"/>
              <a:gd name="T124" fmla="*/ 73 w 300"/>
              <a:gd name="T125" fmla="*/ 141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0" h="360">
                <a:moveTo>
                  <a:pt x="254" y="263"/>
                </a:moveTo>
                <a:cubicBezTo>
                  <a:pt x="234" y="263"/>
                  <a:pt x="234" y="263"/>
                  <a:pt x="234" y="263"/>
                </a:cubicBezTo>
                <a:cubicBezTo>
                  <a:pt x="234" y="252"/>
                  <a:pt x="234" y="252"/>
                  <a:pt x="234" y="252"/>
                </a:cubicBezTo>
                <a:cubicBezTo>
                  <a:pt x="234" y="247"/>
                  <a:pt x="238" y="243"/>
                  <a:pt x="243" y="243"/>
                </a:cubicBezTo>
                <a:cubicBezTo>
                  <a:pt x="245" y="243"/>
                  <a:pt x="245" y="243"/>
                  <a:pt x="245" y="243"/>
                </a:cubicBezTo>
                <a:cubicBezTo>
                  <a:pt x="250" y="243"/>
                  <a:pt x="254" y="247"/>
                  <a:pt x="254" y="252"/>
                </a:cubicBezTo>
                <a:lnTo>
                  <a:pt x="254" y="263"/>
                </a:lnTo>
                <a:close/>
                <a:moveTo>
                  <a:pt x="180" y="239"/>
                </a:moveTo>
                <a:cubicBezTo>
                  <a:pt x="175" y="239"/>
                  <a:pt x="171" y="242"/>
                  <a:pt x="171" y="246"/>
                </a:cubicBezTo>
                <a:cubicBezTo>
                  <a:pt x="171" y="302"/>
                  <a:pt x="171" y="302"/>
                  <a:pt x="171" y="302"/>
                </a:cubicBezTo>
                <a:cubicBezTo>
                  <a:pt x="171" y="306"/>
                  <a:pt x="175" y="310"/>
                  <a:pt x="180" y="310"/>
                </a:cubicBezTo>
                <a:cubicBezTo>
                  <a:pt x="185" y="310"/>
                  <a:pt x="189" y="306"/>
                  <a:pt x="189" y="302"/>
                </a:cubicBezTo>
                <a:cubicBezTo>
                  <a:pt x="189" y="246"/>
                  <a:pt x="189" y="246"/>
                  <a:pt x="189" y="246"/>
                </a:cubicBezTo>
                <a:cubicBezTo>
                  <a:pt x="189" y="242"/>
                  <a:pt x="185" y="239"/>
                  <a:pt x="180" y="239"/>
                </a:cubicBezTo>
                <a:close/>
                <a:moveTo>
                  <a:pt x="300" y="208"/>
                </a:moveTo>
                <a:cubicBezTo>
                  <a:pt x="300" y="314"/>
                  <a:pt x="300" y="314"/>
                  <a:pt x="300" y="314"/>
                </a:cubicBezTo>
                <a:cubicBezTo>
                  <a:pt x="300" y="339"/>
                  <a:pt x="278" y="360"/>
                  <a:pt x="251" y="360"/>
                </a:cubicBezTo>
                <a:cubicBezTo>
                  <a:pt x="49" y="360"/>
                  <a:pt x="49" y="360"/>
                  <a:pt x="49" y="360"/>
                </a:cubicBezTo>
                <a:cubicBezTo>
                  <a:pt x="22" y="360"/>
                  <a:pt x="0" y="339"/>
                  <a:pt x="0" y="314"/>
                </a:cubicBezTo>
                <a:cubicBezTo>
                  <a:pt x="0" y="208"/>
                  <a:pt x="0" y="208"/>
                  <a:pt x="0" y="208"/>
                </a:cubicBezTo>
                <a:cubicBezTo>
                  <a:pt x="0" y="182"/>
                  <a:pt x="22" y="161"/>
                  <a:pt x="49" y="161"/>
                </a:cubicBezTo>
                <a:cubicBezTo>
                  <a:pt x="251" y="161"/>
                  <a:pt x="251" y="161"/>
                  <a:pt x="251" y="161"/>
                </a:cubicBezTo>
                <a:cubicBezTo>
                  <a:pt x="278" y="161"/>
                  <a:pt x="300" y="182"/>
                  <a:pt x="300" y="208"/>
                </a:cubicBezTo>
                <a:close/>
                <a:moveTo>
                  <a:pt x="63" y="325"/>
                </a:moveTo>
                <a:cubicBezTo>
                  <a:pt x="63" y="213"/>
                  <a:pt x="63" y="213"/>
                  <a:pt x="63" y="213"/>
                </a:cubicBezTo>
                <a:cubicBezTo>
                  <a:pt x="88" y="213"/>
                  <a:pt x="88" y="213"/>
                  <a:pt x="88" y="213"/>
                </a:cubicBezTo>
                <a:cubicBezTo>
                  <a:pt x="88" y="197"/>
                  <a:pt x="88" y="197"/>
                  <a:pt x="88" y="197"/>
                </a:cubicBezTo>
                <a:cubicBezTo>
                  <a:pt x="21" y="197"/>
                  <a:pt x="21" y="197"/>
                  <a:pt x="21" y="197"/>
                </a:cubicBezTo>
                <a:cubicBezTo>
                  <a:pt x="21" y="213"/>
                  <a:pt x="21" y="213"/>
                  <a:pt x="21" y="213"/>
                </a:cubicBezTo>
                <a:cubicBezTo>
                  <a:pt x="42" y="213"/>
                  <a:pt x="42" y="213"/>
                  <a:pt x="42" y="213"/>
                </a:cubicBezTo>
                <a:cubicBezTo>
                  <a:pt x="42" y="325"/>
                  <a:pt x="42" y="325"/>
                  <a:pt x="42" y="325"/>
                </a:cubicBezTo>
                <a:lnTo>
                  <a:pt x="63" y="325"/>
                </a:lnTo>
                <a:close/>
                <a:moveTo>
                  <a:pt x="138" y="230"/>
                </a:moveTo>
                <a:cubicBezTo>
                  <a:pt x="117" y="230"/>
                  <a:pt x="117" y="230"/>
                  <a:pt x="117" y="230"/>
                </a:cubicBezTo>
                <a:cubicBezTo>
                  <a:pt x="117" y="290"/>
                  <a:pt x="117" y="290"/>
                  <a:pt x="117" y="290"/>
                </a:cubicBezTo>
                <a:cubicBezTo>
                  <a:pt x="117" y="298"/>
                  <a:pt x="117" y="303"/>
                  <a:pt x="117" y="304"/>
                </a:cubicBezTo>
                <a:cubicBezTo>
                  <a:pt x="115" y="309"/>
                  <a:pt x="107" y="314"/>
                  <a:pt x="104" y="305"/>
                </a:cubicBezTo>
                <a:cubicBezTo>
                  <a:pt x="104" y="303"/>
                  <a:pt x="104" y="298"/>
                  <a:pt x="104" y="290"/>
                </a:cubicBezTo>
                <a:cubicBezTo>
                  <a:pt x="104" y="230"/>
                  <a:pt x="104" y="230"/>
                  <a:pt x="104" y="230"/>
                </a:cubicBezTo>
                <a:cubicBezTo>
                  <a:pt x="83" y="230"/>
                  <a:pt x="83" y="230"/>
                  <a:pt x="83" y="230"/>
                </a:cubicBezTo>
                <a:cubicBezTo>
                  <a:pt x="84" y="289"/>
                  <a:pt x="84" y="289"/>
                  <a:pt x="84" y="289"/>
                </a:cubicBezTo>
                <a:cubicBezTo>
                  <a:pt x="84" y="298"/>
                  <a:pt x="83" y="305"/>
                  <a:pt x="84" y="308"/>
                </a:cubicBezTo>
                <a:cubicBezTo>
                  <a:pt x="84" y="314"/>
                  <a:pt x="84" y="320"/>
                  <a:pt x="89" y="324"/>
                </a:cubicBezTo>
                <a:cubicBezTo>
                  <a:pt x="98" y="330"/>
                  <a:pt x="116" y="323"/>
                  <a:pt x="121" y="313"/>
                </a:cubicBezTo>
                <a:cubicBezTo>
                  <a:pt x="121" y="325"/>
                  <a:pt x="121" y="325"/>
                  <a:pt x="121" y="325"/>
                </a:cubicBezTo>
                <a:cubicBezTo>
                  <a:pt x="138" y="325"/>
                  <a:pt x="138" y="325"/>
                  <a:pt x="138" y="325"/>
                </a:cubicBezTo>
                <a:lnTo>
                  <a:pt x="138" y="230"/>
                </a:lnTo>
                <a:close/>
                <a:moveTo>
                  <a:pt x="204" y="298"/>
                </a:moveTo>
                <a:cubicBezTo>
                  <a:pt x="204" y="249"/>
                  <a:pt x="204" y="249"/>
                  <a:pt x="204" y="249"/>
                </a:cubicBezTo>
                <a:cubicBezTo>
                  <a:pt x="204" y="230"/>
                  <a:pt x="190" y="218"/>
                  <a:pt x="171" y="234"/>
                </a:cubicBezTo>
                <a:cubicBezTo>
                  <a:pt x="171" y="197"/>
                  <a:pt x="171" y="197"/>
                  <a:pt x="171" y="197"/>
                </a:cubicBezTo>
                <a:cubicBezTo>
                  <a:pt x="150" y="197"/>
                  <a:pt x="150" y="197"/>
                  <a:pt x="150" y="197"/>
                </a:cubicBezTo>
                <a:cubicBezTo>
                  <a:pt x="150" y="324"/>
                  <a:pt x="150" y="324"/>
                  <a:pt x="150" y="324"/>
                </a:cubicBezTo>
                <a:cubicBezTo>
                  <a:pt x="167" y="324"/>
                  <a:pt x="167" y="324"/>
                  <a:pt x="167" y="324"/>
                </a:cubicBezTo>
                <a:cubicBezTo>
                  <a:pt x="169" y="316"/>
                  <a:pt x="169" y="316"/>
                  <a:pt x="169" y="316"/>
                </a:cubicBezTo>
                <a:cubicBezTo>
                  <a:pt x="191" y="336"/>
                  <a:pt x="204" y="323"/>
                  <a:pt x="204" y="298"/>
                </a:cubicBezTo>
                <a:close/>
                <a:moveTo>
                  <a:pt x="270" y="292"/>
                </a:moveTo>
                <a:cubicBezTo>
                  <a:pt x="254" y="292"/>
                  <a:pt x="254" y="292"/>
                  <a:pt x="254" y="292"/>
                </a:cubicBezTo>
                <a:cubicBezTo>
                  <a:pt x="254" y="293"/>
                  <a:pt x="254" y="293"/>
                  <a:pt x="254" y="294"/>
                </a:cubicBezTo>
                <a:cubicBezTo>
                  <a:pt x="254" y="303"/>
                  <a:pt x="254" y="303"/>
                  <a:pt x="254" y="303"/>
                </a:cubicBezTo>
                <a:cubicBezTo>
                  <a:pt x="254" y="307"/>
                  <a:pt x="250" y="311"/>
                  <a:pt x="245" y="311"/>
                </a:cubicBezTo>
                <a:cubicBezTo>
                  <a:pt x="242" y="311"/>
                  <a:pt x="242" y="311"/>
                  <a:pt x="242" y="311"/>
                </a:cubicBezTo>
                <a:cubicBezTo>
                  <a:pt x="238" y="311"/>
                  <a:pt x="234" y="307"/>
                  <a:pt x="234" y="303"/>
                </a:cubicBezTo>
                <a:cubicBezTo>
                  <a:pt x="234" y="302"/>
                  <a:pt x="234" y="302"/>
                  <a:pt x="234" y="302"/>
                </a:cubicBezTo>
                <a:cubicBezTo>
                  <a:pt x="234" y="292"/>
                  <a:pt x="234" y="292"/>
                  <a:pt x="234" y="292"/>
                </a:cubicBezTo>
                <a:cubicBezTo>
                  <a:pt x="234" y="280"/>
                  <a:pt x="234" y="280"/>
                  <a:pt x="234" y="280"/>
                </a:cubicBezTo>
                <a:cubicBezTo>
                  <a:pt x="270" y="280"/>
                  <a:pt x="270" y="280"/>
                  <a:pt x="270" y="280"/>
                </a:cubicBezTo>
                <a:cubicBezTo>
                  <a:pt x="270" y="266"/>
                  <a:pt x="270" y="266"/>
                  <a:pt x="270" y="266"/>
                </a:cubicBezTo>
                <a:cubicBezTo>
                  <a:pt x="270" y="256"/>
                  <a:pt x="269" y="247"/>
                  <a:pt x="268" y="241"/>
                </a:cubicBezTo>
                <a:cubicBezTo>
                  <a:pt x="266" y="223"/>
                  <a:pt x="241" y="220"/>
                  <a:pt x="228" y="229"/>
                </a:cubicBezTo>
                <a:cubicBezTo>
                  <a:pt x="224" y="232"/>
                  <a:pt x="221" y="236"/>
                  <a:pt x="220" y="241"/>
                </a:cubicBezTo>
                <a:cubicBezTo>
                  <a:pt x="218" y="246"/>
                  <a:pt x="217" y="253"/>
                  <a:pt x="217" y="262"/>
                </a:cubicBezTo>
                <a:cubicBezTo>
                  <a:pt x="217" y="292"/>
                  <a:pt x="217" y="292"/>
                  <a:pt x="217" y="292"/>
                </a:cubicBezTo>
                <a:cubicBezTo>
                  <a:pt x="217" y="341"/>
                  <a:pt x="277" y="334"/>
                  <a:pt x="270" y="292"/>
                </a:cubicBezTo>
                <a:close/>
                <a:moveTo>
                  <a:pt x="189" y="131"/>
                </a:moveTo>
                <a:cubicBezTo>
                  <a:pt x="190" y="134"/>
                  <a:pt x="192" y="136"/>
                  <a:pt x="194" y="137"/>
                </a:cubicBezTo>
                <a:cubicBezTo>
                  <a:pt x="197" y="139"/>
                  <a:pt x="199" y="140"/>
                  <a:pt x="203" y="140"/>
                </a:cubicBezTo>
                <a:cubicBezTo>
                  <a:pt x="206" y="140"/>
                  <a:pt x="209" y="139"/>
                  <a:pt x="211" y="137"/>
                </a:cubicBezTo>
                <a:cubicBezTo>
                  <a:pt x="213" y="135"/>
                  <a:pt x="215" y="133"/>
                  <a:pt x="217" y="130"/>
                </a:cubicBezTo>
                <a:cubicBezTo>
                  <a:pt x="216" y="138"/>
                  <a:pt x="216" y="138"/>
                  <a:pt x="216" y="138"/>
                </a:cubicBezTo>
                <a:cubicBezTo>
                  <a:pt x="240" y="138"/>
                  <a:pt x="240" y="138"/>
                  <a:pt x="240" y="138"/>
                </a:cubicBezTo>
                <a:cubicBezTo>
                  <a:pt x="240" y="39"/>
                  <a:pt x="240" y="39"/>
                  <a:pt x="240" y="39"/>
                </a:cubicBezTo>
                <a:cubicBezTo>
                  <a:pt x="221" y="39"/>
                  <a:pt x="221" y="39"/>
                  <a:pt x="221" y="39"/>
                </a:cubicBezTo>
                <a:cubicBezTo>
                  <a:pt x="221" y="116"/>
                  <a:pt x="221" y="116"/>
                  <a:pt x="221" y="116"/>
                </a:cubicBezTo>
                <a:cubicBezTo>
                  <a:pt x="221" y="120"/>
                  <a:pt x="218" y="124"/>
                  <a:pt x="214" y="124"/>
                </a:cubicBezTo>
                <a:cubicBezTo>
                  <a:pt x="209" y="124"/>
                  <a:pt x="206" y="120"/>
                  <a:pt x="206" y="116"/>
                </a:cubicBezTo>
                <a:cubicBezTo>
                  <a:pt x="206" y="39"/>
                  <a:pt x="206" y="39"/>
                  <a:pt x="206" y="39"/>
                </a:cubicBezTo>
                <a:cubicBezTo>
                  <a:pt x="187" y="39"/>
                  <a:pt x="187" y="39"/>
                  <a:pt x="187" y="39"/>
                </a:cubicBezTo>
                <a:cubicBezTo>
                  <a:pt x="187" y="106"/>
                  <a:pt x="187" y="106"/>
                  <a:pt x="187" y="106"/>
                </a:cubicBezTo>
                <a:cubicBezTo>
                  <a:pt x="187" y="114"/>
                  <a:pt x="187" y="120"/>
                  <a:pt x="187" y="123"/>
                </a:cubicBezTo>
                <a:cubicBezTo>
                  <a:pt x="188" y="126"/>
                  <a:pt x="188" y="128"/>
                  <a:pt x="189" y="131"/>
                </a:cubicBezTo>
                <a:close/>
                <a:moveTo>
                  <a:pt x="119" y="75"/>
                </a:moveTo>
                <a:cubicBezTo>
                  <a:pt x="119" y="66"/>
                  <a:pt x="120" y="58"/>
                  <a:pt x="121" y="53"/>
                </a:cubicBezTo>
                <a:cubicBezTo>
                  <a:pt x="123" y="48"/>
                  <a:pt x="126" y="43"/>
                  <a:pt x="130" y="40"/>
                </a:cubicBezTo>
                <a:cubicBezTo>
                  <a:pt x="134" y="37"/>
                  <a:pt x="139" y="35"/>
                  <a:pt x="146" y="35"/>
                </a:cubicBezTo>
                <a:cubicBezTo>
                  <a:pt x="151" y="35"/>
                  <a:pt x="156" y="36"/>
                  <a:pt x="159" y="38"/>
                </a:cubicBezTo>
                <a:cubicBezTo>
                  <a:pt x="163" y="40"/>
                  <a:pt x="166" y="43"/>
                  <a:pt x="168" y="46"/>
                </a:cubicBezTo>
                <a:cubicBezTo>
                  <a:pt x="170" y="50"/>
                  <a:pt x="172" y="53"/>
                  <a:pt x="173" y="57"/>
                </a:cubicBezTo>
                <a:cubicBezTo>
                  <a:pt x="173" y="60"/>
                  <a:pt x="174" y="66"/>
                  <a:pt x="174" y="73"/>
                </a:cubicBezTo>
                <a:cubicBezTo>
                  <a:pt x="174" y="98"/>
                  <a:pt x="174" y="98"/>
                  <a:pt x="174" y="98"/>
                </a:cubicBezTo>
                <a:cubicBezTo>
                  <a:pt x="174" y="107"/>
                  <a:pt x="173" y="114"/>
                  <a:pt x="173" y="118"/>
                </a:cubicBezTo>
                <a:cubicBezTo>
                  <a:pt x="172" y="122"/>
                  <a:pt x="170" y="126"/>
                  <a:pt x="168" y="130"/>
                </a:cubicBezTo>
                <a:cubicBezTo>
                  <a:pt x="166" y="134"/>
                  <a:pt x="163" y="137"/>
                  <a:pt x="159" y="138"/>
                </a:cubicBezTo>
                <a:cubicBezTo>
                  <a:pt x="155" y="140"/>
                  <a:pt x="151" y="141"/>
                  <a:pt x="147" y="141"/>
                </a:cubicBezTo>
                <a:cubicBezTo>
                  <a:pt x="141" y="141"/>
                  <a:pt x="137" y="140"/>
                  <a:pt x="133" y="139"/>
                </a:cubicBezTo>
                <a:cubicBezTo>
                  <a:pt x="129" y="137"/>
                  <a:pt x="127" y="135"/>
                  <a:pt x="125" y="132"/>
                </a:cubicBezTo>
                <a:cubicBezTo>
                  <a:pt x="122" y="129"/>
                  <a:pt x="121" y="125"/>
                  <a:pt x="120" y="121"/>
                </a:cubicBezTo>
                <a:cubicBezTo>
                  <a:pt x="119" y="116"/>
                  <a:pt x="119" y="110"/>
                  <a:pt x="119" y="101"/>
                </a:cubicBezTo>
                <a:lnTo>
                  <a:pt x="119" y="75"/>
                </a:lnTo>
                <a:close/>
                <a:moveTo>
                  <a:pt x="137" y="114"/>
                </a:moveTo>
                <a:cubicBezTo>
                  <a:pt x="137" y="120"/>
                  <a:pt x="141" y="125"/>
                  <a:pt x="146" y="125"/>
                </a:cubicBezTo>
                <a:cubicBezTo>
                  <a:pt x="151" y="125"/>
                  <a:pt x="156" y="120"/>
                  <a:pt x="156" y="114"/>
                </a:cubicBezTo>
                <a:cubicBezTo>
                  <a:pt x="156" y="62"/>
                  <a:pt x="156" y="62"/>
                  <a:pt x="156" y="62"/>
                </a:cubicBezTo>
                <a:cubicBezTo>
                  <a:pt x="156" y="56"/>
                  <a:pt x="151" y="52"/>
                  <a:pt x="146" y="52"/>
                </a:cubicBezTo>
                <a:cubicBezTo>
                  <a:pt x="141" y="52"/>
                  <a:pt x="137" y="56"/>
                  <a:pt x="137" y="62"/>
                </a:cubicBezTo>
                <a:lnTo>
                  <a:pt x="137" y="114"/>
                </a:lnTo>
                <a:close/>
                <a:moveTo>
                  <a:pt x="73" y="141"/>
                </a:moveTo>
                <a:cubicBezTo>
                  <a:pt x="95" y="141"/>
                  <a:pt x="95" y="141"/>
                  <a:pt x="95" y="141"/>
                </a:cubicBezTo>
                <a:cubicBezTo>
                  <a:pt x="95" y="65"/>
                  <a:pt x="95" y="65"/>
                  <a:pt x="95" y="65"/>
                </a:cubicBezTo>
                <a:cubicBezTo>
                  <a:pt x="121" y="0"/>
                  <a:pt x="121" y="0"/>
                  <a:pt x="121" y="0"/>
                </a:cubicBezTo>
                <a:cubicBezTo>
                  <a:pt x="97" y="0"/>
                  <a:pt x="97" y="0"/>
                  <a:pt x="97" y="0"/>
                </a:cubicBezTo>
                <a:cubicBezTo>
                  <a:pt x="83" y="48"/>
                  <a:pt x="83" y="48"/>
                  <a:pt x="83" y="48"/>
                </a:cubicBezTo>
                <a:cubicBezTo>
                  <a:pt x="69" y="0"/>
                  <a:pt x="69" y="0"/>
                  <a:pt x="69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73" y="65"/>
                  <a:pt x="73" y="65"/>
                  <a:pt x="73" y="65"/>
                </a:cubicBezTo>
                <a:lnTo>
                  <a:pt x="73" y="1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83" name="Oval 89"/>
          <p:cNvSpPr/>
          <p:nvPr/>
        </p:nvSpPr>
        <p:spPr>
          <a:xfrm>
            <a:off x="611560" y="3334357"/>
            <a:ext cx="782026" cy="782027"/>
          </a:xfrm>
          <a:prstGeom prst="ellipse">
            <a:avLst/>
          </a:prstGeom>
          <a:solidFill>
            <a:schemeClr val="bg1">
              <a:alpha val="95000"/>
            </a:schemeClr>
          </a:solidFill>
          <a:ln w="25400">
            <a:solidFill>
              <a:srgbClr val="3B5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284" name="Freeform 105"/>
          <p:cNvSpPr/>
          <p:nvPr/>
        </p:nvSpPr>
        <p:spPr>
          <a:xfrm flipV="1">
            <a:off x="783641" y="2859782"/>
            <a:ext cx="437861" cy="585906"/>
          </a:xfrm>
          <a:custGeom>
            <a:avLst/>
            <a:gdLst>
              <a:gd name="connsiteX0" fmla="*/ 228449 w 456898"/>
              <a:gd name="connsiteY0" fmla="*/ 611379 h 611379"/>
              <a:gd name="connsiteX1" fmla="*/ 456898 w 456898"/>
              <a:gd name="connsiteY1" fmla="*/ 382930 h 611379"/>
              <a:gd name="connsiteX2" fmla="*/ 317372 w 456898"/>
              <a:gd name="connsiteY2" fmla="*/ 172434 h 611379"/>
              <a:gd name="connsiteX3" fmla="*/ 299993 w 456898"/>
              <a:gd name="connsiteY3" fmla="*/ 168925 h 611379"/>
              <a:gd name="connsiteX4" fmla="*/ 228448 w 456898"/>
              <a:gd name="connsiteY4" fmla="*/ 0 h 611379"/>
              <a:gd name="connsiteX5" fmla="*/ 156903 w 456898"/>
              <a:gd name="connsiteY5" fmla="*/ 168926 h 611379"/>
              <a:gd name="connsiteX6" fmla="*/ 139526 w 456898"/>
              <a:gd name="connsiteY6" fmla="*/ 172434 h 611379"/>
              <a:gd name="connsiteX7" fmla="*/ 0 w 456898"/>
              <a:gd name="connsiteY7" fmla="*/ 382930 h 611379"/>
              <a:gd name="connsiteX8" fmla="*/ 228449 w 456898"/>
              <a:gd name="connsiteY8" fmla="*/ 611379 h 611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6898" h="611379">
                <a:moveTo>
                  <a:pt x="228449" y="611379"/>
                </a:moveTo>
                <a:cubicBezTo>
                  <a:pt x="354618" y="611379"/>
                  <a:pt x="456898" y="509099"/>
                  <a:pt x="456898" y="382930"/>
                </a:cubicBezTo>
                <a:cubicBezTo>
                  <a:pt x="456898" y="288303"/>
                  <a:pt x="399366" y="207114"/>
                  <a:pt x="317372" y="172434"/>
                </a:cubicBezTo>
                <a:lnTo>
                  <a:pt x="299993" y="168925"/>
                </a:lnTo>
                <a:lnTo>
                  <a:pt x="228448" y="0"/>
                </a:lnTo>
                <a:lnTo>
                  <a:pt x="156903" y="168926"/>
                </a:lnTo>
                <a:lnTo>
                  <a:pt x="139526" y="172434"/>
                </a:lnTo>
                <a:cubicBezTo>
                  <a:pt x="57532" y="207114"/>
                  <a:pt x="0" y="288303"/>
                  <a:pt x="0" y="382930"/>
                </a:cubicBezTo>
                <a:cubicBezTo>
                  <a:pt x="0" y="509099"/>
                  <a:pt x="102280" y="611379"/>
                  <a:pt x="228449" y="611379"/>
                </a:cubicBezTo>
                <a:close/>
              </a:path>
            </a:pathLst>
          </a:custGeom>
          <a:solidFill>
            <a:srgbClr val="40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32" name="Freeform 14"/>
          <p:cNvSpPr>
            <a:spLocks noEditPoints="1"/>
          </p:cNvSpPr>
          <p:nvPr/>
        </p:nvSpPr>
        <p:spPr bwMode="auto">
          <a:xfrm flipH="1">
            <a:off x="766129" y="3471132"/>
            <a:ext cx="477852" cy="516580"/>
          </a:xfrm>
          <a:custGeom>
            <a:avLst/>
            <a:gdLst>
              <a:gd name="T0" fmla="*/ 524 w 629"/>
              <a:gd name="T1" fmla="*/ 402 h 680"/>
              <a:gd name="T2" fmla="*/ 409 w 629"/>
              <a:gd name="T3" fmla="*/ 33 h 680"/>
              <a:gd name="T4" fmla="*/ 170 w 629"/>
              <a:gd name="T5" fmla="*/ 64 h 680"/>
              <a:gd name="T6" fmla="*/ 105 w 629"/>
              <a:gd name="T7" fmla="*/ 413 h 680"/>
              <a:gd name="T8" fmla="*/ 0 w 629"/>
              <a:gd name="T9" fmla="*/ 618 h 680"/>
              <a:gd name="T10" fmla="*/ 239 w 629"/>
              <a:gd name="T11" fmla="*/ 680 h 680"/>
              <a:gd name="T12" fmla="*/ 524 w 629"/>
              <a:gd name="T13" fmla="*/ 680 h 680"/>
              <a:gd name="T14" fmla="*/ 28 w 629"/>
              <a:gd name="T15" fmla="*/ 570 h 680"/>
              <a:gd name="T16" fmla="*/ 25 w 629"/>
              <a:gd name="T17" fmla="*/ 570 h 680"/>
              <a:gd name="T18" fmla="*/ 22 w 629"/>
              <a:gd name="T19" fmla="*/ 570 h 680"/>
              <a:gd name="T20" fmla="*/ 23 w 629"/>
              <a:gd name="T21" fmla="*/ 562 h 680"/>
              <a:gd name="T22" fmla="*/ 26 w 629"/>
              <a:gd name="T23" fmla="*/ 562 h 680"/>
              <a:gd name="T24" fmla="*/ 29 w 629"/>
              <a:gd name="T25" fmla="*/ 562 h 680"/>
              <a:gd name="T26" fmla="*/ 68 w 629"/>
              <a:gd name="T27" fmla="*/ 580 h 680"/>
              <a:gd name="T28" fmla="*/ 64 w 629"/>
              <a:gd name="T29" fmla="*/ 578 h 680"/>
              <a:gd name="T30" fmla="*/ 71 w 629"/>
              <a:gd name="T31" fmla="*/ 572 h 680"/>
              <a:gd name="T32" fmla="*/ 105 w 629"/>
              <a:gd name="T33" fmla="*/ 610 h 680"/>
              <a:gd name="T34" fmla="*/ 101 w 629"/>
              <a:gd name="T35" fmla="*/ 604 h 680"/>
              <a:gd name="T36" fmla="*/ 106 w 629"/>
              <a:gd name="T37" fmla="*/ 599 h 680"/>
              <a:gd name="T38" fmla="*/ 110 w 629"/>
              <a:gd name="T39" fmla="*/ 604 h 680"/>
              <a:gd name="T40" fmla="*/ 120 w 629"/>
              <a:gd name="T41" fmla="*/ 645 h 680"/>
              <a:gd name="T42" fmla="*/ 127 w 629"/>
              <a:gd name="T43" fmla="*/ 644 h 680"/>
              <a:gd name="T44" fmla="*/ 170 w 629"/>
              <a:gd name="T45" fmla="*/ 515 h 680"/>
              <a:gd name="T46" fmla="*/ 174 w 629"/>
              <a:gd name="T47" fmla="*/ 505 h 680"/>
              <a:gd name="T48" fmla="*/ 176 w 629"/>
              <a:gd name="T49" fmla="*/ 555 h 680"/>
              <a:gd name="T50" fmla="*/ 183 w 629"/>
              <a:gd name="T51" fmla="*/ 553 h 680"/>
              <a:gd name="T52" fmla="*/ 201 w 629"/>
              <a:gd name="T53" fmla="*/ 596 h 680"/>
              <a:gd name="T54" fmla="*/ 206 w 629"/>
              <a:gd name="T55" fmla="*/ 590 h 680"/>
              <a:gd name="T56" fmla="*/ 239 w 629"/>
              <a:gd name="T57" fmla="*/ 624 h 680"/>
              <a:gd name="T58" fmla="*/ 242 w 629"/>
              <a:gd name="T59" fmla="*/ 617 h 680"/>
              <a:gd name="T60" fmla="*/ 280 w 629"/>
              <a:gd name="T61" fmla="*/ 639 h 680"/>
              <a:gd name="T62" fmla="*/ 285 w 629"/>
              <a:gd name="T63" fmla="*/ 632 h 680"/>
              <a:gd name="T64" fmla="*/ 325 w 629"/>
              <a:gd name="T65" fmla="*/ 642 h 680"/>
              <a:gd name="T66" fmla="*/ 327 w 629"/>
              <a:gd name="T67" fmla="*/ 634 h 680"/>
              <a:gd name="T68" fmla="*/ 370 w 629"/>
              <a:gd name="T69" fmla="*/ 633 h 680"/>
              <a:gd name="T70" fmla="*/ 371 w 629"/>
              <a:gd name="T71" fmla="*/ 624 h 680"/>
              <a:gd name="T72" fmla="*/ 409 w 629"/>
              <a:gd name="T73" fmla="*/ 612 h 680"/>
              <a:gd name="T74" fmla="*/ 409 w 629"/>
              <a:gd name="T75" fmla="*/ 602 h 680"/>
              <a:gd name="T76" fmla="*/ 282 w 629"/>
              <a:gd name="T77" fmla="*/ 611 h 680"/>
              <a:gd name="T78" fmla="*/ 315 w 629"/>
              <a:gd name="T79" fmla="*/ 453 h 680"/>
              <a:gd name="T80" fmla="*/ 444 w 629"/>
              <a:gd name="T81" fmla="*/ 573 h 680"/>
              <a:gd name="T82" fmla="*/ 436 w 629"/>
              <a:gd name="T83" fmla="*/ 572 h 680"/>
              <a:gd name="T84" fmla="*/ 460 w 629"/>
              <a:gd name="T85" fmla="*/ 528 h 680"/>
              <a:gd name="T86" fmla="*/ 452 w 629"/>
              <a:gd name="T87" fmla="*/ 530 h 680"/>
              <a:gd name="T88" fmla="*/ 440 w 629"/>
              <a:gd name="T89" fmla="*/ 339 h 680"/>
              <a:gd name="T90" fmla="*/ 187 w 629"/>
              <a:gd name="T91" fmla="*/ 334 h 680"/>
              <a:gd name="T92" fmla="*/ 265 w 629"/>
              <a:gd name="T93" fmla="*/ 121 h 680"/>
              <a:gd name="T94" fmla="*/ 481 w 629"/>
              <a:gd name="T95" fmla="*/ 278 h 680"/>
              <a:gd name="T96" fmla="*/ 508 w 629"/>
              <a:gd name="T97" fmla="*/ 649 h 680"/>
              <a:gd name="T98" fmla="*/ 502 w 629"/>
              <a:gd name="T99" fmla="*/ 646 h 680"/>
              <a:gd name="T100" fmla="*/ 530 w 629"/>
              <a:gd name="T101" fmla="*/ 603 h 680"/>
              <a:gd name="T102" fmla="*/ 526 w 629"/>
              <a:gd name="T103" fmla="*/ 608 h 680"/>
              <a:gd name="T104" fmla="*/ 521 w 629"/>
              <a:gd name="T105" fmla="*/ 602 h 680"/>
              <a:gd name="T106" fmla="*/ 524 w 629"/>
              <a:gd name="T107" fmla="*/ 597 h 680"/>
              <a:gd name="T108" fmla="*/ 561 w 629"/>
              <a:gd name="T109" fmla="*/ 579 h 680"/>
              <a:gd name="T110" fmla="*/ 555 w 629"/>
              <a:gd name="T111" fmla="*/ 574 h 680"/>
              <a:gd name="T112" fmla="*/ 560 w 629"/>
              <a:gd name="T113" fmla="*/ 571 h 680"/>
              <a:gd name="T114" fmla="*/ 607 w 629"/>
              <a:gd name="T115" fmla="*/ 570 h 680"/>
              <a:gd name="T116" fmla="*/ 604 w 629"/>
              <a:gd name="T117" fmla="*/ 570 h 680"/>
              <a:gd name="T118" fmla="*/ 601 w 629"/>
              <a:gd name="T119" fmla="*/ 570 h 680"/>
              <a:gd name="T120" fmla="*/ 601 w 629"/>
              <a:gd name="T121" fmla="*/ 562 h 680"/>
              <a:gd name="T122" fmla="*/ 604 w 629"/>
              <a:gd name="T123" fmla="*/ 562 h 680"/>
              <a:gd name="T124" fmla="*/ 607 w 629"/>
              <a:gd name="T125" fmla="*/ 562 h 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29" h="680">
                <a:moveTo>
                  <a:pt x="604" y="551"/>
                </a:moveTo>
                <a:cubicBezTo>
                  <a:pt x="592" y="540"/>
                  <a:pt x="577" y="531"/>
                  <a:pt x="560" y="523"/>
                </a:cubicBezTo>
                <a:cubicBezTo>
                  <a:pt x="549" y="518"/>
                  <a:pt x="537" y="514"/>
                  <a:pt x="524" y="509"/>
                </a:cubicBezTo>
                <a:cubicBezTo>
                  <a:pt x="519" y="508"/>
                  <a:pt x="514" y="506"/>
                  <a:pt x="509" y="504"/>
                </a:cubicBezTo>
                <a:cubicBezTo>
                  <a:pt x="515" y="499"/>
                  <a:pt x="520" y="493"/>
                  <a:pt x="524" y="486"/>
                </a:cubicBezTo>
                <a:cubicBezTo>
                  <a:pt x="530" y="475"/>
                  <a:pt x="533" y="464"/>
                  <a:pt x="533" y="451"/>
                </a:cubicBezTo>
                <a:cubicBezTo>
                  <a:pt x="533" y="438"/>
                  <a:pt x="530" y="426"/>
                  <a:pt x="524" y="416"/>
                </a:cubicBezTo>
                <a:cubicBezTo>
                  <a:pt x="523" y="413"/>
                  <a:pt x="520" y="409"/>
                  <a:pt x="518" y="406"/>
                </a:cubicBezTo>
                <a:cubicBezTo>
                  <a:pt x="520" y="405"/>
                  <a:pt x="522" y="403"/>
                  <a:pt x="524" y="402"/>
                </a:cubicBezTo>
                <a:cubicBezTo>
                  <a:pt x="540" y="389"/>
                  <a:pt x="551" y="369"/>
                  <a:pt x="551" y="346"/>
                </a:cubicBezTo>
                <a:cubicBezTo>
                  <a:pt x="551" y="325"/>
                  <a:pt x="541" y="305"/>
                  <a:pt x="527" y="293"/>
                </a:cubicBezTo>
                <a:cubicBezTo>
                  <a:pt x="528" y="287"/>
                  <a:pt x="529" y="281"/>
                  <a:pt x="529" y="274"/>
                </a:cubicBezTo>
                <a:cubicBezTo>
                  <a:pt x="529" y="265"/>
                  <a:pt x="527" y="256"/>
                  <a:pt x="524" y="248"/>
                </a:cubicBezTo>
                <a:cubicBezTo>
                  <a:pt x="520" y="237"/>
                  <a:pt x="514" y="228"/>
                  <a:pt x="505" y="221"/>
                </a:cubicBezTo>
                <a:cubicBezTo>
                  <a:pt x="505" y="220"/>
                  <a:pt x="504" y="219"/>
                  <a:pt x="503" y="219"/>
                </a:cubicBezTo>
                <a:cubicBezTo>
                  <a:pt x="506" y="157"/>
                  <a:pt x="486" y="108"/>
                  <a:pt x="456" y="73"/>
                </a:cubicBezTo>
                <a:cubicBezTo>
                  <a:pt x="451" y="67"/>
                  <a:pt x="446" y="62"/>
                  <a:pt x="440" y="56"/>
                </a:cubicBezTo>
                <a:cubicBezTo>
                  <a:pt x="430" y="47"/>
                  <a:pt x="420" y="39"/>
                  <a:pt x="409" y="33"/>
                </a:cubicBezTo>
                <a:cubicBezTo>
                  <a:pt x="397" y="24"/>
                  <a:pt x="383" y="18"/>
                  <a:pt x="370" y="13"/>
                </a:cubicBezTo>
                <a:cubicBezTo>
                  <a:pt x="355" y="7"/>
                  <a:pt x="340" y="4"/>
                  <a:pt x="326" y="2"/>
                </a:cubicBezTo>
                <a:cubicBezTo>
                  <a:pt x="322" y="1"/>
                  <a:pt x="318" y="1"/>
                  <a:pt x="314" y="1"/>
                </a:cubicBezTo>
                <a:cubicBezTo>
                  <a:pt x="302" y="0"/>
                  <a:pt x="291" y="1"/>
                  <a:pt x="282" y="3"/>
                </a:cubicBezTo>
                <a:cubicBezTo>
                  <a:pt x="269" y="5"/>
                  <a:pt x="259" y="10"/>
                  <a:pt x="251" y="16"/>
                </a:cubicBezTo>
                <a:cubicBezTo>
                  <a:pt x="247" y="16"/>
                  <a:pt x="243" y="17"/>
                  <a:pt x="239" y="17"/>
                </a:cubicBezTo>
                <a:cubicBezTo>
                  <a:pt x="226" y="20"/>
                  <a:pt x="214" y="25"/>
                  <a:pt x="203" y="32"/>
                </a:cubicBezTo>
                <a:cubicBezTo>
                  <a:pt x="195" y="38"/>
                  <a:pt x="187" y="45"/>
                  <a:pt x="179" y="53"/>
                </a:cubicBezTo>
                <a:cubicBezTo>
                  <a:pt x="176" y="57"/>
                  <a:pt x="173" y="60"/>
                  <a:pt x="170" y="64"/>
                </a:cubicBezTo>
                <a:cubicBezTo>
                  <a:pt x="146" y="96"/>
                  <a:pt x="130" y="140"/>
                  <a:pt x="124" y="184"/>
                </a:cubicBezTo>
                <a:cubicBezTo>
                  <a:pt x="122" y="194"/>
                  <a:pt x="122" y="203"/>
                  <a:pt x="121" y="212"/>
                </a:cubicBezTo>
                <a:cubicBezTo>
                  <a:pt x="115" y="215"/>
                  <a:pt x="109" y="220"/>
                  <a:pt x="105" y="225"/>
                </a:cubicBezTo>
                <a:cubicBezTo>
                  <a:pt x="93" y="238"/>
                  <a:pt x="85" y="255"/>
                  <a:pt x="85" y="274"/>
                </a:cubicBezTo>
                <a:cubicBezTo>
                  <a:pt x="85" y="279"/>
                  <a:pt x="86" y="284"/>
                  <a:pt x="87" y="289"/>
                </a:cubicBezTo>
                <a:cubicBezTo>
                  <a:pt x="80" y="294"/>
                  <a:pt x="74" y="300"/>
                  <a:pt x="69" y="308"/>
                </a:cubicBezTo>
                <a:cubicBezTo>
                  <a:pt x="62" y="319"/>
                  <a:pt x="58" y="332"/>
                  <a:pt x="58" y="346"/>
                </a:cubicBezTo>
                <a:cubicBezTo>
                  <a:pt x="58" y="360"/>
                  <a:pt x="62" y="373"/>
                  <a:pt x="69" y="384"/>
                </a:cubicBezTo>
                <a:cubicBezTo>
                  <a:pt x="77" y="398"/>
                  <a:pt x="90" y="408"/>
                  <a:pt x="105" y="413"/>
                </a:cubicBezTo>
                <a:cubicBezTo>
                  <a:pt x="108" y="414"/>
                  <a:pt x="112" y="415"/>
                  <a:pt x="116" y="415"/>
                </a:cubicBezTo>
                <a:cubicBezTo>
                  <a:pt x="110" y="426"/>
                  <a:pt x="107" y="438"/>
                  <a:pt x="107" y="451"/>
                </a:cubicBezTo>
                <a:cubicBezTo>
                  <a:pt x="107" y="469"/>
                  <a:pt x="113" y="485"/>
                  <a:pt x="124" y="497"/>
                </a:cubicBezTo>
                <a:cubicBezTo>
                  <a:pt x="125" y="499"/>
                  <a:pt x="126" y="500"/>
                  <a:pt x="128" y="502"/>
                </a:cubicBezTo>
                <a:cubicBezTo>
                  <a:pt x="124" y="503"/>
                  <a:pt x="124" y="503"/>
                  <a:pt x="124" y="503"/>
                </a:cubicBezTo>
                <a:cubicBezTo>
                  <a:pt x="117" y="505"/>
                  <a:pt x="111" y="507"/>
                  <a:pt x="105" y="509"/>
                </a:cubicBezTo>
                <a:cubicBezTo>
                  <a:pt x="92" y="514"/>
                  <a:pt x="80" y="518"/>
                  <a:pt x="69" y="523"/>
                </a:cubicBezTo>
                <a:cubicBezTo>
                  <a:pt x="52" y="531"/>
                  <a:pt x="37" y="540"/>
                  <a:pt x="26" y="551"/>
                </a:cubicBezTo>
                <a:cubicBezTo>
                  <a:pt x="9" y="567"/>
                  <a:pt x="0" y="588"/>
                  <a:pt x="0" y="618"/>
                </a:cubicBezTo>
                <a:cubicBezTo>
                  <a:pt x="1" y="638"/>
                  <a:pt x="9" y="659"/>
                  <a:pt x="21" y="680"/>
                </a:cubicBezTo>
                <a:cubicBezTo>
                  <a:pt x="26" y="680"/>
                  <a:pt x="26" y="680"/>
                  <a:pt x="26" y="680"/>
                </a:cubicBezTo>
                <a:cubicBezTo>
                  <a:pt x="69" y="680"/>
                  <a:pt x="69" y="680"/>
                  <a:pt x="69" y="680"/>
                </a:cubicBezTo>
                <a:cubicBezTo>
                  <a:pt x="105" y="680"/>
                  <a:pt x="105" y="680"/>
                  <a:pt x="105" y="680"/>
                </a:cubicBezTo>
                <a:cubicBezTo>
                  <a:pt x="124" y="680"/>
                  <a:pt x="124" y="680"/>
                  <a:pt x="124" y="680"/>
                </a:cubicBezTo>
                <a:cubicBezTo>
                  <a:pt x="170" y="680"/>
                  <a:pt x="170" y="680"/>
                  <a:pt x="170" y="680"/>
                </a:cubicBezTo>
                <a:cubicBezTo>
                  <a:pt x="179" y="680"/>
                  <a:pt x="179" y="680"/>
                  <a:pt x="179" y="680"/>
                </a:cubicBezTo>
                <a:cubicBezTo>
                  <a:pt x="203" y="680"/>
                  <a:pt x="203" y="680"/>
                  <a:pt x="203" y="680"/>
                </a:cubicBezTo>
                <a:cubicBezTo>
                  <a:pt x="239" y="680"/>
                  <a:pt x="239" y="680"/>
                  <a:pt x="239" y="680"/>
                </a:cubicBezTo>
                <a:cubicBezTo>
                  <a:pt x="282" y="680"/>
                  <a:pt x="282" y="680"/>
                  <a:pt x="282" y="680"/>
                </a:cubicBezTo>
                <a:cubicBezTo>
                  <a:pt x="314" y="680"/>
                  <a:pt x="314" y="680"/>
                  <a:pt x="314" y="680"/>
                </a:cubicBezTo>
                <a:cubicBezTo>
                  <a:pt x="326" y="680"/>
                  <a:pt x="326" y="680"/>
                  <a:pt x="326" y="680"/>
                </a:cubicBezTo>
                <a:cubicBezTo>
                  <a:pt x="370" y="680"/>
                  <a:pt x="370" y="680"/>
                  <a:pt x="370" y="680"/>
                </a:cubicBezTo>
                <a:cubicBezTo>
                  <a:pt x="409" y="680"/>
                  <a:pt x="409" y="680"/>
                  <a:pt x="409" y="680"/>
                </a:cubicBezTo>
                <a:cubicBezTo>
                  <a:pt x="440" y="680"/>
                  <a:pt x="440" y="680"/>
                  <a:pt x="440" y="680"/>
                </a:cubicBezTo>
                <a:cubicBezTo>
                  <a:pt x="456" y="680"/>
                  <a:pt x="456" y="680"/>
                  <a:pt x="456" y="680"/>
                </a:cubicBezTo>
                <a:cubicBezTo>
                  <a:pt x="505" y="680"/>
                  <a:pt x="505" y="680"/>
                  <a:pt x="505" y="680"/>
                </a:cubicBezTo>
                <a:cubicBezTo>
                  <a:pt x="524" y="680"/>
                  <a:pt x="524" y="680"/>
                  <a:pt x="524" y="680"/>
                </a:cubicBezTo>
                <a:cubicBezTo>
                  <a:pt x="560" y="680"/>
                  <a:pt x="560" y="680"/>
                  <a:pt x="560" y="680"/>
                </a:cubicBezTo>
                <a:cubicBezTo>
                  <a:pt x="604" y="680"/>
                  <a:pt x="604" y="680"/>
                  <a:pt x="604" y="680"/>
                </a:cubicBezTo>
                <a:cubicBezTo>
                  <a:pt x="608" y="680"/>
                  <a:pt x="608" y="680"/>
                  <a:pt x="608" y="680"/>
                </a:cubicBezTo>
                <a:cubicBezTo>
                  <a:pt x="620" y="659"/>
                  <a:pt x="628" y="638"/>
                  <a:pt x="629" y="618"/>
                </a:cubicBezTo>
                <a:cubicBezTo>
                  <a:pt x="629" y="588"/>
                  <a:pt x="620" y="567"/>
                  <a:pt x="604" y="551"/>
                </a:cubicBezTo>
                <a:close/>
                <a:moveTo>
                  <a:pt x="29" y="570"/>
                </a:moveTo>
                <a:cubicBezTo>
                  <a:pt x="29" y="570"/>
                  <a:pt x="29" y="570"/>
                  <a:pt x="29" y="570"/>
                </a:cubicBezTo>
                <a:cubicBezTo>
                  <a:pt x="28" y="570"/>
                  <a:pt x="28" y="570"/>
                  <a:pt x="28" y="570"/>
                </a:cubicBezTo>
                <a:cubicBezTo>
                  <a:pt x="28" y="570"/>
                  <a:pt x="28" y="570"/>
                  <a:pt x="28" y="570"/>
                </a:cubicBezTo>
                <a:cubicBezTo>
                  <a:pt x="28" y="570"/>
                  <a:pt x="28" y="570"/>
                  <a:pt x="28" y="570"/>
                </a:cubicBezTo>
                <a:cubicBezTo>
                  <a:pt x="27" y="570"/>
                  <a:pt x="27" y="570"/>
                  <a:pt x="27" y="570"/>
                </a:cubicBezTo>
                <a:cubicBezTo>
                  <a:pt x="27" y="570"/>
                  <a:pt x="27" y="570"/>
                  <a:pt x="27" y="570"/>
                </a:cubicBezTo>
                <a:cubicBezTo>
                  <a:pt x="27" y="570"/>
                  <a:pt x="27" y="570"/>
                  <a:pt x="27" y="570"/>
                </a:cubicBezTo>
                <a:cubicBezTo>
                  <a:pt x="26" y="570"/>
                  <a:pt x="26" y="570"/>
                  <a:pt x="26" y="570"/>
                </a:cubicBezTo>
                <a:cubicBezTo>
                  <a:pt x="26" y="570"/>
                  <a:pt x="26" y="570"/>
                  <a:pt x="26" y="570"/>
                </a:cubicBezTo>
                <a:cubicBezTo>
                  <a:pt x="26" y="570"/>
                  <a:pt x="26" y="570"/>
                  <a:pt x="26" y="570"/>
                </a:cubicBezTo>
                <a:cubicBezTo>
                  <a:pt x="26" y="570"/>
                  <a:pt x="26" y="570"/>
                  <a:pt x="26" y="570"/>
                </a:cubicBezTo>
                <a:cubicBezTo>
                  <a:pt x="25" y="570"/>
                  <a:pt x="25" y="570"/>
                  <a:pt x="25" y="570"/>
                </a:cubicBezTo>
                <a:cubicBezTo>
                  <a:pt x="25" y="570"/>
                  <a:pt x="25" y="570"/>
                  <a:pt x="25" y="570"/>
                </a:cubicBezTo>
                <a:cubicBezTo>
                  <a:pt x="25" y="570"/>
                  <a:pt x="25" y="570"/>
                  <a:pt x="25" y="570"/>
                </a:cubicBezTo>
                <a:cubicBezTo>
                  <a:pt x="24" y="570"/>
                  <a:pt x="24" y="570"/>
                  <a:pt x="24" y="570"/>
                </a:cubicBezTo>
                <a:cubicBezTo>
                  <a:pt x="24" y="570"/>
                  <a:pt x="24" y="570"/>
                  <a:pt x="24" y="570"/>
                </a:cubicBezTo>
                <a:cubicBezTo>
                  <a:pt x="24" y="570"/>
                  <a:pt x="24" y="570"/>
                  <a:pt x="24" y="570"/>
                </a:cubicBezTo>
                <a:cubicBezTo>
                  <a:pt x="23" y="570"/>
                  <a:pt x="23" y="570"/>
                  <a:pt x="23" y="570"/>
                </a:cubicBezTo>
                <a:cubicBezTo>
                  <a:pt x="23" y="570"/>
                  <a:pt x="23" y="570"/>
                  <a:pt x="23" y="570"/>
                </a:cubicBezTo>
                <a:cubicBezTo>
                  <a:pt x="23" y="570"/>
                  <a:pt x="23" y="570"/>
                  <a:pt x="23" y="570"/>
                </a:cubicBezTo>
                <a:cubicBezTo>
                  <a:pt x="22" y="570"/>
                  <a:pt x="22" y="570"/>
                  <a:pt x="22" y="570"/>
                </a:cubicBezTo>
                <a:cubicBezTo>
                  <a:pt x="22" y="570"/>
                  <a:pt x="22" y="570"/>
                  <a:pt x="22" y="570"/>
                </a:cubicBezTo>
                <a:cubicBezTo>
                  <a:pt x="22" y="570"/>
                  <a:pt x="22" y="570"/>
                  <a:pt x="22" y="570"/>
                </a:cubicBezTo>
                <a:cubicBezTo>
                  <a:pt x="20" y="570"/>
                  <a:pt x="18" y="568"/>
                  <a:pt x="18" y="566"/>
                </a:cubicBezTo>
                <a:cubicBezTo>
                  <a:pt x="18" y="564"/>
                  <a:pt x="20" y="562"/>
                  <a:pt x="22" y="562"/>
                </a:cubicBezTo>
                <a:cubicBezTo>
                  <a:pt x="22" y="562"/>
                  <a:pt x="22" y="562"/>
                  <a:pt x="22" y="562"/>
                </a:cubicBezTo>
                <a:cubicBezTo>
                  <a:pt x="22" y="562"/>
                  <a:pt x="22" y="562"/>
                  <a:pt x="22" y="562"/>
                </a:cubicBezTo>
                <a:cubicBezTo>
                  <a:pt x="23" y="562"/>
                  <a:pt x="23" y="562"/>
                  <a:pt x="23" y="562"/>
                </a:cubicBezTo>
                <a:cubicBezTo>
                  <a:pt x="23" y="562"/>
                  <a:pt x="23" y="562"/>
                  <a:pt x="23" y="562"/>
                </a:cubicBezTo>
                <a:cubicBezTo>
                  <a:pt x="23" y="562"/>
                  <a:pt x="23" y="562"/>
                  <a:pt x="23" y="562"/>
                </a:cubicBezTo>
                <a:cubicBezTo>
                  <a:pt x="24" y="562"/>
                  <a:pt x="24" y="562"/>
                  <a:pt x="24" y="562"/>
                </a:cubicBezTo>
                <a:cubicBezTo>
                  <a:pt x="24" y="562"/>
                  <a:pt x="24" y="562"/>
                  <a:pt x="24" y="562"/>
                </a:cubicBezTo>
                <a:cubicBezTo>
                  <a:pt x="24" y="562"/>
                  <a:pt x="24" y="562"/>
                  <a:pt x="24" y="562"/>
                </a:cubicBezTo>
                <a:cubicBezTo>
                  <a:pt x="25" y="562"/>
                  <a:pt x="25" y="562"/>
                  <a:pt x="25" y="562"/>
                </a:cubicBezTo>
                <a:cubicBezTo>
                  <a:pt x="25" y="562"/>
                  <a:pt x="25" y="562"/>
                  <a:pt x="25" y="562"/>
                </a:cubicBezTo>
                <a:cubicBezTo>
                  <a:pt x="25" y="562"/>
                  <a:pt x="25" y="562"/>
                  <a:pt x="25" y="562"/>
                </a:cubicBezTo>
                <a:cubicBezTo>
                  <a:pt x="26" y="562"/>
                  <a:pt x="26" y="562"/>
                  <a:pt x="26" y="562"/>
                </a:cubicBezTo>
                <a:cubicBezTo>
                  <a:pt x="26" y="562"/>
                  <a:pt x="26" y="562"/>
                  <a:pt x="26" y="562"/>
                </a:cubicBezTo>
                <a:cubicBezTo>
                  <a:pt x="26" y="562"/>
                  <a:pt x="26" y="562"/>
                  <a:pt x="26" y="562"/>
                </a:cubicBezTo>
                <a:cubicBezTo>
                  <a:pt x="27" y="562"/>
                  <a:pt x="27" y="562"/>
                  <a:pt x="27" y="562"/>
                </a:cubicBezTo>
                <a:cubicBezTo>
                  <a:pt x="27" y="562"/>
                  <a:pt x="27" y="562"/>
                  <a:pt x="27" y="562"/>
                </a:cubicBezTo>
                <a:cubicBezTo>
                  <a:pt x="27" y="562"/>
                  <a:pt x="27" y="562"/>
                  <a:pt x="27" y="562"/>
                </a:cubicBezTo>
                <a:cubicBezTo>
                  <a:pt x="28" y="562"/>
                  <a:pt x="28" y="562"/>
                  <a:pt x="28" y="562"/>
                </a:cubicBezTo>
                <a:cubicBezTo>
                  <a:pt x="28" y="562"/>
                  <a:pt x="28" y="562"/>
                  <a:pt x="28" y="562"/>
                </a:cubicBezTo>
                <a:cubicBezTo>
                  <a:pt x="29" y="562"/>
                  <a:pt x="29" y="562"/>
                  <a:pt x="29" y="562"/>
                </a:cubicBezTo>
                <a:cubicBezTo>
                  <a:pt x="29" y="562"/>
                  <a:pt x="29" y="562"/>
                  <a:pt x="29" y="562"/>
                </a:cubicBezTo>
                <a:cubicBezTo>
                  <a:pt x="29" y="562"/>
                  <a:pt x="29" y="562"/>
                  <a:pt x="29" y="562"/>
                </a:cubicBezTo>
                <a:cubicBezTo>
                  <a:pt x="29" y="562"/>
                  <a:pt x="29" y="562"/>
                  <a:pt x="29" y="562"/>
                </a:cubicBezTo>
                <a:cubicBezTo>
                  <a:pt x="30" y="562"/>
                  <a:pt x="30" y="562"/>
                  <a:pt x="30" y="562"/>
                </a:cubicBezTo>
                <a:cubicBezTo>
                  <a:pt x="34" y="563"/>
                  <a:pt x="34" y="570"/>
                  <a:pt x="29" y="570"/>
                </a:cubicBezTo>
                <a:close/>
                <a:moveTo>
                  <a:pt x="71" y="581"/>
                </a:moveTo>
                <a:cubicBezTo>
                  <a:pt x="70" y="581"/>
                  <a:pt x="70" y="581"/>
                  <a:pt x="70" y="581"/>
                </a:cubicBezTo>
                <a:cubicBezTo>
                  <a:pt x="70" y="580"/>
                  <a:pt x="70" y="580"/>
                  <a:pt x="70" y="580"/>
                </a:cubicBezTo>
                <a:cubicBezTo>
                  <a:pt x="69" y="580"/>
                  <a:pt x="69" y="580"/>
                  <a:pt x="69" y="580"/>
                </a:cubicBezTo>
                <a:cubicBezTo>
                  <a:pt x="69" y="580"/>
                  <a:pt x="69" y="580"/>
                  <a:pt x="69" y="580"/>
                </a:cubicBezTo>
                <a:cubicBezTo>
                  <a:pt x="69" y="580"/>
                  <a:pt x="69" y="580"/>
                  <a:pt x="69" y="580"/>
                </a:cubicBezTo>
                <a:cubicBezTo>
                  <a:pt x="68" y="580"/>
                  <a:pt x="68" y="580"/>
                  <a:pt x="68" y="580"/>
                </a:cubicBezTo>
                <a:cubicBezTo>
                  <a:pt x="68" y="579"/>
                  <a:pt x="68" y="579"/>
                  <a:pt x="68" y="579"/>
                </a:cubicBezTo>
                <a:cubicBezTo>
                  <a:pt x="67" y="579"/>
                  <a:pt x="67" y="579"/>
                  <a:pt x="67" y="579"/>
                </a:cubicBezTo>
                <a:cubicBezTo>
                  <a:pt x="67" y="579"/>
                  <a:pt x="67" y="579"/>
                  <a:pt x="67" y="579"/>
                </a:cubicBezTo>
                <a:cubicBezTo>
                  <a:pt x="66" y="579"/>
                  <a:pt x="66" y="579"/>
                  <a:pt x="66" y="579"/>
                </a:cubicBezTo>
                <a:cubicBezTo>
                  <a:pt x="66" y="579"/>
                  <a:pt x="66" y="579"/>
                  <a:pt x="66" y="579"/>
                </a:cubicBezTo>
                <a:cubicBezTo>
                  <a:pt x="65" y="578"/>
                  <a:pt x="65" y="578"/>
                  <a:pt x="65" y="578"/>
                </a:cubicBezTo>
                <a:cubicBezTo>
                  <a:pt x="65" y="578"/>
                  <a:pt x="65" y="578"/>
                  <a:pt x="65" y="578"/>
                </a:cubicBezTo>
                <a:cubicBezTo>
                  <a:pt x="64" y="578"/>
                  <a:pt x="64" y="578"/>
                  <a:pt x="64" y="578"/>
                </a:cubicBezTo>
                <a:cubicBezTo>
                  <a:pt x="64" y="578"/>
                  <a:pt x="64" y="578"/>
                  <a:pt x="64" y="578"/>
                </a:cubicBezTo>
                <a:cubicBezTo>
                  <a:pt x="60" y="575"/>
                  <a:pt x="63" y="569"/>
                  <a:pt x="67" y="571"/>
                </a:cubicBezTo>
                <a:cubicBezTo>
                  <a:pt x="67" y="571"/>
                  <a:pt x="67" y="571"/>
                  <a:pt x="67" y="571"/>
                </a:cubicBezTo>
                <a:cubicBezTo>
                  <a:pt x="68" y="571"/>
                  <a:pt x="68" y="571"/>
                  <a:pt x="68" y="571"/>
                </a:cubicBezTo>
                <a:cubicBezTo>
                  <a:pt x="68" y="571"/>
                  <a:pt x="68" y="571"/>
                  <a:pt x="68" y="571"/>
                </a:cubicBezTo>
                <a:cubicBezTo>
                  <a:pt x="69" y="571"/>
                  <a:pt x="69" y="571"/>
                  <a:pt x="69" y="571"/>
                </a:cubicBezTo>
                <a:cubicBezTo>
                  <a:pt x="69" y="571"/>
                  <a:pt x="69" y="571"/>
                  <a:pt x="69" y="571"/>
                </a:cubicBezTo>
                <a:cubicBezTo>
                  <a:pt x="70" y="572"/>
                  <a:pt x="70" y="572"/>
                  <a:pt x="70" y="572"/>
                </a:cubicBezTo>
                <a:cubicBezTo>
                  <a:pt x="70" y="572"/>
                  <a:pt x="70" y="572"/>
                  <a:pt x="70" y="572"/>
                </a:cubicBezTo>
                <a:cubicBezTo>
                  <a:pt x="71" y="572"/>
                  <a:pt x="71" y="572"/>
                  <a:pt x="71" y="572"/>
                </a:cubicBezTo>
                <a:cubicBezTo>
                  <a:pt x="71" y="572"/>
                  <a:pt x="71" y="572"/>
                  <a:pt x="71" y="572"/>
                </a:cubicBezTo>
                <a:cubicBezTo>
                  <a:pt x="72" y="573"/>
                  <a:pt x="72" y="573"/>
                  <a:pt x="72" y="573"/>
                </a:cubicBezTo>
                <a:cubicBezTo>
                  <a:pt x="72" y="573"/>
                  <a:pt x="72" y="573"/>
                  <a:pt x="72" y="573"/>
                </a:cubicBezTo>
                <a:cubicBezTo>
                  <a:pt x="73" y="573"/>
                  <a:pt x="73" y="573"/>
                  <a:pt x="73" y="573"/>
                </a:cubicBezTo>
                <a:cubicBezTo>
                  <a:pt x="73" y="574"/>
                  <a:pt x="73" y="574"/>
                  <a:pt x="73" y="574"/>
                </a:cubicBezTo>
                <a:cubicBezTo>
                  <a:pt x="74" y="574"/>
                  <a:pt x="74" y="574"/>
                  <a:pt x="74" y="574"/>
                </a:cubicBezTo>
                <a:cubicBezTo>
                  <a:pt x="74" y="574"/>
                  <a:pt x="74" y="574"/>
                  <a:pt x="75" y="574"/>
                </a:cubicBezTo>
                <a:cubicBezTo>
                  <a:pt x="78" y="577"/>
                  <a:pt x="75" y="583"/>
                  <a:pt x="71" y="581"/>
                </a:cubicBezTo>
                <a:close/>
                <a:moveTo>
                  <a:pt x="105" y="610"/>
                </a:moveTo>
                <a:cubicBezTo>
                  <a:pt x="104" y="609"/>
                  <a:pt x="104" y="609"/>
                  <a:pt x="104" y="609"/>
                </a:cubicBezTo>
                <a:cubicBezTo>
                  <a:pt x="104" y="608"/>
                  <a:pt x="104" y="608"/>
                  <a:pt x="104" y="608"/>
                </a:cubicBezTo>
                <a:cubicBezTo>
                  <a:pt x="103" y="608"/>
                  <a:pt x="103" y="608"/>
                  <a:pt x="103" y="608"/>
                </a:cubicBezTo>
                <a:cubicBezTo>
                  <a:pt x="103" y="607"/>
                  <a:pt x="103" y="607"/>
                  <a:pt x="103" y="607"/>
                </a:cubicBezTo>
                <a:cubicBezTo>
                  <a:pt x="102" y="607"/>
                  <a:pt x="102" y="607"/>
                  <a:pt x="102" y="607"/>
                </a:cubicBezTo>
                <a:cubicBezTo>
                  <a:pt x="102" y="606"/>
                  <a:pt x="102" y="606"/>
                  <a:pt x="102" y="606"/>
                </a:cubicBezTo>
                <a:cubicBezTo>
                  <a:pt x="102" y="606"/>
                  <a:pt x="102" y="606"/>
                  <a:pt x="102" y="606"/>
                </a:cubicBezTo>
                <a:cubicBezTo>
                  <a:pt x="101" y="605"/>
                  <a:pt x="101" y="605"/>
                  <a:pt x="101" y="605"/>
                </a:cubicBezTo>
                <a:cubicBezTo>
                  <a:pt x="101" y="604"/>
                  <a:pt x="101" y="604"/>
                  <a:pt x="101" y="604"/>
                </a:cubicBezTo>
                <a:cubicBezTo>
                  <a:pt x="100" y="604"/>
                  <a:pt x="100" y="604"/>
                  <a:pt x="100" y="604"/>
                </a:cubicBezTo>
                <a:cubicBezTo>
                  <a:pt x="100" y="603"/>
                  <a:pt x="100" y="603"/>
                  <a:pt x="100" y="603"/>
                </a:cubicBezTo>
                <a:cubicBezTo>
                  <a:pt x="99" y="603"/>
                  <a:pt x="99" y="603"/>
                  <a:pt x="99" y="603"/>
                </a:cubicBezTo>
                <a:cubicBezTo>
                  <a:pt x="99" y="603"/>
                  <a:pt x="99" y="602"/>
                  <a:pt x="99" y="602"/>
                </a:cubicBezTo>
                <a:cubicBezTo>
                  <a:pt x="97" y="598"/>
                  <a:pt x="102" y="595"/>
                  <a:pt x="105" y="597"/>
                </a:cubicBezTo>
                <a:cubicBezTo>
                  <a:pt x="105" y="597"/>
                  <a:pt x="105" y="598"/>
                  <a:pt x="105" y="598"/>
                </a:cubicBezTo>
                <a:cubicBezTo>
                  <a:pt x="105" y="598"/>
                  <a:pt x="105" y="598"/>
                  <a:pt x="105" y="598"/>
                </a:cubicBezTo>
                <a:cubicBezTo>
                  <a:pt x="106" y="599"/>
                  <a:pt x="106" y="599"/>
                  <a:pt x="106" y="599"/>
                </a:cubicBezTo>
                <a:cubicBezTo>
                  <a:pt x="106" y="599"/>
                  <a:pt x="106" y="599"/>
                  <a:pt x="106" y="599"/>
                </a:cubicBezTo>
                <a:cubicBezTo>
                  <a:pt x="107" y="600"/>
                  <a:pt x="107" y="600"/>
                  <a:pt x="107" y="600"/>
                </a:cubicBezTo>
                <a:cubicBezTo>
                  <a:pt x="107" y="601"/>
                  <a:pt x="107" y="601"/>
                  <a:pt x="107" y="601"/>
                </a:cubicBezTo>
                <a:cubicBezTo>
                  <a:pt x="108" y="601"/>
                  <a:pt x="108" y="601"/>
                  <a:pt x="108" y="601"/>
                </a:cubicBezTo>
                <a:cubicBezTo>
                  <a:pt x="108" y="602"/>
                  <a:pt x="108" y="602"/>
                  <a:pt x="108" y="602"/>
                </a:cubicBezTo>
                <a:cubicBezTo>
                  <a:pt x="109" y="602"/>
                  <a:pt x="109" y="602"/>
                  <a:pt x="109" y="602"/>
                </a:cubicBezTo>
                <a:cubicBezTo>
                  <a:pt x="109" y="603"/>
                  <a:pt x="109" y="603"/>
                  <a:pt x="109" y="603"/>
                </a:cubicBezTo>
                <a:cubicBezTo>
                  <a:pt x="110" y="604"/>
                  <a:pt x="110" y="604"/>
                  <a:pt x="110" y="604"/>
                </a:cubicBezTo>
                <a:cubicBezTo>
                  <a:pt x="110" y="604"/>
                  <a:pt x="110" y="604"/>
                  <a:pt x="110" y="604"/>
                </a:cubicBezTo>
                <a:cubicBezTo>
                  <a:pt x="110" y="604"/>
                  <a:pt x="110" y="604"/>
                  <a:pt x="110" y="604"/>
                </a:cubicBezTo>
                <a:cubicBezTo>
                  <a:pt x="112" y="608"/>
                  <a:pt x="108" y="612"/>
                  <a:pt x="105" y="610"/>
                </a:cubicBezTo>
                <a:close/>
                <a:moveTo>
                  <a:pt x="124" y="653"/>
                </a:moveTo>
                <a:cubicBezTo>
                  <a:pt x="122" y="653"/>
                  <a:pt x="121" y="652"/>
                  <a:pt x="121" y="650"/>
                </a:cubicBezTo>
                <a:cubicBezTo>
                  <a:pt x="121" y="650"/>
                  <a:pt x="121" y="650"/>
                  <a:pt x="121" y="650"/>
                </a:cubicBezTo>
                <a:cubicBezTo>
                  <a:pt x="121" y="649"/>
                  <a:pt x="121" y="649"/>
                  <a:pt x="121" y="649"/>
                </a:cubicBezTo>
                <a:cubicBezTo>
                  <a:pt x="120" y="648"/>
                  <a:pt x="120" y="648"/>
                  <a:pt x="120" y="648"/>
                </a:cubicBezTo>
                <a:cubicBezTo>
                  <a:pt x="120" y="647"/>
                  <a:pt x="120" y="647"/>
                  <a:pt x="120" y="647"/>
                </a:cubicBezTo>
                <a:cubicBezTo>
                  <a:pt x="120" y="646"/>
                  <a:pt x="120" y="646"/>
                  <a:pt x="120" y="646"/>
                </a:cubicBezTo>
                <a:cubicBezTo>
                  <a:pt x="120" y="645"/>
                  <a:pt x="120" y="645"/>
                  <a:pt x="120" y="645"/>
                </a:cubicBezTo>
                <a:cubicBezTo>
                  <a:pt x="120" y="644"/>
                  <a:pt x="120" y="644"/>
                  <a:pt x="120" y="644"/>
                </a:cubicBezTo>
                <a:cubicBezTo>
                  <a:pt x="119" y="644"/>
                  <a:pt x="119" y="644"/>
                  <a:pt x="119" y="644"/>
                </a:cubicBezTo>
                <a:cubicBezTo>
                  <a:pt x="119" y="643"/>
                  <a:pt x="119" y="643"/>
                  <a:pt x="119" y="643"/>
                </a:cubicBezTo>
                <a:cubicBezTo>
                  <a:pt x="119" y="643"/>
                  <a:pt x="119" y="643"/>
                  <a:pt x="119" y="643"/>
                </a:cubicBezTo>
                <a:cubicBezTo>
                  <a:pt x="119" y="639"/>
                  <a:pt x="121" y="638"/>
                  <a:pt x="124" y="638"/>
                </a:cubicBezTo>
                <a:cubicBezTo>
                  <a:pt x="125" y="638"/>
                  <a:pt x="126" y="639"/>
                  <a:pt x="126" y="641"/>
                </a:cubicBezTo>
                <a:cubicBezTo>
                  <a:pt x="127" y="642"/>
                  <a:pt x="127" y="642"/>
                  <a:pt x="127" y="642"/>
                </a:cubicBezTo>
                <a:cubicBezTo>
                  <a:pt x="127" y="643"/>
                  <a:pt x="127" y="643"/>
                  <a:pt x="127" y="643"/>
                </a:cubicBezTo>
                <a:cubicBezTo>
                  <a:pt x="127" y="644"/>
                  <a:pt x="127" y="644"/>
                  <a:pt x="127" y="644"/>
                </a:cubicBezTo>
                <a:cubicBezTo>
                  <a:pt x="127" y="645"/>
                  <a:pt x="127" y="645"/>
                  <a:pt x="127" y="645"/>
                </a:cubicBezTo>
                <a:cubicBezTo>
                  <a:pt x="127" y="646"/>
                  <a:pt x="127" y="646"/>
                  <a:pt x="127" y="646"/>
                </a:cubicBezTo>
                <a:cubicBezTo>
                  <a:pt x="128" y="647"/>
                  <a:pt x="128" y="647"/>
                  <a:pt x="128" y="647"/>
                </a:cubicBezTo>
                <a:cubicBezTo>
                  <a:pt x="128" y="648"/>
                  <a:pt x="128" y="648"/>
                  <a:pt x="128" y="648"/>
                </a:cubicBezTo>
                <a:cubicBezTo>
                  <a:pt x="128" y="649"/>
                  <a:pt x="128" y="649"/>
                  <a:pt x="128" y="649"/>
                </a:cubicBezTo>
                <a:cubicBezTo>
                  <a:pt x="128" y="649"/>
                  <a:pt x="128" y="649"/>
                  <a:pt x="128" y="649"/>
                </a:cubicBezTo>
                <a:cubicBezTo>
                  <a:pt x="128" y="649"/>
                  <a:pt x="128" y="649"/>
                  <a:pt x="128" y="649"/>
                </a:cubicBezTo>
                <a:cubicBezTo>
                  <a:pt x="129" y="652"/>
                  <a:pt x="126" y="654"/>
                  <a:pt x="124" y="653"/>
                </a:cubicBezTo>
                <a:close/>
                <a:moveTo>
                  <a:pt x="170" y="515"/>
                </a:moveTo>
                <a:cubicBezTo>
                  <a:pt x="169" y="515"/>
                  <a:pt x="167" y="513"/>
                  <a:pt x="167" y="511"/>
                </a:cubicBezTo>
                <a:cubicBezTo>
                  <a:pt x="167" y="509"/>
                  <a:pt x="167" y="509"/>
                  <a:pt x="167" y="509"/>
                </a:cubicBezTo>
                <a:cubicBezTo>
                  <a:pt x="167" y="507"/>
                  <a:pt x="167" y="507"/>
                  <a:pt x="167" y="507"/>
                </a:cubicBezTo>
                <a:cubicBezTo>
                  <a:pt x="167" y="505"/>
                  <a:pt x="167" y="505"/>
                  <a:pt x="167" y="505"/>
                </a:cubicBezTo>
                <a:cubicBezTo>
                  <a:pt x="166" y="503"/>
                  <a:pt x="166" y="503"/>
                  <a:pt x="166" y="503"/>
                </a:cubicBezTo>
                <a:cubicBezTo>
                  <a:pt x="166" y="501"/>
                  <a:pt x="168" y="499"/>
                  <a:pt x="170" y="499"/>
                </a:cubicBezTo>
                <a:cubicBezTo>
                  <a:pt x="171" y="499"/>
                  <a:pt x="172" y="500"/>
                  <a:pt x="173" y="500"/>
                </a:cubicBezTo>
                <a:cubicBezTo>
                  <a:pt x="174" y="501"/>
                  <a:pt x="174" y="502"/>
                  <a:pt x="174" y="503"/>
                </a:cubicBezTo>
                <a:cubicBezTo>
                  <a:pt x="174" y="505"/>
                  <a:pt x="174" y="505"/>
                  <a:pt x="174" y="505"/>
                </a:cubicBezTo>
                <a:cubicBezTo>
                  <a:pt x="174" y="507"/>
                  <a:pt x="174" y="507"/>
                  <a:pt x="174" y="507"/>
                </a:cubicBezTo>
                <a:cubicBezTo>
                  <a:pt x="174" y="509"/>
                  <a:pt x="174" y="509"/>
                  <a:pt x="174" y="509"/>
                </a:cubicBezTo>
                <a:cubicBezTo>
                  <a:pt x="174" y="511"/>
                  <a:pt x="174" y="511"/>
                  <a:pt x="174" y="511"/>
                </a:cubicBezTo>
                <a:cubicBezTo>
                  <a:pt x="174" y="511"/>
                  <a:pt x="174" y="511"/>
                  <a:pt x="174" y="512"/>
                </a:cubicBezTo>
                <a:cubicBezTo>
                  <a:pt x="174" y="514"/>
                  <a:pt x="172" y="515"/>
                  <a:pt x="170" y="515"/>
                </a:cubicBezTo>
                <a:close/>
                <a:moveTo>
                  <a:pt x="179" y="560"/>
                </a:moveTo>
                <a:cubicBezTo>
                  <a:pt x="178" y="560"/>
                  <a:pt x="178" y="559"/>
                  <a:pt x="177" y="558"/>
                </a:cubicBezTo>
                <a:cubicBezTo>
                  <a:pt x="177" y="557"/>
                  <a:pt x="177" y="557"/>
                  <a:pt x="177" y="557"/>
                </a:cubicBezTo>
                <a:cubicBezTo>
                  <a:pt x="176" y="555"/>
                  <a:pt x="176" y="555"/>
                  <a:pt x="176" y="555"/>
                </a:cubicBezTo>
                <a:cubicBezTo>
                  <a:pt x="175" y="554"/>
                  <a:pt x="175" y="554"/>
                  <a:pt x="175" y="554"/>
                </a:cubicBezTo>
                <a:cubicBezTo>
                  <a:pt x="175" y="552"/>
                  <a:pt x="175" y="552"/>
                  <a:pt x="175" y="552"/>
                </a:cubicBezTo>
                <a:cubicBezTo>
                  <a:pt x="174" y="551"/>
                  <a:pt x="174" y="551"/>
                  <a:pt x="174" y="551"/>
                </a:cubicBezTo>
                <a:cubicBezTo>
                  <a:pt x="173" y="549"/>
                  <a:pt x="175" y="546"/>
                  <a:pt x="177" y="546"/>
                </a:cubicBezTo>
                <a:cubicBezTo>
                  <a:pt x="178" y="545"/>
                  <a:pt x="178" y="545"/>
                  <a:pt x="179" y="546"/>
                </a:cubicBezTo>
                <a:cubicBezTo>
                  <a:pt x="180" y="546"/>
                  <a:pt x="181" y="547"/>
                  <a:pt x="181" y="548"/>
                </a:cubicBezTo>
                <a:cubicBezTo>
                  <a:pt x="182" y="549"/>
                  <a:pt x="182" y="549"/>
                  <a:pt x="182" y="549"/>
                </a:cubicBezTo>
                <a:cubicBezTo>
                  <a:pt x="182" y="551"/>
                  <a:pt x="182" y="551"/>
                  <a:pt x="182" y="551"/>
                </a:cubicBezTo>
                <a:cubicBezTo>
                  <a:pt x="183" y="553"/>
                  <a:pt x="183" y="553"/>
                  <a:pt x="183" y="553"/>
                </a:cubicBezTo>
                <a:cubicBezTo>
                  <a:pt x="183" y="554"/>
                  <a:pt x="183" y="554"/>
                  <a:pt x="183" y="554"/>
                </a:cubicBezTo>
                <a:cubicBezTo>
                  <a:pt x="184" y="555"/>
                  <a:pt x="184" y="555"/>
                  <a:pt x="184" y="555"/>
                </a:cubicBezTo>
                <a:cubicBezTo>
                  <a:pt x="184" y="555"/>
                  <a:pt x="184" y="556"/>
                  <a:pt x="184" y="556"/>
                </a:cubicBezTo>
                <a:cubicBezTo>
                  <a:pt x="185" y="559"/>
                  <a:pt x="182" y="561"/>
                  <a:pt x="179" y="560"/>
                </a:cubicBezTo>
                <a:close/>
                <a:moveTo>
                  <a:pt x="203" y="598"/>
                </a:moveTo>
                <a:cubicBezTo>
                  <a:pt x="203" y="598"/>
                  <a:pt x="203" y="598"/>
                  <a:pt x="203" y="598"/>
                </a:cubicBezTo>
                <a:cubicBezTo>
                  <a:pt x="203" y="598"/>
                  <a:pt x="203" y="598"/>
                  <a:pt x="203" y="598"/>
                </a:cubicBezTo>
                <a:cubicBezTo>
                  <a:pt x="202" y="597"/>
                  <a:pt x="202" y="597"/>
                  <a:pt x="202" y="597"/>
                </a:cubicBezTo>
                <a:cubicBezTo>
                  <a:pt x="201" y="596"/>
                  <a:pt x="201" y="596"/>
                  <a:pt x="201" y="596"/>
                </a:cubicBezTo>
                <a:cubicBezTo>
                  <a:pt x="200" y="594"/>
                  <a:pt x="200" y="594"/>
                  <a:pt x="200" y="594"/>
                </a:cubicBezTo>
                <a:cubicBezTo>
                  <a:pt x="199" y="593"/>
                  <a:pt x="199" y="593"/>
                  <a:pt x="199" y="593"/>
                </a:cubicBezTo>
                <a:cubicBezTo>
                  <a:pt x="198" y="592"/>
                  <a:pt x="198" y="592"/>
                  <a:pt x="198" y="592"/>
                </a:cubicBezTo>
                <a:cubicBezTo>
                  <a:pt x="198" y="592"/>
                  <a:pt x="197" y="592"/>
                  <a:pt x="197" y="591"/>
                </a:cubicBezTo>
                <a:cubicBezTo>
                  <a:pt x="196" y="587"/>
                  <a:pt x="200" y="584"/>
                  <a:pt x="203" y="587"/>
                </a:cubicBezTo>
                <a:cubicBezTo>
                  <a:pt x="203" y="587"/>
                  <a:pt x="203" y="587"/>
                  <a:pt x="203" y="587"/>
                </a:cubicBezTo>
                <a:cubicBezTo>
                  <a:pt x="204" y="588"/>
                  <a:pt x="204" y="588"/>
                  <a:pt x="204" y="588"/>
                </a:cubicBezTo>
                <a:cubicBezTo>
                  <a:pt x="205" y="589"/>
                  <a:pt x="205" y="589"/>
                  <a:pt x="205" y="589"/>
                </a:cubicBezTo>
                <a:cubicBezTo>
                  <a:pt x="206" y="590"/>
                  <a:pt x="206" y="590"/>
                  <a:pt x="206" y="590"/>
                </a:cubicBezTo>
                <a:cubicBezTo>
                  <a:pt x="207" y="591"/>
                  <a:pt x="207" y="591"/>
                  <a:pt x="207" y="591"/>
                </a:cubicBezTo>
                <a:cubicBezTo>
                  <a:pt x="208" y="593"/>
                  <a:pt x="208" y="593"/>
                  <a:pt x="208" y="593"/>
                </a:cubicBezTo>
                <a:cubicBezTo>
                  <a:pt x="208" y="593"/>
                  <a:pt x="208" y="593"/>
                  <a:pt x="208" y="593"/>
                </a:cubicBezTo>
                <a:cubicBezTo>
                  <a:pt x="209" y="593"/>
                  <a:pt x="209" y="593"/>
                  <a:pt x="209" y="594"/>
                </a:cubicBezTo>
                <a:cubicBezTo>
                  <a:pt x="211" y="598"/>
                  <a:pt x="206" y="601"/>
                  <a:pt x="203" y="598"/>
                </a:cubicBezTo>
                <a:close/>
                <a:moveTo>
                  <a:pt x="241" y="625"/>
                </a:moveTo>
                <a:cubicBezTo>
                  <a:pt x="240" y="625"/>
                  <a:pt x="240" y="625"/>
                  <a:pt x="240" y="625"/>
                </a:cubicBezTo>
                <a:cubicBezTo>
                  <a:pt x="239" y="625"/>
                  <a:pt x="239" y="625"/>
                  <a:pt x="239" y="625"/>
                </a:cubicBezTo>
                <a:cubicBezTo>
                  <a:pt x="239" y="624"/>
                  <a:pt x="239" y="624"/>
                  <a:pt x="239" y="624"/>
                </a:cubicBezTo>
                <a:cubicBezTo>
                  <a:pt x="237" y="623"/>
                  <a:pt x="237" y="623"/>
                  <a:pt x="237" y="623"/>
                </a:cubicBezTo>
                <a:cubicBezTo>
                  <a:pt x="236" y="623"/>
                  <a:pt x="236" y="623"/>
                  <a:pt x="236" y="623"/>
                </a:cubicBezTo>
                <a:cubicBezTo>
                  <a:pt x="234" y="622"/>
                  <a:pt x="234" y="622"/>
                  <a:pt x="234" y="622"/>
                </a:cubicBezTo>
                <a:cubicBezTo>
                  <a:pt x="231" y="620"/>
                  <a:pt x="232" y="615"/>
                  <a:pt x="235" y="614"/>
                </a:cubicBezTo>
                <a:cubicBezTo>
                  <a:pt x="236" y="614"/>
                  <a:pt x="237" y="615"/>
                  <a:pt x="238" y="615"/>
                </a:cubicBezTo>
                <a:cubicBezTo>
                  <a:pt x="239" y="616"/>
                  <a:pt x="239" y="616"/>
                  <a:pt x="239" y="616"/>
                </a:cubicBezTo>
                <a:cubicBezTo>
                  <a:pt x="239" y="616"/>
                  <a:pt x="239" y="616"/>
                  <a:pt x="239" y="616"/>
                </a:cubicBezTo>
                <a:cubicBezTo>
                  <a:pt x="240" y="616"/>
                  <a:pt x="240" y="616"/>
                  <a:pt x="240" y="616"/>
                </a:cubicBezTo>
                <a:cubicBezTo>
                  <a:pt x="242" y="617"/>
                  <a:pt x="242" y="617"/>
                  <a:pt x="242" y="617"/>
                </a:cubicBezTo>
                <a:cubicBezTo>
                  <a:pt x="243" y="618"/>
                  <a:pt x="243" y="618"/>
                  <a:pt x="243" y="618"/>
                </a:cubicBezTo>
                <a:cubicBezTo>
                  <a:pt x="244" y="618"/>
                  <a:pt x="244" y="618"/>
                  <a:pt x="244" y="618"/>
                </a:cubicBezTo>
                <a:cubicBezTo>
                  <a:pt x="245" y="619"/>
                  <a:pt x="245" y="619"/>
                  <a:pt x="245" y="619"/>
                </a:cubicBezTo>
                <a:cubicBezTo>
                  <a:pt x="248" y="622"/>
                  <a:pt x="245" y="627"/>
                  <a:pt x="241" y="625"/>
                </a:cubicBezTo>
                <a:close/>
                <a:moveTo>
                  <a:pt x="285" y="640"/>
                </a:moveTo>
                <a:cubicBezTo>
                  <a:pt x="284" y="639"/>
                  <a:pt x="284" y="639"/>
                  <a:pt x="284" y="639"/>
                </a:cubicBezTo>
                <a:cubicBezTo>
                  <a:pt x="282" y="639"/>
                  <a:pt x="282" y="639"/>
                  <a:pt x="282" y="639"/>
                </a:cubicBezTo>
                <a:cubicBezTo>
                  <a:pt x="282" y="639"/>
                  <a:pt x="282" y="639"/>
                  <a:pt x="282" y="639"/>
                </a:cubicBezTo>
                <a:cubicBezTo>
                  <a:pt x="280" y="639"/>
                  <a:pt x="280" y="639"/>
                  <a:pt x="280" y="639"/>
                </a:cubicBezTo>
                <a:cubicBezTo>
                  <a:pt x="279" y="638"/>
                  <a:pt x="279" y="638"/>
                  <a:pt x="279" y="638"/>
                </a:cubicBezTo>
                <a:cubicBezTo>
                  <a:pt x="277" y="638"/>
                  <a:pt x="277" y="638"/>
                  <a:pt x="277" y="638"/>
                </a:cubicBezTo>
                <a:cubicBezTo>
                  <a:pt x="274" y="637"/>
                  <a:pt x="273" y="632"/>
                  <a:pt x="276" y="631"/>
                </a:cubicBezTo>
                <a:cubicBezTo>
                  <a:pt x="277" y="630"/>
                  <a:pt x="278" y="630"/>
                  <a:pt x="279" y="630"/>
                </a:cubicBezTo>
                <a:cubicBezTo>
                  <a:pt x="280" y="631"/>
                  <a:pt x="280" y="631"/>
                  <a:pt x="280" y="631"/>
                </a:cubicBezTo>
                <a:cubicBezTo>
                  <a:pt x="282" y="631"/>
                  <a:pt x="282" y="631"/>
                  <a:pt x="282" y="631"/>
                </a:cubicBezTo>
                <a:cubicBezTo>
                  <a:pt x="282" y="631"/>
                  <a:pt x="282" y="631"/>
                  <a:pt x="282" y="631"/>
                </a:cubicBezTo>
                <a:cubicBezTo>
                  <a:pt x="283" y="631"/>
                  <a:pt x="283" y="631"/>
                  <a:pt x="283" y="631"/>
                </a:cubicBezTo>
                <a:cubicBezTo>
                  <a:pt x="285" y="632"/>
                  <a:pt x="285" y="632"/>
                  <a:pt x="285" y="632"/>
                </a:cubicBezTo>
                <a:cubicBezTo>
                  <a:pt x="286" y="632"/>
                  <a:pt x="286" y="632"/>
                  <a:pt x="286" y="632"/>
                </a:cubicBezTo>
                <a:cubicBezTo>
                  <a:pt x="287" y="632"/>
                  <a:pt x="289" y="633"/>
                  <a:pt x="289" y="635"/>
                </a:cubicBezTo>
                <a:cubicBezTo>
                  <a:pt x="289" y="638"/>
                  <a:pt x="287" y="640"/>
                  <a:pt x="285" y="640"/>
                </a:cubicBezTo>
                <a:close/>
                <a:moveTo>
                  <a:pt x="330" y="641"/>
                </a:moveTo>
                <a:cubicBezTo>
                  <a:pt x="330" y="641"/>
                  <a:pt x="330" y="641"/>
                  <a:pt x="330" y="641"/>
                </a:cubicBezTo>
                <a:cubicBezTo>
                  <a:pt x="328" y="642"/>
                  <a:pt x="328" y="642"/>
                  <a:pt x="328" y="642"/>
                </a:cubicBezTo>
                <a:cubicBezTo>
                  <a:pt x="326" y="642"/>
                  <a:pt x="326" y="642"/>
                  <a:pt x="326" y="642"/>
                </a:cubicBezTo>
                <a:cubicBezTo>
                  <a:pt x="326" y="642"/>
                  <a:pt x="326" y="642"/>
                  <a:pt x="326" y="642"/>
                </a:cubicBezTo>
                <a:cubicBezTo>
                  <a:pt x="325" y="642"/>
                  <a:pt x="325" y="642"/>
                  <a:pt x="325" y="642"/>
                </a:cubicBezTo>
                <a:cubicBezTo>
                  <a:pt x="323" y="642"/>
                  <a:pt x="323" y="642"/>
                  <a:pt x="323" y="642"/>
                </a:cubicBezTo>
                <a:cubicBezTo>
                  <a:pt x="322" y="642"/>
                  <a:pt x="322" y="642"/>
                  <a:pt x="322" y="642"/>
                </a:cubicBezTo>
                <a:cubicBezTo>
                  <a:pt x="322" y="642"/>
                  <a:pt x="322" y="642"/>
                  <a:pt x="322" y="642"/>
                </a:cubicBezTo>
                <a:cubicBezTo>
                  <a:pt x="317" y="641"/>
                  <a:pt x="318" y="634"/>
                  <a:pt x="322" y="634"/>
                </a:cubicBezTo>
                <a:cubicBezTo>
                  <a:pt x="323" y="634"/>
                  <a:pt x="323" y="634"/>
                  <a:pt x="323" y="634"/>
                </a:cubicBezTo>
                <a:cubicBezTo>
                  <a:pt x="324" y="634"/>
                  <a:pt x="324" y="634"/>
                  <a:pt x="324" y="634"/>
                </a:cubicBezTo>
                <a:cubicBezTo>
                  <a:pt x="326" y="634"/>
                  <a:pt x="326" y="634"/>
                  <a:pt x="326" y="634"/>
                </a:cubicBezTo>
                <a:cubicBezTo>
                  <a:pt x="326" y="634"/>
                  <a:pt x="326" y="634"/>
                  <a:pt x="326" y="634"/>
                </a:cubicBezTo>
                <a:cubicBezTo>
                  <a:pt x="327" y="634"/>
                  <a:pt x="327" y="634"/>
                  <a:pt x="327" y="634"/>
                </a:cubicBezTo>
                <a:cubicBezTo>
                  <a:pt x="329" y="634"/>
                  <a:pt x="329" y="634"/>
                  <a:pt x="329" y="634"/>
                </a:cubicBezTo>
                <a:cubicBezTo>
                  <a:pt x="329" y="633"/>
                  <a:pt x="329" y="633"/>
                  <a:pt x="329" y="633"/>
                </a:cubicBezTo>
                <a:cubicBezTo>
                  <a:pt x="330" y="633"/>
                  <a:pt x="330" y="633"/>
                  <a:pt x="330" y="633"/>
                </a:cubicBezTo>
                <a:cubicBezTo>
                  <a:pt x="335" y="634"/>
                  <a:pt x="335" y="641"/>
                  <a:pt x="330" y="641"/>
                </a:cubicBezTo>
                <a:close/>
                <a:moveTo>
                  <a:pt x="375" y="631"/>
                </a:moveTo>
                <a:cubicBezTo>
                  <a:pt x="373" y="632"/>
                  <a:pt x="373" y="632"/>
                  <a:pt x="373" y="632"/>
                </a:cubicBezTo>
                <a:cubicBezTo>
                  <a:pt x="371" y="632"/>
                  <a:pt x="371" y="632"/>
                  <a:pt x="371" y="632"/>
                </a:cubicBezTo>
                <a:cubicBezTo>
                  <a:pt x="370" y="633"/>
                  <a:pt x="370" y="633"/>
                  <a:pt x="370" y="633"/>
                </a:cubicBezTo>
                <a:cubicBezTo>
                  <a:pt x="370" y="633"/>
                  <a:pt x="370" y="633"/>
                  <a:pt x="370" y="633"/>
                </a:cubicBezTo>
                <a:cubicBezTo>
                  <a:pt x="368" y="633"/>
                  <a:pt x="368" y="633"/>
                  <a:pt x="368" y="633"/>
                </a:cubicBezTo>
                <a:cubicBezTo>
                  <a:pt x="367" y="634"/>
                  <a:pt x="367" y="634"/>
                  <a:pt x="367" y="634"/>
                </a:cubicBezTo>
                <a:cubicBezTo>
                  <a:pt x="367" y="634"/>
                  <a:pt x="367" y="634"/>
                  <a:pt x="367" y="634"/>
                </a:cubicBezTo>
                <a:cubicBezTo>
                  <a:pt x="362" y="635"/>
                  <a:pt x="361" y="628"/>
                  <a:pt x="365" y="626"/>
                </a:cubicBezTo>
                <a:cubicBezTo>
                  <a:pt x="366" y="626"/>
                  <a:pt x="366" y="626"/>
                  <a:pt x="366" y="626"/>
                </a:cubicBezTo>
                <a:cubicBezTo>
                  <a:pt x="367" y="625"/>
                  <a:pt x="367" y="625"/>
                  <a:pt x="367" y="625"/>
                </a:cubicBezTo>
                <a:cubicBezTo>
                  <a:pt x="369" y="625"/>
                  <a:pt x="369" y="625"/>
                  <a:pt x="369" y="625"/>
                </a:cubicBezTo>
                <a:cubicBezTo>
                  <a:pt x="370" y="625"/>
                  <a:pt x="370" y="625"/>
                  <a:pt x="370" y="625"/>
                </a:cubicBezTo>
                <a:cubicBezTo>
                  <a:pt x="371" y="624"/>
                  <a:pt x="371" y="624"/>
                  <a:pt x="371" y="624"/>
                </a:cubicBezTo>
                <a:cubicBezTo>
                  <a:pt x="372" y="624"/>
                  <a:pt x="372" y="624"/>
                  <a:pt x="372" y="624"/>
                </a:cubicBezTo>
                <a:cubicBezTo>
                  <a:pt x="372" y="624"/>
                  <a:pt x="372" y="624"/>
                  <a:pt x="373" y="624"/>
                </a:cubicBezTo>
                <a:cubicBezTo>
                  <a:pt x="377" y="623"/>
                  <a:pt x="379" y="630"/>
                  <a:pt x="375" y="631"/>
                </a:cubicBezTo>
                <a:close/>
                <a:moveTo>
                  <a:pt x="415" y="608"/>
                </a:moveTo>
                <a:cubicBezTo>
                  <a:pt x="414" y="609"/>
                  <a:pt x="414" y="609"/>
                  <a:pt x="414" y="609"/>
                </a:cubicBezTo>
                <a:cubicBezTo>
                  <a:pt x="413" y="610"/>
                  <a:pt x="413" y="610"/>
                  <a:pt x="413" y="610"/>
                </a:cubicBezTo>
                <a:cubicBezTo>
                  <a:pt x="411" y="611"/>
                  <a:pt x="411" y="611"/>
                  <a:pt x="411" y="611"/>
                </a:cubicBezTo>
                <a:cubicBezTo>
                  <a:pt x="410" y="612"/>
                  <a:pt x="410" y="612"/>
                  <a:pt x="410" y="612"/>
                </a:cubicBezTo>
                <a:cubicBezTo>
                  <a:pt x="409" y="612"/>
                  <a:pt x="409" y="612"/>
                  <a:pt x="409" y="612"/>
                </a:cubicBezTo>
                <a:cubicBezTo>
                  <a:pt x="409" y="613"/>
                  <a:pt x="409" y="613"/>
                  <a:pt x="409" y="613"/>
                </a:cubicBezTo>
                <a:cubicBezTo>
                  <a:pt x="408" y="613"/>
                  <a:pt x="408" y="613"/>
                  <a:pt x="408" y="613"/>
                </a:cubicBezTo>
                <a:cubicBezTo>
                  <a:pt x="408" y="613"/>
                  <a:pt x="408" y="613"/>
                  <a:pt x="408" y="613"/>
                </a:cubicBezTo>
                <a:cubicBezTo>
                  <a:pt x="404" y="615"/>
                  <a:pt x="401" y="609"/>
                  <a:pt x="404" y="606"/>
                </a:cubicBezTo>
                <a:cubicBezTo>
                  <a:pt x="405" y="606"/>
                  <a:pt x="405" y="606"/>
                  <a:pt x="405" y="606"/>
                </a:cubicBezTo>
                <a:cubicBezTo>
                  <a:pt x="406" y="605"/>
                  <a:pt x="406" y="605"/>
                  <a:pt x="406" y="605"/>
                </a:cubicBezTo>
                <a:cubicBezTo>
                  <a:pt x="407" y="604"/>
                  <a:pt x="407" y="604"/>
                  <a:pt x="407" y="604"/>
                </a:cubicBezTo>
                <a:cubicBezTo>
                  <a:pt x="408" y="603"/>
                  <a:pt x="408" y="603"/>
                  <a:pt x="408" y="603"/>
                </a:cubicBezTo>
                <a:cubicBezTo>
                  <a:pt x="409" y="602"/>
                  <a:pt x="409" y="602"/>
                  <a:pt x="409" y="602"/>
                </a:cubicBezTo>
                <a:cubicBezTo>
                  <a:pt x="410" y="602"/>
                  <a:pt x="410" y="602"/>
                  <a:pt x="410" y="602"/>
                </a:cubicBezTo>
                <a:cubicBezTo>
                  <a:pt x="410" y="602"/>
                  <a:pt x="410" y="602"/>
                  <a:pt x="410" y="602"/>
                </a:cubicBezTo>
                <a:cubicBezTo>
                  <a:pt x="411" y="601"/>
                  <a:pt x="411" y="601"/>
                  <a:pt x="412" y="601"/>
                </a:cubicBezTo>
                <a:cubicBezTo>
                  <a:pt x="416" y="600"/>
                  <a:pt x="418" y="606"/>
                  <a:pt x="415" y="608"/>
                </a:cubicBezTo>
                <a:close/>
                <a:moveTo>
                  <a:pt x="409" y="576"/>
                </a:moveTo>
                <a:cubicBezTo>
                  <a:pt x="399" y="587"/>
                  <a:pt x="385" y="596"/>
                  <a:pt x="370" y="602"/>
                </a:cubicBezTo>
                <a:cubicBezTo>
                  <a:pt x="356" y="608"/>
                  <a:pt x="341" y="612"/>
                  <a:pt x="326" y="613"/>
                </a:cubicBezTo>
                <a:cubicBezTo>
                  <a:pt x="322" y="613"/>
                  <a:pt x="318" y="613"/>
                  <a:pt x="314" y="614"/>
                </a:cubicBezTo>
                <a:cubicBezTo>
                  <a:pt x="303" y="614"/>
                  <a:pt x="292" y="613"/>
                  <a:pt x="282" y="611"/>
                </a:cubicBezTo>
                <a:cubicBezTo>
                  <a:pt x="266" y="608"/>
                  <a:pt x="252" y="602"/>
                  <a:pt x="239" y="595"/>
                </a:cubicBezTo>
                <a:cubicBezTo>
                  <a:pt x="224" y="585"/>
                  <a:pt x="211" y="572"/>
                  <a:pt x="203" y="555"/>
                </a:cubicBezTo>
                <a:cubicBezTo>
                  <a:pt x="196" y="540"/>
                  <a:pt x="193" y="523"/>
                  <a:pt x="196" y="502"/>
                </a:cubicBezTo>
                <a:cubicBezTo>
                  <a:pt x="198" y="501"/>
                  <a:pt x="201" y="500"/>
                  <a:pt x="203" y="498"/>
                </a:cubicBezTo>
                <a:cubicBezTo>
                  <a:pt x="220" y="490"/>
                  <a:pt x="231" y="474"/>
                  <a:pt x="239" y="456"/>
                </a:cubicBezTo>
                <a:cubicBezTo>
                  <a:pt x="242" y="449"/>
                  <a:pt x="245" y="442"/>
                  <a:pt x="247" y="434"/>
                </a:cubicBezTo>
                <a:cubicBezTo>
                  <a:pt x="258" y="441"/>
                  <a:pt x="269" y="446"/>
                  <a:pt x="282" y="449"/>
                </a:cubicBezTo>
                <a:cubicBezTo>
                  <a:pt x="292" y="451"/>
                  <a:pt x="303" y="452"/>
                  <a:pt x="314" y="453"/>
                </a:cubicBezTo>
                <a:cubicBezTo>
                  <a:pt x="315" y="453"/>
                  <a:pt x="315" y="453"/>
                  <a:pt x="315" y="453"/>
                </a:cubicBezTo>
                <a:cubicBezTo>
                  <a:pt x="318" y="453"/>
                  <a:pt x="322" y="452"/>
                  <a:pt x="326" y="452"/>
                </a:cubicBezTo>
                <a:cubicBezTo>
                  <a:pt x="342" y="451"/>
                  <a:pt x="356" y="447"/>
                  <a:pt x="370" y="441"/>
                </a:cubicBezTo>
                <a:cubicBezTo>
                  <a:pt x="375" y="439"/>
                  <a:pt x="379" y="436"/>
                  <a:pt x="384" y="434"/>
                </a:cubicBezTo>
                <a:cubicBezTo>
                  <a:pt x="389" y="454"/>
                  <a:pt x="397" y="473"/>
                  <a:pt x="409" y="486"/>
                </a:cubicBezTo>
                <a:cubicBezTo>
                  <a:pt x="416" y="493"/>
                  <a:pt x="423" y="498"/>
                  <a:pt x="431" y="502"/>
                </a:cubicBezTo>
                <a:cubicBezTo>
                  <a:pt x="435" y="533"/>
                  <a:pt x="426" y="557"/>
                  <a:pt x="409" y="576"/>
                </a:cubicBezTo>
                <a:close/>
                <a:moveTo>
                  <a:pt x="445" y="572"/>
                </a:moveTo>
                <a:cubicBezTo>
                  <a:pt x="445" y="572"/>
                  <a:pt x="445" y="572"/>
                  <a:pt x="445" y="572"/>
                </a:cubicBezTo>
                <a:cubicBezTo>
                  <a:pt x="444" y="573"/>
                  <a:pt x="444" y="573"/>
                  <a:pt x="444" y="573"/>
                </a:cubicBezTo>
                <a:cubicBezTo>
                  <a:pt x="443" y="575"/>
                  <a:pt x="443" y="575"/>
                  <a:pt x="443" y="575"/>
                </a:cubicBezTo>
                <a:cubicBezTo>
                  <a:pt x="442" y="576"/>
                  <a:pt x="442" y="576"/>
                  <a:pt x="442" y="576"/>
                </a:cubicBezTo>
                <a:cubicBezTo>
                  <a:pt x="441" y="578"/>
                  <a:pt x="441" y="578"/>
                  <a:pt x="441" y="578"/>
                </a:cubicBezTo>
                <a:cubicBezTo>
                  <a:pt x="441" y="579"/>
                  <a:pt x="441" y="579"/>
                  <a:pt x="441" y="579"/>
                </a:cubicBezTo>
                <a:cubicBezTo>
                  <a:pt x="441" y="579"/>
                  <a:pt x="441" y="579"/>
                  <a:pt x="440" y="579"/>
                </a:cubicBezTo>
                <a:cubicBezTo>
                  <a:pt x="440" y="579"/>
                  <a:pt x="440" y="580"/>
                  <a:pt x="440" y="580"/>
                </a:cubicBezTo>
                <a:cubicBezTo>
                  <a:pt x="437" y="582"/>
                  <a:pt x="432" y="578"/>
                  <a:pt x="435" y="574"/>
                </a:cubicBezTo>
                <a:cubicBezTo>
                  <a:pt x="435" y="573"/>
                  <a:pt x="435" y="573"/>
                  <a:pt x="435" y="573"/>
                </a:cubicBezTo>
                <a:cubicBezTo>
                  <a:pt x="436" y="572"/>
                  <a:pt x="436" y="572"/>
                  <a:pt x="436" y="572"/>
                </a:cubicBezTo>
                <a:cubicBezTo>
                  <a:pt x="437" y="571"/>
                  <a:pt x="437" y="571"/>
                  <a:pt x="437" y="571"/>
                </a:cubicBezTo>
                <a:cubicBezTo>
                  <a:pt x="438" y="569"/>
                  <a:pt x="438" y="569"/>
                  <a:pt x="438" y="569"/>
                </a:cubicBezTo>
                <a:cubicBezTo>
                  <a:pt x="439" y="568"/>
                  <a:pt x="439" y="568"/>
                  <a:pt x="439" y="568"/>
                </a:cubicBezTo>
                <a:cubicBezTo>
                  <a:pt x="439" y="568"/>
                  <a:pt x="439" y="568"/>
                  <a:pt x="439" y="568"/>
                </a:cubicBezTo>
                <a:cubicBezTo>
                  <a:pt x="439" y="567"/>
                  <a:pt x="439" y="567"/>
                  <a:pt x="440" y="567"/>
                </a:cubicBezTo>
                <a:cubicBezTo>
                  <a:pt x="440" y="566"/>
                  <a:pt x="440" y="566"/>
                  <a:pt x="440" y="566"/>
                </a:cubicBezTo>
                <a:cubicBezTo>
                  <a:pt x="443" y="564"/>
                  <a:pt x="447" y="568"/>
                  <a:pt x="445" y="572"/>
                </a:cubicBezTo>
                <a:close/>
                <a:moveTo>
                  <a:pt x="460" y="526"/>
                </a:moveTo>
                <a:cubicBezTo>
                  <a:pt x="460" y="528"/>
                  <a:pt x="460" y="528"/>
                  <a:pt x="460" y="528"/>
                </a:cubicBezTo>
                <a:cubicBezTo>
                  <a:pt x="460" y="530"/>
                  <a:pt x="460" y="530"/>
                  <a:pt x="460" y="530"/>
                </a:cubicBezTo>
                <a:cubicBezTo>
                  <a:pt x="459" y="532"/>
                  <a:pt x="459" y="532"/>
                  <a:pt x="459" y="532"/>
                </a:cubicBezTo>
                <a:cubicBezTo>
                  <a:pt x="459" y="534"/>
                  <a:pt x="459" y="534"/>
                  <a:pt x="459" y="534"/>
                </a:cubicBezTo>
                <a:cubicBezTo>
                  <a:pt x="459" y="534"/>
                  <a:pt x="459" y="534"/>
                  <a:pt x="459" y="534"/>
                </a:cubicBezTo>
                <a:cubicBezTo>
                  <a:pt x="459" y="536"/>
                  <a:pt x="457" y="537"/>
                  <a:pt x="456" y="537"/>
                </a:cubicBezTo>
                <a:cubicBezTo>
                  <a:pt x="455" y="537"/>
                  <a:pt x="454" y="537"/>
                  <a:pt x="453" y="536"/>
                </a:cubicBezTo>
                <a:cubicBezTo>
                  <a:pt x="452" y="535"/>
                  <a:pt x="451" y="534"/>
                  <a:pt x="452" y="532"/>
                </a:cubicBezTo>
                <a:cubicBezTo>
                  <a:pt x="452" y="532"/>
                  <a:pt x="452" y="532"/>
                  <a:pt x="452" y="532"/>
                </a:cubicBezTo>
                <a:cubicBezTo>
                  <a:pt x="452" y="530"/>
                  <a:pt x="452" y="530"/>
                  <a:pt x="452" y="530"/>
                </a:cubicBezTo>
                <a:cubicBezTo>
                  <a:pt x="452" y="528"/>
                  <a:pt x="452" y="528"/>
                  <a:pt x="452" y="528"/>
                </a:cubicBezTo>
                <a:cubicBezTo>
                  <a:pt x="453" y="526"/>
                  <a:pt x="453" y="526"/>
                  <a:pt x="453" y="526"/>
                </a:cubicBezTo>
                <a:cubicBezTo>
                  <a:pt x="453" y="525"/>
                  <a:pt x="453" y="525"/>
                  <a:pt x="453" y="525"/>
                </a:cubicBezTo>
                <a:cubicBezTo>
                  <a:pt x="453" y="524"/>
                  <a:pt x="453" y="524"/>
                  <a:pt x="453" y="524"/>
                </a:cubicBezTo>
                <a:cubicBezTo>
                  <a:pt x="454" y="522"/>
                  <a:pt x="455" y="522"/>
                  <a:pt x="456" y="522"/>
                </a:cubicBezTo>
                <a:cubicBezTo>
                  <a:pt x="458" y="521"/>
                  <a:pt x="461" y="523"/>
                  <a:pt x="460" y="526"/>
                </a:cubicBezTo>
                <a:close/>
                <a:moveTo>
                  <a:pt x="456" y="328"/>
                </a:moveTo>
                <a:cubicBezTo>
                  <a:pt x="452" y="331"/>
                  <a:pt x="447" y="333"/>
                  <a:pt x="442" y="334"/>
                </a:cubicBezTo>
                <a:cubicBezTo>
                  <a:pt x="442" y="335"/>
                  <a:pt x="441" y="337"/>
                  <a:pt x="440" y="339"/>
                </a:cubicBezTo>
                <a:cubicBezTo>
                  <a:pt x="432" y="357"/>
                  <a:pt x="422" y="373"/>
                  <a:pt x="409" y="387"/>
                </a:cubicBezTo>
                <a:cubicBezTo>
                  <a:pt x="398" y="400"/>
                  <a:pt x="385" y="411"/>
                  <a:pt x="370" y="419"/>
                </a:cubicBezTo>
                <a:cubicBezTo>
                  <a:pt x="356" y="426"/>
                  <a:pt x="342" y="430"/>
                  <a:pt x="326" y="432"/>
                </a:cubicBezTo>
                <a:cubicBezTo>
                  <a:pt x="322" y="432"/>
                  <a:pt x="318" y="432"/>
                  <a:pt x="315" y="432"/>
                </a:cubicBezTo>
                <a:cubicBezTo>
                  <a:pt x="314" y="432"/>
                  <a:pt x="314" y="432"/>
                  <a:pt x="314" y="432"/>
                </a:cubicBezTo>
                <a:cubicBezTo>
                  <a:pt x="303" y="432"/>
                  <a:pt x="292" y="431"/>
                  <a:pt x="282" y="428"/>
                </a:cubicBezTo>
                <a:cubicBezTo>
                  <a:pt x="266" y="423"/>
                  <a:pt x="252" y="416"/>
                  <a:pt x="239" y="406"/>
                </a:cubicBezTo>
                <a:cubicBezTo>
                  <a:pt x="225" y="395"/>
                  <a:pt x="213" y="381"/>
                  <a:pt x="203" y="365"/>
                </a:cubicBezTo>
                <a:cubicBezTo>
                  <a:pt x="197" y="355"/>
                  <a:pt x="191" y="345"/>
                  <a:pt x="187" y="334"/>
                </a:cubicBezTo>
                <a:cubicBezTo>
                  <a:pt x="184" y="333"/>
                  <a:pt x="182" y="332"/>
                  <a:pt x="179" y="331"/>
                </a:cubicBezTo>
                <a:cubicBezTo>
                  <a:pt x="176" y="330"/>
                  <a:pt x="173" y="328"/>
                  <a:pt x="170" y="325"/>
                </a:cubicBezTo>
                <a:cubicBezTo>
                  <a:pt x="153" y="310"/>
                  <a:pt x="144" y="277"/>
                  <a:pt x="148" y="248"/>
                </a:cubicBezTo>
                <a:cubicBezTo>
                  <a:pt x="151" y="221"/>
                  <a:pt x="161" y="207"/>
                  <a:pt x="170" y="210"/>
                </a:cubicBezTo>
                <a:cubicBezTo>
                  <a:pt x="173" y="211"/>
                  <a:pt x="176" y="214"/>
                  <a:pt x="179" y="219"/>
                </a:cubicBezTo>
                <a:cubicBezTo>
                  <a:pt x="183" y="226"/>
                  <a:pt x="185" y="236"/>
                  <a:pt x="187" y="249"/>
                </a:cubicBezTo>
                <a:cubicBezTo>
                  <a:pt x="192" y="249"/>
                  <a:pt x="198" y="246"/>
                  <a:pt x="203" y="242"/>
                </a:cubicBezTo>
                <a:cubicBezTo>
                  <a:pt x="216" y="233"/>
                  <a:pt x="229" y="214"/>
                  <a:pt x="239" y="194"/>
                </a:cubicBezTo>
                <a:cubicBezTo>
                  <a:pt x="252" y="169"/>
                  <a:pt x="262" y="141"/>
                  <a:pt x="265" y="121"/>
                </a:cubicBezTo>
                <a:cubicBezTo>
                  <a:pt x="266" y="141"/>
                  <a:pt x="271" y="161"/>
                  <a:pt x="282" y="177"/>
                </a:cubicBezTo>
                <a:cubicBezTo>
                  <a:pt x="289" y="188"/>
                  <a:pt x="300" y="196"/>
                  <a:pt x="314" y="201"/>
                </a:cubicBezTo>
                <a:cubicBezTo>
                  <a:pt x="318" y="202"/>
                  <a:pt x="322" y="203"/>
                  <a:pt x="326" y="203"/>
                </a:cubicBezTo>
                <a:cubicBezTo>
                  <a:pt x="338" y="205"/>
                  <a:pt x="353" y="204"/>
                  <a:pt x="370" y="199"/>
                </a:cubicBezTo>
                <a:cubicBezTo>
                  <a:pt x="372" y="199"/>
                  <a:pt x="375" y="198"/>
                  <a:pt x="378" y="197"/>
                </a:cubicBezTo>
                <a:cubicBezTo>
                  <a:pt x="393" y="192"/>
                  <a:pt x="401" y="208"/>
                  <a:pt x="409" y="228"/>
                </a:cubicBezTo>
                <a:cubicBezTo>
                  <a:pt x="417" y="244"/>
                  <a:pt x="425" y="262"/>
                  <a:pt x="440" y="272"/>
                </a:cubicBezTo>
                <a:cubicBezTo>
                  <a:pt x="445" y="276"/>
                  <a:pt x="450" y="278"/>
                  <a:pt x="456" y="279"/>
                </a:cubicBezTo>
                <a:cubicBezTo>
                  <a:pt x="463" y="280"/>
                  <a:pt x="471" y="280"/>
                  <a:pt x="481" y="278"/>
                </a:cubicBezTo>
                <a:cubicBezTo>
                  <a:pt x="478" y="299"/>
                  <a:pt x="469" y="318"/>
                  <a:pt x="456" y="328"/>
                </a:cubicBezTo>
                <a:close/>
                <a:moveTo>
                  <a:pt x="510" y="643"/>
                </a:moveTo>
                <a:cubicBezTo>
                  <a:pt x="510" y="644"/>
                  <a:pt x="510" y="644"/>
                  <a:pt x="510" y="644"/>
                </a:cubicBezTo>
                <a:cubicBezTo>
                  <a:pt x="509" y="644"/>
                  <a:pt x="509" y="644"/>
                  <a:pt x="509" y="644"/>
                </a:cubicBezTo>
                <a:cubicBezTo>
                  <a:pt x="509" y="645"/>
                  <a:pt x="509" y="645"/>
                  <a:pt x="509" y="645"/>
                </a:cubicBezTo>
                <a:cubicBezTo>
                  <a:pt x="509" y="646"/>
                  <a:pt x="509" y="646"/>
                  <a:pt x="509" y="646"/>
                </a:cubicBezTo>
                <a:cubicBezTo>
                  <a:pt x="509" y="647"/>
                  <a:pt x="509" y="647"/>
                  <a:pt x="509" y="647"/>
                </a:cubicBezTo>
                <a:cubicBezTo>
                  <a:pt x="509" y="648"/>
                  <a:pt x="509" y="648"/>
                  <a:pt x="509" y="648"/>
                </a:cubicBezTo>
                <a:cubicBezTo>
                  <a:pt x="508" y="649"/>
                  <a:pt x="508" y="649"/>
                  <a:pt x="508" y="649"/>
                </a:cubicBezTo>
                <a:cubicBezTo>
                  <a:pt x="508" y="650"/>
                  <a:pt x="508" y="650"/>
                  <a:pt x="508" y="650"/>
                </a:cubicBezTo>
                <a:cubicBezTo>
                  <a:pt x="508" y="650"/>
                  <a:pt x="508" y="650"/>
                  <a:pt x="508" y="650"/>
                </a:cubicBezTo>
                <a:cubicBezTo>
                  <a:pt x="508" y="651"/>
                  <a:pt x="508" y="651"/>
                  <a:pt x="508" y="651"/>
                </a:cubicBezTo>
                <a:cubicBezTo>
                  <a:pt x="507" y="653"/>
                  <a:pt x="506" y="653"/>
                  <a:pt x="505" y="653"/>
                </a:cubicBezTo>
                <a:cubicBezTo>
                  <a:pt x="503" y="654"/>
                  <a:pt x="500" y="652"/>
                  <a:pt x="501" y="649"/>
                </a:cubicBezTo>
                <a:cubicBezTo>
                  <a:pt x="501" y="649"/>
                  <a:pt x="501" y="649"/>
                  <a:pt x="501" y="649"/>
                </a:cubicBezTo>
                <a:cubicBezTo>
                  <a:pt x="501" y="648"/>
                  <a:pt x="501" y="648"/>
                  <a:pt x="501" y="648"/>
                </a:cubicBezTo>
                <a:cubicBezTo>
                  <a:pt x="501" y="647"/>
                  <a:pt x="501" y="647"/>
                  <a:pt x="501" y="647"/>
                </a:cubicBezTo>
                <a:cubicBezTo>
                  <a:pt x="502" y="646"/>
                  <a:pt x="502" y="646"/>
                  <a:pt x="502" y="646"/>
                </a:cubicBezTo>
                <a:cubicBezTo>
                  <a:pt x="502" y="645"/>
                  <a:pt x="502" y="645"/>
                  <a:pt x="502" y="645"/>
                </a:cubicBezTo>
                <a:cubicBezTo>
                  <a:pt x="502" y="644"/>
                  <a:pt x="502" y="644"/>
                  <a:pt x="502" y="644"/>
                </a:cubicBezTo>
                <a:cubicBezTo>
                  <a:pt x="502" y="643"/>
                  <a:pt x="502" y="643"/>
                  <a:pt x="502" y="643"/>
                </a:cubicBezTo>
                <a:cubicBezTo>
                  <a:pt x="502" y="642"/>
                  <a:pt x="502" y="642"/>
                  <a:pt x="502" y="642"/>
                </a:cubicBezTo>
                <a:cubicBezTo>
                  <a:pt x="503" y="641"/>
                  <a:pt x="503" y="641"/>
                  <a:pt x="503" y="641"/>
                </a:cubicBezTo>
                <a:cubicBezTo>
                  <a:pt x="503" y="641"/>
                  <a:pt x="503" y="640"/>
                  <a:pt x="503" y="640"/>
                </a:cubicBezTo>
                <a:cubicBezTo>
                  <a:pt x="503" y="639"/>
                  <a:pt x="504" y="638"/>
                  <a:pt x="505" y="638"/>
                </a:cubicBezTo>
                <a:cubicBezTo>
                  <a:pt x="508" y="638"/>
                  <a:pt x="511" y="640"/>
                  <a:pt x="510" y="643"/>
                </a:cubicBezTo>
                <a:close/>
                <a:moveTo>
                  <a:pt x="530" y="603"/>
                </a:moveTo>
                <a:cubicBezTo>
                  <a:pt x="529" y="603"/>
                  <a:pt x="529" y="603"/>
                  <a:pt x="529" y="603"/>
                </a:cubicBezTo>
                <a:cubicBezTo>
                  <a:pt x="529" y="604"/>
                  <a:pt x="529" y="604"/>
                  <a:pt x="529" y="604"/>
                </a:cubicBezTo>
                <a:cubicBezTo>
                  <a:pt x="528" y="604"/>
                  <a:pt x="528" y="604"/>
                  <a:pt x="528" y="604"/>
                </a:cubicBezTo>
                <a:cubicBezTo>
                  <a:pt x="528" y="605"/>
                  <a:pt x="528" y="605"/>
                  <a:pt x="528" y="605"/>
                </a:cubicBezTo>
                <a:cubicBezTo>
                  <a:pt x="527" y="606"/>
                  <a:pt x="527" y="606"/>
                  <a:pt x="527" y="606"/>
                </a:cubicBezTo>
                <a:cubicBezTo>
                  <a:pt x="527" y="606"/>
                  <a:pt x="527" y="606"/>
                  <a:pt x="527" y="606"/>
                </a:cubicBezTo>
                <a:cubicBezTo>
                  <a:pt x="527" y="607"/>
                  <a:pt x="527" y="607"/>
                  <a:pt x="527" y="607"/>
                </a:cubicBezTo>
                <a:cubicBezTo>
                  <a:pt x="526" y="607"/>
                  <a:pt x="526" y="607"/>
                  <a:pt x="526" y="607"/>
                </a:cubicBezTo>
                <a:cubicBezTo>
                  <a:pt x="526" y="608"/>
                  <a:pt x="526" y="608"/>
                  <a:pt x="526" y="608"/>
                </a:cubicBezTo>
                <a:cubicBezTo>
                  <a:pt x="525" y="608"/>
                  <a:pt x="525" y="608"/>
                  <a:pt x="525" y="608"/>
                </a:cubicBezTo>
                <a:cubicBezTo>
                  <a:pt x="525" y="609"/>
                  <a:pt x="525" y="609"/>
                  <a:pt x="525" y="609"/>
                </a:cubicBezTo>
                <a:cubicBezTo>
                  <a:pt x="525" y="609"/>
                  <a:pt x="525" y="609"/>
                  <a:pt x="524" y="610"/>
                </a:cubicBezTo>
                <a:cubicBezTo>
                  <a:pt x="524" y="610"/>
                  <a:pt x="524" y="610"/>
                  <a:pt x="524" y="610"/>
                </a:cubicBezTo>
                <a:cubicBezTo>
                  <a:pt x="520" y="612"/>
                  <a:pt x="517" y="607"/>
                  <a:pt x="519" y="604"/>
                </a:cubicBezTo>
                <a:cubicBezTo>
                  <a:pt x="519" y="604"/>
                  <a:pt x="519" y="604"/>
                  <a:pt x="519" y="604"/>
                </a:cubicBezTo>
                <a:cubicBezTo>
                  <a:pt x="520" y="603"/>
                  <a:pt x="520" y="603"/>
                  <a:pt x="520" y="603"/>
                </a:cubicBezTo>
                <a:cubicBezTo>
                  <a:pt x="520" y="602"/>
                  <a:pt x="520" y="602"/>
                  <a:pt x="520" y="602"/>
                </a:cubicBezTo>
                <a:cubicBezTo>
                  <a:pt x="521" y="602"/>
                  <a:pt x="521" y="602"/>
                  <a:pt x="521" y="602"/>
                </a:cubicBezTo>
                <a:cubicBezTo>
                  <a:pt x="521" y="601"/>
                  <a:pt x="521" y="601"/>
                  <a:pt x="521" y="601"/>
                </a:cubicBezTo>
                <a:cubicBezTo>
                  <a:pt x="522" y="601"/>
                  <a:pt x="522" y="601"/>
                  <a:pt x="522" y="601"/>
                </a:cubicBezTo>
                <a:cubicBezTo>
                  <a:pt x="522" y="600"/>
                  <a:pt x="522" y="600"/>
                  <a:pt x="522" y="600"/>
                </a:cubicBezTo>
                <a:cubicBezTo>
                  <a:pt x="523" y="599"/>
                  <a:pt x="523" y="599"/>
                  <a:pt x="523" y="599"/>
                </a:cubicBezTo>
                <a:cubicBezTo>
                  <a:pt x="523" y="599"/>
                  <a:pt x="523" y="599"/>
                  <a:pt x="523" y="599"/>
                </a:cubicBezTo>
                <a:cubicBezTo>
                  <a:pt x="524" y="598"/>
                  <a:pt x="524" y="598"/>
                  <a:pt x="524" y="598"/>
                </a:cubicBezTo>
                <a:cubicBezTo>
                  <a:pt x="524" y="598"/>
                  <a:pt x="524" y="598"/>
                  <a:pt x="524" y="598"/>
                </a:cubicBezTo>
                <a:cubicBezTo>
                  <a:pt x="524" y="598"/>
                  <a:pt x="524" y="597"/>
                  <a:pt x="524" y="597"/>
                </a:cubicBezTo>
                <a:cubicBezTo>
                  <a:pt x="524" y="597"/>
                  <a:pt x="524" y="597"/>
                  <a:pt x="524" y="597"/>
                </a:cubicBezTo>
                <a:cubicBezTo>
                  <a:pt x="528" y="594"/>
                  <a:pt x="532" y="600"/>
                  <a:pt x="530" y="603"/>
                </a:cubicBezTo>
                <a:close/>
                <a:moveTo>
                  <a:pt x="565" y="578"/>
                </a:moveTo>
                <a:cubicBezTo>
                  <a:pt x="564" y="578"/>
                  <a:pt x="564" y="578"/>
                  <a:pt x="564" y="578"/>
                </a:cubicBezTo>
                <a:cubicBezTo>
                  <a:pt x="564" y="578"/>
                  <a:pt x="564" y="578"/>
                  <a:pt x="564" y="578"/>
                </a:cubicBezTo>
                <a:cubicBezTo>
                  <a:pt x="563" y="579"/>
                  <a:pt x="563" y="579"/>
                  <a:pt x="563" y="579"/>
                </a:cubicBezTo>
                <a:cubicBezTo>
                  <a:pt x="563" y="579"/>
                  <a:pt x="563" y="579"/>
                  <a:pt x="563" y="579"/>
                </a:cubicBezTo>
                <a:cubicBezTo>
                  <a:pt x="562" y="579"/>
                  <a:pt x="562" y="579"/>
                  <a:pt x="562" y="579"/>
                </a:cubicBezTo>
                <a:cubicBezTo>
                  <a:pt x="562" y="579"/>
                  <a:pt x="562" y="579"/>
                  <a:pt x="562" y="579"/>
                </a:cubicBezTo>
                <a:cubicBezTo>
                  <a:pt x="561" y="579"/>
                  <a:pt x="561" y="579"/>
                  <a:pt x="561" y="579"/>
                </a:cubicBezTo>
                <a:cubicBezTo>
                  <a:pt x="561" y="580"/>
                  <a:pt x="561" y="580"/>
                  <a:pt x="561" y="580"/>
                </a:cubicBezTo>
                <a:cubicBezTo>
                  <a:pt x="560" y="580"/>
                  <a:pt x="560" y="580"/>
                  <a:pt x="560" y="580"/>
                </a:cubicBezTo>
                <a:cubicBezTo>
                  <a:pt x="560" y="580"/>
                  <a:pt x="560" y="580"/>
                  <a:pt x="560" y="580"/>
                </a:cubicBezTo>
                <a:cubicBezTo>
                  <a:pt x="560" y="580"/>
                  <a:pt x="560" y="580"/>
                  <a:pt x="560" y="580"/>
                </a:cubicBezTo>
                <a:cubicBezTo>
                  <a:pt x="559" y="580"/>
                  <a:pt x="559" y="580"/>
                  <a:pt x="559" y="580"/>
                </a:cubicBezTo>
                <a:cubicBezTo>
                  <a:pt x="559" y="581"/>
                  <a:pt x="559" y="581"/>
                  <a:pt x="559" y="581"/>
                </a:cubicBezTo>
                <a:cubicBezTo>
                  <a:pt x="558" y="581"/>
                  <a:pt x="558" y="581"/>
                  <a:pt x="558" y="581"/>
                </a:cubicBezTo>
                <a:cubicBezTo>
                  <a:pt x="558" y="581"/>
                  <a:pt x="558" y="581"/>
                  <a:pt x="557" y="581"/>
                </a:cubicBezTo>
                <a:cubicBezTo>
                  <a:pt x="553" y="582"/>
                  <a:pt x="551" y="576"/>
                  <a:pt x="555" y="574"/>
                </a:cubicBezTo>
                <a:cubicBezTo>
                  <a:pt x="556" y="574"/>
                  <a:pt x="556" y="574"/>
                  <a:pt x="556" y="574"/>
                </a:cubicBezTo>
                <a:cubicBezTo>
                  <a:pt x="556" y="573"/>
                  <a:pt x="556" y="573"/>
                  <a:pt x="556" y="573"/>
                </a:cubicBezTo>
                <a:cubicBezTo>
                  <a:pt x="557" y="573"/>
                  <a:pt x="557" y="573"/>
                  <a:pt x="557" y="573"/>
                </a:cubicBezTo>
                <a:cubicBezTo>
                  <a:pt x="557" y="573"/>
                  <a:pt x="557" y="573"/>
                  <a:pt x="557" y="573"/>
                </a:cubicBezTo>
                <a:cubicBezTo>
                  <a:pt x="558" y="572"/>
                  <a:pt x="558" y="572"/>
                  <a:pt x="558" y="572"/>
                </a:cubicBezTo>
                <a:cubicBezTo>
                  <a:pt x="558" y="572"/>
                  <a:pt x="558" y="572"/>
                  <a:pt x="558" y="572"/>
                </a:cubicBezTo>
                <a:cubicBezTo>
                  <a:pt x="559" y="572"/>
                  <a:pt x="559" y="572"/>
                  <a:pt x="559" y="572"/>
                </a:cubicBezTo>
                <a:cubicBezTo>
                  <a:pt x="560" y="572"/>
                  <a:pt x="560" y="572"/>
                  <a:pt x="560" y="572"/>
                </a:cubicBezTo>
                <a:cubicBezTo>
                  <a:pt x="560" y="571"/>
                  <a:pt x="560" y="571"/>
                  <a:pt x="560" y="571"/>
                </a:cubicBezTo>
                <a:cubicBezTo>
                  <a:pt x="560" y="571"/>
                  <a:pt x="560" y="571"/>
                  <a:pt x="560" y="571"/>
                </a:cubicBezTo>
                <a:cubicBezTo>
                  <a:pt x="561" y="571"/>
                  <a:pt x="561" y="571"/>
                  <a:pt x="561" y="571"/>
                </a:cubicBezTo>
                <a:cubicBezTo>
                  <a:pt x="561" y="571"/>
                  <a:pt x="561" y="571"/>
                  <a:pt x="561" y="571"/>
                </a:cubicBezTo>
                <a:cubicBezTo>
                  <a:pt x="562" y="571"/>
                  <a:pt x="562" y="571"/>
                  <a:pt x="562" y="571"/>
                </a:cubicBezTo>
                <a:cubicBezTo>
                  <a:pt x="562" y="571"/>
                  <a:pt x="562" y="571"/>
                  <a:pt x="562" y="571"/>
                </a:cubicBezTo>
                <a:cubicBezTo>
                  <a:pt x="564" y="570"/>
                  <a:pt x="567" y="571"/>
                  <a:pt x="567" y="573"/>
                </a:cubicBezTo>
                <a:cubicBezTo>
                  <a:pt x="568" y="575"/>
                  <a:pt x="567" y="577"/>
                  <a:pt x="565" y="578"/>
                </a:cubicBezTo>
                <a:close/>
                <a:moveTo>
                  <a:pt x="607" y="570"/>
                </a:moveTo>
                <a:cubicBezTo>
                  <a:pt x="607" y="570"/>
                  <a:pt x="607" y="570"/>
                  <a:pt x="607" y="570"/>
                </a:cubicBezTo>
                <a:cubicBezTo>
                  <a:pt x="607" y="570"/>
                  <a:pt x="607" y="570"/>
                  <a:pt x="607" y="570"/>
                </a:cubicBezTo>
                <a:cubicBezTo>
                  <a:pt x="606" y="570"/>
                  <a:pt x="606" y="570"/>
                  <a:pt x="606" y="570"/>
                </a:cubicBezTo>
                <a:cubicBezTo>
                  <a:pt x="606" y="570"/>
                  <a:pt x="606" y="570"/>
                  <a:pt x="606" y="570"/>
                </a:cubicBezTo>
                <a:cubicBezTo>
                  <a:pt x="606" y="570"/>
                  <a:pt x="606" y="570"/>
                  <a:pt x="606" y="570"/>
                </a:cubicBezTo>
                <a:cubicBezTo>
                  <a:pt x="605" y="570"/>
                  <a:pt x="605" y="570"/>
                  <a:pt x="605" y="570"/>
                </a:cubicBezTo>
                <a:cubicBezTo>
                  <a:pt x="605" y="570"/>
                  <a:pt x="605" y="570"/>
                  <a:pt x="605" y="570"/>
                </a:cubicBezTo>
                <a:cubicBezTo>
                  <a:pt x="605" y="570"/>
                  <a:pt x="605" y="570"/>
                  <a:pt x="605" y="570"/>
                </a:cubicBezTo>
                <a:cubicBezTo>
                  <a:pt x="604" y="570"/>
                  <a:pt x="604" y="570"/>
                  <a:pt x="604" y="570"/>
                </a:cubicBezTo>
                <a:cubicBezTo>
                  <a:pt x="604" y="570"/>
                  <a:pt x="604" y="570"/>
                  <a:pt x="604" y="570"/>
                </a:cubicBezTo>
                <a:cubicBezTo>
                  <a:pt x="604" y="570"/>
                  <a:pt x="604" y="570"/>
                  <a:pt x="604" y="570"/>
                </a:cubicBezTo>
                <a:cubicBezTo>
                  <a:pt x="604" y="570"/>
                  <a:pt x="604" y="570"/>
                  <a:pt x="604" y="570"/>
                </a:cubicBezTo>
                <a:cubicBezTo>
                  <a:pt x="603" y="570"/>
                  <a:pt x="603" y="570"/>
                  <a:pt x="603" y="570"/>
                </a:cubicBezTo>
                <a:cubicBezTo>
                  <a:pt x="603" y="570"/>
                  <a:pt x="603" y="570"/>
                  <a:pt x="603" y="570"/>
                </a:cubicBezTo>
                <a:cubicBezTo>
                  <a:pt x="603" y="570"/>
                  <a:pt x="603" y="570"/>
                  <a:pt x="603" y="570"/>
                </a:cubicBezTo>
                <a:cubicBezTo>
                  <a:pt x="602" y="570"/>
                  <a:pt x="602" y="570"/>
                  <a:pt x="602" y="570"/>
                </a:cubicBezTo>
                <a:cubicBezTo>
                  <a:pt x="602" y="570"/>
                  <a:pt x="602" y="570"/>
                  <a:pt x="602" y="570"/>
                </a:cubicBezTo>
                <a:cubicBezTo>
                  <a:pt x="602" y="570"/>
                  <a:pt x="602" y="570"/>
                  <a:pt x="602" y="570"/>
                </a:cubicBezTo>
                <a:cubicBezTo>
                  <a:pt x="601" y="570"/>
                  <a:pt x="601" y="570"/>
                  <a:pt x="601" y="570"/>
                </a:cubicBezTo>
                <a:cubicBezTo>
                  <a:pt x="601" y="570"/>
                  <a:pt x="601" y="570"/>
                  <a:pt x="601" y="570"/>
                </a:cubicBezTo>
                <a:cubicBezTo>
                  <a:pt x="601" y="570"/>
                  <a:pt x="601" y="570"/>
                  <a:pt x="601" y="570"/>
                </a:cubicBezTo>
                <a:cubicBezTo>
                  <a:pt x="600" y="570"/>
                  <a:pt x="600" y="570"/>
                  <a:pt x="600" y="570"/>
                </a:cubicBezTo>
                <a:cubicBezTo>
                  <a:pt x="600" y="570"/>
                  <a:pt x="600" y="570"/>
                  <a:pt x="600" y="570"/>
                </a:cubicBezTo>
                <a:cubicBezTo>
                  <a:pt x="599" y="570"/>
                  <a:pt x="599" y="570"/>
                  <a:pt x="599" y="570"/>
                </a:cubicBezTo>
                <a:cubicBezTo>
                  <a:pt x="595" y="568"/>
                  <a:pt x="596" y="562"/>
                  <a:pt x="600" y="562"/>
                </a:cubicBezTo>
                <a:cubicBezTo>
                  <a:pt x="600" y="562"/>
                  <a:pt x="600" y="562"/>
                  <a:pt x="600" y="562"/>
                </a:cubicBezTo>
                <a:cubicBezTo>
                  <a:pt x="600" y="562"/>
                  <a:pt x="600" y="562"/>
                  <a:pt x="600" y="562"/>
                </a:cubicBezTo>
                <a:cubicBezTo>
                  <a:pt x="601" y="562"/>
                  <a:pt x="601" y="562"/>
                  <a:pt x="601" y="562"/>
                </a:cubicBezTo>
                <a:cubicBezTo>
                  <a:pt x="601" y="562"/>
                  <a:pt x="601" y="562"/>
                  <a:pt x="601" y="562"/>
                </a:cubicBezTo>
                <a:cubicBezTo>
                  <a:pt x="601" y="562"/>
                  <a:pt x="601" y="562"/>
                  <a:pt x="601" y="562"/>
                </a:cubicBezTo>
                <a:cubicBezTo>
                  <a:pt x="602" y="562"/>
                  <a:pt x="602" y="562"/>
                  <a:pt x="602" y="562"/>
                </a:cubicBezTo>
                <a:cubicBezTo>
                  <a:pt x="602" y="562"/>
                  <a:pt x="602" y="562"/>
                  <a:pt x="602" y="562"/>
                </a:cubicBezTo>
                <a:cubicBezTo>
                  <a:pt x="602" y="562"/>
                  <a:pt x="602" y="562"/>
                  <a:pt x="602" y="562"/>
                </a:cubicBezTo>
                <a:cubicBezTo>
                  <a:pt x="603" y="562"/>
                  <a:pt x="603" y="562"/>
                  <a:pt x="603" y="562"/>
                </a:cubicBezTo>
                <a:cubicBezTo>
                  <a:pt x="603" y="562"/>
                  <a:pt x="603" y="562"/>
                  <a:pt x="603" y="562"/>
                </a:cubicBezTo>
                <a:cubicBezTo>
                  <a:pt x="604" y="562"/>
                  <a:pt x="604" y="562"/>
                  <a:pt x="604" y="562"/>
                </a:cubicBezTo>
                <a:cubicBezTo>
                  <a:pt x="604" y="562"/>
                  <a:pt x="604" y="562"/>
                  <a:pt x="604" y="562"/>
                </a:cubicBezTo>
                <a:cubicBezTo>
                  <a:pt x="604" y="562"/>
                  <a:pt x="604" y="562"/>
                  <a:pt x="604" y="562"/>
                </a:cubicBezTo>
                <a:cubicBezTo>
                  <a:pt x="604" y="562"/>
                  <a:pt x="604" y="562"/>
                  <a:pt x="604" y="562"/>
                </a:cubicBezTo>
                <a:cubicBezTo>
                  <a:pt x="605" y="562"/>
                  <a:pt x="605" y="562"/>
                  <a:pt x="605" y="562"/>
                </a:cubicBezTo>
                <a:cubicBezTo>
                  <a:pt x="605" y="562"/>
                  <a:pt x="605" y="562"/>
                  <a:pt x="605" y="562"/>
                </a:cubicBezTo>
                <a:cubicBezTo>
                  <a:pt x="605" y="562"/>
                  <a:pt x="605" y="562"/>
                  <a:pt x="605" y="562"/>
                </a:cubicBezTo>
                <a:cubicBezTo>
                  <a:pt x="606" y="562"/>
                  <a:pt x="606" y="562"/>
                  <a:pt x="606" y="562"/>
                </a:cubicBezTo>
                <a:cubicBezTo>
                  <a:pt x="606" y="562"/>
                  <a:pt x="606" y="562"/>
                  <a:pt x="606" y="562"/>
                </a:cubicBezTo>
                <a:cubicBezTo>
                  <a:pt x="606" y="562"/>
                  <a:pt x="606" y="562"/>
                  <a:pt x="606" y="562"/>
                </a:cubicBezTo>
                <a:cubicBezTo>
                  <a:pt x="607" y="562"/>
                  <a:pt x="607" y="562"/>
                  <a:pt x="607" y="562"/>
                </a:cubicBezTo>
                <a:cubicBezTo>
                  <a:pt x="607" y="562"/>
                  <a:pt x="607" y="562"/>
                  <a:pt x="607" y="562"/>
                </a:cubicBezTo>
                <a:cubicBezTo>
                  <a:pt x="607" y="562"/>
                  <a:pt x="607" y="562"/>
                  <a:pt x="607" y="562"/>
                </a:cubicBezTo>
                <a:cubicBezTo>
                  <a:pt x="608" y="562"/>
                  <a:pt x="608" y="562"/>
                  <a:pt x="608" y="562"/>
                </a:cubicBezTo>
                <a:cubicBezTo>
                  <a:pt x="612" y="564"/>
                  <a:pt x="611" y="570"/>
                  <a:pt x="607" y="570"/>
                </a:cubicBezTo>
                <a:close/>
              </a:path>
            </a:pathLst>
          </a:custGeom>
          <a:solidFill>
            <a:srgbClr val="2D486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40" name="Freeform 54"/>
          <p:cNvSpPr>
            <a:spLocks noEditPoints="1"/>
          </p:cNvSpPr>
          <p:nvPr/>
        </p:nvSpPr>
        <p:spPr bwMode="auto">
          <a:xfrm>
            <a:off x="891537" y="2970982"/>
            <a:ext cx="222662" cy="222664"/>
          </a:xfrm>
          <a:custGeom>
            <a:avLst/>
            <a:gdLst>
              <a:gd name="T0" fmla="*/ 180 w 360"/>
              <a:gd name="T1" fmla="*/ 0 h 360"/>
              <a:gd name="T2" fmla="*/ 0 w 360"/>
              <a:gd name="T3" fmla="*/ 180 h 360"/>
              <a:gd name="T4" fmla="*/ 180 w 360"/>
              <a:gd name="T5" fmla="*/ 360 h 360"/>
              <a:gd name="T6" fmla="*/ 360 w 360"/>
              <a:gd name="T7" fmla="*/ 180 h 360"/>
              <a:gd name="T8" fmla="*/ 180 w 360"/>
              <a:gd name="T9" fmla="*/ 0 h 360"/>
              <a:gd name="T10" fmla="*/ 277 w 360"/>
              <a:gd name="T11" fmla="*/ 235 h 360"/>
              <a:gd name="T12" fmla="*/ 250 w 360"/>
              <a:gd name="T13" fmla="*/ 208 h 360"/>
              <a:gd name="T14" fmla="*/ 139 w 360"/>
              <a:gd name="T15" fmla="*/ 125 h 360"/>
              <a:gd name="T16" fmla="*/ 83 w 360"/>
              <a:gd name="T17" fmla="*/ 235 h 360"/>
              <a:gd name="T18" fmla="*/ 56 w 360"/>
              <a:gd name="T19" fmla="*/ 180 h 360"/>
              <a:gd name="T20" fmla="*/ 180 w 360"/>
              <a:gd name="T21" fmla="*/ 56 h 360"/>
              <a:gd name="T22" fmla="*/ 305 w 360"/>
              <a:gd name="T23" fmla="*/ 180 h 360"/>
              <a:gd name="T24" fmla="*/ 277 w 360"/>
              <a:gd name="T25" fmla="*/ 235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60" h="360">
                <a:moveTo>
                  <a:pt x="180" y="0"/>
                </a:moveTo>
                <a:cubicBezTo>
                  <a:pt x="81" y="0"/>
                  <a:pt x="0" y="81"/>
                  <a:pt x="0" y="180"/>
                </a:cubicBezTo>
                <a:cubicBezTo>
                  <a:pt x="0" y="279"/>
                  <a:pt x="81" y="360"/>
                  <a:pt x="180" y="360"/>
                </a:cubicBezTo>
                <a:cubicBezTo>
                  <a:pt x="280" y="360"/>
                  <a:pt x="360" y="279"/>
                  <a:pt x="360" y="180"/>
                </a:cubicBezTo>
                <a:cubicBezTo>
                  <a:pt x="360" y="81"/>
                  <a:pt x="280" y="0"/>
                  <a:pt x="180" y="0"/>
                </a:cubicBezTo>
                <a:close/>
                <a:moveTo>
                  <a:pt x="277" y="235"/>
                </a:moveTo>
                <a:cubicBezTo>
                  <a:pt x="264" y="235"/>
                  <a:pt x="250" y="208"/>
                  <a:pt x="250" y="208"/>
                </a:cubicBezTo>
                <a:cubicBezTo>
                  <a:pt x="250" y="208"/>
                  <a:pt x="230" y="138"/>
                  <a:pt x="139" y="125"/>
                </a:cubicBezTo>
                <a:cubicBezTo>
                  <a:pt x="147" y="249"/>
                  <a:pt x="101" y="234"/>
                  <a:pt x="83" y="235"/>
                </a:cubicBezTo>
                <a:cubicBezTo>
                  <a:pt x="66" y="237"/>
                  <a:pt x="56" y="211"/>
                  <a:pt x="56" y="180"/>
                </a:cubicBezTo>
                <a:cubicBezTo>
                  <a:pt x="56" y="111"/>
                  <a:pt x="112" y="56"/>
                  <a:pt x="180" y="56"/>
                </a:cubicBezTo>
                <a:cubicBezTo>
                  <a:pt x="249" y="56"/>
                  <a:pt x="303" y="111"/>
                  <a:pt x="305" y="180"/>
                </a:cubicBezTo>
                <a:cubicBezTo>
                  <a:pt x="305" y="194"/>
                  <a:pt x="291" y="235"/>
                  <a:pt x="277" y="2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95" name="Oval 166"/>
          <p:cNvSpPr/>
          <p:nvPr/>
        </p:nvSpPr>
        <p:spPr>
          <a:xfrm>
            <a:off x="4283968" y="2316679"/>
            <a:ext cx="647604" cy="647604"/>
          </a:xfrm>
          <a:prstGeom prst="ellipse">
            <a:avLst/>
          </a:prstGeom>
          <a:solidFill>
            <a:schemeClr val="bg1">
              <a:alpha val="95000"/>
            </a:schemeClr>
          </a:solidFill>
          <a:ln w="25400">
            <a:solidFill>
              <a:srgbClr val="3B5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296" name="Freeform 167"/>
          <p:cNvSpPr/>
          <p:nvPr/>
        </p:nvSpPr>
        <p:spPr>
          <a:xfrm flipV="1">
            <a:off x="4426470" y="1923678"/>
            <a:ext cx="362597" cy="485194"/>
          </a:xfrm>
          <a:custGeom>
            <a:avLst/>
            <a:gdLst>
              <a:gd name="connsiteX0" fmla="*/ 228449 w 456898"/>
              <a:gd name="connsiteY0" fmla="*/ 611379 h 611379"/>
              <a:gd name="connsiteX1" fmla="*/ 456898 w 456898"/>
              <a:gd name="connsiteY1" fmla="*/ 382930 h 611379"/>
              <a:gd name="connsiteX2" fmla="*/ 317372 w 456898"/>
              <a:gd name="connsiteY2" fmla="*/ 172434 h 611379"/>
              <a:gd name="connsiteX3" fmla="*/ 299993 w 456898"/>
              <a:gd name="connsiteY3" fmla="*/ 168925 h 611379"/>
              <a:gd name="connsiteX4" fmla="*/ 228448 w 456898"/>
              <a:gd name="connsiteY4" fmla="*/ 0 h 611379"/>
              <a:gd name="connsiteX5" fmla="*/ 156903 w 456898"/>
              <a:gd name="connsiteY5" fmla="*/ 168926 h 611379"/>
              <a:gd name="connsiteX6" fmla="*/ 139526 w 456898"/>
              <a:gd name="connsiteY6" fmla="*/ 172434 h 611379"/>
              <a:gd name="connsiteX7" fmla="*/ 0 w 456898"/>
              <a:gd name="connsiteY7" fmla="*/ 382930 h 611379"/>
              <a:gd name="connsiteX8" fmla="*/ 228449 w 456898"/>
              <a:gd name="connsiteY8" fmla="*/ 611379 h 611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6898" h="611379">
                <a:moveTo>
                  <a:pt x="228449" y="611379"/>
                </a:moveTo>
                <a:cubicBezTo>
                  <a:pt x="354618" y="611379"/>
                  <a:pt x="456898" y="509099"/>
                  <a:pt x="456898" y="382930"/>
                </a:cubicBezTo>
                <a:cubicBezTo>
                  <a:pt x="456898" y="288303"/>
                  <a:pt x="399366" y="207114"/>
                  <a:pt x="317372" y="172434"/>
                </a:cubicBezTo>
                <a:lnTo>
                  <a:pt x="299993" y="168925"/>
                </a:lnTo>
                <a:lnTo>
                  <a:pt x="228448" y="0"/>
                </a:lnTo>
                <a:lnTo>
                  <a:pt x="156903" y="168926"/>
                </a:lnTo>
                <a:lnTo>
                  <a:pt x="139526" y="172434"/>
                </a:lnTo>
                <a:cubicBezTo>
                  <a:pt x="57532" y="207114"/>
                  <a:pt x="0" y="288303"/>
                  <a:pt x="0" y="382930"/>
                </a:cubicBezTo>
                <a:cubicBezTo>
                  <a:pt x="0" y="509099"/>
                  <a:pt x="102280" y="611379"/>
                  <a:pt x="228449" y="611379"/>
                </a:cubicBezTo>
                <a:close/>
              </a:path>
            </a:pathLst>
          </a:custGeom>
          <a:solidFill>
            <a:srgbClr val="40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28" name="Freeform 34"/>
          <p:cNvSpPr>
            <a:spLocks noEditPoints="1"/>
          </p:cNvSpPr>
          <p:nvPr/>
        </p:nvSpPr>
        <p:spPr bwMode="auto">
          <a:xfrm flipH="1">
            <a:off x="4417765" y="2422942"/>
            <a:ext cx="391297" cy="451216"/>
          </a:xfrm>
          <a:custGeom>
            <a:avLst/>
            <a:gdLst>
              <a:gd name="T0" fmla="*/ 405 w 633"/>
              <a:gd name="T1" fmla="*/ 470 h 730"/>
              <a:gd name="T2" fmla="*/ 483 w 633"/>
              <a:gd name="T3" fmla="*/ 380 h 730"/>
              <a:gd name="T4" fmla="*/ 501 w 633"/>
              <a:gd name="T5" fmla="*/ 293 h 730"/>
              <a:gd name="T6" fmla="*/ 437 w 633"/>
              <a:gd name="T7" fmla="*/ 133 h 730"/>
              <a:gd name="T8" fmla="*/ 316 w 633"/>
              <a:gd name="T9" fmla="*/ 8 h 730"/>
              <a:gd name="T10" fmla="*/ 316 w 633"/>
              <a:gd name="T11" fmla="*/ 40 h 730"/>
              <a:gd name="T12" fmla="*/ 316 w 633"/>
              <a:gd name="T13" fmla="*/ 66 h 730"/>
              <a:gd name="T14" fmla="*/ 237 w 633"/>
              <a:gd name="T15" fmla="*/ 95 h 730"/>
              <a:gd name="T16" fmla="*/ 192 w 633"/>
              <a:gd name="T17" fmla="*/ 135 h 730"/>
              <a:gd name="T18" fmla="*/ 141 w 633"/>
              <a:gd name="T19" fmla="*/ 264 h 730"/>
              <a:gd name="T20" fmla="*/ 133 w 633"/>
              <a:gd name="T21" fmla="*/ 339 h 730"/>
              <a:gd name="T22" fmla="*/ 175 w 633"/>
              <a:gd name="T23" fmla="*/ 399 h 730"/>
              <a:gd name="T24" fmla="*/ 181 w 633"/>
              <a:gd name="T25" fmla="*/ 534 h 730"/>
              <a:gd name="T26" fmla="*/ 24 w 633"/>
              <a:gd name="T27" fmla="*/ 730 h 730"/>
              <a:gd name="T28" fmla="*/ 610 w 633"/>
              <a:gd name="T29" fmla="*/ 730 h 730"/>
              <a:gd name="T30" fmla="*/ 453 w 633"/>
              <a:gd name="T31" fmla="*/ 534 h 730"/>
              <a:gd name="T32" fmla="*/ 156 w 633"/>
              <a:gd name="T33" fmla="*/ 275 h 730"/>
              <a:gd name="T34" fmla="*/ 189 w 633"/>
              <a:gd name="T35" fmla="*/ 335 h 730"/>
              <a:gd name="T36" fmla="*/ 195 w 633"/>
              <a:gd name="T37" fmla="*/ 273 h 730"/>
              <a:gd name="T38" fmla="*/ 211 w 633"/>
              <a:gd name="T39" fmla="*/ 190 h 730"/>
              <a:gd name="T40" fmla="*/ 316 w 633"/>
              <a:gd name="T41" fmla="*/ 195 h 730"/>
              <a:gd name="T42" fmla="*/ 380 w 633"/>
              <a:gd name="T43" fmla="*/ 173 h 730"/>
              <a:gd name="T44" fmla="*/ 424 w 633"/>
              <a:gd name="T45" fmla="*/ 192 h 730"/>
              <a:gd name="T46" fmla="*/ 439 w 633"/>
              <a:gd name="T47" fmla="*/ 273 h 730"/>
              <a:gd name="T48" fmla="*/ 445 w 633"/>
              <a:gd name="T49" fmla="*/ 335 h 730"/>
              <a:gd name="T50" fmla="*/ 477 w 633"/>
              <a:gd name="T51" fmla="*/ 275 h 730"/>
              <a:gd name="T52" fmla="*/ 317 w 633"/>
              <a:gd name="T53" fmla="*/ 482 h 730"/>
              <a:gd name="T54" fmla="*/ 189 w 633"/>
              <a:gd name="T55" fmla="*/ 384 h 730"/>
              <a:gd name="T56" fmla="*/ 316 w 633"/>
              <a:gd name="T57" fmla="*/ 503 h 730"/>
              <a:gd name="T58" fmla="*/ 387 w 633"/>
              <a:gd name="T59" fmla="*/ 483 h 730"/>
              <a:gd name="T60" fmla="*/ 319 w 633"/>
              <a:gd name="T61" fmla="*/ 630 h 730"/>
              <a:gd name="T62" fmla="*/ 224 w 633"/>
              <a:gd name="T63" fmla="*/ 525 h 730"/>
              <a:gd name="T64" fmla="*/ 403 w 633"/>
              <a:gd name="T65" fmla="*/ 669 h 730"/>
              <a:gd name="T66" fmla="*/ 318 w 633"/>
              <a:gd name="T67" fmla="*/ 687 h 730"/>
              <a:gd name="T68" fmla="*/ 272 w 633"/>
              <a:gd name="T69" fmla="*/ 626 h 730"/>
              <a:gd name="T70" fmla="*/ 172 w 633"/>
              <a:gd name="T71" fmla="*/ 556 h 730"/>
              <a:gd name="T72" fmla="*/ 214 w 633"/>
              <a:gd name="T73" fmla="*/ 538 h 730"/>
              <a:gd name="T74" fmla="*/ 319 w 633"/>
              <a:gd name="T75" fmla="*/ 655 h 730"/>
              <a:gd name="T76" fmla="*/ 459 w 633"/>
              <a:gd name="T77" fmla="*/ 558 h 7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33" h="730">
                <a:moveTo>
                  <a:pt x="453" y="534"/>
                </a:moveTo>
                <a:cubicBezTo>
                  <a:pt x="420" y="520"/>
                  <a:pt x="408" y="498"/>
                  <a:pt x="405" y="470"/>
                </a:cubicBezTo>
                <a:cubicBezTo>
                  <a:pt x="427" y="452"/>
                  <a:pt x="445" y="427"/>
                  <a:pt x="458" y="399"/>
                </a:cubicBezTo>
                <a:cubicBezTo>
                  <a:pt x="468" y="395"/>
                  <a:pt x="476" y="389"/>
                  <a:pt x="483" y="380"/>
                </a:cubicBezTo>
                <a:cubicBezTo>
                  <a:pt x="491" y="369"/>
                  <a:pt x="497" y="355"/>
                  <a:pt x="500" y="339"/>
                </a:cubicBezTo>
                <a:cubicBezTo>
                  <a:pt x="503" y="324"/>
                  <a:pt x="504" y="308"/>
                  <a:pt x="501" y="293"/>
                </a:cubicBezTo>
                <a:cubicBezTo>
                  <a:pt x="500" y="282"/>
                  <a:pt x="497" y="272"/>
                  <a:pt x="492" y="263"/>
                </a:cubicBezTo>
                <a:cubicBezTo>
                  <a:pt x="486" y="212"/>
                  <a:pt x="466" y="165"/>
                  <a:pt x="437" y="133"/>
                </a:cubicBezTo>
                <a:cubicBezTo>
                  <a:pt x="431" y="125"/>
                  <a:pt x="424" y="118"/>
                  <a:pt x="417" y="112"/>
                </a:cubicBezTo>
                <a:cubicBezTo>
                  <a:pt x="439" y="56"/>
                  <a:pt x="386" y="0"/>
                  <a:pt x="316" y="8"/>
                </a:cubicBezTo>
                <a:cubicBezTo>
                  <a:pt x="307" y="9"/>
                  <a:pt x="297" y="11"/>
                  <a:pt x="288" y="14"/>
                </a:cubicBezTo>
                <a:cubicBezTo>
                  <a:pt x="300" y="20"/>
                  <a:pt x="310" y="30"/>
                  <a:pt x="316" y="40"/>
                </a:cubicBezTo>
                <a:cubicBezTo>
                  <a:pt x="320" y="49"/>
                  <a:pt x="321" y="58"/>
                  <a:pt x="316" y="68"/>
                </a:cubicBezTo>
                <a:cubicBezTo>
                  <a:pt x="316" y="67"/>
                  <a:pt x="316" y="67"/>
                  <a:pt x="316" y="66"/>
                </a:cubicBezTo>
                <a:cubicBezTo>
                  <a:pt x="291" y="0"/>
                  <a:pt x="212" y="20"/>
                  <a:pt x="211" y="42"/>
                </a:cubicBezTo>
                <a:cubicBezTo>
                  <a:pt x="231" y="57"/>
                  <a:pt x="237" y="71"/>
                  <a:pt x="237" y="95"/>
                </a:cubicBezTo>
                <a:cubicBezTo>
                  <a:pt x="214" y="95"/>
                  <a:pt x="206" y="79"/>
                  <a:pt x="197" y="56"/>
                </a:cubicBezTo>
                <a:cubicBezTo>
                  <a:pt x="185" y="82"/>
                  <a:pt x="184" y="110"/>
                  <a:pt x="192" y="135"/>
                </a:cubicBezTo>
                <a:cubicBezTo>
                  <a:pt x="164" y="167"/>
                  <a:pt x="144" y="210"/>
                  <a:pt x="141" y="254"/>
                </a:cubicBezTo>
                <a:cubicBezTo>
                  <a:pt x="141" y="258"/>
                  <a:pt x="141" y="261"/>
                  <a:pt x="141" y="264"/>
                </a:cubicBezTo>
                <a:cubicBezTo>
                  <a:pt x="137" y="273"/>
                  <a:pt x="134" y="283"/>
                  <a:pt x="132" y="293"/>
                </a:cubicBezTo>
                <a:cubicBezTo>
                  <a:pt x="130" y="308"/>
                  <a:pt x="130" y="324"/>
                  <a:pt x="133" y="339"/>
                </a:cubicBezTo>
                <a:cubicBezTo>
                  <a:pt x="136" y="355"/>
                  <a:pt x="142" y="369"/>
                  <a:pt x="151" y="380"/>
                </a:cubicBezTo>
                <a:cubicBezTo>
                  <a:pt x="157" y="389"/>
                  <a:pt x="166" y="395"/>
                  <a:pt x="175" y="399"/>
                </a:cubicBezTo>
                <a:cubicBezTo>
                  <a:pt x="188" y="427"/>
                  <a:pt x="206" y="452"/>
                  <a:pt x="228" y="470"/>
                </a:cubicBezTo>
                <a:cubicBezTo>
                  <a:pt x="225" y="498"/>
                  <a:pt x="214" y="520"/>
                  <a:pt x="181" y="534"/>
                </a:cubicBezTo>
                <a:cubicBezTo>
                  <a:pt x="106" y="565"/>
                  <a:pt x="0" y="574"/>
                  <a:pt x="3" y="668"/>
                </a:cubicBezTo>
                <a:cubicBezTo>
                  <a:pt x="3" y="688"/>
                  <a:pt x="11" y="709"/>
                  <a:pt x="24" y="730"/>
                </a:cubicBezTo>
                <a:cubicBezTo>
                  <a:pt x="316" y="730"/>
                  <a:pt x="316" y="730"/>
                  <a:pt x="316" y="730"/>
                </a:cubicBezTo>
                <a:cubicBezTo>
                  <a:pt x="610" y="730"/>
                  <a:pt x="610" y="730"/>
                  <a:pt x="610" y="730"/>
                </a:cubicBezTo>
                <a:cubicBezTo>
                  <a:pt x="622" y="709"/>
                  <a:pt x="630" y="688"/>
                  <a:pt x="631" y="668"/>
                </a:cubicBezTo>
                <a:cubicBezTo>
                  <a:pt x="633" y="574"/>
                  <a:pt x="528" y="565"/>
                  <a:pt x="453" y="534"/>
                </a:cubicBezTo>
                <a:close/>
                <a:moveTo>
                  <a:pt x="189" y="384"/>
                </a:moveTo>
                <a:cubicBezTo>
                  <a:pt x="154" y="378"/>
                  <a:pt x="140" y="313"/>
                  <a:pt x="156" y="275"/>
                </a:cubicBezTo>
                <a:cubicBezTo>
                  <a:pt x="157" y="275"/>
                  <a:pt x="158" y="274"/>
                  <a:pt x="158" y="274"/>
                </a:cubicBezTo>
                <a:cubicBezTo>
                  <a:pt x="182" y="259"/>
                  <a:pt x="189" y="329"/>
                  <a:pt x="189" y="335"/>
                </a:cubicBezTo>
                <a:cubicBezTo>
                  <a:pt x="189" y="360"/>
                  <a:pt x="216" y="369"/>
                  <a:pt x="210" y="352"/>
                </a:cubicBezTo>
                <a:cubicBezTo>
                  <a:pt x="204" y="334"/>
                  <a:pt x="196" y="307"/>
                  <a:pt x="195" y="273"/>
                </a:cubicBezTo>
                <a:cubicBezTo>
                  <a:pt x="195" y="272"/>
                  <a:pt x="195" y="272"/>
                  <a:pt x="195" y="271"/>
                </a:cubicBezTo>
                <a:cubicBezTo>
                  <a:pt x="194" y="245"/>
                  <a:pt x="200" y="216"/>
                  <a:pt x="211" y="190"/>
                </a:cubicBezTo>
                <a:cubicBezTo>
                  <a:pt x="215" y="185"/>
                  <a:pt x="218" y="180"/>
                  <a:pt x="223" y="177"/>
                </a:cubicBezTo>
                <a:cubicBezTo>
                  <a:pt x="244" y="194"/>
                  <a:pt x="275" y="202"/>
                  <a:pt x="316" y="195"/>
                </a:cubicBezTo>
                <a:cubicBezTo>
                  <a:pt x="335" y="191"/>
                  <a:pt x="356" y="185"/>
                  <a:pt x="379" y="174"/>
                </a:cubicBezTo>
                <a:cubicBezTo>
                  <a:pt x="380" y="174"/>
                  <a:pt x="380" y="173"/>
                  <a:pt x="380" y="173"/>
                </a:cubicBezTo>
                <a:cubicBezTo>
                  <a:pt x="405" y="167"/>
                  <a:pt x="412" y="175"/>
                  <a:pt x="423" y="191"/>
                </a:cubicBezTo>
                <a:cubicBezTo>
                  <a:pt x="423" y="191"/>
                  <a:pt x="423" y="191"/>
                  <a:pt x="424" y="192"/>
                </a:cubicBezTo>
                <a:cubicBezTo>
                  <a:pt x="434" y="216"/>
                  <a:pt x="440" y="243"/>
                  <a:pt x="440" y="269"/>
                </a:cubicBezTo>
                <a:cubicBezTo>
                  <a:pt x="439" y="270"/>
                  <a:pt x="439" y="272"/>
                  <a:pt x="439" y="273"/>
                </a:cubicBezTo>
                <a:cubicBezTo>
                  <a:pt x="438" y="307"/>
                  <a:pt x="430" y="334"/>
                  <a:pt x="424" y="352"/>
                </a:cubicBezTo>
                <a:cubicBezTo>
                  <a:pt x="418" y="369"/>
                  <a:pt x="445" y="360"/>
                  <a:pt x="445" y="335"/>
                </a:cubicBezTo>
                <a:cubicBezTo>
                  <a:pt x="445" y="329"/>
                  <a:pt x="452" y="259"/>
                  <a:pt x="476" y="274"/>
                </a:cubicBezTo>
                <a:cubicBezTo>
                  <a:pt x="476" y="274"/>
                  <a:pt x="477" y="274"/>
                  <a:pt x="477" y="275"/>
                </a:cubicBezTo>
                <a:cubicBezTo>
                  <a:pt x="494" y="313"/>
                  <a:pt x="480" y="378"/>
                  <a:pt x="445" y="384"/>
                </a:cubicBezTo>
                <a:cubicBezTo>
                  <a:pt x="421" y="440"/>
                  <a:pt x="377" y="482"/>
                  <a:pt x="317" y="482"/>
                </a:cubicBezTo>
                <a:cubicBezTo>
                  <a:pt x="316" y="482"/>
                  <a:pt x="316" y="482"/>
                  <a:pt x="316" y="482"/>
                </a:cubicBezTo>
                <a:cubicBezTo>
                  <a:pt x="256" y="482"/>
                  <a:pt x="213" y="440"/>
                  <a:pt x="189" y="384"/>
                </a:cubicBezTo>
                <a:close/>
                <a:moveTo>
                  <a:pt x="249" y="484"/>
                </a:moveTo>
                <a:cubicBezTo>
                  <a:pt x="268" y="496"/>
                  <a:pt x="291" y="502"/>
                  <a:pt x="316" y="503"/>
                </a:cubicBezTo>
                <a:cubicBezTo>
                  <a:pt x="317" y="503"/>
                  <a:pt x="317" y="503"/>
                  <a:pt x="317" y="503"/>
                </a:cubicBezTo>
                <a:cubicBezTo>
                  <a:pt x="343" y="503"/>
                  <a:pt x="366" y="496"/>
                  <a:pt x="387" y="483"/>
                </a:cubicBezTo>
                <a:cubicBezTo>
                  <a:pt x="391" y="500"/>
                  <a:pt x="401" y="518"/>
                  <a:pt x="414" y="532"/>
                </a:cubicBezTo>
                <a:cubicBezTo>
                  <a:pt x="374" y="581"/>
                  <a:pt x="346" y="601"/>
                  <a:pt x="319" y="630"/>
                </a:cubicBezTo>
                <a:cubicBezTo>
                  <a:pt x="318" y="629"/>
                  <a:pt x="317" y="629"/>
                  <a:pt x="316" y="628"/>
                </a:cubicBezTo>
                <a:cubicBezTo>
                  <a:pt x="292" y="612"/>
                  <a:pt x="262" y="579"/>
                  <a:pt x="224" y="525"/>
                </a:cubicBezTo>
                <a:cubicBezTo>
                  <a:pt x="235" y="513"/>
                  <a:pt x="244" y="498"/>
                  <a:pt x="249" y="484"/>
                </a:cubicBezTo>
                <a:close/>
                <a:moveTo>
                  <a:pt x="403" y="669"/>
                </a:moveTo>
                <a:cubicBezTo>
                  <a:pt x="391" y="655"/>
                  <a:pt x="383" y="631"/>
                  <a:pt x="362" y="619"/>
                </a:cubicBezTo>
                <a:cubicBezTo>
                  <a:pt x="344" y="631"/>
                  <a:pt x="321" y="669"/>
                  <a:pt x="318" y="687"/>
                </a:cubicBezTo>
                <a:cubicBezTo>
                  <a:pt x="318" y="684"/>
                  <a:pt x="317" y="680"/>
                  <a:pt x="316" y="677"/>
                </a:cubicBezTo>
                <a:cubicBezTo>
                  <a:pt x="308" y="654"/>
                  <a:pt x="281" y="635"/>
                  <a:pt x="272" y="626"/>
                </a:cubicBezTo>
                <a:cubicBezTo>
                  <a:pt x="252" y="635"/>
                  <a:pt x="246" y="653"/>
                  <a:pt x="233" y="670"/>
                </a:cubicBezTo>
                <a:cubicBezTo>
                  <a:pt x="220" y="653"/>
                  <a:pt x="183" y="602"/>
                  <a:pt x="172" y="556"/>
                </a:cubicBezTo>
                <a:cubicBezTo>
                  <a:pt x="187" y="553"/>
                  <a:pt x="201" y="545"/>
                  <a:pt x="213" y="535"/>
                </a:cubicBezTo>
                <a:cubicBezTo>
                  <a:pt x="213" y="536"/>
                  <a:pt x="214" y="537"/>
                  <a:pt x="214" y="538"/>
                </a:cubicBezTo>
                <a:cubicBezTo>
                  <a:pt x="240" y="574"/>
                  <a:pt x="285" y="626"/>
                  <a:pt x="316" y="652"/>
                </a:cubicBezTo>
                <a:cubicBezTo>
                  <a:pt x="317" y="653"/>
                  <a:pt x="318" y="654"/>
                  <a:pt x="319" y="655"/>
                </a:cubicBezTo>
                <a:cubicBezTo>
                  <a:pt x="351" y="612"/>
                  <a:pt x="388" y="581"/>
                  <a:pt x="425" y="541"/>
                </a:cubicBezTo>
                <a:cubicBezTo>
                  <a:pt x="435" y="549"/>
                  <a:pt x="446" y="555"/>
                  <a:pt x="459" y="558"/>
                </a:cubicBezTo>
                <a:cubicBezTo>
                  <a:pt x="446" y="592"/>
                  <a:pt x="425" y="648"/>
                  <a:pt x="403" y="669"/>
                </a:cubicBezTo>
                <a:close/>
              </a:path>
            </a:pathLst>
          </a:custGeom>
          <a:solidFill>
            <a:srgbClr val="2D486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41" name="Freeform 58"/>
          <p:cNvSpPr>
            <a:spLocks noEditPoints="1"/>
          </p:cNvSpPr>
          <p:nvPr/>
        </p:nvSpPr>
        <p:spPr bwMode="auto">
          <a:xfrm>
            <a:off x="4514558" y="2007103"/>
            <a:ext cx="184390" cy="183371"/>
          </a:xfrm>
          <a:custGeom>
            <a:avLst/>
            <a:gdLst>
              <a:gd name="T0" fmla="*/ 345 w 360"/>
              <a:gd name="T1" fmla="*/ 206 h 360"/>
              <a:gd name="T2" fmla="*/ 347 w 360"/>
              <a:gd name="T3" fmla="*/ 180 h 360"/>
              <a:gd name="T4" fmla="*/ 180 w 360"/>
              <a:gd name="T5" fmla="*/ 13 h 360"/>
              <a:gd name="T6" fmla="*/ 154 w 360"/>
              <a:gd name="T7" fmla="*/ 15 h 360"/>
              <a:gd name="T8" fmla="*/ 101 w 360"/>
              <a:gd name="T9" fmla="*/ 0 h 360"/>
              <a:gd name="T10" fmla="*/ 0 w 360"/>
              <a:gd name="T11" fmla="*/ 101 h 360"/>
              <a:gd name="T12" fmla="*/ 15 w 360"/>
              <a:gd name="T13" fmla="*/ 154 h 360"/>
              <a:gd name="T14" fmla="*/ 13 w 360"/>
              <a:gd name="T15" fmla="*/ 180 h 360"/>
              <a:gd name="T16" fmla="*/ 180 w 360"/>
              <a:gd name="T17" fmla="*/ 347 h 360"/>
              <a:gd name="T18" fmla="*/ 206 w 360"/>
              <a:gd name="T19" fmla="*/ 345 h 360"/>
              <a:gd name="T20" fmla="*/ 259 w 360"/>
              <a:gd name="T21" fmla="*/ 360 h 360"/>
              <a:gd name="T22" fmla="*/ 360 w 360"/>
              <a:gd name="T23" fmla="*/ 259 h 360"/>
              <a:gd name="T24" fmla="*/ 345 w 360"/>
              <a:gd name="T25" fmla="*/ 206 h 360"/>
              <a:gd name="T26" fmla="*/ 259 w 360"/>
              <a:gd name="T27" fmla="*/ 256 h 360"/>
              <a:gd name="T28" fmla="*/ 228 w 360"/>
              <a:gd name="T29" fmla="*/ 280 h 360"/>
              <a:gd name="T30" fmla="*/ 180 w 360"/>
              <a:gd name="T31" fmla="*/ 288 h 360"/>
              <a:gd name="T32" fmla="*/ 125 w 360"/>
              <a:gd name="T33" fmla="*/ 277 h 360"/>
              <a:gd name="T34" fmla="*/ 100 w 360"/>
              <a:gd name="T35" fmla="*/ 254 h 360"/>
              <a:gd name="T36" fmla="*/ 90 w 360"/>
              <a:gd name="T37" fmla="*/ 227 h 360"/>
              <a:gd name="T38" fmla="*/ 96 w 360"/>
              <a:gd name="T39" fmla="*/ 213 h 360"/>
              <a:gd name="T40" fmla="*/ 111 w 360"/>
              <a:gd name="T41" fmla="*/ 207 h 360"/>
              <a:gd name="T42" fmla="*/ 124 w 360"/>
              <a:gd name="T43" fmla="*/ 212 h 360"/>
              <a:gd name="T44" fmla="*/ 133 w 360"/>
              <a:gd name="T45" fmla="*/ 225 h 360"/>
              <a:gd name="T46" fmla="*/ 142 w 360"/>
              <a:gd name="T47" fmla="*/ 241 h 360"/>
              <a:gd name="T48" fmla="*/ 155 w 360"/>
              <a:gd name="T49" fmla="*/ 252 h 360"/>
              <a:gd name="T50" fmla="*/ 179 w 360"/>
              <a:gd name="T51" fmla="*/ 256 h 360"/>
              <a:gd name="T52" fmla="*/ 211 w 360"/>
              <a:gd name="T53" fmla="*/ 247 h 360"/>
              <a:gd name="T54" fmla="*/ 224 w 360"/>
              <a:gd name="T55" fmla="*/ 226 h 360"/>
              <a:gd name="T56" fmla="*/ 217 w 360"/>
              <a:gd name="T57" fmla="*/ 210 h 360"/>
              <a:gd name="T58" fmla="*/ 200 w 360"/>
              <a:gd name="T59" fmla="*/ 200 h 360"/>
              <a:gd name="T60" fmla="*/ 171 w 360"/>
              <a:gd name="T61" fmla="*/ 193 h 360"/>
              <a:gd name="T62" fmla="*/ 130 w 360"/>
              <a:gd name="T63" fmla="*/ 181 h 360"/>
              <a:gd name="T64" fmla="*/ 104 w 360"/>
              <a:gd name="T65" fmla="*/ 161 h 360"/>
              <a:gd name="T66" fmla="*/ 94 w 360"/>
              <a:gd name="T67" fmla="*/ 131 h 360"/>
              <a:gd name="T68" fmla="*/ 105 w 360"/>
              <a:gd name="T69" fmla="*/ 100 h 360"/>
              <a:gd name="T70" fmla="*/ 134 w 360"/>
              <a:gd name="T71" fmla="*/ 79 h 360"/>
              <a:gd name="T72" fmla="*/ 179 w 360"/>
              <a:gd name="T73" fmla="*/ 72 h 360"/>
              <a:gd name="T74" fmla="*/ 215 w 360"/>
              <a:gd name="T75" fmla="*/ 77 h 360"/>
              <a:gd name="T76" fmla="*/ 241 w 360"/>
              <a:gd name="T77" fmla="*/ 89 h 360"/>
              <a:gd name="T78" fmla="*/ 255 w 360"/>
              <a:gd name="T79" fmla="*/ 106 h 360"/>
              <a:gd name="T80" fmla="*/ 260 w 360"/>
              <a:gd name="T81" fmla="*/ 123 h 360"/>
              <a:gd name="T82" fmla="*/ 254 w 360"/>
              <a:gd name="T83" fmla="*/ 137 h 360"/>
              <a:gd name="T84" fmla="*/ 239 w 360"/>
              <a:gd name="T85" fmla="*/ 144 h 360"/>
              <a:gd name="T86" fmla="*/ 227 w 360"/>
              <a:gd name="T87" fmla="*/ 140 h 360"/>
              <a:gd name="T88" fmla="*/ 218 w 360"/>
              <a:gd name="T89" fmla="*/ 128 h 360"/>
              <a:gd name="T90" fmla="*/ 203 w 360"/>
              <a:gd name="T91" fmla="*/ 110 h 360"/>
              <a:gd name="T92" fmla="*/ 176 w 360"/>
              <a:gd name="T93" fmla="*/ 103 h 360"/>
              <a:gd name="T94" fmla="*/ 148 w 360"/>
              <a:gd name="T95" fmla="*/ 110 h 360"/>
              <a:gd name="T96" fmla="*/ 138 w 360"/>
              <a:gd name="T97" fmla="*/ 127 h 360"/>
              <a:gd name="T98" fmla="*/ 141 w 360"/>
              <a:gd name="T99" fmla="*/ 137 h 360"/>
              <a:gd name="T100" fmla="*/ 151 w 360"/>
              <a:gd name="T101" fmla="*/ 145 h 360"/>
              <a:gd name="T102" fmla="*/ 164 w 360"/>
              <a:gd name="T103" fmla="*/ 150 h 360"/>
              <a:gd name="T104" fmla="*/ 186 w 360"/>
              <a:gd name="T105" fmla="*/ 155 h 360"/>
              <a:gd name="T106" fmla="*/ 220 w 360"/>
              <a:gd name="T107" fmla="*/ 164 h 360"/>
              <a:gd name="T108" fmla="*/ 247 w 360"/>
              <a:gd name="T109" fmla="*/ 176 h 360"/>
              <a:gd name="T110" fmla="*/ 264 w 360"/>
              <a:gd name="T111" fmla="*/ 195 h 360"/>
              <a:gd name="T112" fmla="*/ 270 w 360"/>
              <a:gd name="T113" fmla="*/ 222 h 360"/>
              <a:gd name="T114" fmla="*/ 259 w 360"/>
              <a:gd name="T115" fmla="*/ 256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60" h="360">
                <a:moveTo>
                  <a:pt x="345" y="206"/>
                </a:moveTo>
                <a:cubicBezTo>
                  <a:pt x="346" y="198"/>
                  <a:pt x="347" y="189"/>
                  <a:pt x="347" y="180"/>
                </a:cubicBezTo>
                <a:cubicBezTo>
                  <a:pt x="347" y="88"/>
                  <a:pt x="272" y="13"/>
                  <a:pt x="180" y="13"/>
                </a:cubicBezTo>
                <a:cubicBezTo>
                  <a:pt x="171" y="13"/>
                  <a:pt x="162" y="14"/>
                  <a:pt x="154" y="15"/>
                </a:cubicBezTo>
                <a:cubicBezTo>
                  <a:pt x="139" y="6"/>
                  <a:pt x="120" y="0"/>
                  <a:pt x="101" y="0"/>
                </a:cubicBezTo>
                <a:cubicBezTo>
                  <a:pt x="45" y="0"/>
                  <a:pt x="0" y="45"/>
                  <a:pt x="0" y="101"/>
                </a:cubicBezTo>
                <a:cubicBezTo>
                  <a:pt x="0" y="120"/>
                  <a:pt x="6" y="139"/>
                  <a:pt x="15" y="154"/>
                </a:cubicBezTo>
                <a:cubicBezTo>
                  <a:pt x="14" y="163"/>
                  <a:pt x="13" y="171"/>
                  <a:pt x="13" y="180"/>
                </a:cubicBezTo>
                <a:cubicBezTo>
                  <a:pt x="13" y="272"/>
                  <a:pt x="88" y="347"/>
                  <a:pt x="180" y="347"/>
                </a:cubicBezTo>
                <a:cubicBezTo>
                  <a:pt x="189" y="347"/>
                  <a:pt x="198" y="346"/>
                  <a:pt x="206" y="345"/>
                </a:cubicBezTo>
                <a:cubicBezTo>
                  <a:pt x="221" y="355"/>
                  <a:pt x="240" y="360"/>
                  <a:pt x="259" y="360"/>
                </a:cubicBezTo>
                <a:cubicBezTo>
                  <a:pt x="315" y="360"/>
                  <a:pt x="360" y="315"/>
                  <a:pt x="360" y="259"/>
                </a:cubicBezTo>
                <a:cubicBezTo>
                  <a:pt x="360" y="240"/>
                  <a:pt x="355" y="222"/>
                  <a:pt x="345" y="206"/>
                </a:cubicBezTo>
                <a:close/>
                <a:moveTo>
                  <a:pt x="259" y="256"/>
                </a:moveTo>
                <a:cubicBezTo>
                  <a:pt x="252" y="266"/>
                  <a:pt x="242" y="274"/>
                  <a:pt x="228" y="280"/>
                </a:cubicBezTo>
                <a:cubicBezTo>
                  <a:pt x="215" y="286"/>
                  <a:pt x="199" y="288"/>
                  <a:pt x="180" y="288"/>
                </a:cubicBezTo>
                <a:cubicBezTo>
                  <a:pt x="158" y="288"/>
                  <a:pt x="139" y="285"/>
                  <a:pt x="125" y="277"/>
                </a:cubicBezTo>
                <a:cubicBezTo>
                  <a:pt x="115" y="271"/>
                  <a:pt x="106" y="264"/>
                  <a:pt x="100" y="254"/>
                </a:cubicBezTo>
                <a:cubicBezTo>
                  <a:pt x="93" y="245"/>
                  <a:pt x="90" y="236"/>
                  <a:pt x="90" y="227"/>
                </a:cubicBezTo>
                <a:cubicBezTo>
                  <a:pt x="90" y="221"/>
                  <a:pt x="92" y="217"/>
                  <a:pt x="96" y="213"/>
                </a:cubicBezTo>
                <a:cubicBezTo>
                  <a:pt x="100" y="209"/>
                  <a:pt x="105" y="207"/>
                  <a:pt x="111" y="207"/>
                </a:cubicBezTo>
                <a:cubicBezTo>
                  <a:pt x="116" y="207"/>
                  <a:pt x="120" y="209"/>
                  <a:pt x="124" y="212"/>
                </a:cubicBezTo>
                <a:cubicBezTo>
                  <a:pt x="127" y="215"/>
                  <a:pt x="130" y="219"/>
                  <a:pt x="133" y="225"/>
                </a:cubicBezTo>
                <a:cubicBezTo>
                  <a:pt x="135" y="231"/>
                  <a:pt x="138" y="237"/>
                  <a:pt x="142" y="241"/>
                </a:cubicBezTo>
                <a:cubicBezTo>
                  <a:pt x="145" y="245"/>
                  <a:pt x="150" y="249"/>
                  <a:pt x="155" y="252"/>
                </a:cubicBezTo>
                <a:cubicBezTo>
                  <a:pt x="161" y="255"/>
                  <a:pt x="169" y="256"/>
                  <a:pt x="179" y="256"/>
                </a:cubicBezTo>
                <a:cubicBezTo>
                  <a:pt x="192" y="256"/>
                  <a:pt x="203" y="253"/>
                  <a:pt x="211" y="247"/>
                </a:cubicBezTo>
                <a:cubicBezTo>
                  <a:pt x="220" y="242"/>
                  <a:pt x="224" y="235"/>
                  <a:pt x="224" y="226"/>
                </a:cubicBezTo>
                <a:cubicBezTo>
                  <a:pt x="224" y="219"/>
                  <a:pt x="221" y="214"/>
                  <a:pt x="217" y="210"/>
                </a:cubicBezTo>
                <a:cubicBezTo>
                  <a:pt x="213" y="206"/>
                  <a:pt x="207" y="203"/>
                  <a:pt x="200" y="200"/>
                </a:cubicBezTo>
                <a:cubicBezTo>
                  <a:pt x="193" y="198"/>
                  <a:pt x="183" y="196"/>
                  <a:pt x="171" y="193"/>
                </a:cubicBezTo>
                <a:cubicBezTo>
                  <a:pt x="155" y="190"/>
                  <a:pt x="141" y="185"/>
                  <a:pt x="130" y="181"/>
                </a:cubicBezTo>
                <a:cubicBezTo>
                  <a:pt x="119" y="176"/>
                  <a:pt x="111" y="170"/>
                  <a:pt x="104" y="161"/>
                </a:cubicBezTo>
                <a:cubicBezTo>
                  <a:pt x="98" y="153"/>
                  <a:pt x="94" y="143"/>
                  <a:pt x="94" y="131"/>
                </a:cubicBezTo>
                <a:cubicBezTo>
                  <a:pt x="94" y="119"/>
                  <a:pt x="98" y="109"/>
                  <a:pt x="105" y="100"/>
                </a:cubicBezTo>
                <a:cubicBezTo>
                  <a:pt x="111" y="91"/>
                  <a:pt x="121" y="84"/>
                  <a:pt x="134" y="79"/>
                </a:cubicBezTo>
                <a:cubicBezTo>
                  <a:pt x="147" y="74"/>
                  <a:pt x="162" y="72"/>
                  <a:pt x="179" y="72"/>
                </a:cubicBezTo>
                <a:cubicBezTo>
                  <a:pt x="193" y="72"/>
                  <a:pt x="205" y="73"/>
                  <a:pt x="215" y="77"/>
                </a:cubicBezTo>
                <a:cubicBezTo>
                  <a:pt x="226" y="80"/>
                  <a:pt x="234" y="84"/>
                  <a:pt x="241" y="89"/>
                </a:cubicBezTo>
                <a:cubicBezTo>
                  <a:pt x="247" y="95"/>
                  <a:pt x="252" y="100"/>
                  <a:pt x="255" y="106"/>
                </a:cubicBezTo>
                <a:cubicBezTo>
                  <a:pt x="259" y="112"/>
                  <a:pt x="260" y="118"/>
                  <a:pt x="260" y="123"/>
                </a:cubicBezTo>
                <a:cubicBezTo>
                  <a:pt x="260" y="129"/>
                  <a:pt x="258" y="133"/>
                  <a:pt x="254" y="137"/>
                </a:cubicBezTo>
                <a:cubicBezTo>
                  <a:pt x="250" y="142"/>
                  <a:pt x="245" y="144"/>
                  <a:pt x="239" y="144"/>
                </a:cubicBezTo>
                <a:cubicBezTo>
                  <a:pt x="234" y="144"/>
                  <a:pt x="230" y="142"/>
                  <a:pt x="227" y="140"/>
                </a:cubicBezTo>
                <a:cubicBezTo>
                  <a:pt x="224" y="137"/>
                  <a:pt x="221" y="133"/>
                  <a:pt x="218" y="128"/>
                </a:cubicBezTo>
                <a:cubicBezTo>
                  <a:pt x="214" y="120"/>
                  <a:pt x="209" y="114"/>
                  <a:pt x="203" y="110"/>
                </a:cubicBezTo>
                <a:cubicBezTo>
                  <a:pt x="198" y="105"/>
                  <a:pt x="189" y="103"/>
                  <a:pt x="176" y="103"/>
                </a:cubicBezTo>
                <a:cubicBezTo>
                  <a:pt x="165" y="103"/>
                  <a:pt x="155" y="106"/>
                  <a:pt x="148" y="110"/>
                </a:cubicBezTo>
                <a:cubicBezTo>
                  <a:pt x="141" y="115"/>
                  <a:pt x="138" y="120"/>
                  <a:pt x="138" y="127"/>
                </a:cubicBezTo>
                <a:cubicBezTo>
                  <a:pt x="138" y="131"/>
                  <a:pt x="139" y="134"/>
                  <a:pt x="141" y="137"/>
                </a:cubicBezTo>
                <a:cubicBezTo>
                  <a:pt x="144" y="140"/>
                  <a:pt x="147" y="143"/>
                  <a:pt x="151" y="145"/>
                </a:cubicBezTo>
                <a:cubicBezTo>
                  <a:pt x="156" y="147"/>
                  <a:pt x="160" y="149"/>
                  <a:pt x="164" y="150"/>
                </a:cubicBezTo>
                <a:cubicBezTo>
                  <a:pt x="169" y="151"/>
                  <a:pt x="176" y="153"/>
                  <a:pt x="186" y="155"/>
                </a:cubicBezTo>
                <a:cubicBezTo>
                  <a:pt x="199" y="158"/>
                  <a:pt x="210" y="161"/>
                  <a:pt x="220" y="164"/>
                </a:cubicBezTo>
                <a:cubicBezTo>
                  <a:pt x="231" y="168"/>
                  <a:pt x="239" y="172"/>
                  <a:pt x="247" y="176"/>
                </a:cubicBezTo>
                <a:cubicBezTo>
                  <a:pt x="254" y="181"/>
                  <a:pt x="260" y="187"/>
                  <a:pt x="264" y="195"/>
                </a:cubicBezTo>
                <a:cubicBezTo>
                  <a:pt x="268" y="202"/>
                  <a:pt x="270" y="211"/>
                  <a:pt x="270" y="222"/>
                </a:cubicBezTo>
                <a:cubicBezTo>
                  <a:pt x="270" y="234"/>
                  <a:pt x="266" y="246"/>
                  <a:pt x="259" y="2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89" name="Oval 157"/>
          <p:cNvSpPr/>
          <p:nvPr/>
        </p:nvSpPr>
        <p:spPr>
          <a:xfrm>
            <a:off x="2123728" y="2892742"/>
            <a:ext cx="647604" cy="647604"/>
          </a:xfrm>
          <a:prstGeom prst="ellipse">
            <a:avLst/>
          </a:prstGeom>
          <a:solidFill>
            <a:schemeClr val="bg1">
              <a:alpha val="95000"/>
            </a:schemeClr>
          </a:solidFill>
          <a:ln w="25400">
            <a:solidFill>
              <a:srgbClr val="3B5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290" name="Freeform 158"/>
          <p:cNvSpPr/>
          <p:nvPr/>
        </p:nvSpPr>
        <p:spPr>
          <a:xfrm flipV="1">
            <a:off x="2266230" y="2499742"/>
            <a:ext cx="362597" cy="485194"/>
          </a:xfrm>
          <a:custGeom>
            <a:avLst/>
            <a:gdLst>
              <a:gd name="connsiteX0" fmla="*/ 228449 w 456898"/>
              <a:gd name="connsiteY0" fmla="*/ 611379 h 611379"/>
              <a:gd name="connsiteX1" fmla="*/ 456898 w 456898"/>
              <a:gd name="connsiteY1" fmla="*/ 382930 h 611379"/>
              <a:gd name="connsiteX2" fmla="*/ 317372 w 456898"/>
              <a:gd name="connsiteY2" fmla="*/ 172434 h 611379"/>
              <a:gd name="connsiteX3" fmla="*/ 299993 w 456898"/>
              <a:gd name="connsiteY3" fmla="*/ 168925 h 611379"/>
              <a:gd name="connsiteX4" fmla="*/ 228448 w 456898"/>
              <a:gd name="connsiteY4" fmla="*/ 0 h 611379"/>
              <a:gd name="connsiteX5" fmla="*/ 156903 w 456898"/>
              <a:gd name="connsiteY5" fmla="*/ 168926 h 611379"/>
              <a:gd name="connsiteX6" fmla="*/ 139526 w 456898"/>
              <a:gd name="connsiteY6" fmla="*/ 172434 h 611379"/>
              <a:gd name="connsiteX7" fmla="*/ 0 w 456898"/>
              <a:gd name="connsiteY7" fmla="*/ 382930 h 611379"/>
              <a:gd name="connsiteX8" fmla="*/ 228449 w 456898"/>
              <a:gd name="connsiteY8" fmla="*/ 611379 h 611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6898" h="611379">
                <a:moveTo>
                  <a:pt x="228449" y="611379"/>
                </a:moveTo>
                <a:cubicBezTo>
                  <a:pt x="354618" y="611379"/>
                  <a:pt x="456898" y="509099"/>
                  <a:pt x="456898" y="382930"/>
                </a:cubicBezTo>
                <a:cubicBezTo>
                  <a:pt x="456898" y="288303"/>
                  <a:pt x="399366" y="207114"/>
                  <a:pt x="317372" y="172434"/>
                </a:cubicBezTo>
                <a:lnTo>
                  <a:pt x="299993" y="168925"/>
                </a:lnTo>
                <a:lnTo>
                  <a:pt x="228448" y="0"/>
                </a:lnTo>
                <a:lnTo>
                  <a:pt x="156903" y="168926"/>
                </a:lnTo>
                <a:lnTo>
                  <a:pt x="139526" y="172434"/>
                </a:lnTo>
                <a:cubicBezTo>
                  <a:pt x="57532" y="207114"/>
                  <a:pt x="0" y="288303"/>
                  <a:pt x="0" y="382930"/>
                </a:cubicBezTo>
                <a:cubicBezTo>
                  <a:pt x="0" y="509099"/>
                  <a:pt x="102280" y="611379"/>
                  <a:pt x="228449" y="611379"/>
                </a:cubicBezTo>
                <a:close/>
              </a:path>
            </a:pathLst>
          </a:custGeom>
          <a:solidFill>
            <a:srgbClr val="40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33" name="Freeform 22"/>
          <p:cNvSpPr>
            <a:spLocks noEditPoints="1"/>
          </p:cNvSpPr>
          <p:nvPr/>
        </p:nvSpPr>
        <p:spPr bwMode="auto">
          <a:xfrm flipH="1">
            <a:off x="2242352" y="3001363"/>
            <a:ext cx="412895" cy="436064"/>
          </a:xfrm>
          <a:custGeom>
            <a:avLst/>
            <a:gdLst>
              <a:gd name="T0" fmla="*/ 452 w 631"/>
              <a:gd name="T1" fmla="*/ 470 h 666"/>
              <a:gd name="T2" fmla="*/ 457 w 631"/>
              <a:gd name="T3" fmla="*/ 457 h 666"/>
              <a:gd name="T4" fmla="*/ 488 w 631"/>
              <a:gd name="T5" fmla="*/ 422 h 666"/>
              <a:gd name="T6" fmla="*/ 501 w 631"/>
              <a:gd name="T7" fmla="*/ 388 h 666"/>
              <a:gd name="T8" fmla="*/ 533 w 631"/>
              <a:gd name="T9" fmla="*/ 327 h 666"/>
              <a:gd name="T10" fmla="*/ 547 w 631"/>
              <a:gd name="T11" fmla="*/ 265 h 666"/>
              <a:gd name="T12" fmla="*/ 360 w 631"/>
              <a:gd name="T13" fmla="*/ 15 h 666"/>
              <a:gd name="T14" fmla="*/ 141 w 631"/>
              <a:gd name="T15" fmla="*/ 181 h 666"/>
              <a:gd name="T16" fmla="*/ 135 w 631"/>
              <a:gd name="T17" fmla="*/ 282 h 666"/>
              <a:gd name="T18" fmla="*/ 143 w 631"/>
              <a:gd name="T19" fmla="*/ 329 h 666"/>
              <a:gd name="T20" fmla="*/ 164 w 631"/>
              <a:gd name="T21" fmla="*/ 368 h 666"/>
              <a:gd name="T22" fmla="*/ 188 w 631"/>
              <a:gd name="T23" fmla="*/ 398 h 666"/>
              <a:gd name="T24" fmla="*/ 213 w 631"/>
              <a:gd name="T25" fmla="*/ 446 h 666"/>
              <a:gd name="T26" fmla="*/ 73 w 631"/>
              <a:gd name="T27" fmla="*/ 507 h 666"/>
              <a:gd name="T28" fmla="*/ 23 w 631"/>
              <a:gd name="T29" fmla="*/ 666 h 666"/>
              <a:gd name="T30" fmla="*/ 319 w 631"/>
              <a:gd name="T31" fmla="*/ 666 h 666"/>
              <a:gd name="T32" fmla="*/ 609 w 631"/>
              <a:gd name="T33" fmla="*/ 666 h 666"/>
              <a:gd name="T34" fmla="*/ 558 w 631"/>
              <a:gd name="T35" fmla="*/ 507 h 666"/>
              <a:gd name="T36" fmla="*/ 167 w 631"/>
              <a:gd name="T37" fmla="*/ 194 h 666"/>
              <a:gd name="T38" fmla="*/ 163 w 631"/>
              <a:gd name="T39" fmla="*/ 250 h 666"/>
              <a:gd name="T40" fmla="*/ 341 w 631"/>
              <a:gd name="T41" fmla="*/ 137 h 666"/>
              <a:gd name="T42" fmla="*/ 224 w 631"/>
              <a:gd name="T43" fmla="*/ 241 h 666"/>
              <a:gd name="T44" fmla="*/ 401 w 631"/>
              <a:gd name="T45" fmla="*/ 137 h 666"/>
              <a:gd name="T46" fmla="*/ 437 w 631"/>
              <a:gd name="T47" fmla="*/ 177 h 666"/>
              <a:gd name="T48" fmla="*/ 447 w 631"/>
              <a:gd name="T49" fmla="*/ 217 h 666"/>
              <a:gd name="T50" fmla="*/ 444 w 631"/>
              <a:gd name="T51" fmla="*/ 319 h 666"/>
              <a:gd name="T52" fmla="*/ 316 w 631"/>
              <a:gd name="T53" fmla="*/ 418 h 666"/>
              <a:gd name="T54" fmla="*/ 248 w 631"/>
              <a:gd name="T55" fmla="*/ 420 h 666"/>
              <a:gd name="T56" fmla="*/ 319 w 631"/>
              <a:gd name="T57" fmla="*/ 438 h 666"/>
              <a:gd name="T58" fmla="*/ 437 w 631"/>
              <a:gd name="T59" fmla="*/ 488 h 666"/>
              <a:gd name="T60" fmla="*/ 197 w 631"/>
              <a:gd name="T61" fmla="*/ 488 h 666"/>
              <a:gd name="T62" fmla="*/ 101 w 631"/>
              <a:gd name="T63" fmla="*/ 665 h 666"/>
              <a:gd name="T64" fmla="*/ 73 w 631"/>
              <a:gd name="T65" fmla="*/ 594 h 666"/>
              <a:gd name="T66" fmla="*/ 38 w 631"/>
              <a:gd name="T67" fmla="*/ 564 h 666"/>
              <a:gd name="T68" fmla="*/ 87 w 631"/>
              <a:gd name="T69" fmla="*/ 600 h 666"/>
              <a:gd name="T70" fmla="*/ 101 w 631"/>
              <a:gd name="T71" fmla="*/ 665 h 666"/>
              <a:gd name="T72" fmla="*/ 319 w 631"/>
              <a:gd name="T73" fmla="*/ 587 h 666"/>
              <a:gd name="T74" fmla="*/ 196 w 631"/>
              <a:gd name="T75" fmla="*/ 546 h 666"/>
              <a:gd name="T76" fmla="*/ 168 w 631"/>
              <a:gd name="T77" fmla="*/ 502 h 666"/>
              <a:gd name="T78" fmla="*/ 310 w 631"/>
              <a:gd name="T79" fmla="*/ 579 h 666"/>
              <a:gd name="T80" fmla="*/ 426 w 631"/>
              <a:gd name="T81" fmla="*/ 544 h 666"/>
              <a:gd name="T82" fmla="*/ 476 w 631"/>
              <a:gd name="T83" fmla="*/ 505 h 666"/>
              <a:gd name="T84" fmla="*/ 593 w 631"/>
              <a:gd name="T85" fmla="*/ 572 h 666"/>
              <a:gd name="T86" fmla="*/ 550 w 631"/>
              <a:gd name="T87" fmla="*/ 604 h 666"/>
              <a:gd name="T88" fmla="*/ 523 w 631"/>
              <a:gd name="T89" fmla="*/ 665 h 666"/>
              <a:gd name="T90" fmla="*/ 558 w 631"/>
              <a:gd name="T91" fmla="*/ 583 h 666"/>
              <a:gd name="T92" fmla="*/ 593 w 631"/>
              <a:gd name="T93" fmla="*/ 572 h 6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31" h="666">
                <a:moveTo>
                  <a:pt x="558" y="507"/>
                </a:moveTo>
                <a:cubicBezTo>
                  <a:pt x="525" y="493"/>
                  <a:pt x="485" y="484"/>
                  <a:pt x="452" y="470"/>
                </a:cubicBezTo>
                <a:cubicBezTo>
                  <a:pt x="438" y="464"/>
                  <a:pt x="428" y="456"/>
                  <a:pt x="420" y="447"/>
                </a:cubicBezTo>
                <a:cubicBezTo>
                  <a:pt x="431" y="452"/>
                  <a:pt x="443" y="455"/>
                  <a:pt x="457" y="457"/>
                </a:cubicBezTo>
                <a:cubicBezTo>
                  <a:pt x="449" y="434"/>
                  <a:pt x="444" y="415"/>
                  <a:pt x="441" y="398"/>
                </a:cubicBezTo>
                <a:cubicBezTo>
                  <a:pt x="454" y="408"/>
                  <a:pt x="470" y="416"/>
                  <a:pt x="488" y="422"/>
                </a:cubicBezTo>
                <a:cubicBezTo>
                  <a:pt x="479" y="403"/>
                  <a:pt x="471" y="385"/>
                  <a:pt x="465" y="368"/>
                </a:cubicBezTo>
                <a:cubicBezTo>
                  <a:pt x="476" y="375"/>
                  <a:pt x="488" y="382"/>
                  <a:pt x="501" y="388"/>
                </a:cubicBezTo>
                <a:cubicBezTo>
                  <a:pt x="493" y="366"/>
                  <a:pt x="488" y="346"/>
                  <a:pt x="486" y="329"/>
                </a:cubicBezTo>
                <a:cubicBezTo>
                  <a:pt x="502" y="330"/>
                  <a:pt x="517" y="329"/>
                  <a:pt x="533" y="327"/>
                </a:cubicBezTo>
                <a:cubicBezTo>
                  <a:pt x="516" y="310"/>
                  <a:pt x="503" y="295"/>
                  <a:pt x="494" y="282"/>
                </a:cubicBezTo>
                <a:cubicBezTo>
                  <a:pt x="509" y="280"/>
                  <a:pt x="527" y="275"/>
                  <a:pt x="547" y="265"/>
                </a:cubicBezTo>
                <a:cubicBezTo>
                  <a:pt x="512" y="249"/>
                  <a:pt x="496" y="216"/>
                  <a:pt x="489" y="183"/>
                </a:cubicBezTo>
                <a:cubicBezTo>
                  <a:pt x="477" y="117"/>
                  <a:pt x="430" y="14"/>
                  <a:pt x="360" y="15"/>
                </a:cubicBezTo>
                <a:cubicBezTo>
                  <a:pt x="346" y="11"/>
                  <a:pt x="332" y="8"/>
                  <a:pt x="319" y="7"/>
                </a:cubicBezTo>
                <a:cubicBezTo>
                  <a:pt x="220" y="0"/>
                  <a:pt x="153" y="78"/>
                  <a:pt x="141" y="181"/>
                </a:cubicBezTo>
                <a:cubicBezTo>
                  <a:pt x="133" y="215"/>
                  <a:pt x="118" y="249"/>
                  <a:pt x="82" y="265"/>
                </a:cubicBezTo>
                <a:cubicBezTo>
                  <a:pt x="102" y="275"/>
                  <a:pt x="120" y="280"/>
                  <a:pt x="135" y="282"/>
                </a:cubicBezTo>
                <a:cubicBezTo>
                  <a:pt x="126" y="295"/>
                  <a:pt x="113" y="310"/>
                  <a:pt x="96" y="327"/>
                </a:cubicBezTo>
                <a:cubicBezTo>
                  <a:pt x="111" y="329"/>
                  <a:pt x="127" y="330"/>
                  <a:pt x="143" y="329"/>
                </a:cubicBezTo>
                <a:cubicBezTo>
                  <a:pt x="141" y="346"/>
                  <a:pt x="136" y="366"/>
                  <a:pt x="128" y="388"/>
                </a:cubicBezTo>
                <a:cubicBezTo>
                  <a:pt x="141" y="382"/>
                  <a:pt x="153" y="375"/>
                  <a:pt x="164" y="368"/>
                </a:cubicBezTo>
                <a:cubicBezTo>
                  <a:pt x="158" y="385"/>
                  <a:pt x="150" y="403"/>
                  <a:pt x="141" y="422"/>
                </a:cubicBezTo>
                <a:cubicBezTo>
                  <a:pt x="159" y="416"/>
                  <a:pt x="175" y="408"/>
                  <a:pt x="188" y="398"/>
                </a:cubicBezTo>
                <a:cubicBezTo>
                  <a:pt x="185" y="415"/>
                  <a:pt x="180" y="434"/>
                  <a:pt x="172" y="457"/>
                </a:cubicBezTo>
                <a:cubicBezTo>
                  <a:pt x="188" y="455"/>
                  <a:pt x="201" y="451"/>
                  <a:pt x="213" y="446"/>
                </a:cubicBezTo>
                <a:cubicBezTo>
                  <a:pt x="205" y="455"/>
                  <a:pt x="195" y="463"/>
                  <a:pt x="180" y="470"/>
                </a:cubicBezTo>
                <a:cubicBezTo>
                  <a:pt x="146" y="484"/>
                  <a:pt x="107" y="493"/>
                  <a:pt x="73" y="507"/>
                </a:cubicBezTo>
                <a:cubicBezTo>
                  <a:pt x="32" y="526"/>
                  <a:pt x="0" y="551"/>
                  <a:pt x="2" y="603"/>
                </a:cubicBezTo>
                <a:cubicBezTo>
                  <a:pt x="2" y="624"/>
                  <a:pt x="10" y="645"/>
                  <a:pt x="23" y="666"/>
                </a:cubicBezTo>
                <a:cubicBezTo>
                  <a:pt x="73" y="666"/>
                  <a:pt x="73" y="666"/>
                  <a:pt x="73" y="666"/>
                </a:cubicBezTo>
                <a:cubicBezTo>
                  <a:pt x="319" y="666"/>
                  <a:pt x="319" y="666"/>
                  <a:pt x="319" y="666"/>
                </a:cubicBezTo>
                <a:cubicBezTo>
                  <a:pt x="558" y="666"/>
                  <a:pt x="558" y="666"/>
                  <a:pt x="558" y="666"/>
                </a:cubicBezTo>
                <a:cubicBezTo>
                  <a:pt x="609" y="666"/>
                  <a:pt x="609" y="666"/>
                  <a:pt x="609" y="666"/>
                </a:cubicBezTo>
                <a:cubicBezTo>
                  <a:pt x="621" y="645"/>
                  <a:pt x="629" y="624"/>
                  <a:pt x="630" y="603"/>
                </a:cubicBezTo>
                <a:cubicBezTo>
                  <a:pt x="631" y="551"/>
                  <a:pt x="600" y="526"/>
                  <a:pt x="558" y="507"/>
                </a:cubicBezTo>
                <a:close/>
                <a:moveTo>
                  <a:pt x="188" y="319"/>
                </a:moveTo>
                <a:cubicBezTo>
                  <a:pt x="147" y="312"/>
                  <a:pt x="135" y="225"/>
                  <a:pt x="167" y="194"/>
                </a:cubicBezTo>
                <a:cubicBezTo>
                  <a:pt x="174" y="194"/>
                  <a:pt x="180" y="204"/>
                  <a:pt x="183" y="214"/>
                </a:cubicBezTo>
                <a:cubicBezTo>
                  <a:pt x="180" y="227"/>
                  <a:pt x="174" y="239"/>
                  <a:pt x="163" y="250"/>
                </a:cubicBezTo>
                <a:cubicBezTo>
                  <a:pt x="209" y="242"/>
                  <a:pt x="274" y="201"/>
                  <a:pt x="319" y="160"/>
                </a:cubicBezTo>
                <a:cubicBezTo>
                  <a:pt x="327" y="152"/>
                  <a:pt x="334" y="145"/>
                  <a:pt x="341" y="137"/>
                </a:cubicBezTo>
                <a:cubicBezTo>
                  <a:pt x="336" y="149"/>
                  <a:pt x="329" y="160"/>
                  <a:pt x="319" y="171"/>
                </a:cubicBezTo>
                <a:cubicBezTo>
                  <a:pt x="299" y="193"/>
                  <a:pt x="268" y="215"/>
                  <a:pt x="224" y="241"/>
                </a:cubicBezTo>
                <a:cubicBezTo>
                  <a:pt x="260" y="237"/>
                  <a:pt x="292" y="227"/>
                  <a:pt x="319" y="215"/>
                </a:cubicBezTo>
                <a:cubicBezTo>
                  <a:pt x="358" y="196"/>
                  <a:pt x="386" y="169"/>
                  <a:pt x="401" y="137"/>
                </a:cubicBezTo>
                <a:cubicBezTo>
                  <a:pt x="394" y="171"/>
                  <a:pt x="380" y="190"/>
                  <a:pt x="355" y="215"/>
                </a:cubicBezTo>
                <a:cubicBezTo>
                  <a:pt x="393" y="204"/>
                  <a:pt x="420" y="193"/>
                  <a:pt x="437" y="177"/>
                </a:cubicBezTo>
                <a:cubicBezTo>
                  <a:pt x="438" y="188"/>
                  <a:pt x="439" y="198"/>
                  <a:pt x="438" y="209"/>
                </a:cubicBezTo>
                <a:cubicBezTo>
                  <a:pt x="437" y="250"/>
                  <a:pt x="440" y="240"/>
                  <a:pt x="447" y="217"/>
                </a:cubicBezTo>
                <a:cubicBezTo>
                  <a:pt x="451" y="206"/>
                  <a:pt x="457" y="195"/>
                  <a:pt x="465" y="194"/>
                </a:cubicBezTo>
                <a:cubicBezTo>
                  <a:pt x="497" y="225"/>
                  <a:pt x="485" y="312"/>
                  <a:pt x="444" y="319"/>
                </a:cubicBezTo>
                <a:cubicBezTo>
                  <a:pt x="420" y="375"/>
                  <a:pt x="377" y="416"/>
                  <a:pt x="319" y="418"/>
                </a:cubicBezTo>
                <a:cubicBezTo>
                  <a:pt x="318" y="418"/>
                  <a:pt x="317" y="418"/>
                  <a:pt x="316" y="418"/>
                </a:cubicBezTo>
                <a:cubicBezTo>
                  <a:pt x="256" y="418"/>
                  <a:pt x="212" y="376"/>
                  <a:pt x="188" y="319"/>
                </a:cubicBezTo>
                <a:close/>
                <a:moveTo>
                  <a:pt x="248" y="420"/>
                </a:moveTo>
                <a:cubicBezTo>
                  <a:pt x="268" y="432"/>
                  <a:pt x="291" y="438"/>
                  <a:pt x="316" y="438"/>
                </a:cubicBezTo>
                <a:cubicBezTo>
                  <a:pt x="317" y="438"/>
                  <a:pt x="318" y="438"/>
                  <a:pt x="319" y="438"/>
                </a:cubicBezTo>
                <a:cubicBezTo>
                  <a:pt x="343" y="438"/>
                  <a:pt x="366" y="431"/>
                  <a:pt x="386" y="419"/>
                </a:cubicBezTo>
                <a:cubicBezTo>
                  <a:pt x="394" y="450"/>
                  <a:pt x="410" y="477"/>
                  <a:pt x="437" y="488"/>
                </a:cubicBezTo>
                <a:cubicBezTo>
                  <a:pt x="406" y="526"/>
                  <a:pt x="362" y="546"/>
                  <a:pt x="319" y="547"/>
                </a:cubicBezTo>
                <a:cubicBezTo>
                  <a:pt x="271" y="549"/>
                  <a:pt x="224" y="530"/>
                  <a:pt x="197" y="488"/>
                </a:cubicBezTo>
                <a:cubicBezTo>
                  <a:pt x="224" y="477"/>
                  <a:pt x="239" y="451"/>
                  <a:pt x="248" y="420"/>
                </a:cubicBezTo>
                <a:close/>
                <a:moveTo>
                  <a:pt x="101" y="665"/>
                </a:moveTo>
                <a:cubicBezTo>
                  <a:pt x="100" y="640"/>
                  <a:pt x="92" y="619"/>
                  <a:pt x="81" y="604"/>
                </a:cubicBezTo>
                <a:cubicBezTo>
                  <a:pt x="79" y="601"/>
                  <a:pt x="76" y="597"/>
                  <a:pt x="73" y="594"/>
                </a:cubicBezTo>
                <a:cubicBezTo>
                  <a:pt x="60" y="579"/>
                  <a:pt x="46" y="572"/>
                  <a:pt x="38" y="572"/>
                </a:cubicBezTo>
                <a:cubicBezTo>
                  <a:pt x="38" y="564"/>
                  <a:pt x="38" y="564"/>
                  <a:pt x="38" y="564"/>
                </a:cubicBezTo>
                <a:cubicBezTo>
                  <a:pt x="46" y="564"/>
                  <a:pt x="60" y="570"/>
                  <a:pt x="73" y="583"/>
                </a:cubicBezTo>
                <a:cubicBezTo>
                  <a:pt x="78" y="588"/>
                  <a:pt x="83" y="593"/>
                  <a:pt x="87" y="600"/>
                </a:cubicBezTo>
                <a:cubicBezTo>
                  <a:pt x="98" y="616"/>
                  <a:pt x="107" y="638"/>
                  <a:pt x="108" y="665"/>
                </a:cubicBezTo>
                <a:lnTo>
                  <a:pt x="101" y="665"/>
                </a:lnTo>
                <a:close/>
                <a:moveTo>
                  <a:pt x="430" y="550"/>
                </a:moveTo>
                <a:cubicBezTo>
                  <a:pt x="397" y="574"/>
                  <a:pt x="357" y="586"/>
                  <a:pt x="319" y="587"/>
                </a:cubicBezTo>
                <a:cubicBezTo>
                  <a:pt x="316" y="587"/>
                  <a:pt x="313" y="587"/>
                  <a:pt x="310" y="587"/>
                </a:cubicBezTo>
                <a:cubicBezTo>
                  <a:pt x="269" y="586"/>
                  <a:pt x="228" y="572"/>
                  <a:pt x="196" y="546"/>
                </a:cubicBezTo>
                <a:cubicBezTo>
                  <a:pt x="183" y="535"/>
                  <a:pt x="171" y="522"/>
                  <a:pt x="161" y="506"/>
                </a:cubicBezTo>
                <a:cubicBezTo>
                  <a:pt x="168" y="502"/>
                  <a:pt x="168" y="502"/>
                  <a:pt x="168" y="502"/>
                </a:cubicBezTo>
                <a:cubicBezTo>
                  <a:pt x="177" y="517"/>
                  <a:pt x="188" y="529"/>
                  <a:pt x="201" y="540"/>
                </a:cubicBezTo>
                <a:cubicBezTo>
                  <a:pt x="231" y="565"/>
                  <a:pt x="270" y="578"/>
                  <a:pt x="310" y="579"/>
                </a:cubicBezTo>
                <a:cubicBezTo>
                  <a:pt x="313" y="579"/>
                  <a:pt x="316" y="579"/>
                  <a:pt x="319" y="579"/>
                </a:cubicBezTo>
                <a:cubicBezTo>
                  <a:pt x="356" y="578"/>
                  <a:pt x="394" y="566"/>
                  <a:pt x="426" y="544"/>
                </a:cubicBezTo>
                <a:cubicBezTo>
                  <a:pt x="442" y="532"/>
                  <a:pt x="457" y="517"/>
                  <a:pt x="470" y="500"/>
                </a:cubicBezTo>
                <a:cubicBezTo>
                  <a:pt x="476" y="505"/>
                  <a:pt x="476" y="505"/>
                  <a:pt x="476" y="505"/>
                </a:cubicBezTo>
                <a:cubicBezTo>
                  <a:pt x="463" y="523"/>
                  <a:pt x="447" y="538"/>
                  <a:pt x="430" y="550"/>
                </a:cubicBezTo>
                <a:close/>
                <a:moveTo>
                  <a:pt x="593" y="572"/>
                </a:moveTo>
                <a:cubicBezTo>
                  <a:pt x="585" y="572"/>
                  <a:pt x="571" y="579"/>
                  <a:pt x="558" y="594"/>
                </a:cubicBezTo>
                <a:cubicBezTo>
                  <a:pt x="555" y="597"/>
                  <a:pt x="553" y="601"/>
                  <a:pt x="550" y="604"/>
                </a:cubicBezTo>
                <a:cubicBezTo>
                  <a:pt x="540" y="619"/>
                  <a:pt x="532" y="640"/>
                  <a:pt x="530" y="665"/>
                </a:cubicBezTo>
                <a:cubicBezTo>
                  <a:pt x="523" y="665"/>
                  <a:pt x="523" y="665"/>
                  <a:pt x="523" y="665"/>
                </a:cubicBezTo>
                <a:cubicBezTo>
                  <a:pt x="524" y="638"/>
                  <a:pt x="533" y="616"/>
                  <a:pt x="544" y="600"/>
                </a:cubicBezTo>
                <a:cubicBezTo>
                  <a:pt x="549" y="593"/>
                  <a:pt x="553" y="588"/>
                  <a:pt x="558" y="583"/>
                </a:cubicBezTo>
                <a:cubicBezTo>
                  <a:pt x="571" y="570"/>
                  <a:pt x="585" y="564"/>
                  <a:pt x="593" y="564"/>
                </a:cubicBezTo>
                <a:lnTo>
                  <a:pt x="593" y="572"/>
                </a:lnTo>
                <a:close/>
              </a:path>
            </a:pathLst>
          </a:custGeom>
          <a:solidFill>
            <a:srgbClr val="2D486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42" name="Freeform 62"/>
          <p:cNvSpPr>
            <a:spLocks/>
          </p:cNvSpPr>
          <p:nvPr/>
        </p:nvSpPr>
        <p:spPr bwMode="auto">
          <a:xfrm>
            <a:off x="2341739" y="2601913"/>
            <a:ext cx="185407" cy="160958"/>
          </a:xfrm>
          <a:custGeom>
            <a:avLst/>
            <a:gdLst>
              <a:gd name="T0" fmla="*/ 307 w 362"/>
              <a:gd name="T1" fmla="*/ 2 h 314"/>
              <a:gd name="T2" fmla="*/ 205 w 362"/>
              <a:gd name="T3" fmla="*/ 86 h 314"/>
              <a:gd name="T4" fmla="*/ 232 w 362"/>
              <a:gd name="T5" fmla="*/ 81 h 314"/>
              <a:gd name="T6" fmla="*/ 256 w 362"/>
              <a:gd name="T7" fmla="*/ 111 h 314"/>
              <a:gd name="T8" fmla="*/ 232 w 362"/>
              <a:gd name="T9" fmla="*/ 166 h 314"/>
              <a:gd name="T10" fmla="*/ 198 w 362"/>
              <a:gd name="T11" fmla="*/ 201 h 314"/>
              <a:gd name="T12" fmla="*/ 172 w 362"/>
              <a:gd name="T13" fmla="*/ 146 h 314"/>
              <a:gd name="T14" fmla="*/ 157 w 362"/>
              <a:gd name="T15" fmla="*/ 64 h 314"/>
              <a:gd name="T16" fmla="*/ 105 w 362"/>
              <a:gd name="T17" fmla="*/ 6 h 314"/>
              <a:gd name="T18" fmla="*/ 52 w 362"/>
              <a:gd name="T19" fmla="*/ 39 h 314"/>
              <a:gd name="T20" fmla="*/ 0 w 362"/>
              <a:gd name="T21" fmla="*/ 86 h 314"/>
              <a:gd name="T22" fmla="*/ 17 w 362"/>
              <a:gd name="T23" fmla="*/ 107 h 314"/>
              <a:gd name="T24" fmla="*/ 45 w 362"/>
              <a:gd name="T25" fmla="*/ 90 h 314"/>
              <a:gd name="T26" fmla="*/ 80 w 362"/>
              <a:gd name="T27" fmla="*/ 149 h 314"/>
              <a:gd name="T28" fmla="*/ 109 w 362"/>
              <a:gd name="T29" fmla="*/ 256 h 314"/>
              <a:gd name="T30" fmla="*/ 162 w 362"/>
              <a:gd name="T31" fmla="*/ 314 h 314"/>
              <a:gd name="T32" fmla="*/ 286 w 362"/>
              <a:gd name="T33" fmla="*/ 218 h 314"/>
              <a:gd name="T34" fmla="*/ 360 w 362"/>
              <a:gd name="T35" fmla="*/ 74 h 314"/>
              <a:gd name="T36" fmla="*/ 307 w 362"/>
              <a:gd name="T37" fmla="*/ 2 h 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62" h="314">
                <a:moveTo>
                  <a:pt x="307" y="2"/>
                </a:moveTo>
                <a:cubicBezTo>
                  <a:pt x="257" y="0"/>
                  <a:pt x="223" y="29"/>
                  <a:pt x="205" y="86"/>
                </a:cubicBezTo>
                <a:cubicBezTo>
                  <a:pt x="215" y="83"/>
                  <a:pt x="223" y="81"/>
                  <a:pt x="232" y="81"/>
                </a:cubicBezTo>
                <a:cubicBezTo>
                  <a:pt x="250" y="81"/>
                  <a:pt x="258" y="91"/>
                  <a:pt x="256" y="111"/>
                </a:cubicBezTo>
                <a:cubicBezTo>
                  <a:pt x="255" y="124"/>
                  <a:pt x="247" y="142"/>
                  <a:pt x="232" y="166"/>
                </a:cubicBezTo>
                <a:cubicBezTo>
                  <a:pt x="217" y="190"/>
                  <a:pt x="206" y="201"/>
                  <a:pt x="198" y="201"/>
                </a:cubicBezTo>
                <a:cubicBezTo>
                  <a:pt x="188" y="201"/>
                  <a:pt x="180" y="183"/>
                  <a:pt x="172" y="146"/>
                </a:cubicBezTo>
                <a:cubicBezTo>
                  <a:pt x="169" y="135"/>
                  <a:pt x="164" y="108"/>
                  <a:pt x="157" y="64"/>
                </a:cubicBezTo>
                <a:cubicBezTo>
                  <a:pt x="151" y="23"/>
                  <a:pt x="133" y="3"/>
                  <a:pt x="105" y="6"/>
                </a:cubicBezTo>
                <a:cubicBezTo>
                  <a:pt x="94" y="7"/>
                  <a:pt x="76" y="18"/>
                  <a:pt x="52" y="39"/>
                </a:cubicBezTo>
                <a:cubicBezTo>
                  <a:pt x="35" y="54"/>
                  <a:pt x="17" y="70"/>
                  <a:pt x="0" y="86"/>
                </a:cubicBezTo>
                <a:cubicBezTo>
                  <a:pt x="17" y="107"/>
                  <a:pt x="17" y="107"/>
                  <a:pt x="17" y="107"/>
                </a:cubicBezTo>
                <a:cubicBezTo>
                  <a:pt x="33" y="96"/>
                  <a:pt x="42" y="90"/>
                  <a:pt x="45" y="90"/>
                </a:cubicBezTo>
                <a:cubicBezTo>
                  <a:pt x="57" y="90"/>
                  <a:pt x="69" y="110"/>
                  <a:pt x="80" y="149"/>
                </a:cubicBezTo>
                <a:cubicBezTo>
                  <a:pt x="89" y="184"/>
                  <a:pt x="99" y="220"/>
                  <a:pt x="109" y="256"/>
                </a:cubicBezTo>
                <a:cubicBezTo>
                  <a:pt x="123" y="295"/>
                  <a:pt x="141" y="314"/>
                  <a:pt x="162" y="314"/>
                </a:cubicBezTo>
                <a:cubicBezTo>
                  <a:pt x="196" y="314"/>
                  <a:pt x="237" y="282"/>
                  <a:pt x="286" y="218"/>
                </a:cubicBezTo>
                <a:cubicBezTo>
                  <a:pt x="333" y="157"/>
                  <a:pt x="358" y="109"/>
                  <a:pt x="360" y="74"/>
                </a:cubicBezTo>
                <a:cubicBezTo>
                  <a:pt x="362" y="27"/>
                  <a:pt x="344" y="3"/>
                  <a:pt x="307" y="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grpSp>
        <p:nvGrpSpPr>
          <p:cNvPr id="505" name="Группа 504"/>
          <p:cNvGrpSpPr/>
          <p:nvPr/>
        </p:nvGrpSpPr>
        <p:grpSpPr>
          <a:xfrm>
            <a:off x="683568" y="987574"/>
            <a:ext cx="468372" cy="752604"/>
            <a:chOff x="683568" y="987574"/>
            <a:chExt cx="468372" cy="752604"/>
          </a:xfrm>
        </p:grpSpPr>
        <p:sp>
          <p:nvSpPr>
            <p:cNvPr id="301" name="Oval 175"/>
            <p:cNvSpPr/>
            <p:nvPr/>
          </p:nvSpPr>
          <p:spPr>
            <a:xfrm>
              <a:off x="683568" y="1271806"/>
              <a:ext cx="468372" cy="468372"/>
            </a:xfrm>
            <a:prstGeom prst="ellipse">
              <a:avLst/>
            </a:prstGeom>
            <a:solidFill>
              <a:schemeClr val="bg1">
                <a:alpha val="95000"/>
              </a:schemeClr>
            </a:solidFill>
            <a:ln w="25400">
              <a:solidFill>
                <a:srgbClr val="3B5D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302" name="Freeform 176"/>
            <p:cNvSpPr/>
            <p:nvPr/>
          </p:nvSpPr>
          <p:spPr>
            <a:xfrm flipV="1">
              <a:off x="786632" y="987574"/>
              <a:ext cx="262244" cy="350911"/>
            </a:xfrm>
            <a:custGeom>
              <a:avLst/>
              <a:gdLst>
                <a:gd name="connsiteX0" fmla="*/ 228449 w 456898"/>
                <a:gd name="connsiteY0" fmla="*/ 611379 h 611379"/>
                <a:gd name="connsiteX1" fmla="*/ 456898 w 456898"/>
                <a:gd name="connsiteY1" fmla="*/ 382930 h 611379"/>
                <a:gd name="connsiteX2" fmla="*/ 317372 w 456898"/>
                <a:gd name="connsiteY2" fmla="*/ 172434 h 611379"/>
                <a:gd name="connsiteX3" fmla="*/ 299993 w 456898"/>
                <a:gd name="connsiteY3" fmla="*/ 168925 h 611379"/>
                <a:gd name="connsiteX4" fmla="*/ 228448 w 456898"/>
                <a:gd name="connsiteY4" fmla="*/ 0 h 611379"/>
                <a:gd name="connsiteX5" fmla="*/ 156903 w 456898"/>
                <a:gd name="connsiteY5" fmla="*/ 168926 h 611379"/>
                <a:gd name="connsiteX6" fmla="*/ 139526 w 456898"/>
                <a:gd name="connsiteY6" fmla="*/ 172434 h 611379"/>
                <a:gd name="connsiteX7" fmla="*/ 0 w 456898"/>
                <a:gd name="connsiteY7" fmla="*/ 382930 h 611379"/>
                <a:gd name="connsiteX8" fmla="*/ 228449 w 456898"/>
                <a:gd name="connsiteY8" fmla="*/ 611379 h 611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6898" h="611379">
                  <a:moveTo>
                    <a:pt x="228449" y="611379"/>
                  </a:moveTo>
                  <a:cubicBezTo>
                    <a:pt x="354618" y="611379"/>
                    <a:pt x="456898" y="509099"/>
                    <a:pt x="456898" y="382930"/>
                  </a:cubicBezTo>
                  <a:cubicBezTo>
                    <a:pt x="456898" y="288303"/>
                    <a:pt x="399366" y="207114"/>
                    <a:pt x="317372" y="172434"/>
                  </a:cubicBezTo>
                  <a:lnTo>
                    <a:pt x="299993" y="168925"/>
                  </a:lnTo>
                  <a:lnTo>
                    <a:pt x="228448" y="0"/>
                  </a:lnTo>
                  <a:lnTo>
                    <a:pt x="156903" y="168926"/>
                  </a:lnTo>
                  <a:lnTo>
                    <a:pt x="139526" y="172434"/>
                  </a:lnTo>
                  <a:cubicBezTo>
                    <a:pt x="57532" y="207114"/>
                    <a:pt x="0" y="288303"/>
                    <a:pt x="0" y="382930"/>
                  </a:cubicBezTo>
                  <a:cubicBezTo>
                    <a:pt x="0" y="509099"/>
                    <a:pt x="102280" y="611379"/>
                    <a:pt x="228449" y="611379"/>
                  </a:cubicBezTo>
                  <a:close/>
                </a:path>
              </a:pathLst>
            </a:custGeom>
            <a:solidFill>
              <a:srgbClr val="40C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331" name="Freeform 18"/>
            <p:cNvSpPr>
              <a:spLocks noEditPoints="1"/>
            </p:cNvSpPr>
            <p:nvPr/>
          </p:nvSpPr>
          <p:spPr bwMode="auto">
            <a:xfrm flipH="1">
              <a:off x="771215" y="1355353"/>
              <a:ext cx="289324" cy="310113"/>
            </a:xfrm>
            <a:custGeom>
              <a:avLst/>
              <a:gdLst>
                <a:gd name="T0" fmla="*/ 453 w 633"/>
                <a:gd name="T1" fmla="*/ 483 h 679"/>
                <a:gd name="T2" fmla="*/ 408 w 633"/>
                <a:gd name="T3" fmla="*/ 435 h 679"/>
                <a:gd name="T4" fmla="*/ 440 w 633"/>
                <a:gd name="T5" fmla="*/ 461 h 679"/>
                <a:gd name="T6" fmla="*/ 401 w 633"/>
                <a:gd name="T7" fmla="*/ 34 h 679"/>
                <a:gd name="T8" fmla="*/ 319 w 633"/>
                <a:gd name="T9" fmla="*/ 3 h 679"/>
                <a:gd name="T10" fmla="*/ 112 w 633"/>
                <a:gd name="T11" fmla="*/ 244 h 679"/>
                <a:gd name="T12" fmla="*/ 190 w 633"/>
                <a:gd name="T13" fmla="*/ 459 h 679"/>
                <a:gd name="T14" fmla="*/ 226 w 633"/>
                <a:gd name="T15" fmla="*/ 430 h 679"/>
                <a:gd name="T16" fmla="*/ 180 w 633"/>
                <a:gd name="T17" fmla="*/ 483 h 679"/>
                <a:gd name="T18" fmla="*/ 3 w 633"/>
                <a:gd name="T19" fmla="*/ 616 h 679"/>
                <a:gd name="T20" fmla="*/ 24 w 633"/>
                <a:gd name="T21" fmla="*/ 679 h 679"/>
                <a:gd name="T22" fmla="*/ 319 w 633"/>
                <a:gd name="T23" fmla="*/ 679 h 679"/>
                <a:gd name="T24" fmla="*/ 610 w 633"/>
                <a:gd name="T25" fmla="*/ 679 h 679"/>
                <a:gd name="T26" fmla="*/ 631 w 633"/>
                <a:gd name="T27" fmla="*/ 616 h 679"/>
                <a:gd name="T28" fmla="*/ 453 w 633"/>
                <a:gd name="T29" fmla="*/ 483 h 679"/>
                <a:gd name="T30" fmla="*/ 189 w 633"/>
                <a:gd name="T31" fmla="*/ 332 h 679"/>
                <a:gd name="T32" fmla="*/ 173 w 633"/>
                <a:gd name="T33" fmla="*/ 325 h 679"/>
                <a:gd name="T34" fmla="*/ 319 w 633"/>
                <a:gd name="T35" fmla="*/ 191 h 679"/>
                <a:gd name="T36" fmla="*/ 354 w 633"/>
                <a:gd name="T37" fmla="*/ 159 h 679"/>
                <a:gd name="T38" fmla="*/ 319 w 633"/>
                <a:gd name="T39" fmla="*/ 211 h 679"/>
                <a:gd name="T40" fmla="*/ 219 w 633"/>
                <a:gd name="T41" fmla="*/ 314 h 679"/>
                <a:gd name="T42" fmla="*/ 319 w 633"/>
                <a:gd name="T43" fmla="*/ 279 h 679"/>
                <a:gd name="T44" fmla="*/ 413 w 633"/>
                <a:gd name="T45" fmla="*/ 192 h 679"/>
                <a:gd name="T46" fmla="*/ 464 w 633"/>
                <a:gd name="T47" fmla="*/ 321 h 679"/>
                <a:gd name="T48" fmla="*/ 444 w 633"/>
                <a:gd name="T49" fmla="*/ 332 h 679"/>
                <a:gd name="T50" fmla="*/ 319 w 633"/>
                <a:gd name="T51" fmla="*/ 431 h 679"/>
                <a:gd name="T52" fmla="*/ 317 w 633"/>
                <a:gd name="T53" fmla="*/ 431 h 679"/>
                <a:gd name="T54" fmla="*/ 189 w 633"/>
                <a:gd name="T55" fmla="*/ 332 h 679"/>
                <a:gd name="T56" fmla="*/ 319 w 633"/>
                <a:gd name="T57" fmla="*/ 640 h 679"/>
                <a:gd name="T58" fmla="*/ 83 w 633"/>
                <a:gd name="T59" fmla="*/ 540 h 679"/>
                <a:gd name="T60" fmla="*/ 197 w 633"/>
                <a:gd name="T61" fmla="*/ 501 h 679"/>
                <a:gd name="T62" fmla="*/ 248 w 633"/>
                <a:gd name="T63" fmla="*/ 433 h 679"/>
                <a:gd name="T64" fmla="*/ 317 w 633"/>
                <a:gd name="T65" fmla="*/ 451 h 679"/>
                <a:gd name="T66" fmla="*/ 319 w 633"/>
                <a:gd name="T67" fmla="*/ 451 h 679"/>
                <a:gd name="T68" fmla="*/ 385 w 633"/>
                <a:gd name="T69" fmla="*/ 433 h 679"/>
                <a:gd name="T70" fmla="*/ 432 w 633"/>
                <a:gd name="T71" fmla="*/ 501 h 679"/>
                <a:gd name="T72" fmla="*/ 555 w 633"/>
                <a:gd name="T73" fmla="*/ 543 h 679"/>
                <a:gd name="T74" fmla="*/ 319 w 633"/>
                <a:gd name="T75" fmla="*/ 640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33" h="679">
                  <a:moveTo>
                    <a:pt x="453" y="483"/>
                  </a:moveTo>
                  <a:cubicBezTo>
                    <a:pt x="427" y="472"/>
                    <a:pt x="414" y="455"/>
                    <a:pt x="408" y="435"/>
                  </a:cubicBezTo>
                  <a:cubicBezTo>
                    <a:pt x="419" y="442"/>
                    <a:pt x="429" y="451"/>
                    <a:pt x="440" y="461"/>
                  </a:cubicBezTo>
                  <a:cubicBezTo>
                    <a:pt x="540" y="369"/>
                    <a:pt x="587" y="34"/>
                    <a:pt x="401" y="34"/>
                  </a:cubicBezTo>
                  <a:cubicBezTo>
                    <a:pt x="380" y="15"/>
                    <a:pt x="351" y="4"/>
                    <a:pt x="319" y="3"/>
                  </a:cubicBezTo>
                  <a:cubicBezTo>
                    <a:pt x="226" y="0"/>
                    <a:pt x="110" y="75"/>
                    <a:pt x="112" y="244"/>
                  </a:cubicBezTo>
                  <a:cubicBezTo>
                    <a:pt x="113" y="347"/>
                    <a:pt x="141" y="397"/>
                    <a:pt x="190" y="459"/>
                  </a:cubicBezTo>
                  <a:cubicBezTo>
                    <a:pt x="202" y="448"/>
                    <a:pt x="214" y="439"/>
                    <a:pt x="226" y="430"/>
                  </a:cubicBezTo>
                  <a:cubicBezTo>
                    <a:pt x="221" y="453"/>
                    <a:pt x="209" y="471"/>
                    <a:pt x="180" y="483"/>
                  </a:cubicBezTo>
                  <a:cubicBezTo>
                    <a:pt x="106" y="514"/>
                    <a:pt x="0" y="522"/>
                    <a:pt x="3" y="616"/>
                  </a:cubicBezTo>
                  <a:cubicBezTo>
                    <a:pt x="3" y="637"/>
                    <a:pt x="11" y="658"/>
                    <a:pt x="24" y="679"/>
                  </a:cubicBezTo>
                  <a:cubicBezTo>
                    <a:pt x="319" y="679"/>
                    <a:pt x="319" y="679"/>
                    <a:pt x="319" y="679"/>
                  </a:cubicBezTo>
                  <a:cubicBezTo>
                    <a:pt x="610" y="679"/>
                    <a:pt x="610" y="679"/>
                    <a:pt x="610" y="679"/>
                  </a:cubicBezTo>
                  <a:cubicBezTo>
                    <a:pt x="622" y="658"/>
                    <a:pt x="630" y="637"/>
                    <a:pt x="631" y="616"/>
                  </a:cubicBezTo>
                  <a:cubicBezTo>
                    <a:pt x="633" y="522"/>
                    <a:pt x="528" y="514"/>
                    <a:pt x="453" y="483"/>
                  </a:cubicBezTo>
                  <a:close/>
                  <a:moveTo>
                    <a:pt x="189" y="332"/>
                  </a:moveTo>
                  <a:cubicBezTo>
                    <a:pt x="183" y="331"/>
                    <a:pt x="178" y="329"/>
                    <a:pt x="173" y="325"/>
                  </a:cubicBezTo>
                  <a:cubicBezTo>
                    <a:pt x="212" y="302"/>
                    <a:pt x="247" y="258"/>
                    <a:pt x="319" y="191"/>
                  </a:cubicBezTo>
                  <a:cubicBezTo>
                    <a:pt x="330" y="181"/>
                    <a:pt x="341" y="170"/>
                    <a:pt x="354" y="159"/>
                  </a:cubicBezTo>
                  <a:cubicBezTo>
                    <a:pt x="347" y="171"/>
                    <a:pt x="337" y="188"/>
                    <a:pt x="319" y="211"/>
                  </a:cubicBezTo>
                  <a:cubicBezTo>
                    <a:pt x="299" y="237"/>
                    <a:pt x="268" y="270"/>
                    <a:pt x="219" y="314"/>
                  </a:cubicBezTo>
                  <a:cubicBezTo>
                    <a:pt x="245" y="318"/>
                    <a:pt x="282" y="303"/>
                    <a:pt x="319" y="279"/>
                  </a:cubicBezTo>
                  <a:cubicBezTo>
                    <a:pt x="354" y="256"/>
                    <a:pt x="388" y="225"/>
                    <a:pt x="413" y="192"/>
                  </a:cubicBezTo>
                  <a:cubicBezTo>
                    <a:pt x="425" y="239"/>
                    <a:pt x="442" y="291"/>
                    <a:pt x="464" y="321"/>
                  </a:cubicBezTo>
                  <a:cubicBezTo>
                    <a:pt x="458" y="327"/>
                    <a:pt x="452" y="331"/>
                    <a:pt x="444" y="332"/>
                  </a:cubicBezTo>
                  <a:cubicBezTo>
                    <a:pt x="421" y="388"/>
                    <a:pt x="378" y="430"/>
                    <a:pt x="319" y="431"/>
                  </a:cubicBezTo>
                  <a:cubicBezTo>
                    <a:pt x="317" y="431"/>
                    <a:pt x="317" y="431"/>
                    <a:pt x="317" y="431"/>
                  </a:cubicBezTo>
                  <a:cubicBezTo>
                    <a:pt x="257" y="431"/>
                    <a:pt x="213" y="389"/>
                    <a:pt x="189" y="332"/>
                  </a:cubicBezTo>
                  <a:close/>
                  <a:moveTo>
                    <a:pt x="319" y="640"/>
                  </a:moveTo>
                  <a:cubicBezTo>
                    <a:pt x="229" y="642"/>
                    <a:pt x="142" y="608"/>
                    <a:pt x="83" y="540"/>
                  </a:cubicBezTo>
                  <a:cubicBezTo>
                    <a:pt x="115" y="525"/>
                    <a:pt x="157" y="515"/>
                    <a:pt x="197" y="501"/>
                  </a:cubicBezTo>
                  <a:cubicBezTo>
                    <a:pt x="224" y="490"/>
                    <a:pt x="239" y="464"/>
                    <a:pt x="248" y="433"/>
                  </a:cubicBezTo>
                  <a:cubicBezTo>
                    <a:pt x="268" y="444"/>
                    <a:pt x="291" y="451"/>
                    <a:pt x="317" y="451"/>
                  </a:cubicBezTo>
                  <a:cubicBezTo>
                    <a:pt x="319" y="451"/>
                    <a:pt x="319" y="451"/>
                    <a:pt x="319" y="451"/>
                  </a:cubicBezTo>
                  <a:cubicBezTo>
                    <a:pt x="343" y="451"/>
                    <a:pt x="365" y="444"/>
                    <a:pt x="385" y="433"/>
                  </a:cubicBezTo>
                  <a:cubicBezTo>
                    <a:pt x="393" y="463"/>
                    <a:pt x="407" y="490"/>
                    <a:pt x="432" y="501"/>
                  </a:cubicBezTo>
                  <a:cubicBezTo>
                    <a:pt x="466" y="515"/>
                    <a:pt x="518" y="525"/>
                    <a:pt x="555" y="543"/>
                  </a:cubicBezTo>
                  <a:cubicBezTo>
                    <a:pt x="488" y="607"/>
                    <a:pt x="402" y="639"/>
                    <a:pt x="319" y="640"/>
                  </a:cubicBezTo>
                  <a:close/>
                </a:path>
              </a:pathLst>
            </a:custGeom>
            <a:solidFill>
              <a:srgbClr val="2D48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43" name="Freeform 66"/>
            <p:cNvSpPr>
              <a:spLocks noEditPoints="1"/>
            </p:cNvSpPr>
            <p:nvPr/>
          </p:nvSpPr>
          <p:spPr bwMode="auto">
            <a:xfrm>
              <a:off x="855203" y="1049064"/>
              <a:ext cx="132621" cy="133357"/>
            </a:xfrm>
            <a:custGeom>
              <a:avLst/>
              <a:gdLst>
                <a:gd name="T0" fmla="*/ 333 w 360"/>
                <a:gd name="T1" fmla="*/ 0 h 360"/>
                <a:gd name="T2" fmla="*/ 26 w 360"/>
                <a:gd name="T3" fmla="*/ 0 h 360"/>
                <a:gd name="T4" fmla="*/ 0 w 360"/>
                <a:gd name="T5" fmla="*/ 25 h 360"/>
                <a:gd name="T6" fmla="*/ 0 w 360"/>
                <a:gd name="T7" fmla="*/ 334 h 360"/>
                <a:gd name="T8" fmla="*/ 26 w 360"/>
                <a:gd name="T9" fmla="*/ 360 h 360"/>
                <a:gd name="T10" fmla="*/ 333 w 360"/>
                <a:gd name="T11" fmla="*/ 360 h 360"/>
                <a:gd name="T12" fmla="*/ 360 w 360"/>
                <a:gd name="T13" fmla="*/ 334 h 360"/>
                <a:gd name="T14" fmla="*/ 360 w 360"/>
                <a:gd name="T15" fmla="*/ 25 h 360"/>
                <a:gd name="T16" fmla="*/ 333 w 360"/>
                <a:gd name="T17" fmla="*/ 0 h 360"/>
                <a:gd name="T18" fmla="*/ 109 w 360"/>
                <a:gd name="T19" fmla="*/ 301 h 360"/>
                <a:gd name="T20" fmla="*/ 54 w 360"/>
                <a:gd name="T21" fmla="*/ 301 h 360"/>
                <a:gd name="T22" fmla="*/ 54 w 360"/>
                <a:gd name="T23" fmla="*/ 138 h 360"/>
                <a:gd name="T24" fmla="*/ 109 w 360"/>
                <a:gd name="T25" fmla="*/ 138 h 360"/>
                <a:gd name="T26" fmla="*/ 109 w 360"/>
                <a:gd name="T27" fmla="*/ 301 h 360"/>
                <a:gd name="T28" fmla="*/ 82 w 360"/>
                <a:gd name="T29" fmla="*/ 116 h 360"/>
                <a:gd name="T30" fmla="*/ 81 w 360"/>
                <a:gd name="T31" fmla="*/ 116 h 360"/>
                <a:gd name="T32" fmla="*/ 51 w 360"/>
                <a:gd name="T33" fmla="*/ 88 h 360"/>
                <a:gd name="T34" fmla="*/ 82 w 360"/>
                <a:gd name="T35" fmla="*/ 60 h 360"/>
                <a:gd name="T36" fmla="*/ 112 w 360"/>
                <a:gd name="T37" fmla="*/ 88 h 360"/>
                <a:gd name="T38" fmla="*/ 82 w 360"/>
                <a:gd name="T39" fmla="*/ 116 h 360"/>
                <a:gd name="T40" fmla="*/ 305 w 360"/>
                <a:gd name="T41" fmla="*/ 301 h 360"/>
                <a:gd name="T42" fmla="*/ 251 w 360"/>
                <a:gd name="T43" fmla="*/ 301 h 360"/>
                <a:gd name="T44" fmla="*/ 251 w 360"/>
                <a:gd name="T45" fmla="*/ 214 h 360"/>
                <a:gd name="T46" fmla="*/ 223 w 360"/>
                <a:gd name="T47" fmla="*/ 177 h 360"/>
                <a:gd name="T48" fmla="*/ 195 w 360"/>
                <a:gd name="T49" fmla="*/ 197 h 360"/>
                <a:gd name="T50" fmla="*/ 193 w 360"/>
                <a:gd name="T51" fmla="*/ 210 h 360"/>
                <a:gd name="T52" fmla="*/ 193 w 360"/>
                <a:gd name="T53" fmla="*/ 301 h 360"/>
                <a:gd name="T54" fmla="*/ 139 w 360"/>
                <a:gd name="T55" fmla="*/ 301 h 360"/>
                <a:gd name="T56" fmla="*/ 139 w 360"/>
                <a:gd name="T57" fmla="*/ 138 h 360"/>
                <a:gd name="T58" fmla="*/ 193 w 360"/>
                <a:gd name="T59" fmla="*/ 138 h 360"/>
                <a:gd name="T60" fmla="*/ 193 w 360"/>
                <a:gd name="T61" fmla="*/ 161 h 360"/>
                <a:gd name="T62" fmla="*/ 242 w 360"/>
                <a:gd name="T63" fmla="*/ 135 h 360"/>
                <a:gd name="T64" fmla="*/ 305 w 360"/>
                <a:gd name="T65" fmla="*/ 208 h 360"/>
                <a:gd name="T66" fmla="*/ 305 w 360"/>
                <a:gd name="T67" fmla="*/ 301 h 360"/>
                <a:gd name="T68" fmla="*/ 193 w 360"/>
                <a:gd name="T69" fmla="*/ 162 h 360"/>
                <a:gd name="T70" fmla="*/ 193 w 360"/>
                <a:gd name="T71" fmla="*/ 161 h 360"/>
                <a:gd name="T72" fmla="*/ 193 w 360"/>
                <a:gd name="T73" fmla="*/ 162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0" h="360">
                  <a:moveTo>
                    <a:pt x="333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2" y="0"/>
                    <a:pt x="0" y="11"/>
                    <a:pt x="0" y="25"/>
                  </a:cubicBezTo>
                  <a:cubicBezTo>
                    <a:pt x="0" y="334"/>
                    <a:pt x="0" y="334"/>
                    <a:pt x="0" y="334"/>
                  </a:cubicBezTo>
                  <a:cubicBezTo>
                    <a:pt x="0" y="348"/>
                    <a:pt x="12" y="360"/>
                    <a:pt x="26" y="360"/>
                  </a:cubicBezTo>
                  <a:cubicBezTo>
                    <a:pt x="333" y="360"/>
                    <a:pt x="333" y="360"/>
                    <a:pt x="333" y="360"/>
                  </a:cubicBezTo>
                  <a:cubicBezTo>
                    <a:pt x="348" y="360"/>
                    <a:pt x="360" y="348"/>
                    <a:pt x="360" y="334"/>
                  </a:cubicBezTo>
                  <a:cubicBezTo>
                    <a:pt x="360" y="25"/>
                    <a:pt x="360" y="25"/>
                    <a:pt x="360" y="25"/>
                  </a:cubicBezTo>
                  <a:cubicBezTo>
                    <a:pt x="360" y="11"/>
                    <a:pt x="348" y="0"/>
                    <a:pt x="333" y="0"/>
                  </a:cubicBezTo>
                  <a:close/>
                  <a:moveTo>
                    <a:pt x="109" y="301"/>
                  </a:moveTo>
                  <a:cubicBezTo>
                    <a:pt x="54" y="301"/>
                    <a:pt x="54" y="301"/>
                    <a:pt x="54" y="301"/>
                  </a:cubicBezTo>
                  <a:cubicBezTo>
                    <a:pt x="54" y="138"/>
                    <a:pt x="54" y="138"/>
                    <a:pt x="54" y="138"/>
                  </a:cubicBezTo>
                  <a:cubicBezTo>
                    <a:pt x="109" y="138"/>
                    <a:pt x="109" y="138"/>
                    <a:pt x="109" y="138"/>
                  </a:cubicBezTo>
                  <a:lnTo>
                    <a:pt x="109" y="301"/>
                  </a:lnTo>
                  <a:close/>
                  <a:moveTo>
                    <a:pt x="82" y="116"/>
                  </a:moveTo>
                  <a:cubicBezTo>
                    <a:pt x="81" y="116"/>
                    <a:pt x="81" y="116"/>
                    <a:pt x="81" y="116"/>
                  </a:cubicBezTo>
                  <a:cubicBezTo>
                    <a:pt x="63" y="116"/>
                    <a:pt x="51" y="104"/>
                    <a:pt x="51" y="88"/>
                  </a:cubicBezTo>
                  <a:cubicBezTo>
                    <a:pt x="51" y="72"/>
                    <a:pt x="63" y="60"/>
                    <a:pt x="82" y="60"/>
                  </a:cubicBezTo>
                  <a:cubicBezTo>
                    <a:pt x="101" y="60"/>
                    <a:pt x="112" y="72"/>
                    <a:pt x="112" y="88"/>
                  </a:cubicBezTo>
                  <a:cubicBezTo>
                    <a:pt x="112" y="104"/>
                    <a:pt x="101" y="116"/>
                    <a:pt x="82" y="116"/>
                  </a:cubicBezTo>
                  <a:close/>
                  <a:moveTo>
                    <a:pt x="305" y="301"/>
                  </a:moveTo>
                  <a:cubicBezTo>
                    <a:pt x="251" y="301"/>
                    <a:pt x="251" y="301"/>
                    <a:pt x="251" y="301"/>
                  </a:cubicBezTo>
                  <a:cubicBezTo>
                    <a:pt x="251" y="214"/>
                    <a:pt x="251" y="214"/>
                    <a:pt x="251" y="214"/>
                  </a:cubicBezTo>
                  <a:cubicBezTo>
                    <a:pt x="251" y="192"/>
                    <a:pt x="243" y="177"/>
                    <a:pt x="223" y="177"/>
                  </a:cubicBezTo>
                  <a:cubicBezTo>
                    <a:pt x="208" y="177"/>
                    <a:pt x="199" y="187"/>
                    <a:pt x="195" y="197"/>
                  </a:cubicBezTo>
                  <a:cubicBezTo>
                    <a:pt x="194" y="200"/>
                    <a:pt x="193" y="205"/>
                    <a:pt x="193" y="210"/>
                  </a:cubicBezTo>
                  <a:cubicBezTo>
                    <a:pt x="193" y="301"/>
                    <a:pt x="193" y="301"/>
                    <a:pt x="193" y="301"/>
                  </a:cubicBezTo>
                  <a:cubicBezTo>
                    <a:pt x="139" y="301"/>
                    <a:pt x="139" y="301"/>
                    <a:pt x="139" y="301"/>
                  </a:cubicBezTo>
                  <a:cubicBezTo>
                    <a:pt x="139" y="301"/>
                    <a:pt x="140" y="154"/>
                    <a:pt x="139" y="138"/>
                  </a:cubicBezTo>
                  <a:cubicBezTo>
                    <a:pt x="193" y="138"/>
                    <a:pt x="193" y="138"/>
                    <a:pt x="193" y="138"/>
                  </a:cubicBezTo>
                  <a:cubicBezTo>
                    <a:pt x="193" y="161"/>
                    <a:pt x="193" y="161"/>
                    <a:pt x="193" y="161"/>
                  </a:cubicBezTo>
                  <a:cubicBezTo>
                    <a:pt x="201" y="150"/>
                    <a:pt x="213" y="135"/>
                    <a:pt x="242" y="135"/>
                  </a:cubicBezTo>
                  <a:cubicBezTo>
                    <a:pt x="278" y="135"/>
                    <a:pt x="305" y="158"/>
                    <a:pt x="305" y="208"/>
                  </a:cubicBezTo>
                  <a:lnTo>
                    <a:pt x="305" y="301"/>
                  </a:lnTo>
                  <a:close/>
                  <a:moveTo>
                    <a:pt x="193" y="162"/>
                  </a:moveTo>
                  <a:cubicBezTo>
                    <a:pt x="193" y="162"/>
                    <a:pt x="193" y="162"/>
                    <a:pt x="193" y="161"/>
                  </a:cubicBezTo>
                  <a:cubicBezTo>
                    <a:pt x="193" y="162"/>
                    <a:pt x="193" y="162"/>
                    <a:pt x="193" y="16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512" name="Группа 511"/>
          <p:cNvGrpSpPr/>
          <p:nvPr/>
        </p:nvGrpSpPr>
        <p:grpSpPr>
          <a:xfrm>
            <a:off x="5076056" y="1635646"/>
            <a:ext cx="468371" cy="752604"/>
            <a:chOff x="5076056" y="1635646"/>
            <a:chExt cx="468371" cy="752604"/>
          </a:xfrm>
        </p:grpSpPr>
        <p:sp>
          <p:nvSpPr>
            <p:cNvPr id="293" name="Oval 163"/>
            <p:cNvSpPr/>
            <p:nvPr/>
          </p:nvSpPr>
          <p:spPr>
            <a:xfrm>
              <a:off x="5076056" y="1919879"/>
              <a:ext cx="468371" cy="468371"/>
            </a:xfrm>
            <a:prstGeom prst="ellipse">
              <a:avLst/>
            </a:prstGeom>
            <a:solidFill>
              <a:schemeClr val="bg1">
                <a:alpha val="95000"/>
              </a:schemeClr>
            </a:solidFill>
            <a:ln w="25400">
              <a:solidFill>
                <a:srgbClr val="3B5D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294" name="Freeform 164"/>
            <p:cNvSpPr/>
            <p:nvPr/>
          </p:nvSpPr>
          <p:spPr>
            <a:xfrm flipV="1">
              <a:off x="5179119" y="1635646"/>
              <a:ext cx="262243" cy="350910"/>
            </a:xfrm>
            <a:custGeom>
              <a:avLst/>
              <a:gdLst>
                <a:gd name="connsiteX0" fmla="*/ 228449 w 456898"/>
                <a:gd name="connsiteY0" fmla="*/ 611379 h 611379"/>
                <a:gd name="connsiteX1" fmla="*/ 456898 w 456898"/>
                <a:gd name="connsiteY1" fmla="*/ 382930 h 611379"/>
                <a:gd name="connsiteX2" fmla="*/ 317372 w 456898"/>
                <a:gd name="connsiteY2" fmla="*/ 172434 h 611379"/>
                <a:gd name="connsiteX3" fmla="*/ 299993 w 456898"/>
                <a:gd name="connsiteY3" fmla="*/ 168925 h 611379"/>
                <a:gd name="connsiteX4" fmla="*/ 228448 w 456898"/>
                <a:gd name="connsiteY4" fmla="*/ 0 h 611379"/>
                <a:gd name="connsiteX5" fmla="*/ 156903 w 456898"/>
                <a:gd name="connsiteY5" fmla="*/ 168926 h 611379"/>
                <a:gd name="connsiteX6" fmla="*/ 139526 w 456898"/>
                <a:gd name="connsiteY6" fmla="*/ 172434 h 611379"/>
                <a:gd name="connsiteX7" fmla="*/ 0 w 456898"/>
                <a:gd name="connsiteY7" fmla="*/ 382930 h 611379"/>
                <a:gd name="connsiteX8" fmla="*/ 228449 w 456898"/>
                <a:gd name="connsiteY8" fmla="*/ 611379 h 611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6898" h="611379">
                  <a:moveTo>
                    <a:pt x="228449" y="611379"/>
                  </a:moveTo>
                  <a:cubicBezTo>
                    <a:pt x="354618" y="611379"/>
                    <a:pt x="456898" y="509099"/>
                    <a:pt x="456898" y="382930"/>
                  </a:cubicBezTo>
                  <a:cubicBezTo>
                    <a:pt x="456898" y="288303"/>
                    <a:pt x="399366" y="207114"/>
                    <a:pt x="317372" y="172434"/>
                  </a:cubicBezTo>
                  <a:lnTo>
                    <a:pt x="299993" y="168925"/>
                  </a:lnTo>
                  <a:lnTo>
                    <a:pt x="228448" y="0"/>
                  </a:lnTo>
                  <a:lnTo>
                    <a:pt x="156903" y="168926"/>
                  </a:lnTo>
                  <a:lnTo>
                    <a:pt x="139526" y="172434"/>
                  </a:lnTo>
                  <a:cubicBezTo>
                    <a:pt x="57532" y="207114"/>
                    <a:pt x="0" y="288303"/>
                    <a:pt x="0" y="382930"/>
                  </a:cubicBezTo>
                  <a:cubicBezTo>
                    <a:pt x="0" y="509099"/>
                    <a:pt x="102280" y="611379"/>
                    <a:pt x="228449" y="611379"/>
                  </a:cubicBezTo>
                  <a:close/>
                </a:path>
              </a:pathLst>
            </a:custGeom>
            <a:solidFill>
              <a:srgbClr val="40C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329" name="Freeform 26"/>
            <p:cNvSpPr>
              <a:spLocks noEditPoints="1"/>
            </p:cNvSpPr>
            <p:nvPr/>
          </p:nvSpPr>
          <p:spPr bwMode="auto">
            <a:xfrm flipH="1">
              <a:off x="5170179" y="1993339"/>
              <a:ext cx="280125" cy="328777"/>
            </a:xfrm>
            <a:custGeom>
              <a:avLst/>
              <a:gdLst>
                <a:gd name="T0" fmla="*/ 565 w 631"/>
                <a:gd name="T1" fmla="*/ 585 h 741"/>
                <a:gd name="T2" fmla="*/ 545 w 631"/>
                <a:gd name="T3" fmla="*/ 531 h 741"/>
                <a:gd name="T4" fmla="*/ 567 w 631"/>
                <a:gd name="T5" fmla="*/ 470 h 741"/>
                <a:gd name="T6" fmla="*/ 568 w 631"/>
                <a:gd name="T7" fmla="*/ 407 h 741"/>
                <a:gd name="T8" fmla="*/ 568 w 631"/>
                <a:gd name="T9" fmla="*/ 345 h 741"/>
                <a:gd name="T10" fmla="*/ 535 w 631"/>
                <a:gd name="T11" fmla="*/ 208 h 741"/>
                <a:gd name="T12" fmla="*/ 476 w 631"/>
                <a:gd name="T13" fmla="*/ 107 h 741"/>
                <a:gd name="T14" fmla="*/ 270 w 631"/>
                <a:gd name="T15" fmla="*/ 60 h 741"/>
                <a:gd name="T16" fmla="*/ 146 w 631"/>
                <a:gd name="T17" fmla="*/ 128 h 741"/>
                <a:gd name="T18" fmla="*/ 102 w 631"/>
                <a:gd name="T19" fmla="*/ 207 h 741"/>
                <a:gd name="T20" fmla="*/ 63 w 631"/>
                <a:gd name="T21" fmla="*/ 310 h 741"/>
                <a:gd name="T22" fmla="*/ 64 w 631"/>
                <a:gd name="T23" fmla="*/ 390 h 741"/>
                <a:gd name="T24" fmla="*/ 69 w 631"/>
                <a:gd name="T25" fmla="*/ 482 h 741"/>
                <a:gd name="T26" fmla="*/ 83 w 631"/>
                <a:gd name="T27" fmla="*/ 539 h 741"/>
                <a:gd name="T28" fmla="*/ 67 w 631"/>
                <a:gd name="T29" fmla="*/ 585 h 741"/>
                <a:gd name="T30" fmla="*/ 2 w 631"/>
                <a:gd name="T31" fmla="*/ 678 h 741"/>
                <a:gd name="T32" fmla="*/ 23 w 631"/>
                <a:gd name="T33" fmla="*/ 741 h 741"/>
                <a:gd name="T34" fmla="*/ 609 w 631"/>
                <a:gd name="T35" fmla="*/ 741 h 741"/>
                <a:gd name="T36" fmla="*/ 630 w 631"/>
                <a:gd name="T37" fmla="*/ 678 h 741"/>
                <a:gd name="T38" fmla="*/ 565 w 631"/>
                <a:gd name="T39" fmla="*/ 585 h 741"/>
                <a:gd name="T40" fmla="*/ 454 w 631"/>
                <a:gd name="T41" fmla="*/ 282 h 741"/>
                <a:gd name="T42" fmla="*/ 452 w 631"/>
                <a:gd name="T43" fmla="*/ 281 h 741"/>
                <a:gd name="T44" fmla="*/ 482 w 631"/>
                <a:gd name="T45" fmla="*/ 305 h 741"/>
                <a:gd name="T46" fmla="*/ 470 w 631"/>
                <a:gd name="T47" fmla="*/ 374 h 741"/>
                <a:gd name="T48" fmla="*/ 460 w 631"/>
                <a:gd name="T49" fmla="*/ 373 h 741"/>
                <a:gd name="T50" fmla="*/ 454 w 631"/>
                <a:gd name="T51" fmla="*/ 282 h 741"/>
                <a:gd name="T52" fmla="*/ 150 w 631"/>
                <a:gd name="T53" fmla="*/ 302 h 741"/>
                <a:gd name="T54" fmla="*/ 184 w 631"/>
                <a:gd name="T55" fmla="*/ 292 h 741"/>
                <a:gd name="T56" fmla="*/ 194 w 631"/>
                <a:gd name="T57" fmla="*/ 284 h 741"/>
                <a:gd name="T58" fmla="*/ 211 w 631"/>
                <a:gd name="T59" fmla="*/ 198 h 741"/>
                <a:gd name="T60" fmla="*/ 213 w 631"/>
                <a:gd name="T61" fmla="*/ 195 h 741"/>
                <a:gd name="T62" fmla="*/ 316 w 631"/>
                <a:gd name="T63" fmla="*/ 252 h 741"/>
                <a:gd name="T64" fmla="*/ 329 w 631"/>
                <a:gd name="T65" fmla="*/ 253 h 741"/>
                <a:gd name="T66" fmla="*/ 394 w 631"/>
                <a:gd name="T67" fmla="*/ 315 h 741"/>
                <a:gd name="T68" fmla="*/ 410 w 631"/>
                <a:gd name="T69" fmla="*/ 360 h 741"/>
                <a:gd name="T70" fmla="*/ 435 w 631"/>
                <a:gd name="T71" fmla="*/ 412 h 741"/>
                <a:gd name="T72" fmla="*/ 316 w 631"/>
                <a:gd name="T73" fmla="*/ 493 h 741"/>
                <a:gd name="T74" fmla="*/ 316 w 631"/>
                <a:gd name="T75" fmla="*/ 493 h 741"/>
                <a:gd name="T76" fmla="*/ 188 w 631"/>
                <a:gd name="T77" fmla="*/ 394 h 741"/>
                <a:gd name="T78" fmla="*/ 150 w 631"/>
                <a:gd name="T79" fmla="*/ 302 h 741"/>
                <a:gd name="T80" fmla="*/ 114 w 631"/>
                <a:gd name="T81" fmla="*/ 589 h 741"/>
                <a:gd name="T82" fmla="*/ 200 w 631"/>
                <a:gd name="T83" fmla="*/ 563 h 741"/>
                <a:gd name="T84" fmla="*/ 240 w 631"/>
                <a:gd name="T85" fmla="*/ 493 h 741"/>
                <a:gd name="T86" fmla="*/ 316 w 631"/>
                <a:gd name="T87" fmla="*/ 515 h 741"/>
                <a:gd name="T88" fmla="*/ 316 w 631"/>
                <a:gd name="T89" fmla="*/ 515 h 741"/>
                <a:gd name="T90" fmla="*/ 391 w 631"/>
                <a:gd name="T91" fmla="*/ 493 h 741"/>
                <a:gd name="T92" fmla="*/ 431 w 631"/>
                <a:gd name="T93" fmla="*/ 563 h 741"/>
                <a:gd name="T94" fmla="*/ 519 w 631"/>
                <a:gd name="T95" fmla="*/ 590 h 741"/>
                <a:gd name="T96" fmla="*/ 316 w 631"/>
                <a:gd name="T97" fmla="*/ 661 h 741"/>
                <a:gd name="T98" fmla="*/ 114 w 631"/>
                <a:gd name="T99" fmla="*/ 589 h 741"/>
                <a:gd name="T100" fmla="*/ 318 w 631"/>
                <a:gd name="T101" fmla="*/ 722 h 741"/>
                <a:gd name="T102" fmla="*/ 316 w 631"/>
                <a:gd name="T103" fmla="*/ 722 h 741"/>
                <a:gd name="T104" fmla="*/ 46 w 631"/>
                <a:gd name="T105" fmla="*/ 621 h 741"/>
                <a:gd name="T106" fmla="*/ 67 w 631"/>
                <a:gd name="T107" fmla="*/ 606 h 741"/>
                <a:gd name="T108" fmla="*/ 316 w 631"/>
                <a:gd name="T109" fmla="*/ 697 h 741"/>
                <a:gd name="T110" fmla="*/ 318 w 631"/>
                <a:gd name="T111" fmla="*/ 697 h 741"/>
                <a:gd name="T112" fmla="*/ 564 w 631"/>
                <a:gd name="T113" fmla="*/ 608 h 741"/>
                <a:gd name="T114" fmla="*/ 585 w 631"/>
                <a:gd name="T115" fmla="*/ 624 h 741"/>
                <a:gd name="T116" fmla="*/ 318 w 631"/>
                <a:gd name="T117" fmla="*/ 72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31" h="741">
                  <a:moveTo>
                    <a:pt x="565" y="585"/>
                  </a:moveTo>
                  <a:cubicBezTo>
                    <a:pt x="577" y="562"/>
                    <a:pt x="566" y="543"/>
                    <a:pt x="545" y="531"/>
                  </a:cubicBezTo>
                  <a:cubicBezTo>
                    <a:pt x="517" y="515"/>
                    <a:pt x="536" y="486"/>
                    <a:pt x="567" y="470"/>
                  </a:cubicBezTo>
                  <a:cubicBezTo>
                    <a:pt x="597" y="454"/>
                    <a:pt x="607" y="426"/>
                    <a:pt x="568" y="407"/>
                  </a:cubicBezTo>
                  <a:cubicBezTo>
                    <a:pt x="530" y="387"/>
                    <a:pt x="532" y="381"/>
                    <a:pt x="568" y="345"/>
                  </a:cubicBezTo>
                  <a:cubicBezTo>
                    <a:pt x="604" y="308"/>
                    <a:pt x="586" y="222"/>
                    <a:pt x="535" y="208"/>
                  </a:cubicBezTo>
                  <a:cubicBezTo>
                    <a:pt x="484" y="194"/>
                    <a:pt x="497" y="166"/>
                    <a:pt x="476" y="107"/>
                  </a:cubicBezTo>
                  <a:cubicBezTo>
                    <a:pt x="456" y="51"/>
                    <a:pt x="319" y="0"/>
                    <a:pt x="270" y="60"/>
                  </a:cubicBezTo>
                  <a:cubicBezTo>
                    <a:pt x="236" y="23"/>
                    <a:pt x="161" y="73"/>
                    <a:pt x="146" y="128"/>
                  </a:cubicBezTo>
                  <a:cubicBezTo>
                    <a:pt x="131" y="184"/>
                    <a:pt x="142" y="199"/>
                    <a:pt x="102" y="207"/>
                  </a:cubicBezTo>
                  <a:cubicBezTo>
                    <a:pt x="62" y="215"/>
                    <a:pt x="37" y="273"/>
                    <a:pt x="63" y="310"/>
                  </a:cubicBezTo>
                  <a:cubicBezTo>
                    <a:pt x="89" y="346"/>
                    <a:pt x="101" y="363"/>
                    <a:pt x="64" y="390"/>
                  </a:cubicBezTo>
                  <a:cubicBezTo>
                    <a:pt x="27" y="417"/>
                    <a:pt x="34" y="465"/>
                    <a:pt x="69" y="482"/>
                  </a:cubicBezTo>
                  <a:cubicBezTo>
                    <a:pt x="104" y="498"/>
                    <a:pt x="111" y="523"/>
                    <a:pt x="83" y="539"/>
                  </a:cubicBezTo>
                  <a:cubicBezTo>
                    <a:pt x="63" y="551"/>
                    <a:pt x="53" y="568"/>
                    <a:pt x="67" y="585"/>
                  </a:cubicBezTo>
                  <a:cubicBezTo>
                    <a:pt x="29" y="603"/>
                    <a:pt x="0" y="629"/>
                    <a:pt x="2" y="678"/>
                  </a:cubicBezTo>
                  <a:cubicBezTo>
                    <a:pt x="2" y="699"/>
                    <a:pt x="10" y="720"/>
                    <a:pt x="23" y="741"/>
                  </a:cubicBezTo>
                  <a:cubicBezTo>
                    <a:pt x="609" y="741"/>
                    <a:pt x="609" y="741"/>
                    <a:pt x="609" y="741"/>
                  </a:cubicBezTo>
                  <a:cubicBezTo>
                    <a:pt x="621" y="720"/>
                    <a:pt x="629" y="699"/>
                    <a:pt x="630" y="678"/>
                  </a:cubicBezTo>
                  <a:cubicBezTo>
                    <a:pt x="631" y="629"/>
                    <a:pt x="603" y="603"/>
                    <a:pt x="565" y="585"/>
                  </a:cubicBezTo>
                  <a:close/>
                  <a:moveTo>
                    <a:pt x="454" y="282"/>
                  </a:moveTo>
                  <a:cubicBezTo>
                    <a:pt x="453" y="281"/>
                    <a:pt x="452" y="281"/>
                    <a:pt x="452" y="281"/>
                  </a:cubicBezTo>
                  <a:cubicBezTo>
                    <a:pt x="467" y="252"/>
                    <a:pt x="479" y="289"/>
                    <a:pt x="482" y="305"/>
                  </a:cubicBezTo>
                  <a:cubicBezTo>
                    <a:pt x="486" y="328"/>
                    <a:pt x="481" y="355"/>
                    <a:pt x="470" y="374"/>
                  </a:cubicBezTo>
                  <a:cubicBezTo>
                    <a:pt x="467" y="373"/>
                    <a:pt x="464" y="373"/>
                    <a:pt x="460" y="373"/>
                  </a:cubicBezTo>
                  <a:cubicBezTo>
                    <a:pt x="411" y="378"/>
                    <a:pt x="527" y="312"/>
                    <a:pt x="454" y="282"/>
                  </a:cubicBezTo>
                  <a:close/>
                  <a:moveTo>
                    <a:pt x="150" y="302"/>
                  </a:moveTo>
                  <a:cubicBezTo>
                    <a:pt x="156" y="273"/>
                    <a:pt x="172" y="265"/>
                    <a:pt x="184" y="292"/>
                  </a:cubicBezTo>
                  <a:cubicBezTo>
                    <a:pt x="194" y="314"/>
                    <a:pt x="196" y="325"/>
                    <a:pt x="194" y="284"/>
                  </a:cubicBezTo>
                  <a:cubicBezTo>
                    <a:pt x="193" y="256"/>
                    <a:pt x="199" y="226"/>
                    <a:pt x="211" y="198"/>
                  </a:cubicBezTo>
                  <a:cubicBezTo>
                    <a:pt x="212" y="197"/>
                    <a:pt x="212" y="196"/>
                    <a:pt x="213" y="195"/>
                  </a:cubicBezTo>
                  <a:cubicBezTo>
                    <a:pt x="232" y="223"/>
                    <a:pt x="270" y="249"/>
                    <a:pt x="316" y="252"/>
                  </a:cubicBezTo>
                  <a:cubicBezTo>
                    <a:pt x="321" y="252"/>
                    <a:pt x="325" y="253"/>
                    <a:pt x="329" y="253"/>
                  </a:cubicBezTo>
                  <a:cubicBezTo>
                    <a:pt x="417" y="251"/>
                    <a:pt x="322" y="306"/>
                    <a:pt x="394" y="315"/>
                  </a:cubicBezTo>
                  <a:cubicBezTo>
                    <a:pt x="446" y="322"/>
                    <a:pt x="436" y="331"/>
                    <a:pt x="410" y="360"/>
                  </a:cubicBezTo>
                  <a:cubicBezTo>
                    <a:pt x="392" y="380"/>
                    <a:pt x="397" y="406"/>
                    <a:pt x="435" y="412"/>
                  </a:cubicBezTo>
                  <a:cubicBezTo>
                    <a:pt x="410" y="459"/>
                    <a:pt x="370" y="493"/>
                    <a:pt x="316" y="493"/>
                  </a:cubicBezTo>
                  <a:cubicBezTo>
                    <a:pt x="316" y="493"/>
                    <a:pt x="316" y="493"/>
                    <a:pt x="316" y="493"/>
                  </a:cubicBezTo>
                  <a:cubicBezTo>
                    <a:pt x="256" y="493"/>
                    <a:pt x="212" y="451"/>
                    <a:pt x="188" y="394"/>
                  </a:cubicBezTo>
                  <a:cubicBezTo>
                    <a:pt x="157" y="389"/>
                    <a:pt x="143" y="339"/>
                    <a:pt x="150" y="302"/>
                  </a:cubicBezTo>
                  <a:close/>
                  <a:moveTo>
                    <a:pt x="114" y="589"/>
                  </a:moveTo>
                  <a:cubicBezTo>
                    <a:pt x="141" y="580"/>
                    <a:pt x="171" y="573"/>
                    <a:pt x="200" y="563"/>
                  </a:cubicBezTo>
                  <a:cubicBezTo>
                    <a:pt x="234" y="550"/>
                    <a:pt x="241" y="524"/>
                    <a:pt x="240" y="493"/>
                  </a:cubicBezTo>
                  <a:cubicBezTo>
                    <a:pt x="262" y="507"/>
                    <a:pt x="287" y="515"/>
                    <a:pt x="316" y="515"/>
                  </a:cubicBezTo>
                  <a:cubicBezTo>
                    <a:pt x="316" y="515"/>
                    <a:pt x="316" y="515"/>
                    <a:pt x="316" y="515"/>
                  </a:cubicBezTo>
                  <a:cubicBezTo>
                    <a:pt x="344" y="515"/>
                    <a:pt x="369" y="507"/>
                    <a:pt x="391" y="493"/>
                  </a:cubicBezTo>
                  <a:cubicBezTo>
                    <a:pt x="390" y="524"/>
                    <a:pt x="397" y="550"/>
                    <a:pt x="431" y="563"/>
                  </a:cubicBezTo>
                  <a:cubicBezTo>
                    <a:pt x="461" y="574"/>
                    <a:pt x="492" y="581"/>
                    <a:pt x="519" y="590"/>
                  </a:cubicBezTo>
                  <a:cubicBezTo>
                    <a:pt x="501" y="642"/>
                    <a:pt x="408" y="662"/>
                    <a:pt x="316" y="661"/>
                  </a:cubicBezTo>
                  <a:cubicBezTo>
                    <a:pt x="210" y="660"/>
                    <a:pt x="105" y="630"/>
                    <a:pt x="114" y="589"/>
                  </a:cubicBezTo>
                  <a:close/>
                  <a:moveTo>
                    <a:pt x="318" y="722"/>
                  </a:moveTo>
                  <a:cubicBezTo>
                    <a:pt x="316" y="722"/>
                    <a:pt x="316" y="722"/>
                    <a:pt x="316" y="722"/>
                  </a:cubicBezTo>
                  <a:cubicBezTo>
                    <a:pt x="184" y="722"/>
                    <a:pt x="70" y="685"/>
                    <a:pt x="46" y="621"/>
                  </a:cubicBezTo>
                  <a:cubicBezTo>
                    <a:pt x="52" y="616"/>
                    <a:pt x="59" y="611"/>
                    <a:pt x="67" y="606"/>
                  </a:cubicBezTo>
                  <a:cubicBezTo>
                    <a:pt x="78" y="664"/>
                    <a:pt x="187" y="697"/>
                    <a:pt x="316" y="697"/>
                  </a:cubicBezTo>
                  <a:cubicBezTo>
                    <a:pt x="318" y="697"/>
                    <a:pt x="318" y="697"/>
                    <a:pt x="318" y="697"/>
                  </a:cubicBezTo>
                  <a:cubicBezTo>
                    <a:pt x="448" y="697"/>
                    <a:pt x="551" y="665"/>
                    <a:pt x="564" y="608"/>
                  </a:cubicBezTo>
                  <a:cubicBezTo>
                    <a:pt x="572" y="613"/>
                    <a:pt x="578" y="618"/>
                    <a:pt x="585" y="624"/>
                  </a:cubicBezTo>
                  <a:cubicBezTo>
                    <a:pt x="559" y="687"/>
                    <a:pt x="451" y="722"/>
                    <a:pt x="318" y="722"/>
                  </a:cubicBezTo>
                  <a:close/>
                </a:path>
              </a:pathLst>
            </a:custGeom>
            <a:solidFill>
              <a:srgbClr val="2D48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44" name="Freeform 70"/>
            <p:cNvSpPr>
              <a:spLocks noEditPoints="1"/>
            </p:cNvSpPr>
            <p:nvPr/>
          </p:nvSpPr>
          <p:spPr bwMode="auto">
            <a:xfrm>
              <a:off x="5243563" y="1737608"/>
              <a:ext cx="133358" cy="80309"/>
            </a:xfrm>
            <a:custGeom>
              <a:avLst/>
              <a:gdLst>
                <a:gd name="T0" fmla="*/ 290 w 360"/>
                <a:gd name="T1" fmla="*/ 53 h 216"/>
                <a:gd name="T2" fmla="*/ 195 w 360"/>
                <a:gd name="T3" fmla="*/ 134 h 216"/>
                <a:gd name="T4" fmla="*/ 197 w 360"/>
                <a:gd name="T5" fmla="*/ 198 h 216"/>
                <a:gd name="T6" fmla="*/ 247 w 360"/>
                <a:gd name="T7" fmla="*/ 199 h 216"/>
                <a:gd name="T8" fmla="*/ 247 w 360"/>
                <a:gd name="T9" fmla="*/ 215 h 216"/>
                <a:gd name="T10" fmla="*/ 163 w 360"/>
                <a:gd name="T11" fmla="*/ 215 h 216"/>
                <a:gd name="T12" fmla="*/ 90 w 360"/>
                <a:gd name="T13" fmla="*/ 216 h 216"/>
                <a:gd name="T14" fmla="*/ 92 w 360"/>
                <a:gd name="T15" fmla="*/ 201 h 216"/>
                <a:gd name="T16" fmla="*/ 139 w 360"/>
                <a:gd name="T17" fmla="*/ 195 h 216"/>
                <a:gd name="T18" fmla="*/ 140 w 360"/>
                <a:gd name="T19" fmla="*/ 134 h 216"/>
                <a:gd name="T20" fmla="*/ 48 w 360"/>
                <a:gd name="T21" fmla="*/ 22 h 216"/>
                <a:gd name="T22" fmla="*/ 0 w 360"/>
                <a:gd name="T23" fmla="*/ 22 h 216"/>
                <a:gd name="T24" fmla="*/ 0 w 360"/>
                <a:gd name="T25" fmla="*/ 0 h 216"/>
                <a:gd name="T26" fmla="*/ 161 w 360"/>
                <a:gd name="T27" fmla="*/ 0 h 216"/>
                <a:gd name="T28" fmla="*/ 161 w 360"/>
                <a:gd name="T29" fmla="*/ 2 h 216"/>
                <a:gd name="T30" fmla="*/ 161 w 360"/>
                <a:gd name="T31" fmla="*/ 2 h 216"/>
                <a:gd name="T32" fmla="*/ 161 w 360"/>
                <a:gd name="T33" fmla="*/ 5 h 216"/>
                <a:gd name="T34" fmla="*/ 161 w 360"/>
                <a:gd name="T35" fmla="*/ 22 h 216"/>
                <a:gd name="T36" fmla="*/ 112 w 360"/>
                <a:gd name="T37" fmla="*/ 22 h 216"/>
                <a:gd name="T38" fmla="*/ 178 w 360"/>
                <a:gd name="T39" fmla="*/ 110 h 216"/>
                <a:gd name="T40" fmla="*/ 242 w 360"/>
                <a:gd name="T41" fmla="*/ 52 h 216"/>
                <a:gd name="T42" fmla="*/ 204 w 360"/>
                <a:gd name="T43" fmla="*/ 52 h 216"/>
                <a:gd name="T44" fmla="*/ 199 w 360"/>
                <a:gd name="T45" fmla="*/ 29 h 216"/>
                <a:gd name="T46" fmla="*/ 339 w 360"/>
                <a:gd name="T47" fmla="*/ 29 h 216"/>
                <a:gd name="T48" fmla="*/ 338 w 360"/>
                <a:gd name="T49" fmla="*/ 31 h 216"/>
                <a:gd name="T50" fmla="*/ 339 w 360"/>
                <a:gd name="T51" fmla="*/ 31 h 216"/>
                <a:gd name="T52" fmla="*/ 329 w 360"/>
                <a:gd name="T53" fmla="*/ 46 h 216"/>
                <a:gd name="T54" fmla="*/ 328 w 360"/>
                <a:gd name="T55" fmla="*/ 46 h 216"/>
                <a:gd name="T56" fmla="*/ 324 w 360"/>
                <a:gd name="T57" fmla="*/ 52 h 216"/>
                <a:gd name="T58" fmla="*/ 298 w 360"/>
                <a:gd name="T59" fmla="*/ 52 h 216"/>
                <a:gd name="T60" fmla="*/ 290 w 360"/>
                <a:gd name="T61" fmla="*/ 53 h 216"/>
                <a:gd name="T62" fmla="*/ 336 w 360"/>
                <a:gd name="T63" fmla="*/ 193 h 216"/>
                <a:gd name="T64" fmla="*/ 324 w 360"/>
                <a:gd name="T65" fmla="*/ 192 h 216"/>
                <a:gd name="T66" fmla="*/ 310 w 360"/>
                <a:gd name="T67" fmla="*/ 190 h 216"/>
                <a:gd name="T68" fmla="*/ 310 w 360"/>
                <a:gd name="T69" fmla="*/ 214 h 216"/>
                <a:gd name="T70" fmla="*/ 321 w 360"/>
                <a:gd name="T71" fmla="*/ 215 h 216"/>
                <a:gd name="T72" fmla="*/ 333 w 360"/>
                <a:gd name="T73" fmla="*/ 216 h 216"/>
                <a:gd name="T74" fmla="*/ 336 w 360"/>
                <a:gd name="T75" fmla="*/ 193 h 216"/>
                <a:gd name="T76" fmla="*/ 360 w 360"/>
                <a:gd name="T77" fmla="*/ 79 h 216"/>
                <a:gd name="T78" fmla="*/ 313 w 360"/>
                <a:gd name="T79" fmla="*/ 74 h 216"/>
                <a:gd name="T80" fmla="*/ 313 w 360"/>
                <a:gd name="T81" fmla="*/ 175 h 216"/>
                <a:gd name="T82" fmla="*/ 335 w 360"/>
                <a:gd name="T83" fmla="*/ 177 h 216"/>
                <a:gd name="T84" fmla="*/ 360 w 360"/>
                <a:gd name="T85" fmla="*/ 79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60" h="216">
                  <a:moveTo>
                    <a:pt x="290" y="53"/>
                  </a:moveTo>
                  <a:cubicBezTo>
                    <a:pt x="281" y="56"/>
                    <a:pt x="201" y="118"/>
                    <a:pt x="195" y="134"/>
                  </a:cubicBezTo>
                  <a:cubicBezTo>
                    <a:pt x="194" y="139"/>
                    <a:pt x="195" y="190"/>
                    <a:pt x="197" y="198"/>
                  </a:cubicBezTo>
                  <a:cubicBezTo>
                    <a:pt x="202" y="199"/>
                    <a:pt x="240" y="198"/>
                    <a:pt x="247" y="199"/>
                  </a:cubicBezTo>
                  <a:cubicBezTo>
                    <a:pt x="247" y="215"/>
                    <a:pt x="247" y="215"/>
                    <a:pt x="247" y="215"/>
                  </a:cubicBezTo>
                  <a:cubicBezTo>
                    <a:pt x="240" y="215"/>
                    <a:pt x="191" y="215"/>
                    <a:pt x="163" y="215"/>
                  </a:cubicBezTo>
                  <a:cubicBezTo>
                    <a:pt x="149" y="215"/>
                    <a:pt x="104" y="216"/>
                    <a:pt x="90" y="216"/>
                  </a:cubicBezTo>
                  <a:cubicBezTo>
                    <a:pt x="92" y="201"/>
                    <a:pt x="92" y="201"/>
                    <a:pt x="92" y="201"/>
                  </a:cubicBezTo>
                  <a:cubicBezTo>
                    <a:pt x="100" y="200"/>
                    <a:pt x="132" y="202"/>
                    <a:pt x="139" y="195"/>
                  </a:cubicBezTo>
                  <a:cubicBezTo>
                    <a:pt x="142" y="191"/>
                    <a:pt x="141" y="142"/>
                    <a:pt x="140" y="134"/>
                  </a:cubicBezTo>
                  <a:cubicBezTo>
                    <a:pt x="137" y="125"/>
                    <a:pt x="66" y="37"/>
                    <a:pt x="48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61" y="22"/>
                    <a:pt x="161" y="22"/>
                    <a:pt x="161" y="22"/>
                  </a:cubicBezTo>
                  <a:cubicBezTo>
                    <a:pt x="112" y="22"/>
                    <a:pt x="112" y="22"/>
                    <a:pt x="112" y="22"/>
                  </a:cubicBezTo>
                  <a:cubicBezTo>
                    <a:pt x="134" y="54"/>
                    <a:pt x="165" y="92"/>
                    <a:pt x="178" y="110"/>
                  </a:cubicBezTo>
                  <a:cubicBezTo>
                    <a:pt x="242" y="52"/>
                    <a:pt x="242" y="52"/>
                    <a:pt x="242" y="52"/>
                  </a:cubicBezTo>
                  <a:cubicBezTo>
                    <a:pt x="204" y="52"/>
                    <a:pt x="204" y="52"/>
                    <a:pt x="204" y="52"/>
                  </a:cubicBezTo>
                  <a:cubicBezTo>
                    <a:pt x="199" y="29"/>
                    <a:pt x="199" y="29"/>
                    <a:pt x="199" y="29"/>
                  </a:cubicBezTo>
                  <a:cubicBezTo>
                    <a:pt x="339" y="29"/>
                    <a:pt x="339" y="29"/>
                    <a:pt x="339" y="29"/>
                  </a:cubicBezTo>
                  <a:cubicBezTo>
                    <a:pt x="338" y="31"/>
                    <a:pt x="338" y="31"/>
                    <a:pt x="338" y="31"/>
                  </a:cubicBezTo>
                  <a:cubicBezTo>
                    <a:pt x="338" y="31"/>
                    <a:pt x="339" y="31"/>
                    <a:pt x="339" y="31"/>
                  </a:cubicBezTo>
                  <a:cubicBezTo>
                    <a:pt x="329" y="46"/>
                    <a:pt x="329" y="46"/>
                    <a:pt x="329" y="46"/>
                  </a:cubicBezTo>
                  <a:cubicBezTo>
                    <a:pt x="329" y="46"/>
                    <a:pt x="328" y="46"/>
                    <a:pt x="328" y="46"/>
                  </a:cubicBezTo>
                  <a:cubicBezTo>
                    <a:pt x="324" y="52"/>
                    <a:pt x="324" y="52"/>
                    <a:pt x="324" y="52"/>
                  </a:cubicBezTo>
                  <a:cubicBezTo>
                    <a:pt x="298" y="52"/>
                    <a:pt x="298" y="52"/>
                    <a:pt x="298" y="52"/>
                  </a:cubicBezTo>
                  <a:cubicBezTo>
                    <a:pt x="295" y="52"/>
                    <a:pt x="292" y="53"/>
                    <a:pt x="290" y="53"/>
                  </a:cubicBezTo>
                  <a:close/>
                  <a:moveTo>
                    <a:pt x="336" y="193"/>
                  </a:moveTo>
                  <a:cubicBezTo>
                    <a:pt x="324" y="192"/>
                    <a:pt x="324" y="192"/>
                    <a:pt x="324" y="192"/>
                  </a:cubicBezTo>
                  <a:cubicBezTo>
                    <a:pt x="310" y="190"/>
                    <a:pt x="310" y="190"/>
                    <a:pt x="310" y="190"/>
                  </a:cubicBezTo>
                  <a:cubicBezTo>
                    <a:pt x="310" y="214"/>
                    <a:pt x="310" y="214"/>
                    <a:pt x="310" y="214"/>
                  </a:cubicBezTo>
                  <a:cubicBezTo>
                    <a:pt x="321" y="215"/>
                    <a:pt x="321" y="215"/>
                    <a:pt x="321" y="215"/>
                  </a:cubicBezTo>
                  <a:cubicBezTo>
                    <a:pt x="333" y="216"/>
                    <a:pt x="333" y="216"/>
                    <a:pt x="333" y="216"/>
                  </a:cubicBezTo>
                  <a:lnTo>
                    <a:pt x="336" y="193"/>
                  </a:lnTo>
                  <a:close/>
                  <a:moveTo>
                    <a:pt x="360" y="79"/>
                  </a:moveTo>
                  <a:cubicBezTo>
                    <a:pt x="356" y="79"/>
                    <a:pt x="318" y="75"/>
                    <a:pt x="313" y="74"/>
                  </a:cubicBezTo>
                  <a:cubicBezTo>
                    <a:pt x="313" y="175"/>
                    <a:pt x="313" y="175"/>
                    <a:pt x="313" y="175"/>
                  </a:cubicBezTo>
                  <a:cubicBezTo>
                    <a:pt x="335" y="177"/>
                    <a:pt x="335" y="177"/>
                    <a:pt x="335" y="177"/>
                  </a:cubicBezTo>
                  <a:lnTo>
                    <a:pt x="360" y="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345" name="Freeform 74"/>
          <p:cNvSpPr>
            <a:spLocks noEditPoints="1"/>
          </p:cNvSpPr>
          <p:nvPr/>
        </p:nvSpPr>
        <p:spPr bwMode="auto">
          <a:xfrm>
            <a:off x="423131" y="1813389"/>
            <a:ext cx="183371" cy="184389"/>
          </a:xfrm>
          <a:custGeom>
            <a:avLst/>
            <a:gdLst>
              <a:gd name="T0" fmla="*/ 245 w 360"/>
              <a:gd name="T1" fmla="*/ 360 h 360"/>
              <a:gd name="T2" fmla="*/ 359 w 360"/>
              <a:gd name="T3" fmla="*/ 246 h 360"/>
              <a:gd name="T4" fmla="*/ 360 w 360"/>
              <a:gd name="T5" fmla="*/ 155 h 360"/>
              <a:gd name="T6" fmla="*/ 359 w 360"/>
              <a:gd name="T7" fmla="*/ 150 h 360"/>
              <a:gd name="T8" fmla="*/ 356 w 360"/>
              <a:gd name="T9" fmla="*/ 143 h 360"/>
              <a:gd name="T10" fmla="*/ 351 w 360"/>
              <a:gd name="T11" fmla="*/ 139 h 360"/>
              <a:gd name="T12" fmla="*/ 302 w 360"/>
              <a:gd name="T13" fmla="*/ 131 h 360"/>
              <a:gd name="T14" fmla="*/ 292 w 360"/>
              <a:gd name="T15" fmla="*/ 101 h 360"/>
              <a:gd name="T16" fmla="*/ 282 w 360"/>
              <a:gd name="T17" fmla="*/ 62 h 360"/>
              <a:gd name="T18" fmla="*/ 194 w 360"/>
              <a:gd name="T19" fmla="*/ 0 h 360"/>
              <a:gd name="T20" fmla="*/ 114 w 360"/>
              <a:gd name="T21" fmla="*/ 0 h 360"/>
              <a:gd name="T22" fmla="*/ 0 w 360"/>
              <a:gd name="T23" fmla="*/ 114 h 360"/>
              <a:gd name="T24" fmla="*/ 0 w 360"/>
              <a:gd name="T25" fmla="*/ 246 h 360"/>
              <a:gd name="T26" fmla="*/ 114 w 360"/>
              <a:gd name="T27" fmla="*/ 360 h 360"/>
              <a:gd name="T28" fmla="*/ 245 w 360"/>
              <a:gd name="T29" fmla="*/ 360 h 360"/>
              <a:gd name="T30" fmla="*/ 116 w 360"/>
              <a:gd name="T31" fmla="*/ 93 h 360"/>
              <a:gd name="T32" fmla="*/ 179 w 360"/>
              <a:gd name="T33" fmla="*/ 93 h 360"/>
              <a:gd name="T34" fmla="*/ 201 w 360"/>
              <a:gd name="T35" fmla="*/ 115 h 360"/>
              <a:gd name="T36" fmla="*/ 179 w 360"/>
              <a:gd name="T37" fmla="*/ 136 h 360"/>
              <a:gd name="T38" fmla="*/ 116 w 360"/>
              <a:gd name="T39" fmla="*/ 136 h 360"/>
              <a:gd name="T40" fmla="*/ 94 w 360"/>
              <a:gd name="T41" fmla="*/ 115 h 360"/>
              <a:gd name="T42" fmla="*/ 116 w 360"/>
              <a:gd name="T43" fmla="*/ 93 h 360"/>
              <a:gd name="T44" fmla="*/ 94 w 360"/>
              <a:gd name="T45" fmla="*/ 245 h 360"/>
              <a:gd name="T46" fmla="*/ 116 w 360"/>
              <a:gd name="T47" fmla="*/ 223 h 360"/>
              <a:gd name="T48" fmla="*/ 244 w 360"/>
              <a:gd name="T49" fmla="*/ 223 h 360"/>
              <a:gd name="T50" fmla="*/ 266 w 360"/>
              <a:gd name="T51" fmla="*/ 245 h 360"/>
              <a:gd name="T52" fmla="*/ 244 w 360"/>
              <a:gd name="T53" fmla="*/ 266 h 360"/>
              <a:gd name="T54" fmla="*/ 116 w 360"/>
              <a:gd name="T55" fmla="*/ 266 h 360"/>
              <a:gd name="T56" fmla="*/ 94 w 360"/>
              <a:gd name="T57" fmla="*/ 245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60" h="360">
                <a:moveTo>
                  <a:pt x="245" y="360"/>
                </a:moveTo>
                <a:cubicBezTo>
                  <a:pt x="308" y="360"/>
                  <a:pt x="359" y="309"/>
                  <a:pt x="359" y="246"/>
                </a:cubicBezTo>
                <a:cubicBezTo>
                  <a:pt x="360" y="155"/>
                  <a:pt x="360" y="155"/>
                  <a:pt x="360" y="155"/>
                </a:cubicBezTo>
                <a:cubicBezTo>
                  <a:pt x="359" y="150"/>
                  <a:pt x="359" y="150"/>
                  <a:pt x="359" y="150"/>
                </a:cubicBezTo>
                <a:cubicBezTo>
                  <a:pt x="356" y="143"/>
                  <a:pt x="356" y="143"/>
                  <a:pt x="356" y="143"/>
                </a:cubicBezTo>
                <a:cubicBezTo>
                  <a:pt x="351" y="139"/>
                  <a:pt x="351" y="139"/>
                  <a:pt x="351" y="139"/>
                </a:cubicBezTo>
                <a:cubicBezTo>
                  <a:pt x="344" y="134"/>
                  <a:pt x="311" y="140"/>
                  <a:pt x="302" y="131"/>
                </a:cubicBezTo>
                <a:cubicBezTo>
                  <a:pt x="295" y="126"/>
                  <a:pt x="294" y="115"/>
                  <a:pt x="292" y="101"/>
                </a:cubicBezTo>
                <a:cubicBezTo>
                  <a:pt x="289" y="73"/>
                  <a:pt x="286" y="71"/>
                  <a:pt x="282" y="62"/>
                </a:cubicBezTo>
                <a:cubicBezTo>
                  <a:pt x="266" y="29"/>
                  <a:pt x="223" y="3"/>
                  <a:pt x="194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51" y="0"/>
                  <a:pt x="0" y="51"/>
                  <a:pt x="0" y="114"/>
                </a:cubicBezTo>
                <a:cubicBezTo>
                  <a:pt x="0" y="246"/>
                  <a:pt x="0" y="246"/>
                  <a:pt x="0" y="246"/>
                </a:cubicBezTo>
                <a:cubicBezTo>
                  <a:pt x="0" y="309"/>
                  <a:pt x="51" y="360"/>
                  <a:pt x="114" y="360"/>
                </a:cubicBezTo>
                <a:lnTo>
                  <a:pt x="245" y="360"/>
                </a:lnTo>
                <a:close/>
                <a:moveTo>
                  <a:pt x="116" y="93"/>
                </a:moveTo>
                <a:cubicBezTo>
                  <a:pt x="179" y="93"/>
                  <a:pt x="179" y="93"/>
                  <a:pt x="179" y="93"/>
                </a:cubicBezTo>
                <a:cubicBezTo>
                  <a:pt x="191" y="93"/>
                  <a:pt x="201" y="103"/>
                  <a:pt x="201" y="115"/>
                </a:cubicBezTo>
                <a:cubicBezTo>
                  <a:pt x="201" y="127"/>
                  <a:pt x="191" y="136"/>
                  <a:pt x="179" y="136"/>
                </a:cubicBezTo>
                <a:cubicBezTo>
                  <a:pt x="116" y="136"/>
                  <a:pt x="116" y="136"/>
                  <a:pt x="116" y="136"/>
                </a:cubicBezTo>
                <a:cubicBezTo>
                  <a:pt x="103" y="136"/>
                  <a:pt x="94" y="127"/>
                  <a:pt x="94" y="115"/>
                </a:cubicBezTo>
                <a:cubicBezTo>
                  <a:pt x="94" y="103"/>
                  <a:pt x="103" y="93"/>
                  <a:pt x="116" y="93"/>
                </a:cubicBezTo>
                <a:close/>
                <a:moveTo>
                  <a:pt x="94" y="245"/>
                </a:moveTo>
                <a:cubicBezTo>
                  <a:pt x="94" y="233"/>
                  <a:pt x="103" y="223"/>
                  <a:pt x="116" y="223"/>
                </a:cubicBezTo>
                <a:cubicBezTo>
                  <a:pt x="244" y="223"/>
                  <a:pt x="244" y="223"/>
                  <a:pt x="244" y="223"/>
                </a:cubicBezTo>
                <a:cubicBezTo>
                  <a:pt x="256" y="223"/>
                  <a:pt x="266" y="233"/>
                  <a:pt x="266" y="245"/>
                </a:cubicBezTo>
                <a:cubicBezTo>
                  <a:pt x="266" y="257"/>
                  <a:pt x="256" y="266"/>
                  <a:pt x="244" y="266"/>
                </a:cubicBezTo>
                <a:cubicBezTo>
                  <a:pt x="116" y="266"/>
                  <a:pt x="116" y="266"/>
                  <a:pt x="116" y="266"/>
                </a:cubicBezTo>
                <a:cubicBezTo>
                  <a:pt x="103" y="266"/>
                  <a:pt x="94" y="257"/>
                  <a:pt x="94" y="2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grpSp>
        <p:nvGrpSpPr>
          <p:cNvPr id="508" name="Группа 507"/>
          <p:cNvGrpSpPr/>
          <p:nvPr/>
        </p:nvGrpSpPr>
        <p:grpSpPr>
          <a:xfrm>
            <a:off x="2411760" y="1563638"/>
            <a:ext cx="468372" cy="752604"/>
            <a:chOff x="2411760" y="1563638"/>
            <a:chExt cx="468372" cy="752604"/>
          </a:xfrm>
        </p:grpSpPr>
        <p:sp>
          <p:nvSpPr>
            <p:cNvPr id="291" name="Oval 160"/>
            <p:cNvSpPr/>
            <p:nvPr/>
          </p:nvSpPr>
          <p:spPr>
            <a:xfrm>
              <a:off x="2411760" y="1847870"/>
              <a:ext cx="468372" cy="468372"/>
            </a:xfrm>
            <a:prstGeom prst="ellipse">
              <a:avLst/>
            </a:prstGeom>
            <a:solidFill>
              <a:schemeClr val="bg1">
                <a:alpha val="95000"/>
              </a:schemeClr>
            </a:solidFill>
            <a:ln w="25400">
              <a:solidFill>
                <a:srgbClr val="3B5D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292" name="Freeform 161"/>
            <p:cNvSpPr/>
            <p:nvPr/>
          </p:nvSpPr>
          <p:spPr>
            <a:xfrm flipV="1">
              <a:off x="2514824" y="1563638"/>
              <a:ext cx="262244" cy="350911"/>
            </a:xfrm>
            <a:custGeom>
              <a:avLst/>
              <a:gdLst>
                <a:gd name="connsiteX0" fmla="*/ 228449 w 456898"/>
                <a:gd name="connsiteY0" fmla="*/ 611379 h 611379"/>
                <a:gd name="connsiteX1" fmla="*/ 456898 w 456898"/>
                <a:gd name="connsiteY1" fmla="*/ 382930 h 611379"/>
                <a:gd name="connsiteX2" fmla="*/ 317372 w 456898"/>
                <a:gd name="connsiteY2" fmla="*/ 172434 h 611379"/>
                <a:gd name="connsiteX3" fmla="*/ 299993 w 456898"/>
                <a:gd name="connsiteY3" fmla="*/ 168925 h 611379"/>
                <a:gd name="connsiteX4" fmla="*/ 228448 w 456898"/>
                <a:gd name="connsiteY4" fmla="*/ 0 h 611379"/>
                <a:gd name="connsiteX5" fmla="*/ 156903 w 456898"/>
                <a:gd name="connsiteY5" fmla="*/ 168926 h 611379"/>
                <a:gd name="connsiteX6" fmla="*/ 139526 w 456898"/>
                <a:gd name="connsiteY6" fmla="*/ 172434 h 611379"/>
                <a:gd name="connsiteX7" fmla="*/ 0 w 456898"/>
                <a:gd name="connsiteY7" fmla="*/ 382930 h 611379"/>
                <a:gd name="connsiteX8" fmla="*/ 228449 w 456898"/>
                <a:gd name="connsiteY8" fmla="*/ 611379 h 611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6898" h="611379">
                  <a:moveTo>
                    <a:pt x="228449" y="611379"/>
                  </a:moveTo>
                  <a:cubicBezTo>
                    <a:pt x="354618" y="611379"/>
                    <a:pt x="456898" y="509099"/>
                    <a:pt x="456898" y="382930"/>
                  </a:cubicBezTo>
                  <a:cubicBezTo>
                    <a:pt x="456898" y="288303"/>
                    <a:pt x="399366" y="207114"/>
                    <a:pt x="317372" y="172434"/>
                  </a:cubicBezTo>
                  <a:lnTo>
                    <a:pt x="299993" y="168925"/>
                  </a:lnTo>
                  <a:lnTo>
                    <a:pt x="228448" y="0"/>
                  </a:lnTo>
                  <a:lnTo>
                    <a:pt x="156903" y="168926"/>
                  </a:lnTo>
                  <a:lnTo>
                    <a:pt x="139526" y="172434"/>
                  </a:lnTo>
                  <a:cubicBezTo>
                    <a:pt x="57532" y="207114"/>
                    <a:pt x="0" y="288303"/>
                    <a:pt x="0" y="382930"/>
                  </a:cubicBezTo>
                  <a:cubicBezTo>
                    <a:pt x="0" y="509099"/>
                    <a:pt x="102280" y="611379"/>
                    <a:pt x="228449" y="611379"/>
                  </a:cubicBezTo>
                  <a:close/>
                </a:path>
              </a:pathLst>
            </a:custGeom>
            <a:solidFill>
              <a:srgbClr val="40C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337" name="Freeform 6"/>
            <p:cNvSpPr>
              <a:spLocks noEditPoints="1"/>
            </p:cNvSpPr>
            <p:nvPr/>
          </p:nvSpPr>
          <p:spPr bwMode="auto">
            <a:xfrm flipH="1">
              <a:off x="2495465" y="1927393"/>
              <a:ext cx="295928" cy="315378"/>
            </a:xfrm>
            <a:custGeom>
              <a:avLst/>
              <a:gdLst>
                <a:gd name="T0" fmla="*/ 743 w 957"/>
                <a:gd name="T1" fmla="*/ 313 h 1020"/>
                <a:gd name="T2" fmla="*/ 756 w 957"/>
                <a:gd name="T3" fmla="*/ 428 h 1020"/>
                <a:gd name="T4" fmla="*/ 704 w 957"/>
                <a:gd name="T5" fmla="*/ 513 h 1020"/>
                <a:gd name="T6" fmla="*/ 724 w 957"/>
                <a:gd name="T7" fmla="*/ 341 h 1020"/>
                <a:gd name="T8" fmla="*/ 704 w 957"/>
                <a:gd name="T9" fmla="*/ 152 h 1020"/>
                <a:gd name="T10" fmla="*/ 953 w 957"/>
                <a:gd name="T11" fmla="*/ 925 h 1020"/>
                <a:gd name="T12" fmla="*/ 704 w 957"/>
                <a:gd name="T13" fmla="*/ 1020 h 1020"/>
                <a:gd name="T14" fmla="*/ 478 w 957"/>
                <a:gd name="T15" fmla="*/ 16 h 1020"/>
                <a:gd name="T16" fmla="*/ 704 w 957"/>
                <a:gd name="T17" fmla="*/ 308 h 1020"/>
                <a:gd name="T18" fmla="*/ 679 w 957"/>
                <a:gd name="T19" fmla="*/ 494 h 1020"/>
                <a:gd name="T20" fmla="*/ 704 w 957"/>
                <a:gd name="T21" fmla="*/ 513 h 1020"/>
                <a:gd name="T22" fmla="*/ 665 w 957"/>
                <a:gd name="T23" fmla="*/ 566 h 1020"/>
                <a:gd name="T24" fmla="*/ 684 w 957"/>
                <a:gd name="T25" fmla="*/ 723 h 1020"/>
                <a:gd name="T26" fmla="*/ 704 w 957"/>
                <a:gd name="T27" fmla="*/ 1020 h 1020"/>
                <a:gd name="T28" fmla="*/ 478 w 957"/>
                <a:gd name="T29" fmla="*/ 984 h 1020"/>
                <a:gd name="T30" fmla="*/ 493 w 957"/>
                <a:gd name="T31" fmla="*/ 969 h 1020"/>
                <a:gd name="T32" fmla="*/ 478 w 957"/>
                <a:gd name="T33" fmla="*/ 955 h 1020"/>
                <a:gd name="T34" fmla="*/ 480 w 957"/>
                <a:gd name="T35" fmla="*/ 945 h 1020"/>
                <a:gd name="T36" fmla="*/ 480 w 957"/>
                <a:gd name="T37" fmla="*/ 916 h 1020"/>
                <a:gd name="T38" fmla="*/ 478 w 957"/>
                <a:gd name="T39" fmla="*/ 901 h 1020"/>
                <a:gd name="T40" fmla="*/ 589 w 957"/>
                <a:gd name="T41" fmla="*/ 663 h 1020"/>
                <a:gd name="T42" fmla="*/ 479 w 957"/>
                <a:gd name="T43" fmla="*/ 709 h 1020"/>
                <a:gd name="T44" fmla="*/ 478 w 957"/>
                <a:gd name="T45" fmla="*/ 613 h 1020"/>
                <a:gd name="T46" fmla="*/ 519 w 957"/>
                <a:gd name="T47" fmla="*/ 628 h 1020"/>
                <a:gd name="T48" fmla="*/ 478 w 957"/>
                <a:gd name="T49" fmla="*/ 512 h 1020"/>
                <a:gd name="T50" fmla="*/ 587 w 957"/>
                <a:gd name="T51" fmla="*/ 502 h 1020"/>
                <a:gd name="T52" fmla="*/ 664 w 957"/>
                <a:gd name="T53" fmla="*/ 319 h 1020"/>
                <a:gd name="T54" fmla="*/ 478 w 957"/>
                <a:gd name="T55" fmla="*/ 16 h 1020"/>
                <a:gd name="T56" fmla="*/ 395 w 957"/>
                <a:gd name="T57" fmla="*/ 35 h 1020"/>
                <a:gd name="T58" fmla="*/ 478 w 957"/>
                <a:gd name="T59" fmla="*/ 16 h 1020"/>
                <a:gd name="T60" fmla="*/ 425 w 957"/>
                <a:gd name="T61" fmla="*/ 204 h 1020"/>
                <a:gd name="T62" fmla="*/ 294 w 957"/>
                <a:gd name="T63" fmla="*/ 284 h 1020"/>
                <a:gd name="T64" fmla="*/ 362 w 957"/>
                <a:gd name="T65" fmla="*/ 506 h 1020"/>
                <a:gd name="T66" fmla="*/ 477 w 957"/>
                <a:gd name="T67" fmla="*/ 478 h 1020"/>
                <a:gd name="T68" fmla="*/ 478 w 957"/>
                <a:gd name="T69" fmla="*/ 512 h 1020"/>
                <a:gd name="T70" fmla="*/ 438 w 957"/>
                <a:gd name="T71" fmla="*/ 628 h 1020"/>
                <a:gd name="T72" fmla="*/ 478 w 957"/>
                <a:gd name="T73" fmla="*/ 709 h 1020"/>
                <a:gd name="T74" fmla="*/ 370 w 957"/>
                <a:gd name="T75" fmla="*/ 665 h 1020"/>
                <a:gd name="T76" fmla="*/ 478 w 957"/>
                <a:gd name="T77" fmla="*/ 901 h 1020"/>
                <a:gd name="T78" fmla="*/ 478 w 957"/>
                <a:gd name="T79" fmla="*/ 916 h 1020"/>
                <a:gd name="T80" fmla="*/ 478 w 957"/>
                <a:gd name="T81" fmla="*/ 945 h 1020"/>
                <a:gd name="T82" fmla="*/ 466 w 957"/>
                <a:gd name="T83" fmla="*/ 969 h 1020"/>
                <a:gd name="T84" fmla="*/ 478 w 957"/>
                <a:gd name="T85" fmla="*/ 1020 h 1020"/>
                <a:gd name="T86" fmla="*/ 253 w 957"/>
                <a:gd name="T87" fmla="*/ 730 h 1020"/>
                <a:gd name="T88" fmla="*/ 342 w 957"/>
                <a:gd name="T89" fmla="*/ 640 h 1020"/>
                <a:gd name="T90" fmla="*/ 265 w 957"/>
                <a:gd name="T91" fmla="*/ 519 h 1020"/>
                <a:gd name="T92" fmla="*/ 253 w 957"/>
                <a:gd name="T93" fmla="*/ 477 h 1020"/>
                <a:gd name="T94" fmla="*/ 276 w 957"/>
                <a:gd name="T95" fmla="*/ 341 h 1020"/>
                <a:gd name="T96" fmla="*/ 253 w 957"/>
                <a:gd name="T97" fmla="*/ 143 h 1020"/>
                <a:gd name="T98" fmla="*/ 214 w 957"/>
                <a:gd name="T99" fmla="*/ 313 h 1020"/>
                <a:gd name="T100" fmla="*/ 253 w 957"/>
                <a:gd name="T101" fmla="*/ 310 h 1020"/>
                <a:gd name="T102" fmla="*/ 253 w 957"/>
                <a:gd name="T103" fmla="*/ 477 h 1020"/>
                <a:gd name="T104" fmla="*/ 227 w 957"/>
                <a:gd name="T105" fmla="*/ 490 h 1020"/>
                <a:gd name="T106" fmla="*/ 199 w 957"/>
                <a:gd name="T107" fmla="*/ 359 h 1020"/>
                <a:gd name="T108" fmla="*/ 253 w 957"/>
                <a:gd name="T109" fmla="*/ 1020 h 1020"/>
                <a:gd name="T110" fmla="*/ 3 w 957"/>
                <a:gd name="T111" fmla="*/ 925 h 1020"/>
                <a:gd name="T112" fmla="*/ 253 w 957"/>
                <a:gd name="T113" fmla="*/ 1020 h 1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57" h="1020">
                  <a:moveTo>
                    <a:pt x="704" y="152"/>
                  </a:moveTo>
                  <a:cubicBezTo>
                    <a:pt x="723" y="197"/>
                    <a:pt x="736" y="251"/>
                    <a:pt x="743" y="313"/>
                  </a:cubicBezTo>
                  <a:cubicBezTo>
                    <a:pt x="750" y="327"/>
                    <a:pt x="755" y="342"/>
                    <a:pt x="757" y="359"/>
                  </a:cubicBezTo>
                  <a:cubicBezTo>
                    <a:pt x="761" y="381"/>
                    <a:pt x="760" y="406"/>
                    <a:pt x="756" y="428"/>
                  </a:cubicBezTo>
                  <a:cubicBezTo>
                    <a:pt x="751" y="452"/>
                    <a:pt x="742" y="473"/>
                    <a:pt x="729" y="490"/>
                  </a:cubicBezTo>
                  <a:cubicBezTo>
                    <a:pt x="722" y="500"/>
                    <a:pt x="713" y="508"/>
                    <a:pt x="704" y="513"/>
                  </a:cubicBezTo>
                  <a:cubicBezTo>
                    <a:pt x="704" y="476"/>
                    <a:pt x="704" y="476"/>
                    <a:pt x="704" y="476"/>
                  </a:cubicBezTo>
                  <a:cubicBezTo>
                    <a:pt x="730" y="445"/>
                    <a:pt x="739" y="384"/>
                    <a:pt x="724" y="341"/>
                  </a:cubicBezTo>
                  <a:cubicBezTo>
                    <a:pt x="718" y="320"/>
                    <a:pt x="710" y="310"/>
                    <a:pt x="704" y="308"/>
                  </a:cubicBezTo>
                  <a:lnTo>
                    <a:pt x="704" y="152"/>
                  </a:lnTo>
                  <a:close/>
                  <a:moveTo>
                    <a:pt x="704" y="731"/>
                  </a:moveTo>
                  <a:cubicBezTo>
                    <a:pt x="815" y="772"/>
                    <a:pt x="957" y="791"/>
                    <a:pt x="953" y="925"/>
                  </a:cubicBezTo>
                  <a:cubicBezTo>
                    <a:pt x="952" y="956"/>
                    <a:pt x="940" y="988"/>
                    <a:pt x="921" y="1020"/>
                  </a:cubicBezTo>
                  <a:cubicBezTo>
                    <a:pt x="704" y="1020"/>
                    <a:pt x="704" y="1020"/>
                    <a:pt x="704" y="1020"/>
                  </a:cubicBezTo>
                  <a:lnTo>
                    <a:pt x="704" y="731"/>
                  </a:lnTo>
                  <a:close/>
                  <a:moveTo>
                    <a:pt x="478" y="16"/>
                  </a:moveTo>
                  <a:cubicBezTo>
                    <a:pt x="588" y="0"/>
                    <a:pt x="661" y="52"/>
                    <a:pt x="704" y="152"/>
                  </a:cubicBezTo>
                  <a:cubicBezTo>
                    <a:pt x="704" y="308"/>
                    <a:pt x="704" y="308"/>
                    <a:pt x="704" y="308"/>
                  </a:cubicBezTo>
                  <a:cubicBezTo>
                    <a:pt x="693" y="305"/>
                    <a:pt x="684" y="321"/>
                    <a:pt x="680" y="350"/>
                  </a:cubicBezTo>
                  <a:cubicBezTo>
                    <a:pt x="675" y="381"/>
                    <a:pt x="674" y="429"/>
                    <a:pt x="679" y="494"/>
                  </a:cubicBezTo>
                  <a:cubicBezTo>
                    <a:pt x="688" y="491"/>
                    <a:pt x="697" y="484"/>
                    <a:pt x="704" y="476"/>
                  </a:cubicBezTo>
                  <a:cubicBezTo>
                    <a:pt x="704" y="513"/>
                    <a:pt x="704" y="513"/>
                    <a:pt x="704" y="513"/>
                  </a:cubicBezTo>
                  <a:cubicBezTo>
                    <a:pt x="700" y="515"/>
                    <a:pt x="696" y="517"/>
                    <a:pt x="692" y="519"/>
                  </a:cubicBezTo>
                  <a:cubicBezTo>
                    <a:pt x="684" y="535"/>
                    <a:pt x="675" y="552"/>
                    <a:pt x="665" y="566"/>
                  </a:cubicBezTo>
                  <a:cubicBezTo>
                    <a:pt x="654" y="594"/>
                    <a:pt x="635" y="619"/>
                    <a:pt x="614" y="640"/>
                  </a:cubicBezTo>
                  <a:cubicBezTo>
                    <a:pt x="621" y="675"/>
                    <a:pt x="640" y="705"/>
                    <a:pt x="684" y="723"/>
                  </a:cubicBezTo>
                  <a:cubicBezTo>
                    <a:pt x="690" y="726"/>
                    <a:pt x="697" y="728"/>
                    <a:pt x="704" y="731"/>
                  </a:cubicBezTo>
                  <a:cubicBezTo>
                    <a:pt x="704" y="1020"/>
                    <a:pt x="704" y="1020"/>
                    <a:pt x="704" y="1020"/>
                  </a:cubicBezTo>
                  <a:cubicBezTo>
                    <a:pt x="478" y="1020"/>
                    <a:pt x="478" y="1020"/>
                    <a:pt x="478" y="1020"/>
                  </a:cubicBezTo>
                  <a:cubicBezTo>
                    <a:pt x="478" y="984"/>
                    <a:pt x="478" y="984"/>
                    <a:pt x="478" y="984"/>
                  </a:cubicBezTo>
                  <a:cubicBezTo>
                    <a:pt x="479" y="984"/>
                    <a:pt x="479" y="984"/>
                    <a:pt x="480" y="984"/>
                  </a:cubicBezTo>
                  <a:cubicBezTo>
                    <a:pt x="487" y="984"/>
                    <a:pt x="493" y="977"/>
                    <a:pt x="493" y="969"/>
                  </a:cubicBezTo>
                  <a:cubicBezTo>
                    <a:pt x="493" y="961"/>
                    <a:pt x="487" y="955"/>
                    <a:pt x="480" y="955"/>
                  </a:cubicBezTo>
                  <a:cubicBezTo>
                    <a:pt x="479" y="955"/>
                    <a:pt x="479" y="955"/>
                    <a:pt x="478" y="955"/>
                  </a:cubicBezTo>
                  <a:cubicBezTo>
                    <a:pt x="478" y="945"/>
                    <a:pt x="478" y="945"/>
                    <a:pt x="478" y="945"/>
                  </a:cubicBezTo>
                  <a:cubicBezTo>
                    <a:pt x="479" y="945"/>
                    <a:pt x="479" y="945"/>
                    <a:pt x="480" y="945"/>
                  </a:cubicBezTo>
                  <a:cubicBezTo>
                    <a:pt x="487" y="945"/>
                    <a:pt x="493" y="938"/>
                    <a:pt x="493" y="930"/>
                  </a:cubicBezTo>
                  <a:cubicBezTo>
                    <a:pt x="493" y="922"/>
                    <a:pt x="487" y="916"/>
                    <a:pt x="480" y="916"/>
                  </a:cubicBezTo>
                  <a:cubicBezTo>
                    <a:pt x="479" y="916"/>
                    <a:pt x="479" y="916"/>
                    <a:pt x="478" y="916"/>
                  </a:cubicBezTo>
                  <a:cubicBezTo>
                    <a:pt x="478" y="901"/>
                    <a:pt x="478" y="901"/>
                    <a:pt x="478" y="901"/>
                  </a:cubicBezTo>
                  <a:cubicBezTo>
                    <a:pt x="556" y="871"/>
                    <a:pt x="598" y="831"/>
                    <a:pt x="661" y="751"/>
                  </a:cubicBezTo>
                  <a:cubicBezTo>
                    <a:pt x="625" y="737"/>
                    <a:pt x="602" y="703"/>
                    <a:pt x="589" y="663"/>
                  </a:cubicBezTo>
                  <a:cubicBezTo>
                    <a:pt x="553" y="691"/>
                    <a:pt x="514" y="709"/>
                    <a:pt x="485" y="709"/>
                  </a:cubicBezTo>
                  <a:cubicBezTo>
                    <a:pt x="483" y="709"/>
                    <a:pt x="481" y="709"/>
                    <a:pt x="479" y="709"/>
                  </a:cubicBezTo>
                  <a:cubicBezTo>
                    <a:pt x="478" y="709"/>
                    <a:pt x="478" y="709"/>
                    <a:pt x="478" y="709"/>
                  </a:cubicBezTo>
                  <a:cubicBezTo>
                    <a:pt x="478" y="613"/>
                    <a:pt x="478" y="613"/>
                    <a:pt x="478" y="613"/>
                  </a:cubicBezTo>
                  <a:cubicBezTo>
                    <a:pt x="479" y="613"/>
                    <a:pt x="479" y="613"/>
                    <a:pt x="479" y="613"/>
                  </a:cubicBezTo>
                  <a:cubicBezTo>
                    <a:pt x="493" y="613"/>
                    <a:pt x="503" y="634"/>
                    <a:pt x="519" y="628"/>
                  </a:cubicBezTo>
                  <a:cubicBezTo>
                    <a:pt x="555" y="615"/>
                    <a:pt x="571" y="591"/>
                    <a:pt x="571" y="565"/>
                  </a:cubicBezTo>
                  <a:cubicBezTo>
                    <a:pt x="571" y="529"/>
                    <a:pt x="525" y="512"/>
                    <a:pt x="478" y="512"/>
                  </a:cubicBezTo>
                  <a:cubicBezTo>
                    <a:pt x="478" y="478"/>
                    <a:pt x="478" y="478"/>
                    <a:pt x="478" y="478"/>
                  </a:cubicBezTo>
                  <a:cubicBezTo>
                    <a:pt x="531" y="470"/>
                    <a:pt x="566" y="485"/>
                    <a:pt x="587" y="502"/>
                  </a:cubicBezTo>
                  <a:cubicBezTo>
                    <a:pt x="588" y="503"/>
                    <a:pt x="590" y="504"/>
                    <a:pt x="591" y="506"/>
                  </a:cubicBezTo>
                  <a:cubicBezTo>
                    <a:pt x="644" y="538"/>
                    <a:pt x="663" y="405"/>
                    <a:pt x="664" y="319"/>
                  </a:cubicBezTo>
                  <a:cubicBezTo>
                    <a:pt x="580" y="314"/>
                    <a:pt x="531" y="271"/>
                    <a:pt x="478" y="235"/>
                  </a:cubicBezTo>
                  <a:lnTo>
                    <a:pt x="478" y="16"/>
                  </a:lnTo>
                  <a:close/>
                  <a:moveTo>
                    <a:pt x="253" y="143"/>
                  </a:moveTo>
                  <a:cubicBezTo>
                    <a:pt x="281" y="83"/>
                    <a:pt x="325" y="38"/>
                    <a:pt x="395" y="35"/>
                  </a:cubicBezTo>
                  <a:cubicBezTo>
                    <a:pt x="408" y="31"/>
                    <a:pt x="422" y="27"/>
                    <a:pt x="437" y="25"/>
                  </a:cubicBezTo>
                  <a:cubicBezTo>
                    <a:pt x="451" y="21"/>
                    <a:pt x="465" y="18"/>
                    <a:pt x="478" y="16"/>
                  </a:cubicBezTo>
                  <a:cubicBezTo>
                    <a:pt x="478" y="235"/>
                    <a:pt x="478" y="235"/>
                    <a:pt x="478" y="235"/>
                  </a:cubicBezTo>
                  <a:cubicBezTo>
                    <a:pt x="461" y="223"/>
                    <a:pt x="444" y="212"/>
                    <a:pt x="425" y="204"/>
                  </a:cubicBezTo>
                  <a:cubicBezTo>
                    <a:pt x="378" y="183"/>
                    <a:pt x="333" y="179"/>
                    <a:pt x="316" y="207"/>
                  </a:cubicBezTo>
                  <a:cubicBezTo>
                    <a:pt x="303" y="228"/>
                    <a:pt x="296" y="254"/>
                    <a:pt x="294" y="284"/>
                  </a:cubicBezTo>
                  <a:cubicBezTo>
                    <a:pt x="294" y="285"/>
                    <a:pt x="294" y="287"/>
                    <a:pt x="294" y="289"/>
                  </a:cubicBezTo>
                  <a:cubicBezTo>
                    <a:pt x="290" y="370"/>
                    <a:pt x="303" y="542"/>
                    <a:pt x="362" y="506"/>
                  </a:cubicBezTo>
                  <a:cubicBezTo>
                    <a:pt x="364" y="504"/>
                    <a:pt x="365" y="503"/>
                    <a:pt x="367" y="502"/>
                  </a:cubicBezTo>
                  <a:cubicBezTo>
                    <a:pt x="388" y="485"/>
                    <a:pt x="423" y="469"/>
                    <a:pt x="477" y="478"/>
                  </a:cubicBezTo>
                  <a:cubicBezTo>
                    <a:pt x="478" y="478"/>
                    <a:pt x="478" y="478"/>
                    <a:pt x="478" y="478"/>
                  </a:cubicBezTo>
                  <a:cubicBezTo>
                    <a:pt x="478" y="512"/>
                    <a:pt x="478" y="512"/>
                    <a:pt x="478" y="512"/>
                  </a:cubicBezTo>
                  <a:cubicBezTo>
                    <a:pt x="432" y="512"/>
                    <a:pt x="384" y="529"/>
                    <a:pt x="382" y="561"/>
                  </a:cubicBezTo>
                  <a:cubicBezTo>
                    <a:pt x="380" y="588"/>
                    <a:pt x="400" y="615"/>
                    <a:pt x="438" y="628"/>
                  </a:cubicBezTo>
                  <a:cubicBezTo>
                    <a:pt x="454" y="634"/>
                    <a:pt x="464" y="613"/>
                    <a:pt x="478" y="613"/>
                  </a:cubicBezTo>
                  <a:cubicBezTo>
                    <a:pt x="478" y="709"/>
                    <a:pt x="478" y="709"/>
                    <a:pt x="478" y="709"/>
                  </a:cubicBezTo>
                  <a:cubicBezTo>
                    <a:pt x="477" y="709"/>
                    <a:pt x="475" y="709"/>
                    <a:pt x="472" y="709"/>
                  </a:cubicBezTo>
                  <a:cubicBezTo>
                    <a:pt x="444" y="709"/>
                    <a:pt x="405" y="692"/>
                    <a:pt x="370" y="665"/>
                  </a:cubicBezTo>
                  <a:cubicBezTo>
                    <a:pt x="357" y="704"/>
                    <a:pt x="334" y="737"/>
                    <a:pt x="298" y="751"/>
                  </a:cubicBezTo>
                  <a:cubicBezTo>
                    <a:pt x="358" y="841"/>
                    <a:pt x="407" y="878"/>
                    <a:pt x="478" y="901"/>
                  </a:cubicBezTo>
                  <a:cubicBezTo>
                    <a:pt x="478" y="901"/>
                    <a:pt x="478" y="901"/>
                    <a:pt x="478" y="901"/>
                  </a:cubicBezTo>
                  <a:cubicBezTo>
                    <a:pt x="478" y="916"/>
                    <a:pt x="478" y="916"/>
                    <a:pt x="478" y="916"/>
                  </a:cubicBezTo>
                  <a:cubicBezTo>
                    <a:pt x="471" y="916"/>
                    <a:pt x="466" y="923"/>
                    <a:pt x="466" y="930"/>
                  </a:cubicBezTo>
                  <a:cubicBezTo>
                    <a:pt x="466" y="938"/>
                    <a:pt x="471" y="944"/>
                    <a:pt x="478" y="945"/>
                  </a:cubicBezTo>
                  <a:cubicBezTo>
                    <a:pt x="478" y="955"/>
                    <a:pt x="478" y="955"/>
                    <a:pt x="478" y="955"/>
                  </a:cubicBezTo>
                  <a:cubicBezTo>
                    <a:pt x="471" y="956"/>
                    <a:pt x="466" y="962"/>
                    <a:pt x="466" y="969"/>
                  </a:cubicBezTo>
                  <a:cubicBezTo>
                    <a:pt x="466" y="977"/>
                    <a:pt x="471" y="983"/>
                    <a:pt x="478" y="984"/>
                  </a:cubicBezTo>
                  <a:cubicBezTo>
                    <a:pt x="478" y="1020"/>
                    <a:pt x="478" y="1020"/>
                    <a:pt x="478" y="1020"/>
                  </a:cubicBezTo>
                  <a:cubicBezTo>
                    <a:pt x="253" y="1020"/>
                    <a:pt x="253" y="1020"/>
                    <a:pt x="253" y="1020"/>
                  </a:cubicBezTo>
                  <a:cubicBezTo>
                    <a:pt x="253" y="730"/>
                    <a:pt x="253" y="730"/>
                    <a:pt x="253" y="730"/>
                  </a:cubicBezTo>
                  <a:cubicBezTo>
                    <a:pt x="260" y="728"/>
                    <a:pt x="266" y="726"/>
                    <a:pt x="272" y="723"/>
                  </a:cubicBezTo>
                  <a:cubicBezTo>
                    <a:pt x="317" y="704"/>
                    <a:pt x="336" y="675"/>
                    <a:pt x="342" y="640"/>
                  </a:cubicBezTo>
                  <a:cubicBezTo>
                    <a:pt x="322" y="619"/>
                    <a:pt x="304" y="595"/>
                    <a:pt x="293" y="569"/>
                  </a:cubicBezTo>
                  <a:cubicBezTo>
                    <a:pt x="282" y="554"/>
                    <a:pt x="273" y="537"/>
                    <a:pt x="265" y="519"/>
                  </a:cubicBezTo>
                  <a:cubicBezTo>
                    <a:pt x="261" y="517"/>
                    <a:pt x="257" y="516"/>
                    <a:pt x="253" y="513"/>
                  </a:cubicBezTo>
                  <a:cubicBezTo>
                    <a:pt x="253" y="477"/>
                    <a:pt x="253" y="477"/>
                    <a:pt x="253" y="477"/>
                  </a:cubicBezTo>
                  <a:cubicBezTo>
                    <a:pt x="260" y="485"/>
                    <a:pt x="269" y="491"/>
                    <a:pt x="278" y="494"/>
                  </a:cubicBezTo>
                  <a:cubicBezTo>
                    <a:pt x="283" y="431"/>
                    <a:pt x="283" y="374"/>
                    <a:pt x="276" y="341"/>
                  </a:cubicBezTo>
                  <a:cubicBezTo>
                    <a:pt x="271" y="317"/>
                    <a:pt x="262" y="308"/>
                    <a:pt x="253" y="310"/>
                  </a:cubicBezTo>
                  <a:lnTo>
                    <a:pt x="253" y="143"/>
                  </a:lnTo>
                  <a:close/>
                  <a:moveTo>
                    <a:pt x="214" y="313"/>
                  </a:moveTo>
                  <a:cubicBezTo>
                    <a:pt x="214" y="313"/>
                    <a:pt x="214" y="313"/>
                    <a:pt x="214" y="313"/>
                  </a:cubicBezTo>
                  <a:cubicBezTo>
                    <a:pt x="218" y="258"/>
                    <a:pt x="229" y="195"/>
                    <a:pt x="253" y="143"/>
                  </a:cubicBezTo>
                  <a:cubicBezTo>
                    <a:pt x="253" y="310"/>
                    <a:pt x="253" y="310"/>
                    <a:pt x="253" y="310"/>
                  </a:cubicBezTo>
                  <a:cubicBezTo>
                    <a:pt x="246" y="312"/>
                    <a:pt x="238" y="323"/>
                    <a:pt x="233" y="339"/>
                  </a:cubicBezTo>
                  <a:cubicBezTo>
                    <a:pt x="217" y="383"/>
                    <a:pt x="226" y="445"/>
                    <a:pt x="253" y="477"/>
                  </a:cubicBezTo>
                  <a:cubicBezTo>
                    <a:pt x="253" y="513"/>
                    <a:pt x="253" y="513"/>
                    <a:pt x="253" y="513"/>
                  </a:cubicBezTo>
                  <a:cubicBezTo>
                    <a:pt x="243" y="508"/>
                    <a:pt x="235" y="500"/>
                    <a:pt x="227" y="490"/>
                  </a:cubicBezTo>
                  <a:cubicBezTo>
                    <a:pt x="214" y="473"/>
                    <a:pt x="206" y="452"/>
                    <a:pt x="201" y="428"/>
                  </a:cubicBezTo>
                  <a:cubicBezTo>
                    <a:pt x="196" y="406"/>
                    <a:pt x="195" y="381"/>
                    <a:pt x="199" y="359"/>
                  </a:cubicBezTo>
                  <a:cubicBezTo>
                    <a:pt x="202" y="342"/>
                    <a:pt x="206" y="326"/>
                    <a:pt x="214" y="313"/>
                  </a:cubicBezTo>
                  <a:moveTo>
                    <a:pt x="253" y="1020"/>
                  </a:moveTo>
                  <a:cubicBezTo>
                    <a:pt x="35" y="1020"/>
                    <a:pt x="35" y="1020"/>
                    <a:pt x="35" y="1020"/>
                  </a:cubicBezTo>
                  <a:cubicBezTo>
                    <a:pt x="16" y="988"/>
                    <a:pt x="4" y="956"/>
                    <a:pt x="3" y="925"/>
                  </a:cubicBezTo>
                  <a:cubicBezTo>
                    <a:pt x="0" y="791"/>
                    <a:pt x="142" y="772"/>
                    <a:pt x="253" y="730"/>
                  </a:cubicBezTo>
                  <a:lnTo>
                    <a:pt x="253" y="1020"/>
                  </a:lnTo>
                  <a:close/>
                </a:path>
              </a:pathLst>
            </a:custGeom>
            <a:solidFill>
              <a:srgbClr val="2D48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/>
            </a:p>
          </p:txBody>
        </p:sp>
        <p:sp>
          <p:nvSpPr>
            <p:cNvPr id="346" name="Freeform 78"/>
            <p:cNvSpPr>
              <a:spLocks noEditPoints="1"/>
            </p:cNvSpPr>
            <p:nvPr/>
          </p:nvSpPr>
          <p:spPr bwMode="auto">
            <a:xfrm>
              <a:off x="2583924" y="1627275"/>
              <a:ext cx="133358" cy="125989"/>
            </a:xfrm>
            <a:custGeom>
              <a:avLst/>
              <a:gdLst>
                <a:gd name="T0" fmla="*/ 61 w 363"/>
                <a:gd name="T1" fmla="*/ 2 h 341"/>
                <a:gd name="T2" fmla="*/ 112 w 363"/>
                <a:gd name="T3" fmla="*/ 1 h 341"/>
                <a:gd name="T4" fmla="*/ 77 w 363"/>
                <a:gd name="T5" fmla="*/ 75 h 341"/>
                <a:gd name="T6" fmla="*/ 128 w 363"/>
                <a:gd name="T7" fmla="*/ 187 h 341"/>
                <a:gd name="T8" fmla="*/ 133 w 363"/>
                <a:gd name="T9" fmla="*/ 211 h 341"/>
                <a:gd name="T10" fmla="*/ 126 w 363"/>
                <a:gd name="T11" fmla="*/ 273 h 341"/>
                <a:gd name="T12" fmla="*/ 202 w 363"/>
                <a:gd name="T13" fmla="*/ 224 h 341"/>
                <a:gd name="T14" fmla="*/ 362 w 363"/>
                <a:gd name="T15" fmla="*/ 198 h 341"/>
                <a:gd name="T16" fmla="*/ 362 w 363"/>
                <a:gd name="T17" fmla="*/ 270 h 341"/>
                <a:gd name="T18" fmla="*/ 321 w 363"/>
                <a:gd name="T19" fmla="*/ 334 h 341"/>
                <a:gd name="T20" fmla="*/ 284 w 363"/>
                <a:gd name="T21" fmla="*/ 341 h 341"/>
                <a:gd name="T22" fmla="*/ 69 w 363"/>
                <a:gd name="T23" fmla="*/ 341 h 341"/>
                <a:gd name="T24" fmla="*/ 2 w 363"/>
                <a:gd name="T25" fmla="*/ 273 h 341"/>
                <a:gd name="T26" fmla="*/ 2 w 363"/>
                <a:gd name="T27" fmla="*/ 75 h 341"/>
                <a:gd name="T28" fmla="*/ 61 w 363"/>
                <a:gd name="T29" fmla="*/ 2 h 341"/>
                <a:gd name="T30" fmla="*/ 155 w 363"/>
                <a:gd name="T31" fmla="*/ 48 h 341"/>
                <a:gd name="T32" fmla="*/ 134 w 363"/>
                <a:gd name="T33" fmla="*/ 95 h 341"/>
                <a:gd name="T34" fmla="*/ 165 w 363"/>
                <a:gd name="T35" fmla="*/ 156 h 341"/>
                <a:gd name="T36" fmla="*/ 304 w 363"/>
                <a:gd name="T37" fmla="*/ 164 h 341"/>
                <a:gd name="T38" fmla="*/ 348 w 363"/>
                <a:gd name="T39" fmla="*/ 99 h 341"/>
                <a:gd name="T40" fmla="*/ 314 w 363"/>
                <a:gd name="T41" fmla="*/ 37 h 341"/>
                <a:gd name="T42" fmla="*/ 237 w 363"/>
                <a:gd name="T43" fmla="*/ 14 h 341"/>
                <a:gd name="T44" fmla="*/ 155 w 363"/>
                <a:gd name="T45" fmla="*/ 48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3" h="341">
                  <a:moveTo>
                    <a:pt x="61" y="2"/>
                  </a:moveTo>
                  <a:cubicBezTo>
                    <a:pt x="78" y="0"/>
                    <a:pt x="95" y="1"/>
                    <a:pt x="112" y="1"/>
                  </a:cubicBezTo>
                  <a:cubicBezTo>
                    <a:pt x="94" y="23"/>
                    <a:pt x="79" y="47"/>
                    <a:pt x="77" y="75"/>
                  </a:cubicBezTo>
                  <a:cubicBezTo>
                    <a:pt x="72" y="118"/>
                    <a:pt x="94" y="161"/>
                    <a:pt x="128" y="187"/>
                  </a:cubicBezTo>
                  <a:cubicBezTo>
                    <a:pt x="136" y="192"/>
                    <a:pt x="133" y="203"/>
                    <a:pt x="133" y="211"/>
                  </a:cubicBezTo>
                  <a:cubicBezTo>
                    <a:pt x="131" y="232"/>
                    <a:pt x="128" y="252"/>
                    <a:pt x="126" y="273"/>
                  </a:cubicBezTo>
                  <a:cubicBezTo>
                    <a:pt x="152" y="258"/>
                    <a:pt x="176" y="238"/>
                    <a:pt x="202" y="224"/>
                  </a:cubicBezTo>
                  <a:cubicBezTo>
                    <a:pt x="256" y="235"/>
                    <a:pt x="315" y="228"/>
                    <a:pt x="362" y="198"/>
                  </a:cubicBezTo>
                  <a:cubicBezTo>
                    <a:pt x="362" y="222"/>
                    <a:pt x="362" y="246"/>
                    <a:pt x="362" y="270"/>
                  </a:cubicBezTo>
                  <a:cubicBezTo>
                    <a:pt x="363" y="297"/>
                    <a:pt x="346" y="323"/>
                    <a:pt x="321" y="334"/>
                  </a:cubicBezTo>
                  <a:cubicBezTo>
                    <a:pt x="310" y="340"/>
                    <a:pt x="296" y="341"/>
                    <a:pt x="284" y="341"/>
                  </a:cubicBezTo>
                  <a:cubicBezTo>
                    <a:pt x="212" y="341"/>
                    <a:pt x="141" y="341"/>
                    <a:pt x="69" y="341"/>
                  </a:cubicBezTo>
                  <a:cubicBezTo>
                    <a:pt x="34" y="341"/>
                    <a:pt x="2" y="308"/>
                    <a:pt x="2" y="273"/>
                  </a:cubicBezTo>
                  <a:cubicBezTo>
                    <a:pt x="2" y="207"/>
                    <a:pt x="2" y="141"/>
                    <a:pt x="2" y="75"/>
                  </a:cubicBezTo>
                  <a:cubicBezTo>
                    <a:pt x="0" y="41"/>
                    <a:pt x="27" y="8"/>
                    <a:pt x="61" y="2"/>
                  </a:cubicBezTo>
                  <a:close/>
                  <a:moveTo>
                    <a:pt x="155" y="48"/>
                  </a:moveTo>
                  <a:cubicBezTo>
                    <a:pt x="143" y="61"/>
                    <a:pt x="134" y="77"/>
                    <a:pt x="134" y="95"/>
                  </a:cubicBezTo>
                  <a:cubicBezTo>
                    <a:pt x="133" y="119"/>
                    <a:pt x="146" y="142"/>
                    <a:pt x="165" y="156"/>
                  </a:cubicBezTo>
                  <a:cubicBezTo>
                    <a:pt x="204" y="186"/>
                    <a:pt x="262" y="188"/>
                    <a:pt x="304" y="164"/>
                  </a:cubicBezTo>
                  <a:cubicBezTo>
                    <a:pt x="328" y="151"/>
                    <a:pt x="347" y="127"/>
                    <a:pt x="348" y="99"/>
                  </a:cubicBezTo>
                  <a:cubicBezTo>
                    <a:pt x="349" y="74"/>
                    <a:pt x="334" y="51"/>
                    <a:pt x="314" y="37"/>
                  </a:cubicBezTo>
                  <a:cubicBezTo>
                    <a:pt x="292" y="20"/>
                    <a:pt x="264" y="13"/>
                    <a:pt x="237" y="14"/>
                  </a:cubicBezTo>
                  <a:cubicBezTo>
                    <a:pt x="207" y="15"/>
                    <a:pt x="176" y="26"/>
                    <a:pt x="155" y="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347" name="Freeform 82"/>
          <p:cNvSpPr>
            <a:spLocks/>
          </p:cNvSpPr>
          <p:nvPr/>
        </p:nvSpPr>
        <p:spPr bwMode="auto">
          <a:xfrm>
            <a:off x="5499121" y="2774586"/>
            <a:ext cx="253317" cy="211332"/>
          </a:xfrm>
          <a:custGeom>
            <a:avLst/>
            <a:gdLst>
              <a:gd name="T0" fmla="*/ 320 w 360"/>
              <a:gd name="T1" fmla="*/ 110 h 300"/>
              <a:gd name="T2" fmla="*/ 359 w 360"/>
              <a:gd name="T3" fmla="*/ 87 h 300"/>
              <a:gd name="T4" fmla="*/ 316 w 360"/>
              <a:gd name="T5" fmla="*/ 92 h 300"/>
              <a:gd name="T6" fmla="*/ 314 w 360"/>
              <a:gd name="T7" fmla="*/ 83 h 300"/>
              <a:gd name="T8" fmla="*/ 238 w 360"/>
              <a:gd name="T9" fmla="*/ 24 h 300"/>
              <a:gd name="T10" fmla="*/ 247 w 360"/>
              <a:gd name="T11" fmla="*/ 21 h 300"/>
              <a:gd name="T12" fmla="*/ 269 w 360"/>
              <a:gd name="T13" fmla="*/ 8 h 300"/>
              <a:gd name="T14" fmla="*/ 234 w 360"/>
              <a:gd name="T15" fmla="*/ 15 h 300"/>
              <a:gd name="T16" fmla="*/ 253 w 360"/>
              <a:gd name="T17" fmla="*/ 0 h 300"/>
              <a:gd name="T18" fmla="*/ 225 w 360"/>
              <a:gd name="T19" fmla="*/ 13 h 300"/>
              <a:gd name="T20" fmla="*/ 230 w 360"/>
              <a:gd name="T21" fmla="*/ 3 h 300"/>
              <a:gd name="T22" fmla="*/ 174 w 360"/>
              <a:gd name="T23" fmla="*/ 90 h 300"/>
              <a:gd name="T24" fmla="*/ 147 w 360"/>
              <a:gd name="T25" fmla="*/ 68 h 300"/>
              <a:gd name="T26" fmla="*/ 54 w 360"/>
              <a:gd name="T27" fmla="*/ 27 h 300"/>
              <a:gd name="T28" fmla="*/ 85 w 360"/>
              <a:gd name="T29" fmla="*/ 72 h 300"/>
              <a:gd name="T30" fmla="*/ 63 w 360"/>
              <a:gd name="T31" fmla="*/ 75 h 300"/>
              <a:gd name="T32" fmla="*/ 103 w 360"/>
              <a:gd name="T33" fmla="*/ 111 h 300"/>
              <a:gd name="T34" fmla="*/ 78 w 360"/>
              <a:gd name="T35" fmla="*/ 121 h 300"/>
              <a:gd name="T36" fmla="*/ 123 w 360"/>
              <a:gd name="T37" fmla="*/ 142 h 300"/>
              <a:gd name="T38" fmla="*/ 134 w 360"/>
              <a:gd name="T39" fmla="*/ 173 h 300"/>
              <a:gd name="T40" fmla="*/ 0 w 360"/>
              <a:gd name="T41" fmla="*/ 177 h 300"/>
              <a:gd name="T42" fmla="*/ 317 w 360"/>
              <a:gd name="T43" fmla="*/ 131 h 300"/>
              <a:gd name="T44" fmla="*/ 360 w 360"/>
              <a:gd name="T45" fmla="*/ 114 h 300"/>
              <a:gd name="T46" fmla="*/ 320 w 360"/>
              <a:gd name="T47" fmla="*/ 11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60" h="300">
                <a:moveTo>
                  <a:pt x="320" y="110"/>
                </a:moveTo>
                <a:cubicBezTo>
                  <a:pt x="340" y="109"/>
                  <a:pt x="354" y="99"/>
                  <a:pt x="359" y="87"/>
                </a:cubicBezTo>
                <a:cubicBezTo>
                  <a:pt x="352" y="91"/>
                  <a:pt x="329" y="96"/>
                  <a:pt x="316" y="92"/>
                </a:cubicBezTo>
                <a:cubicBezTo>
                  <a:pt x="316" y="89"/>
                  <a:pt x="315" y="86"/>
                  <a:pt x="314" y="83"/>
                </a:cubicBezTo>
                <a:cubicBezTo>
                  <a:pt x="305" y="48"/>
                  <a:pt x="272" y="20"/>
                  <a:pt x="238" y="24"/>
                </a:cubicBezTo>
                <a:cubicBezTo>
                  <a:pt x="241" y="23"/>
                  <a:pt x="244" y="21"/>
                  <a:pt x="247" y="21"/>
                </a:cubicBezTo>
                <a:cubicBezTo>
                  <a:pt x="250" y="19"/>
                  <a:pt x="272" y="16"/>
                  <a:pt x="269" y="8"/>
                </a:cubicBezTo>
                <a:cubicBezTo>
                  <a:pt x="266" y="1"/>
                  <a:pt x="239" y="13"/>
                  <a:pt x="234" y="15"/>
                </a:cubicBezTo>
                <a:cubicBezTo>
                  <a:pt x="241" y="12"/>
                  <a:pt x="252" y="8"/>
                  <a:pt x="253" y="0"/>
                </a:cubicBezTo>
                <a:cubicBezTo>
                  <a:pt x="243" y="1"/>
                  <a:pt x="233" y="6"/>
                  <a:pt x="225" y="13"/>
                </a:cubicBezTo>
                <a:cubicBezTo>
                  <a:pt x="228" y="10"/>
                  <a:pt x="230" y="7"/>
                  <a:pt x="230" y="3"/>
                </a:cubicBezTo>
                <a:cubicBezTo>
                  <a:pt x="203" y="20"/>
                  <a:pt x="187" y="55"/>
                  <a:pt x="174" y="90"/>
                </a:cubicBezTo>
                <a:cubicBezTo>
                  <a:pt x="164" y="80"/>
                  <a:pt x="155" y="72"/>
                  <a:pt x="147" y="68"/>
                </a:cubicBezTo>
                <a:cubicBezTo>
                  <a:pt x="124" y="56"/>
                  <a:pt x="97" y="43"/>
                  <a:pt x="54" y="27"/>
                </a:cubicBezTo>
                <a:cubicBezTo>
                  <a:pt x="53" y="41"/>
                  <a:pt x="61" y="60"/>
                  <a:pt x="85" y="72"/>
                </a:cubicBezTo>
                <a:cubicBezTo>
                  <a:pt x="80" y="72"/>
                  <a:pt x="70" y="73"/>
                  <a:pt x="63" y="75"/>
                </a:cubicBezTo>
                <a:cubicBezTo>
                  <a:pt x="66" y="91"/>
                  <a:pt x="76" y="104"/>
                  <a:pt x="103" y="111"/>
                </a:cubicBezTo>
                <a:cubicBezTo>
                  <a:pt x="91" y="112"/>
                  <a:pt x="84" y="114"/>
                  <a:pt x="78" y="121"/>
                </a:cubicBezTo>
                <a:cubicBezTo>
                  <a:pt x="84" y="132"/>
                  <a:pt x="98" y="145"/>
                  <a:pt x="123" y="142"/>
                </a:cubicBezTo>
                <a:cubicBezTo>
                  <a:pt x="95" y="154"/>
                  <a:pt x="111" y="176"/>
                  <a:pt x="134" y="173"/>
                </a:cubicBezTo>
                <a:cubicBezTo>
                  <a:pt x="96" y="213"/>
                  <a:pt x="35" y="210"/>
                  <a:pt x="0" y="177"/>
                </a:cubicBezTo>
                <a:cubicBezTo>
                  <a:pt x="91" y="300"/>
                  <a:pt x="288" y="250"/>
                  <a:pt x="317" y="131"/>
                </a:cubicBezTo>
                <a:cubicBezTo>
                  <a:pt x="339" y="131"/>
                  <a:pt x="352" y="123"/>
                  <a:pt x="360" y="114"/>
                </a:cubicBezTo>
                <a:cubicBezTo>
                  <a:pt x="348" y="117"/>
                  <a:pt x="329" y="114"/>
                  <a:pt x="320" y="1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grpSp>
        <p:nvGrpSpPr>
          <p:cNvPr id="506" name="Группа 505"/>
          <p:cNvGrpSpPr/>
          <p:nvPr/>
        </p:nvGrpSpPr>
        <p:grpSpPr>
          <a:xfrm>
            <a:off x="1007284" y="987574"/>
            <a:ext cx="468372" cy="752604"/>
            <a:chOff x="1007284" y="987574"/>
            <a:chExt cx="468372" cy="752604"/>
          </a:xfrm>
        </p:grpSpPr>
        <p:sp>
          <p:nvSpPr>
            <p:cNvPr id="374" name="Oval 175"/>
            <p:cNvSpPr/>
            <p:nvPr/>
          </p:nvSpPr>
          <p:spPr>
            <a:xfrm>
              <a:off x="1007284" y="1271806"/>
              <a:ext cx="468372" cy="468372"/>
            </a:xfrm>
            <a:prstGeom prst="ellipse">
              <a:avLst/>
            </a:prstGeom>
            <a:solidFill>
              <a:schemeClr val="bg1">
                <a:alpha val="95000"/>
              </a:schemeClr>
            </a:solidFill>
            <a:ln w="25400">
              <a:solidFill>
                <a:srgbClr val="3B5D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375" name="Freeform 176"/>
            <p:cNvSpPr/>
            <p:nvPr/>
          </p:nvSpPr>
          <p:spPr>
            <a:xfrm flipV="1">
              <a:off x="1110348" y="987574"/>
              <a:ext cx="262244" cy="350911"/>
            </a:xfrm>
            <a:custGeom>
              <a:avLst/>
              <a:gdLst>
                <a:gd name="connsiteX0" fmla="*/ 228449 w 456898"/>
                <a:gd name="connsiteY0" fmla="*/ 611379 h 611379"/>
                <a:gd name="connsiteX1" fmla="*/ 456898 w 456898"/>
                <a:gd name="connsiteY1" fmla="*/ 382930 h 611379"/>
                <a:gd name="connsiteX2" fmla="*/ 317372 w 456898"/>
                <a:gd name="connsiteY2" fmla="*/ 172434 h 611379"/>
                <a:gd name="connsiteX3" fmla="*/ 299993 w 456898"/>
                <a:gd name="connsiteY3" fmla="*/ 168925 h 611379"/>
                <a:gd name="connsiteX4" fmla="*/ 228448 w 456898"/>
                <a:gd name="connsiteY4" fmla="*/ 0 h 611379"/>
                <a:gd name="connsiteX5" fmla="*/ 156903 w 456898"/>
                <a:gd name="connsiteY5" fmla="*/ 168926 h 611379"/>
                <a:gd name="connsiteX6" fmla="*/ 139526 w 456898"/>
                <a:gd name="connsiteY6" fmla="*/ 172434 h 611379"/>
                <a:gd name="connsiteX7" fmla="*/ 0 w 456898"/>
                <a:gd name="connsiteY7" fmla="*/ 382930 h 611379"/>
                <a:gd name="connsiteX8" fmla="*/ 228449 w 456898"/>
                <a:gd name="connsiteY8" fmla="*/ 611379 h 611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6898" h="611379">
                  <a:moveTo>
                    <a:pt x="228449" y="611379"/>
                  </a:moveTo>
                  <a:cubicBezTo>
                    <a:pt x="354618" y="611379"/>
                    <a:pt x="456898" y="509099"/>
                    <a:pt x="456898" y="382930"/>
                  </a:cubicBezTo>
                  <a:cubicBezTo>
                    <a:pt x="456898" y="288303"/>
                    <a:pt x="399366" y="207114"/>
                    <a:pt x="317372" y="172434"/>
                  </a:cubicBezTo>
                  <a:lnTo>
                    <a:pt x="299993" y="168925"/>
                  </a:lnTo>
                  <a:lnTo>
                    <a:pt x="228448" y="0"/>
                  </a:lnTo>
                  <a:lnTo>
                    <a:pt x="156903" y="168926"/>
                  </a:lnTo>
                  <a:lnTo>
                    <a:pt x="139526" y="172434"/>
                  </a:lnTo>
                  <a:cubicBezTo>
                    <a:pt x="57532" y="207114"/>
                    <a:pt x="0" y="288303"/>
                    <a:pt x="0" y="382930"/>
                  </a:cubicBezTo>
                  <a:cubicBezTo>
                    <a:pt x="0" y="509099"/>
                    <a:pt x="102280" y="611379"/>
                    <a:pt x="228449" y="611379"/>
                  </a:cubicBezTo>
                  <a:close/>
                </a:path>
              </a:pathLst>
            </a:custGeom>
            <a:solidFill>
              <a:srgbClr val="40C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376" name="Freeform 18"/>
            <p:cNvSpPr>
              <a:spLocks noEditPoints="1"/>
            </p:cNvSpPr>
            <p:nvPr/>
          </p:nvSpPr>
          <p:spPr bwMode="auto">
            <a:xfrm flipH="1">
              <a:off x="1094931" y="1355353"/>
              <a:ext cx="289324" cy="310113"/>
            </a:xfrm>
            <a:custGeom>
              <a:avLst/>
              <a:gdLst>
                <a:gd name="T0" fmla="*/ 453 w 633"/>
                <a:gd name="T1" fmla="*/ 483 h 679"/>
                <a:gd name="T2" fmla="*/ 408 w 633"/>
                <a:gd name="T3" fmla="*/ 435 h 679"/>
                <a:gd name="T4" fmla="*/ 440 w 633"/>
                <a:gd name="T5" fmla="*/ 461 h 679"/>
                <a:gd name="T6" fmla="*/ 401 w 633"/>
                <a:gd name="T7" fmla="*/ 34 h 679"/>
                <a:gd name="T8" fmla="*/ 319 w 633"/>
                <a:gd name="T9" fmla="*/ 3 h 679"/>
                <a:gd name="T10" fmla="*/ 112 w 633"/>
                <a:gd name="T11" fmla="*/ 244 h 679"/>
                <a:gd name="T12" fmla="*/ 190 w 633"/>
                <a:gd name="T13" fmla="*/ 459 h 679"/>
                <a:gd name="T14" fmla="*/ 226 w 633"/>
                <a:gd name="T15" fmla="*/ 430 h 679"/>
                <a:gd name="T16" fmla="*/ 180 w 633"/>
                <a:gd name="T17" fmla="*/ 483 h 679"/>
                <a:gd name="T18" fmla="*/ 3 w 633"/>
                <a:gd name="T19" fmla="*/ 616 h 679"/>
                <a:gd name="T20" fmla="*/ 24 w 633"/>
                <a:gd name="T21" fmla="*/ 679 h 679"/>
                <a:gd name="T22" fmla="*/ 319 w 633"/>
                <a:gd name="T23" fmla="*/ 679 h 679"/>
                <a:gd name="T24" fmla="*/ 610 w 633"/>
                <a:gd name="T25" fmla="*/ 679 h 679"/>
                <a:gd name="T26" fmla="*/ 631 w 633"/>
                <a:gd name="T27" fmla="*/ 616 h 679"/>
                <a:gd name="T28" fmla="*/ 453 w 633"/>
                <a:gd name="T29" fmla="*/ 483 h 679"/>
                <a:gd name="T30" fmla="*/ 189 w 633"/>
                <a:gd name="T31" fmla="*/ 332 h 679"/>
                <a:gd name="T32" fmla="*/ 173 w 633"/>
                <a:gd name="T33" fmla="*/ 325 h 679"/>
                <a:gd name="T34" fmla="*/ 319 w 633"/>
                <a:gd name="T35" fmla="*/ 191 h 679"/>
                <a:gd name="T36" fmla="*/ 354 w 633"/>
                <a:gd name="T37" fmla="*/ 159 h 679"/>
                <a:gd name="T38" fmla="*/ 319 w 633"/>
                <a:gd name="T39" fmla="*/ 211 h 679"/>
                <a:gd name="T40" fmla="*/ 219 w 633"/>
                <a:gd name="T41" fmla="*/ 314 h 679"/>
                <a:gd name="T42" fmla="*/ 319 w 633"/>
                <a:gd name="T43" fmla="*/ 279 h 679"/>
                <a:gd name="T44" fmla="*/ 413 w 633"/>
                <a:gd name="T45" fmla="*/ 192 h 679"/>
                <a:gd name="T46" fmla="*/ 464 w 633"/>
                <a:gd name="T47" fmla="*/ 321 h 679"/>
                <a:gd name="T48" fmla="*/ 444 w 633"/>
                <a:gd name="T49" fmla="*/ 332 h 679"/>
                <a:gd name="T50" fmla="*/ 319 w 633"/>
                <a:gd name="T51" fmla="*/ 431 h 679"/>
                <a:gd name="T52" fmla="*/ 317 w 633"/>
                <a:gd name="T53" fmla="*/ 431 h 679"/>
                <a:gd name="T54" fmla="*/ 189 w 633"/>
                <a:gd name="T55" fmla="*/ 332 h 679"/>
                <a:gd name="T56" fmla="*/ 319 w 633"/>
                <a:gd name="T57" fmla="*/ 640 h 679"/>
                <a:gd name="T58" fmla="*/ 83 w 633"/>
                <a:gd name="T59" fmla="*/ 540 h 679"/>
                <a:gd name="T60" fmla="*/ 197 w 633"/>
                <a:gd name="T61" fmla="*/ 501 h 679"/>
                <a:gd name="T62" fmla="*/ 248 w 633"/>
                <a:gd name="T63" fmla="*/ 433 h 679"/>
                <a:gd name="T64" fmla="*/ 317 w 633"/>
                <a:gd name="T65" fmla="*/ 451 h 679"/>
                <a:gd name="T66" fmla="*/ 319 w 633"/>
                <a:gd name="T67" fmla="*/ 451 h 679"/>
                <a:gd name="T68" fmla="*/ 385 w 633"/>
                <a:gd name="T69" fmla="*/ 433 h 679"/>
                <a:gd name="T70" fmla="*/ 432 w 633"/>
                <a:gd name="T71" fmla="*/ 501 h 679"/>
                <a:gd name="T72" fmla="*/ 555 w 633"/>
                <a:gd name="T73" fmla="*/ 543 h 679"/>
                <a:gd name="T74" fmla="*/ 319 w 633"/>
                <a:gd name="T75" fmla="*/ 640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33" h="679">
                  <a:moveTo>
                    <a:pt x="453" y="483"/>
                  </a:moveTo>
                  <a:cubicBezTo>
                    <a:pt x="427" y="472"/>
                    <a:pt x="414" y="455"/>
                    <a:pt x="408" y="435"/>
                  </a:cubicBezTo>
                  <a:cubicBezTo>
                    <a:pt x="419" y="442"/>
                    <a:pt x="429" y="451"/>
                    <a:pt x="440" y="461"/>
                  </a:cubicBezTo>
                  <a:cubicBezTo>
                    <a:pt x="540" y="369"/>
                    <a:pt x="587" y="34"/>
                    <a:pt x="401" y="34"/>
                  </a:cubicBezTo>
                  <a:cubicBezTo>
                    <a:pt x="380" y="15"/>
                    <a:pt x="351" y="4"/>
                    <a:pt x="319" y="3"/>
                  </a:cubicBezTo>
                  <a:cubicBezTo>
                    <a:pt x="226" y="0"/>
                    <a:pt x="110" y="75"/>
                    <a:pt x="112" y="244"/>
                  </a:cubicBezTo>
                  <a:cubicBezTo>
                    <a:pt x="113" y="347"/>
                    <a:pt x="141" y="397"/>
                    <a:pt x="190" y="459"/>
                  </a:cubicBezTo>
                  <a:cubicBezTo>
                    <a:pt x="202" y="448"/>
                    <a:pt x="214" y="439"/>
                    <a:pt x="226" y="430"/>
                  </a:cubicBezTo>
                  <a:cubicBezTo>
                    <a:pt x="221" y="453"/>
                    <a:pt x="209" y="471"/>
                    <a:pt x="180" y="483"/>
                  </a:cubicBezTo>
                  <a:cubicBezTo>
                    <a:pt x="106" y="514"/>
                    <a:pt x="0" y="522"/>
                    <a:pt x="3" y="616"/>
                  </a:cubicBezTo>
                  <a:cubicBezTo>
                    <a:pt x="3" y="637"/>
                    <a:pt x="11" y="658"/>
                    <a:pt x="24" y="679"/>
                  </a:cubicBezTo>
                  <a:cubicBezTo>
                    <a:pt x="319" y="679"/>
                    <a:pt x="319" y="679"/>
                    <a:pt x="319" y="679"/>
                  </a:cubicBezTo>
                  <a:cubicBezTo>
                    <a:pt x="610" y="679"/>
                    <a:pt x="610" y="679"/>
                    <a:pt x="610" y="679"/>
                  </a:cubicBezTo>
                  <a:cubicBezTo>
                    <a:pt x="622" y="658"/>
                    <a:pt x="630" y="637"/>
                    <a:pt x="631" y="616"/>
                  </a:cubicBezTo>
                  <a:cubicBezTo>
                    <a:pt x="633" y="522"/>
                    <a:pt x="528" y="514"/>
                    <a:pt x="453" y="483"/>
                  </a:cubicBezTo>
                  <a:close/>
                  <a:moveTo>
                    <a:pt x="189" y="332"/>
                  </a:moveTo>
                  <a:cubicBezTo>
                    <a:pt x="183" y="331"/>
                    <a:pt x="178" y="329"/>
                    <a:pt x="173" y="325"/>
                  </a:cubicBezTo>
                  <a:cubicBezTo>
                    <a:pt x="212" y="302"/>
                    <a:pt x="247" y="258"/>
                    <a:pt x="319" y="191"/>
                  </a:cubicBezTo>
                  <a:cubicBezTo>
                    <a:pt x="330" y="181"/>
                    <a:pt x="341" y="170"/>
                    <a:pt x="354" y="159"/>
                  </a:cubicBezTo>
                  <a:cubicBezTo>
                    <a:pt x="347" y="171"/>
                    <a:pt x="337" y="188"/>
                    <a:pt x="319" y="211"/>
                  </a:cubicBezTo>
                  <a:cubicBezTo>
                    <a:pt x="299" y="237"/>
                    <a:pt x="268" y="270"/>
                    <a:pt x="219" y="314"/>
                  </a:cubicBezTo>
                  <a:cubicBezTo>
                    <a:pt x="245" y="318"/>
                    <a:pt x="282" y="303"/>
                    <a:pt x="319" y="279"/>
                  </a:cubicBezTo>
                  <a:cubicBezTo>
                    <a:pt x="354" y="256"/>
                    <a:pt x="388" y="225"/>
                    <a:pt x="413" y="192"/>
                  </a:cubicBezTo>
                  <a:cubicBezTo>
                    <a:pt x="425" y="239"/>
                    <a:pt x="442" y="291"/>
                    <a:pt x="464" y="321"/>
                  </a:cubicBezTo>
                  <a:cubicBezTo>
                    <a:pt x="458" y="327"/>
                    <a:pt x="452" y="331"/>
                    <a:pt x="444" y="332"/>
                  </a:cubicBezTo>
                  <a:cubicBezTo>
                    <a:pt x="421" y="388"/>
                    <a:pt x="378" y="430"/>
                    <a:pt x="319" y="431"/>
                  </a:cubicBezTo>
                  <a:cubicBezTo>
                    <a:pt x="317" y="431"/>
                    <a:pt x="317" y="431"/>
                    <a:pt x="317" y="431"/>
                  </a:cubicBezTo>
                  <a:cubicBezTo>
                    <a:pt x="257" y="431"/>
                    <a:pt x="213" y="389"/>
                    <a:pt x="189" y="332"/>
                  </a:cubicBezTo>
                  <a:close/>
                  <a:moveTo>
                    <a:pt x="319" y="640"/>
                  </a:moveTo>
                  <a:cubicBezTo>
                    <a:pt x="229" y="642"/>
                    <a:pt x="142" y="608"/>
                    <a:pt x="83" y="540"/>
                  </a:cubicBezTo>
                  <a:cubicBezTo>
                    <a:pt x="115" y="525"/>
                    <a:pt x="157" y="515"/>
                    <a:pt x="197" y="501"/>
                  </a:cubicBezTo>
                  <a:cubicBezTo>
                    <a:pt x="224" y="490"/>
                    <a:pt x="239" y="464"/>
                    <a:pt x="248" y="433"/>
                  </a:cubicBezTo>
                  <a:cubicBezTo>
                    <a:pt x="268" y="444"/>
                    <a:pt x="291" y="451"/>
                    <a:pt x="317" y="451"/>
                  </a:cubicBezTo>
                  <a:cubicBezTo>
                    <a:pt x="319" y="451"/>
                    <a:pt x="319" y="451"/>
                    <a:pt x="319" y="451"/>
                  </a:cubicBezTo>
                  <a:cubicBezTo>
                    <a:pt x="343" y="451"/>
                    <a:pt x="365" y="444"/>
                    <a:pt x="385" y="433"/>
                  </a:cubicBezTo>
                  <a:cubicBezTo>
                    <a:pt x="393" y="463"/>
                    <a:pt x="407" y="490"/>
                    <a:pt x="432" y="501"/>
                  </a:cubicBezTo>
                  <a:cubicBezTo>
                    <a:pt x="466" y="515"/>
                    <a:pt x="518" y="525"/>
                    <a:pt x="555" y="543"/>
                  </a:cubicBezTo>
                  <a:cubicBezTo>
                    <a:pt x="488" y="607"/>
                    <a:pt x="402" y="639"/>
                    <a:pt x="319" y="640"/>
                  </a:cubicBezTo>
                  <a:close/>
                </a:path>
              </a:pathLst>
            </a:custGeom>
            <a:solidFill>
              <a:srgbClr val="2D48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7" name="Freeform 66"/>
            <p:cNvSpPr>
              <a:spLocks noEditPoints="1"/>
            </p:cNvSpPr>
            <p:nvPr/>
          </p:nvSpPr>
          <p:spPr bwMode="auto">
            <a:xfrm>
              <a:off x="1178919" y="1049064"/>
              <a:ext cx="132621" cy="133357"/>
            </a:xfrm>
            <a:custGeom>
              <a:avLst/>
              <a:gdLst>
                <a:gd name="T0" fmla="*/ 333 w 360"/>
                <a:gd name="T1" fmla="*/ 0 h 360"/>
                <a:gd name="T2" fmla="*/ 26 w 360"/>
                <a:gd name="T3" fmla="*/ 0 h 360"/>
                <a:gd name="T4" fmla="*/ 0 w 360"/>
                <a:gd name="T5" fmla="*/ 25 h 360"/>
                <a:gd name="T6" fmla="*/ 0 w 360"/>
                <a:gd name="T7" fmla="*/ 334 h 360"/>
                <a:gd name="T8" fmla="*/ 26 w 360"/>
                <a:gd name="T9" fmla="*/ 360 h 360"/>
                <a:gd name="T10" fmla="*/ 333 w 360"/>
                <a:gd name="T11" fmla="*/ 360 h 360"/>
                <a:gd name="T12" fmla="*/ 360 w 360"/>
                <a:gd name="T13" fmla="*/ 334 h 360"/>
                <a:gd name="T14" fmla="*/ 360 w 360"/>
                <a:gd name="T15" fmla="*/ 25 h 360"/>
                <a:gd name="T16" fmla="*/ 333 w 360"/>
                <a:gd name="T17" fmla="*/ 0 h 360"/>
                <a:gd name="T18" fmla="*/ 109 w 360"/>
                <a:gd name="T19" fmla="*/ 301 h 360"/>
                <a:gd name="T20" fmla="*/ 54 w 360"/>
                <a:gd name="T21" fmla="*/ 301 h 360"/>
                <a:gd name="T22" fmla="*/ 54 w 360"/>
                <a:gd name="T23" fmla="*/ 138 h 360"/>
                <a:gd name="T24" fmla="*/ 109 w 360"/>
                <a:gd name="T25" fmla="*/ 138 h 360"/>
                <a:gd name="T26" fmla="*/ 109 w 360"/>
                <a:gd name="T27" fmla="*/ 301 h 360"/>
                <a:gd name="T28" fmla="*/ 82 w 360"/>
                <a:gd name="T29" fmla="*/ 116 h 360"/>
                <a:gd name="T30" fmla="*/ 81 w 360"/>
                <a:gd name="T31" fmla="*/ 116 h 360"/>
                <a:gd name="T32" fmla="*/ 51 w 360"/>
                <a:gd name="T33" fmla="*/ 88 h 360"/>
                <a:gd name="T34" fmla="*/ 82 w 360"/>
                <a:gd name="T35" fmla="*/ 60 h 360"/>
                <a:gd name="T36" fmla="*/ 112 w 360"/>
                <a:gd name="T37" fmla="*/ 88 h 360"/>
                <a:gd name="T38" fmla="*/ 82 w 360"/>
                <a:gd name="T39" fmla="*/ 116 h 360"/>
                <a:gd name="T40" fmla="*/ 305 w 360"/>
                <a:gd name="T41" fmla="*/ 301 h 360"/>
                <a:gd name="T42" fmla="*/ 251 w 360"/>
                <a:gd name="T43" fmla="*/ 301 h 360"/>
                <a:gd name="T44" fmla="*/ 251 w 360"/>
                <a:gd name="T45" fmla="*/ 214 h 360"/>
                <a:gd name="T46" fmla="*/ 223 w 360"/>
                <a:gd name="T47" fmla="*/ 177 h 360"/>
                <a:gd name="T48" fmla="*/ 195 w 360"/>
                <a:gd name="T49" fmla="*/ 197 h 360"/>
                <a:gd name="T50" fmla="*/ 193 w 360"/>
                <a:gd name="T51" fmla="*/ 210 h 360"/>
                <a:gd name="T52" fmla="*/ 193 w 360"/>
                <a:gd name="T53" fmla="*/ 301 h 360"/>
                <a:gd name="T54" fmla="*/ 139 w 360"/>
                <a:gd name="T55" fmla="*/ 301 h 360"/>
                <a:gd name="T56" fmla="*/ 139 w 360"/>
                <a:gd name="T57" fmla="*/ 138 h 360"/>
                <a:gd name="T58" fmla="*/ 193 w 360"/>
                <a:gd name="T59" fmla="*/ 138 h 360"/>
                <a:gd name="T60" fmla="*/ 193 w 360"/>
                <a:gd name="T61" fmla="*/ 161 h 360"/>
                <a:gd name="T62" fmla="*/ 242 w 360"/>
                <a:gd name="T63" fmla="*/ 135 h 360"/>
                <a:gd name="T64" fmla="*/ 305 w 360"/>
                <a:gd name="T65" fmla="*/ 208 h 360"/>
                <a:gd name="T66" fmla="*/ 305 w 360"/>
                <a:gd name="T67" fmla="*/ 301 h 360"/>
                <a:gd name="T68" fmla="*/ 193 w 360"/>
                <a:gd name="T69" fmla="*/ 162 h 360"/>
                <a:gd name="T70" fmla="*/ 193 w 360"/>
                <a:gd name="T71" fmla="*/ 161 h 360"/>
                <a:gd name="T72" fmla="*/ 193 w 360"/>
                <a:gd name="T73" fmla="*/ 162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0" h="360">
                  <a:moveTo>
                    <a:pt x="333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2" y="0"/>
                    <a:pt x="0" y="11"/>
                    <a:pt x="0" y="25"/>
                  </a:cubicBezTo>
                  <a:cubicBezTo>
                    <a:pt x="0" y="334"/>
                    <a:pt x="0" y="334"/>
                    <a:pt x="0" y="334"/>
                  </a:cubicBezTo>
                  <a:cubicBezTo>
                    <a:pt x="0" y="348"/>
                    <a:pt x="12" y="360"/>
                    <a:pt x="26" y="360"/>
                  </a:cubicBezTo>
                  <a:cubicBezTo>
                    <a:pt x="333" y="360"/>
                    <a:pt x="333" y="360"/>
                    <a:pt x="333" y="360"/>
                  </a:cubicBezTo>
                  <a:cubicBezTo>
                    <a:pt x="348" y="360"/>
                    <a:pt x="360" y="348"/>
                    <a:pt x="360" y="334"/>
                  </a:cubicBezTo>
                  <a:cubicBezTo>
                    <a:pt x="360" y="25"/>
                    <a:pt x="360" y="25"/>
                    <a:pt x="360" y="25"/>
                  </a:cubicBezTo>
                  <a:cubicBezTo>
                    <a:pt x="360" y="11"/>
                    <a:pt x="348" y="0"/>
                    <a:pt x="333" y="0"/>
                  </a:cubicBezTo>
                  <a:close/>
                  <a:moveTo>
                    <a:pt x="109" y="301"/>
                  </a:moveTo>
                  <a:cubicBezTo>
                    <a:pt x="54" y="301"/>
                    <a:pt x="54" y="301"/>
                    <a:pt x="54" y="301"/>
                  </a:cubicBezTo>
                  <a:cubicBezTo>
                    <a:pt x="54" y="138"/>
                    <a:pt x="54" y="138"/>
                    <a:pt x="54" y="138"/>
                  </a:cubicBezTo>
                  <a:cubicBezTo>
                    <a:pt x="109" y="138"/>
                    <a:pt x="109" y="138"/>
                    <a:pt x="109" y="138"/>
                  </a:cubicBezTo>
                  <a:lnTo>
                    <a:pt x="109" y="301"/>
                  </a:lnTo>
                  <a:close/>
                  <a:moveTo>
                    <a:pt x="82" y="116"/>
                  </a:moveTo>
                  <a:cubicBezTo>
                    <a:pt x="81" y="116"/>
                    <a:pt x="81" y="116"/>
                    <a:pt x="81" y="116"/>
                  </a:cubicBezTo>
                  <a:cubicBezTo>
                    <a:pt x="63" y="116"/>
                    <a:pt x="51" y="104"/>
                    <a:pt x="51" y="88"/>
                  </a:cubicBezTo>
                  <a:cubicBezTo>
                    <a:pt x="51" y="72"/>
                    <a:pt x="63" y="60"/>
                    <a:pt x="82" y="60"/>
                  </a:cubicBezTo>
                  <a:cubicBezTo>
                    <a:pt x="101" y="60"/>
                    <a:pt x="112" y="72"/>
                    <a:pt x="112" y="88"/>
                  </a:cubicBezTo>
                  <a:cubicBezTo>
                    <a:pt x="112" y="104"/>
                    <a:pt x="101" y="116"/>
                    <a:pt x="82" y="116"/>
                  </a:cubicBezTo>
                  <a:close/>
                  <a:moveTo>
                    <a:pt x="305" y="301"/>
                  </a:moveTo>
                  <a:cubicBezTo>
                    <a:pt x="251" y="301"/>
                    <a:pt x="251" y="301"/>
                    <a:pt x="251" y="301"/>
                  </a:cubicBezTo>
                  <a:cubicBezTo>
                    <a:pt x="251" y="214"/>
                    <a:pt x="251" y="214"/>
                    <a:pt x="251" y="214"/>
                  </a:cubicBezTo>
                  <a:cubicBezTo>
                    <a:pt x="251" y="192"/>
                    <a:pt x="243" y="177"/>
                    <a:pt x="223" y="177"/>
                  </a:cubicBezTo>
                  <a:cubicBezTo>
                    <a:pt x="208" y="177"/>
                    <a:pt x="199" y="187"/>
                    <a:pt x="195" y="197"/>
                  </a:cubicBezTo>
                  <a:cubicBezTo>
                    <a:pt x="194" y="200"/>
                    <a:pt x="193" y="205"/>
                    <a:pt x="193" y="210"/>
                  </a:cubicBezTo>
                  <a:cubicBezTo>
                    <a:pt x="193" y="301"/>
                    <a:pt x="193" y="301"/>
                    <a:pt x="193" y="301"/>
                  </a:cubicBezTo>
                  <a:cubicBezTo>
                    <a:pt x="139" y="301"/>
                    <a:pt x="139" y="301"/>
                    <a:pt x="139" y="301"/>
                  </a:cubicBezTo>
                  <a:cubicBezTo>
                    <a:pt x="139" y="301"/>
                    <a:pt x="140" y="154"/>
                    <a:pt x="139" y="138"/>
                  </a:cubicBezTo>
                  <a:cubicBezTo>
                    <a:pt x="193" y="138"/>
                    <a:pt x="193" y="138"/>
                    <a:pt x="193" y="138"/>
                  </a:cubicBezTo>
                  <a:cubicBezTo>
                    <a:pt x="193" y="161"/>
                    <a:pt x="193" y="161"/>
                    <a:pt x="193" y="161"/>
                  </a:cubicBezTo>
                  <a:cubicBezTo>
                    <a:pt x="201" y="150"/>
                    <a:pt x="213" y="135"/>
                    <a:pt x="242" y="135"/>
                  </a:cubicBezTo>
                  <a:cubicBezTo>
                    <a:pt x="278" y="135"/>
                    <a:pt x="305" y="158"/>
                    <a:pt x="305" y="208"/>
                  </a:cubicBezTo>
                  <a:lnTo>
                    <a:pt x="305" y="301"/>
                  </a:lnTo>
                  <a:close/>
                  <a:moveTo>
                    <a:pt x="193" y="162"/>
                  </a:moveTo>
                  <a:cubicBezTo>
                    <a:pt x="193" y="162"/>
                    <a:pt x="193" y="162"/>
                    <a:pt x="193" y="161"/>
                  </a:cubicBezTo>
                  <a:cubicBezTo>
                    <a:pt x="193" y="162"/>
                    <a:pt x="193" y="162"/>
                    <a:pt x="193" y="16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507" name="Группа 506"/>
          <p:cNvGrpSpPr/>
          <p:nvPr/>
        </p:nvGrpSpPr>
        <p:grpSpPr>
          <a:xfrm>
            <a:off x="1331640" y="987574"/>
            <a:ext cx="468372" cy="752604"/>
            <a:chOff x="1331640" y="987574"/>
            <a:chExt cx="468372" cy="752604"/>
          </a:xfrm>
        </p:grpSpPr>
        <p:sp>
          <p:nvSpPr>
            <p:cNvPr id="379" name="Oval 175"/>
            <p:cNvSpPr/>
            <p:nvPr/>
          </p:nvSpPr>
          <p:spPr>
            <a:xfrm>
              <a:off x="1331640" y="1271806"/>
              <a:ext cx="468372" cy="468372"/>
            </a:xfrm>
            <a:prstGeom prst="ellipse">
              <a:avLst/>
            </a:prstGeom>
            <a:solidFill>
              <a:schemeClr val="bg1">
                <a:alpha val="95000"/>
              </a:schemeClr>
            </a:solidFill>
            <a:ln w="25400">
              <a:solidFill>
                <a:srgbClr val="3B5D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380" name="Freeform 176"/>
            <p:cNvSpPr/>
            <p:nvPr/>
          </p:nvSpPr>
          <p:spPr>
            <a:xfrm flipV="1">
              <a:off x="1434704" y="987574"/>
              <a:ext cx="262244" cy="350911"/>
            </a:xfrm>
            <a:custGeom>
              <a:avLst/>
              <a:gdLst>
                <a:gd name="connsiteX0" fmla="*/ 228449 w 456898"/>
                <a:gd name="connsiteY0" fmla="*/ 611379 h 611379"/>
                <a:gd name="connsiteX1" fmla="*/ 456898 w 456898"/>
                <a:gd name="connsiteY1" fmla="*/ 382930 h 611379"/>
                <a:gd name="connsiteX2" fmla="*/ 317372 w 456898"/>
                <a:gd name="connsiteY2" fmla="*/ 172434 h 611379"/>
                <a:gd name="connsiteX3" fmla="*/ 299993 w 456898"/>
                <a:gd name="connsiteY3" fmla="*/ 168925 h 611379"/>
                <a:gd name="connsiteX4" fmla="*/ 228448 w 456898"/>
                <a:gd name="connsiteY4" fmla="*/ 0 h 611379"/>
                <a:gd name="connsiteX5" fmla="*/ 156903 w 456898"/>
                <a:gd name="connsiteY5" fmla="*/ 168926 h 611379"/>
                <a:gd name="connsiteX6" fmla="*/ 139526 w 456898"/>
                <a:gd name="connsiteY6" fmla="*/ 172434 h 611379"/>
                <a:gd name="connsiteX7" fmla="*/ 0 w 456898"/>
                <a:gd name="connsiteY7" fmla="*/ 382930 h 611379"/>
                <a:gd name="connsiteX8" fmla="*/ 228449 w 456898"/>
                <a:gd name="connsiteY8" fmla="*/ 611379 h 611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6898" h="611379">
                  <a:moveTo>
                    <a:pt x="228449" y="611379"/>
                  </a:moveTo>
                  <a:cubicBezTo>
                    <a:pt x="354618" y="611379"/>
                    <a:pt x="456898" y="509099"/>
                    <a:pt x="456898" y="382930"/>
                  </a:cubicBezTo>
                  <a:cubicBezTo>
                    <a:pt x="456898" y="288303"/>
                    <a:pt x="399366" y="207114"/>
                    <a:pt x="317372" y="172434"/>
                  </a:cubicBezTo>
                  <a:lnTo>
                    <a:pt x="299993" y="168925"/>
                  </a:lnTo>
                  <a:lnTo>
                    <a:pt x="228448" y="0"/>
                  </a:lnTo>
                  <a:lnTo>
                    <a:pt x="156903" y="168926"/>
                  </a:lnTo>
                  <a:lnTo>
                    <a:pt x="139526" y="172434"/>
                  </a:lnTo>
                  <a:cubicBezTo>
                    <a:pt x="57532" y="207114"/>
                    <a:pt x="0" y="288303"/>
                    <a:pt x="0" y="382930"/>
                  </a:cubicBezTo>
                  <a:cubicBezTo>
                    <a:pt x="0" y="509099"/>
                    <a:pt x="102280" y="611379"/>
                    <a:pt x="228449" y="611379"/>
                  </a:cubicBezTo>
                  <a:close/>
                </a:path>
              </a:pathLst>
            </a:custGeom>
            <a:solidFill>
              <a:srgbClr val="40C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381" name="Freeform 18"/>
            <p:cNvSpPr>
              <a:spLocks noEditPoints="1"/>
            </p:cNvSpPr>
            <p:nvPr/>
          </p:nvSpPr>
          <p:spPr bwMode="auto">
            <a:xfrm flipH="1">
              <a:off x="1419287" y="1355353"/>
              <a:ext cx="289324" cy="310113"/>
            </a:xfrm>
            <a:custGeom>
              <a:avLst/>
              <a:gdLst>
                <a:gd name="T0" fmla="*/ 453 w 633"/>
                <a:gd name="T1" fmla="*/ 483 h 679"/>
                <a:gd name="T2" fmla="*/ 408 w 633"/>
                <a:gd name="T3" fmla="*/ 435 h 679"/>
                <a:gd name="T4" fmla="*/ 440 w 633"/>
                <a:gd name="T5" fmla="*/ 461 h 679"/>
                <a:gd name="T6" fmla="*/ 401 w 633"/>
                <a:gd name="T7" fmla="*/ 34 h 679"/>
                <a:gd name="T8" fmla="*/ 319 w 633"/>
                <a:gd name="T9" fmla="*/ 3 h 679"/>
                <a:gd name="T10" fmla="*/ 112 w 633"/>
                <a:gd name="T11" fmla="*/ 244 h 679"/>
                <a:gd name="T12" fmla="*/ 190 w 633"/>
                <a:gd name="T13" fmla="*/ 459 h 679"/>
                <a:gd name="T14" fmla="*/ 226 w 633"/>
                <a:gd name="T15" fmla="*/ 430 h 679"/>
                <a:gd name="T16" fmla="*/ 180 w 633"/>
                <a:gd name="T17" fmla="*/ 483 h 679"/>
                <a:gd name="T18" fmla="*/ 3 w 633"/>
                <a:gd name="T19" fmla="*/ 616 h 679"/>
                <a:gd name="T20" fmla="*/ 24 w 633"/>
                <a:gd name="T21" fmla="*/ 679 h 679"/>
                <a:gd name="T22" fmla="*/ 319 w 633"/>
                <a:gd name="T23" fmla="*/ 679 h 679"/>
                <a:gd name="T24" fmla="*/ 610 w 633"/>
                <a:gd name="T25" fmla="*/ 679 h 679"/>
                <a:gd name="T26" fmla="*/ 631 w 633"/>
                <a:gd name="T27" fmla="*/ 616 h 679"/>
                <a:gd name="T28" fmla="*/ 453 w 633"/>
                <a:gd name="T29" fmla="*/ 483 h 679"/>
                <a:gd name="T30" fmla="*/ 189 w 633"/>
                <a:gd name="T31" fmla="*/ 332 h 679"/>
                <a:gd name="T32" fmla="*/ 173 w 633"/>
                <a:gd name="T33" fmla="*/ 325 h 679"/>
                <a:gd name="T34" fmla="*/ 319 w 633"/>
                <a:gd name="T35" fmla="*/ 191 h 679"/>
                <a:gd name="T36" fmla="*/ 354 w 633"/>
                <a:gd name="T37" fmla="*/ 159 h 679"/>
                <a:gd name="T38" fmla="*/ 319 w 633"/>
                <a:gd name="T39" fmla="*/ 211 h 679"/>
                <a:gd name="T40" fmla="*/ 219 w 633"/>
                <a:gd name="T41" fmla="*/ 314 h 679"/>
                <a:gd name="T42" fmla="*/ 319 w 633"/>
                <a:gd name="T43" fmla="*/ 279 h 679"/>
                <a:gd name="T44" fmla="*/ 413 w 633"/>
                <a:gd name="T45" fmla="*/ 192 h 679"/>
                <a:gd name="T46" fmla="*/ 464 w 633"/>
                <a:gd name="T47" fmla="*/ 321 h 679"/>
                <a:gd name="T48" fmla="*/ 444 w 633"/>
                <a:gd name="T49" fmla="*/ 332 h 679"/>
                <a:gd name="T50" fmla="*/ 319 w 633"/>
                <a:gd name="T51" fmla="*/ 431 h 679"/>
                <a:gd name="T52" fmla="*/ 317 w 633"/>
                <a:gd name="T53" fmla="*/ 431 h 679"/>
                <a:gd name="T54" fmla="*/ 189 w 633"/>
                <a:gd name="T55" fmla="*/ 332 h 679"/>
                <a:gd name="T56" fmla="*/ 319 w 633"/>
                <a:gd name="T57" fmla="*/ 640 h 679"/>
                <a:gd name="T58" fmla="*/ 83 w 633"/>
                <a:gd name="T59" fmla="*/ 540 h 679"/>
                <a:gd name="T60" fmla="*/ 197 w 633"/>
                <a:gd name="T61" fmla="*/ 501 h 679"/>
                <a:gd name="T62" fmla="*/ 248 w 633"/>
                <a:gd name="T63" fmla="*/ 433 h 679"/>
                <a:gd name="T64" fmla="*/ 317 w 633"/>
                <a:gd name="T65" fmla="*/ 451 h 679"/>
                <a:gd name="T66" fmla="*/ 319 w 633"/>
                <a:gd name="T67" fmla="*/ 451 h 679"/>
                <a:gd name="T68" fmla="*/ 385 w 633"/>
                <a:gd name="T69" fmla="*/ 433 h 679"/>
                <a:gd name="T70" fmla="*/ 432 w 633"/>
                <a:gd name="T71" fmla="*/ 501 h 679"/>
                <a:gd name="T72" fmla="*/ 555 w 633"/>
                <a:gd name="T73" fmla="*/ 543 h 679"/>
                <a:gd name="T74" fmla="*/ 319 w 633"/>
                <a:gd name="T75" fmla="*/ 640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33" h="679">
                  <a:moveTo>
                    <a:pt x="453" y="483"/>
                  </a:moveTo>
                  <a:cubicBezTo>
                    <a:pt x="427" y="472"/>
                    <a:pt x="414" y="455"/>
                    <a:pt x="408" y="435"/>
                  </a:cubicBezTo>
                  <a:cubicBezTo>
                    <a:pt x="419" y="442"/>
                    <a:pt x="429" y="451"/>
                    <a:pt x="440" y="461"/>
                  </a:cubicBezTo>
                  <a:cubicBezTo>
                    <a:pt x="540" y="369"/>
                    <a:pt x="587" y="34"/>
                    <a:pt x="401" y="34"/>
                  </a:cubicBezTo>
                  <a:cubicBezTo>
                    <a:pt x="380" y="15"/>
                    <a:pt x="351" y="4"/>
                    <a:pt x="319" y="3"/>
                  </a:cubicBezTo>
                  <a:cubicBezTo>
                    <a:pt x="226" y="0"/>
                    <a:pt x="110" y="75"/>
                    <a:pt x="112" y="244"/>
                  </a:cubicBezTo>
                  <a:cubicBezTo>
                    <a:pt x="113" y="347"/>
                    <a:pt x="141" y="397"/>
                    <a:pt x="190" y="459"/>
                  </a:cubicBezTo>
                  <a:cubicBezTo>
                    <a:pt x="202" y="448"/>
                    <a:pt x="214" y="439"/>
                    <a:pt x="226" y="430"/>
                  </a:cubicBezTo>
                  <a:cubicBezTo>
                    <a:pt x="221" y="453"/>
                    <a:pt x="209" y="471"/>
                    <a:pt x="180" y="483"/>
                  </a:cubicBezTo>
                  <a:cubicBezTo>
                    <a:pt x="106" y="514"/>
                    <a:pt x="0" y="522"/>
                    <a:pt x="3" y="616"/>
                  </a:cubicBezTo>
                  <a:cubicBezTo>
                    <a:pt x="3" y="637"/>
                    <a:pt x="11" y="658"/>
                    <a:pt x="24" y="679"/>
                  </a:cubicBezTo>
                  <a:cubicBezTo>
                    <a:pt x="319" y="679"/>
                    <a:pt x="319" y="679"/>
                    <a:pt x="319" y="679"/>
                  </a:cubicBezTo>
                  <a:cubicBezTo>
                    <a:pt x="610" y="679"/>
                    <a:pt x="610" y="679"/>
                    <a:pt x="610" y="679"/>
                  </a:cubicBezTo>
                  <a:cubicBezTo>
                    <a:pt x="622" y="658"/>
                    <a:pt x="630" y="637"/>
                    <a:pt x="631" y="616"/>
                  </a:cubicBezTo>
                  <a:cubicBezTo>
                    <a:pt x="633" y="522"/>
                    <a:pt x="528" y="514"/>
                    <a:pt x="453" y="483"/>
                  </a:cubicBezTo>
                  <a:close/>
                  <a:moveTo>
                    <a:pt x="189" y="332"/>
                  </a:moveTo>
                  <a:cubicBezTo>
                    <a:pt x="183" y="331"/>
                    <a:pt x="178" y="329"/>
                    <a:pt x="173" y="325"/>
                  </a:cubicBezTo>
                  <a:cubicBezTo>
                    <a:pt x="212" y="302"/>
                    <a:pt x="247" y="258"/>
                    <a:pt x="319" y="191"/>
                  </a:cubicBezTo>
                  <a:cubicBezTo>
                    <a:pt x="330" y="181"/>
                    <a:pt x="341" y="170"/>
                    <a:pt x="354" y="159"/>
                  </a:cubicBezTo>
                  <a:cubicBezTo>
                    <a:pt x="347" y="171"/>
                    <a:pt x="337" y="188"/>
                    <a:pt x="319" y="211"/>
                  </a:cubicBezTo>
                  <a:cubicBezTo>
                    <a:pt x="299" y="237"/>
                    <a:pt x="268" y="270"/>
                    <a:pt x="219" y="314"/>
                  </a:cubicBezTo>
                  <a:cubicBezTo>
                    <a:pt x="245" y="318"/>
                    <a:pt x="282" y="303"/>
                    <a:pt x="319" y="279"/>
                  </a:cubicBezTo>
                  <a:cubicBezTo>
                    <a:pt x="354" y="256"/>
                    <a:pt x="388" y="225"/>
                    <a:pt x="413" y="192"/>
                  </a:cubicBezTo>
                  <a:cubicBezTo>
                    <a:pt x="425" y="239"/>
                    <a:pt x="442" y="291"/>
                    <a:pt x="464" y="321"/>
                  </a:cubicBezTo>
                  <a:cubicBezTo>
                    <a:pt x="458" y="327"/>
                    <a:pt x="452" y="331"/>
                    <a:pt x="444" y="332"/>
                  </a:cubicBezTo>
                  <a:cubicBezTo>
                    <a:pt x="421" y="388"/>
                    <a:pt x="378" y="430"/>
                    <a:pt x="319" y="431"/>
                  </a:cubicBezTo>
                  <a:cubicBezTo>
                    <a:pt x="317" y="431"/>
                    <a:pt x="317" y="431"/>
                    <a:pt x="317" y="431"/>
                  </a:cubicBezTo>
                  <a:cubicBezTo>
                    <a:pt x="257" y="431"/>
                    <a:pt x="213" y="389"/>
                    <a:pt x="189" y="332"/>
                  </a:cubicBezTo>
                  <a:close/>
                  <a:moveTo>
                    <a:pt x="319" y="640"/>
                  </a:moveTo>
                  <a:cubicBezTo>
                    <a:pt x="229" y="642"/>
                    <a:pt x="142" y="608"/>
                    <a:pt x="83" y="540"/>
                  </a:cubicBezTo>
                  <a:cubicBezTo>
                    <a:pt x="115" y="525"/>
                    <a:pt x="157" y="515"/>
                    <a:pt x="197" y="501"/>
                  </a:cubicBezTo>
                  <a:cubicBezTo>
                    <a:pt x="224" y="490"/>
                    <a:pt x="239" y="464"/>
                    <a:pt x="248" y="433"/>
                  </a:cubicBezTo>
                  <a:cubicBezTo>
                    <a:pt x="268" y="444"/>
                    <a:pt x="291" y="451"/>
                    <a:pt x="317" y="451"/>
                  </a:cubicBezTo>
                  <a:cubicBezTo>
                    <a:pt x="319" y="451"/>
                    <a:pt x="319" y="451"/>
                    <a:pt x="319" y="451"/>
                  </a:cubicBezTo>
                  <a:cubicBezTo>
                    <a:pt x="343" y="451"/>
                    <a:pt x="365" y="444"/>
                    <a:pt x="385" y="433"/>
                  </a:cubicBezTo>
                  <a:cubicBezTo>
                    <a:pt x="393" y="463"/>
                    <a:pt x="407" y="490"/>
                    <a:pt x="432" y="501"/>
                  </a:cubicBezTo>
                  <a:cubicBezTo>
                    <a:pt x="466" y="515"/>
                    <a:pt x="518" y="525"/>
                    <a:pt x="555" y="543"/>
                  </a:cubicBezTo>
                  <a:cubicBezTo>
                    <a:pt x="488" y="607"/>
                    <a:pt x="402" y="639"/>
                    <a:pt x="319" y="640"/>
                  </a:cubicBezTo>
                  <a:close/>
                </a:path>
              </a:pathLst>
            </a:custGeom>
            <a:solidFill>
              <a:srgbClr val="2D48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2" name="Freeform 66"/>
            <p:cNvSpPr>
              <a:spLocks noEditPoints="1"/>
            </p:cNvSpPr>
            <p:nvPr/>
          </p:nvSpPr>
          <p:spPr bwMode="auto">
            <a:xfrm>
              <a:off x="1503275" y="1049064"/>
              <a:ext cx="132621" cy="133357"/>
            </a:xfrm>
            <a:custGeom>
              <a:avLst/>
              <a:gdLst>
                <a:gd name="T0" fmla="*/ 333 w 360"/>
                <a:gd name="T1" fmla="*/ 0 h 360"/>
                <a:gd name="T2" fmla="*/ 26 w 360"/>
                <a:gd name="T3" fmla="*/ 0 h 360"/>
                <a:gd name="T4" fmla="*/ 0 w 360"/>
                <a:gd name="T5" fmla="*/ 25 h 360"/>
                <a:gd name="T6" fmla="*/ 0 w 360"/>
                <a:gd name="T7" fmla="*/ 334 h 360"/>
                <a:gd name="T8" fmla="*/ 26 w 360"/>
                <a:gd name="T9" fmla="*/ 360 h 360"/>
                <a:gd name="T10" fmla="*/ 333 w 360"/>
                <a:gd name="T11" fmla="*/ 360 h 360"/>
                <a:gd name="T12" fmla="*/ 360 w 360"/>
                <a:gd name="T13" fmla="*/ 334 h 360"/>
                <a:gd name="T14" fmla="*/ 360 w 360"/>
                <a:gd name="T15" fmla="*/ 25 h 360"/>
                <a:gd name="T16" fmla="*/ 333 w 360"/>
                <a:gd name="T17" fmla="*/ 0 h 360"/>
                <a:gd name="T18" fmla="*/ 109 w 360"/>
                <a:gd name="T19" fmla="*/ 301 h 360"/>
                <a:gd name="T20" fmla="*/ 54 w 360"/>
                <a:gd name="T21" fmla="*/ 301 h 360"/>
                <a:gd name="T22" fmla="*/ 54 w 360"/>
                <a:gd name="T23" fmla="*/ 138 h 360"/>
                <a:gd name="T24" fmla="*/ 109 w 360"/>
                <a:gd name="T25" fmla="*/ 138 h 360"/>
                <a:gd name="T26" fmla="*/ 109 w 360"/>
                <a:gd name="T27" fmla="*/ 301 h 360"/>
                <a:gd name="T28" fmla="*/ 82 w 360"/>
                <a:gd name="T29" fmla="*/ 116 h 360"/>
                <a:gd name="T30" fmla="*/ 81 w 360"/>
                <a:gd name="T31" fmla="*/ 116 h 360"/>
                <a:gd name="T32" fmla="*/ 51 w 360"/>
                <a:gd name="T33" fmla="*/ 88 h 360"/>
                <a:gd name="T34" fmla="*/ 82 w 360"/>
                <a:gd name="T35" fmla="*/ 60 h 360"/>
                <a:gd name="T36" fmla="*/ 112 w 360"/>
                <a:gd name="T37" fmla="*/ 88 h 360"/>
                <a:gd name="T38" fmla="*/ 82 w 360"/>
                <a:gd name="T39" fmla="*/ 116 h 360"/>
                <a:gd name="T40" fmla="*/ 305 w 360"/>
                <a:gd name="T41" fmla="*/ 301 h 360"/>
                <a:gd name="T42" fmla="*/ 251 w 360"/>
                <a:gd name="T43" fmla="*/ 301 h 360"/>
                <a:gd name="T44" fmla="*/ 251 w 360"/>
                <a:gd name="T45" fmla="*/ 214 h 360"/>
                <a:gd name="T46" fmla="*/ 223 w 360"/>
                <a:gd name="T47" fmla="*/ 177 h 360"/>
                <a:gd name="T48" fmla="*/ 195 w 360"/>
                <a:gd name="T49" fmla="*/ 197 h 360"/>
                <a:gd name="T50" fmla="*/ 193 w 360"/>
                <a:gd name="T51" fmla="*/ 210 h 360"/>
                <a:gd name="T52" fmla="*/ 193 w 360"/>
                <a:gd name="T53" fmla="*/ 301 h 360"/>
                <a:gd name="T54" fmla="*/ 139 w 360"/>
                <a:gd name="T55" fmla="*/ 301 h 360"/>
                <a:gd name="T56" fmla="*/ 139 w 360"/>
                <a:gd name="T57" fmla="*/ 138 h 360"/>
                <a:gd name="T58" fmla="*/ 193 w 360"/>
                <a:gd name="T59" fmla="*/ 138 h 360"/>
                <a:gd name="T60" fmla="*/ 193 w 360"/>
                <a:gd name="T61" fmla="*/ 161 h 360"/>
                <a:gd name="T62" fmla="*/ 242 w 360"/>
                <a:gd name="T63" fmla="*/ 135 h 360"/>
                <a:gd name="T64" fmla="*/ 305 w 360"/>
                <a:gd name="T65" fmla="*/ 208 h 360"/>
                <a:gd name="T66" fmla="*/ 305 w 360"/>
                <a:gd name="T67" fmla="*/ 301 h 360"/>
                <a:gd name="T68" fmla="*/ 193 w 360"/>
                <a:gd name="T69" fmla="*/ 162 h 360"/>
                <a:gd name="T70" fmla="*/ 193 w 360"/>
                <a:gd name="T71" fmla="*/ 161 h 360"/>
                <a:gd name="T72" fmla="*/ 193 w 360"/>
                <a:gd name="T73" fmla="*/ 162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0" h="360">
                  <a:moveTo>
                    <a:pt x="333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2" y="0"/>
                    <a:pt x="0" y="11"/>
                    <a:pt x="0" y="25"/>
                  </a:cubicBezTo>
                  <a:cubicBezTo>
                    <a:pt x="0" y="334"/>
                    <a:pt x="0" y="334"/>
                    <a:pt x="0" y="334"/>
                  </a:cubicBezTo>
                  <a:cubicBezTo>
                    <a:pt x="0" y="348"/>
                    <a:pt x="12" y="360"/>
                    <a:pt x="26" y="360"/>
                  </a:cubicBezTo>
                  <a:cubicBezTo>
                    <a:pt x="333" y="360"/>
                    <a:pt x="333" y="360"/>
                    <a:pt x="333" y="360"/>
                  </a:cubicBezTo>
                  <a:cubicBezTo>
                    <a:pt x="348" y="360"/>
                    <a:pt x="360" y="348"/>
                    <a:pt x="360" y="334"/>
                  </a:cubicBezTo>
                  <a:cubicBezTo>
                    <a:pt x="360" y="25"/>
                    <a:pt x="360" y="25"/>
                    <a:pt x="360" y="25"/>
                  </a:cubicBezTo>
                  <a:cubicBezTo>
                    <a:pt x="360" y="11"/>
                    <a:pt x="348" y="0"/>
                    <a:pt x="333" y="0"/>
                  </a:cubicBezTo>
                  <a:close/>
                  <a:moveTo>
                    <a:pt x="109" y="301"/>
                  </a:moveTo>
                  <a:cubicBezTo>
                    <a:pt x="54" y="301"/>
                    <a:pt x="54" y="301"/>
                    <a:pt x="54" y="301"/>
                  </a:cubicBezTo>
                  <a:cubicBezTo>
                    <a:pt x="54" y="138"/>
                    <a:pt x="54" y="138"/>
                    <a:pt x="54" y="138"/>
                  </a:cubicBezTo>
                  <a:cubicBezTo>
                    <a:pt x="109" y="138"/>
                    <a:pt x="109" y="138"/>
                    <a:pt x="109" y="138"/>
                  </a:cubicBezTo>
                  <a:lnTo>
                    <a:pt x="109" y="301"/>
                  </a:lnTo>
                  <a:close/>
                  <a:moveTo>
                    <a:pt x="82" y="116"/>
                  </a:moveTo>
                  <a:cubicBezTo>
                    <a:pt x="81" y="116"/>
                    <a:pt x="81" y="116"/>
                    <a:pt x="81" y="116"/>
                  </a:cubicBezTo>
                  <a:cubicBezTo>
                    <a:pt x="63" y="116"/>
                    <a:pt x="51" y="104"/>
                    <a:pt x="51" y="88"/>
                  </a:cubicBezTo>
                  <a:cubicBezTo>
                    <a:pt x="51" y="72"/>
                    <a:pt x="63" y="60"/>
                    <a:pt x="82" y="60"/>
                  </a:cubicBezTo>
                  <a:cubicBezTo>
                    <a:pt x="101" y="60"/>
                    <a:pt x="112" y="72"/>
                    <a:pt x="112" y="88"/>
                  </a:cubicBezTo>
                  <a:cubicBezTo>
                    <a:pt x="112" y="104"/>
                    <a:pt x="101" y="116"/>
                    <a:pt x="82" y="116"/>
                  </a:cubicBezTo>
                  <a:close/>
                  <a:moveTo>
                    <a:pt x="305" y="301"/>
                  </a:moveTo>
                  <a:cubicBezTo>
                    <a:pt x="251" y="301"/>
                    <a:pt x="251" y="301"/>
                    <a:pt x="251" y="301"/>
                  </a:cubicBezTo>
                  <a:cubicBezTo>
                    <a:pt x="251" y="214"/>
                    <a:pt x="251" y="214"/>
                    <a:pt x="251" y="214"/>
                  </a:cubicBezTo>
                  <a:cubicBezTo>
                    <a:pt x="251" y="192"/>
                    <a:pt x="243" y="177"/>
                    <a:pt x="223" y="177"/>
                  </a:cubicBezTo>
                  <a:cubicBezTo>
                    <a:pt x="208" y="177"/>
                    <a:pt x="199" y="187"/>
                    <a:pt x="195" y="197"/>
                  </a:cubicBezTo>
                  <a:cubicBezTo>
                    <a:pt x="194" y="200"/>
                    <a:pt x="193" y="205"/>
                    <a:pt x="193" y="210"/>
                  </a:cubicBezTo>
                  <a:cubicBezTo>
                    <a:pt x="193" y="301"/>
                    <a:pt x="193" y="301"/>
                    <a:pt x="193" y="301"/>
                  </a:cubicBezTo>
                  <a:cubicBezTo>
                    <a:pt x="139" y="301"/>
                    <a:pt x="139" y="301"/>
                    <a:pt x="139" y="301"/>
                  </a:cubicBezTo>
                  <a:cubicBezTo>
                    <a:pt x="139" y="301"/>
                    <a:pt x="140" y="154"/>
                    <a:pt x="139" y="138"/>
                  </a:cubicBezTo>
                  <a:cubicBezTo>
                    <a:pt x="193" y="138"/>
                    <a:pt x="193" y="138"/>
                    <a:pt x="193" y="138"/>
                  </a:cubicBezTo>
                  <a:cubicBezTo>
                    <a:pt x="193" y="161"/>
                    <a:pt x="193" y="161"/>
                    <a:pt x="193" y="161"/>
                  </a:cubicBezTo>
                  <a:cubicBezTo>
                    <a:pt x="201" y="150"/>
                    <a:pt x="213" y="135"/>
                    <a:pt x="242" y="135"/>
                  </a:cubicBezTo>
                  <a:cubicBezTo>
                    <a:pt x="278" y="135"/>
                    <a:pt x="305" y="158"/>
                    <a:pt x="305" y="208"/>
                  </a:cubicBezTo>
                  <a:lnTo>
                    <a:pt x="305" y="301"/>
                  </a:lnTo>
                  <a:close/>
                  <a:moveTo>
                    <a:pt x="193" y="162"/>
                  </a:moveTo>
                  <a:cubicBezTo>
                    <a:pt x="193" y="162"/>
                    <a:pt x="193" y="162"/>
                    <a:pt x="193" y="161"/>
                  </a:cubicBezTo>
                  <a:cubicBezTo>
                    <a:pt x="193" y="162"/>
                    <a:pt x="193" y="162"/>
                    <a:pt x="193" y="16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509" name="Группа 508"/>
          <p:cNvGrpSpPr/>
          <p:nvPr/>
        </p:nvGrpSpPr>
        <p:grpSpPr>
          <a:xfrm>
            <a:off x="2699792" y="1563638"/>
            <a:ext cx="468372" cy="752604"/>
            <a:chOff x="2699792" y="1563638"/>
            <a:chExt cx="468372" cy="752604"/>
          </a:xfrm>
        </p:grpSpPr>
        <p:sp>
          <p:nvSpPr>
            <p:cNvPr id="389" name="Oval 160"/>
            <p:cNvSpPr/>
            <p:nvPr/>
          </p:nvSpPr>
          <p:spPr>
            <a:xfrm>
              <a:off x="2699792" y="1847870"/>
              <a:ext cx="468372" cy="468372"/>
            </a:xfrm>
            <a:prstGeom prst="ellipse">
              <a:avLst/>
            </a:prstGeom>
            <a:solidFill>
              <a:schemeClr val="bg1">
                <a:alpha val="95000"/>
              </a:schemeClr>
            </a:solidFill>
            <a:ln w="25400">
              <a:solidFill>
                <a:srgbClr val="3B5D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390" name="Freeform 161"/>
            <p:cNvSpPr/>
            <p:nvPr/>
          </p:nvSpPr>
          <p:spPr>
            <a:xfrm flipV="1">
              <a:off x="2802856" y="1563638"/>
              <a:ext cx="262244" cy="350911"/>
            </a:xfrm>
            <a:custGeom>
              <a:avLst/>
              <a:gdLst>
                <a:gd name="connsiteX0" fmla="*/ 228449 w 456898"/>
                <a:gd name="connsiteY0" fmla="*/ 611379 h 611379"/>
                <a:gd name="connsiteX1" fmla="*/ 456898 w 456898"/>
                <a:gd name="connsiteY1" fmla="*/ 382930 h 611379"/>
                <a:gd name="connsiteX2" fmla="*/ 317372 w 456898"/>
                <a:gd name="connsiteY2" fmla="*/ 172434 h 611379"/>
                <a:gd name="connsiteX3" fmla="*/ 299993 w 456898"/>
                <a:gd name="connsiteY3" fmla="*/ 168925 h 611379"/>
                <a:gd name="connsiteX4" fmla="*/ 228448 w 456898"/>
                <a:gd name="connsiteY4" fmla="*/ 0 h 611379"/>
                <a:gd name="connsiteX5" fmla="*/ 156903 w 456898"/>
                <a:gd name="connsiteY5" fmla="*/ 168926 h 611379"/>
                <a:gd name="connsiteX6" fmla="*/ 139526 w 456898"/>
                <a:gd name="connsiteY6" fmla="*/ 172434 h 611379"/>
                <a:gd name="connsiteX7" fmla="*/ 0 w 456898"/>
                <a:gd name="connsiteY7" fmla="*/ 382930 h 611379"/>
                <a:gd name="connsiteX8" fmla="*/ 228449 w 456898"/>
                <a:gd name="connsiteY8" fmla="*/ 611379 h 611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6898" h="611379">
                  <a:moveTo>
                    <a:pt x="228449" y="611379"/>
                  </a:moveTo>
                  <a:cubicBezTo>
                    <a:pt x="354618" y="611379"/>
                    <a:pt x="456898" y="509099"/>
                    <a:pt x="456898" y="382930"/>
                  </a:cubicBezTo>
                  <a:cubicBezTo>
                    <a:pt x="456898" y="288303"/>
                    <a:pt x="399366" y="207114"/>
                    <a:pt x="317372" y="172434"/>
                  </a:cubicBezTo>
                  <a:lnTo>
                    <a:pt x="299993" y="168925"/>
                  </a:lnTo>
                  <a:lnTo>
                    <a:pt x="228448" y="0"/>
                  </a:lnTo>
                  <a:lnTo>
                    <a:pt x="156903" y="168926"/>
                  </a:lnTo>
                  <a:lnTo>
                    <a:pt x="139526" y="172434"/>
                  </a:lnTo>
                  <a:cubicBezTo>
                    <a:pt x="57532" y="207114"/>
                    <a:pt x="0" y="288303"/>
                    <a:pt x="0" y="382930"/>
                  </a:cubicBezTo>
                  <a:cubicBezTo>
                    <a:pt x="0" y="509099"/>
                    <a:pt x="102280" y="611379"/>
                    <a:pt x="228449" y="611379"/>
                  </a:cubicBezTo>
                  <a:close/>
                </a:path>
              </a:pathLst>
            </a:custGeom>
            <a:solidFill>
              <a:srgbClr val="40C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391" name="Freeform 6"/>
            <p:cNvSpPr>
              <a:spLocks noEditPoints="1"/>
            </p:cNvSpPr>
            <p:nvPr/>
          </p:nvSpPr>
          <p:spPr bwMode="auto">
            <a:xfrm flipH="1">
              <a:off x="2783497" y="1927393"/>
              <a:ext cx="295928" cy="315378"/>
            </a:xfrm>
            <a:custGeom>
              <a:avLst/>
              <a:gdLst>
                <a:gd name="T0" fmla="*/ 743 w 957"/>
                <a:gd name="T1" fmla="*/ 313 h 1020"/>
                <a:gd name="T2" fmla="*/ 756 w 957"/>
                <a:gd name="T3" fmla="*/ 428 h 1020"/>
                <a:gd name="T4" fmla="*/ 704 w 957"/>
                <a:gd name="T5" fmla="*/ 513 h 1020"/>
                <a:gd name="T6" fmla="*/ 724 w 957"/>
                <a:gd name="T7" fmla="*/ 341 h 1020"/>
                <a:gd name="T8" fmla="*/ 704 w 957"/>
                <a:gd name="T9" fmla="*/ 152 h 1020"/>
                <a:gd name="T10" fmla="*/ 953 w 957"/>
                <a:gd name="T11" fmla="*/ 925 h 1020"/>
                <a:gd name="T12" fmla="*/ 704 w 957"/>
                <a:gd name="T13" fmla="*/ 1020 h 1020"/>
                <a:gd name="T14" fmla="*/ 478 w 957"/>
                <a:gd name="T15" fmla="*/ 16 h 1020"/>
                <a:gd name="T16" fmla="*/ 704 w 957"/>
                <a:gd name="T17" fmla="*/ 308 h 1020"/>
                <a:gd name="T18" fmla="*/ 679 w 957"/>
                <a:gd name="T19" fmla="*/ 494 h 1020"/>
                <a:gd name="T20" fmla="*/ 704 w 957"/>
                <a:gd name="T21" fmla="*/ 513 h 1020"/>
                <a:gd name="T22" fmla="*/ 665 w 957"/>
                <a:gd name="T23" fmla="*/ 566 h 1020"/>
                <a:gd name="T24" fmla="*/ 684 w 957"/>
                <a:gd name="T25" fmla="*/ 723 h 1020"/>
                <a:gd name="T26" fmla="*/ 704 w 957"/>
                <a:gd name="T27" fmla="*/ 1020 h 1020"/>
                <a:gd name="T28" fmla="*/ 478 w 957"/>
                <a:gd name="T29" fmla="*/ 984 h 1020"/>
                <a:gd name="T30" fmla="*/ 493 w 957"/>
                <a:gd name="T31" fmla="*/ 969 h 1020"/>
                <a:gd name="T32" fmla="*/ 478 w 957"/>
                <a:gd name="T33" fmla="*/ 955 h 1020"/>
                <a:gd name="T34" fmla="*/ 480 w 957"/>
                <a:gd name="T35" fmla="*/ 945 h 1020"/>
                <a:gd name="T36" fmla="*/ 480 w 957"/>
                <a:gd name="T37" fmla="*/ 916 h 1020"/>
                <a:gd name="T38" fmla="*/ 478 w 957"/>
                <a:gd name="T39" fmla="*/ 901 h 1020"/>
                <a:gd name="T40" fmla="*/ 589 w 957"/>
                <a:gd name="T41" fmla="*/ 663 h 1020"/>
                <a:gd name="T42" fmla="*/ 479 w 957"/>
                <a:gd name="T43" fmla="*/ 709 h 1020"/>
                <a:gd name="T44" fmla="*/ 478 w 957"/>
                <a:gd name="T45" fmla="*/ 613 h 1020"/>
                <a:gd name="T46" fmla="*/ 519 w 957"/>
                <a:gd name="T47" fmla="*/ 628 h 1020"/>
                <a:gd name="T48" fmla="*/ 478 w 957"/>
                <a:gd name="T49" fmla="*/ 512 h 1020"/>
                <a:gd name="T50" fmla="*/ 587 w 957"/>
                <a:gd name="T51" fmla="*/ 502 h 1020"/>
                <a:gd name="T52" fmla="*/ 664 w 957"/>
                <a:gd name="T53" fmla="*/ 319 h 1020"/>
                <a:gd name="T54" fmla="*/ 478 w 957"/>
                <a:gd name="T55" fmla="*/ 16 h 1020"/>
                <a:gd name="T56" fmla="*/ 395 w 957"/>
                <a:gd name="T57" fmla="*/ 35 h 1020"/>
                <a:gd name="T58" fmla="*/ 478 w 957"/>
                <a:gd name="T59" fmla="*/ 16 h 1020"/>
                <a:gd name="T60" fmla="*/ 425 w 957"/>
                <a:gd name="T61" fmla="*/ 204 h 1020"/>
                <a:gd name="T62" fmla="*/ 294 w 957"/>
                <a:gd name="T63" fmla="*/ 284 h 1020"/>
                <a:gd name="T64" fmla="*/ 362 w 957"/>
                <a:gd name="T65" fmla="*/ 506 h 1020"/>
                <a:gd name="T66" fmla="*/ 477 w 957"/>
                <a:gd name="T67" fmla="*/ 478 h 1020"/>
                <a:gd name="T68" fmla="*/ 478 w 957"/>
                <a:gd name="T69" fmla="*/ 512 h 1020"/>
                <a:gd name="T70" fmla="*/ 438 w 957"/>
                <a:gd name="T71" fmla="*/ 628 h 1020"/>
                <a:gd name="T72" fmla="*/ 478 w 957"/>
                <a:gd name="T73" fmla="*/ 709 h 1020"/>
                <a:gd name="T74" fmla="*/ 370 w 957"/>
                <a:gd name="T75" fmla="*/ 665 h 1020"/>
                <a:gd name="T76" fmla="*/ 478 w 957"/>
                <a:gd name="T77" fmla="*/ 901 h 1020"/>
                <a:gd name="T78" fmla="*/ 478 w 957"/>
                <a:gd name="T79" fmla="*/ 916 h 1020"/>
                <a:gd name="T80" fmla="*/ 478 w 957"/>
                <a:gd name="T81" fmla="*/ 945 h 1020"/>
                <a:gd name="T82" fmla="*/ 466 w 957"/>
                <a:gd name="T83" fmla="*/ 969 h 1020"/>
                <a:gd name="T84" fmla="*/ 478 w 957"/>
                <a:gd name="T85" fmla="*/ 1020 h 1020"/>
                <a:gd name="T86" fmla="*/ 253 w 957"/>
                <a:gd name="T87" fmla="*/ 730 h 1020"/>
                <a:gd name="T88" fmla="*/ 342 w 957"/>
                <a:gd name="T89" fmla="*/ 640 h 1020"/>
                <a:gd name="T90" fmla="*/ 265 w 957"/>
                <a:gd name="T91" fmla="*/ 519 h 1020"/>
                <a:gd name="T92" fmla="*/ 253 w 957"/>
                <a:gd name="T93" fmla="*/ 477 h 1020"/>
                <a:gd name="T94" fmla="*/ 276 w 957"/>
                <a:gd name="T95" fmla="*/ 341 h 1020"/>
                <a:gd name="T96" fmla="*/ 253 w 957"/>
                <a:gd name="T97" fmla="*/ 143 h 1020"/>
                <a:gd name="T98" fmla="*/ 214 w 957"/>
                <a:gd name="T99" fmla="*/ 313 h 1020"/>
                <a:gd name="T100" fmla="*/ 253 w 957"/>
                <a:gd name="T101" fmla="*/ 310 h 1020"/>
                <a:gd name="T102" fmla="*/ 253 w 957"/>
                <a:gd name="T103" fmla="*/ 477 h 1020"/>
                <a:gd name="T104" fmla="*/ 227 w 957"/>
                <a:gd name="T105" fmla="*/ 490 h 1020"/>
                <a:gd name="T106" fmla="*/ 199 w 957"/>
                <a:gd name="T107" fmla="*/ 359 h 1020"/>
                <a:gd name="T108" fmla="*/ 253 w 957"/>
                <a:gd name="T109" fmla="*/ 1020 h 1020"/>
                <a:gd name="T110" fmla="*/ 3 w 957"/>
                <a:gd name="T111" fmla="*/ 925 h 1020"/>
                <a:gd name="T112" fmla="*/ 253 w 957"/>
                <a:gd name="T113" fmla="*/ 1020 h 1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57" h="1020">
                  <a:moveTo>
                    <a:pt x="704" y="152"/>
                  </a:moveTo>
                  <a:cubicBezTo>
                    <a:pt x="723" y="197"/>
                    <a:pt x="736" y="251"/>
                    <a:pt x="743" y="313"/>
                  </a:cubicBezTo>
                  <a:cubicBezTo>
                    <a:pt x="750" y="327"/>
                    <a:pt x="755" y="342"/>
                    <a:pt x="757" y="359"/>
                  </a:cubicBezTo>
                  <a:cubicBezTo>
                    <a:pt x="761" y="381"/>
                    <a:pt x="760" y="406"/>
                    <a:pt x="756" y="428"/>
                  </a:cubicBezTo>
                  <a:cubicBezTo>
                    <a:pt x="751" y="452"/>
                    <a:pt x="742" y="473"/>
                    <a:pt x="729" y="490"/>
                  </a:cubicBezTo>
                  <a:cubicBezTo>
                    <a:pt x="722" y="500"/>
                    <a:pt x="713" y="508"/>
                    <a:pt x="704" y="513"/>
                  </a:cubicBezTo>
                  <a:cubicBezTo>
                    <a:pt x="704" y="476"/>
                    <a:pt x="704" y="476"/>
                    <a:pt x="704" y="476"/>
                  </a:cubicBezTo>
                  <a:cubicBezTo>
                    <a:pt x="730" y="445"/>
                    <a:pt x="739" y="384"/>
                    <a:pt x="724" y="341"/>
                  </a:cubicBezTo>
                  <a:cubicBezTo>
                    <a:pt x="718" y="320"/>
                    <a:pt x="710" y="310"/>
                    <a:pt x="704" y="308"/>
                  </a:cubicBezTo>
                  <a:lnTo>
                    <a:pt x="704" y="152"/>
                  </a:lnTo>
                  <a:close/>
                  <a:moveTo>
                    <a:pt x="704" y="731"/>
                  </a:moveTo>
                  <a:cubicBezTo>
                    <a:pt x="815" y="772"/>
                    <a:pt x="957" y="791"/>
                    <a:pt x="953" y="925"/>
                  </a:cubicBezTo>
                  <a:cubicBezTo>
                    <a:pt x="952" y="956"/>
                    <a:pt x="940" y="988"/>
                    <a:pt x="921" y="1020"/>
                  </a:cubicBezTo>
                  <a:cubicBezTo>
                    <a:pt x="704" y="1020"/>
                    <a:pt x="704" y="1020"/>
                    <a:pt x="704" y="1020"/>
                  </a:cubicBezTo>
                  <a:lnTo>
                    <a:pt x="704" y="731"/>
                  </a:lnTo>
                  <a:close/>
                  <a:moveTo>
                    <a:pt x="478" y="16"/>
                  </a:moveTo>
                  <a:cubicBezTo>
                    <a:pt x="588" y="0"/>
                    <a:pt x="661" y="52"/>
                    <a:pt x="704" y="152"/>
                  </a:cubicBezTo>
                  <a:cubicBezTo>
                    <a:pt x="704" y="308"/>
                    <a:pt x="704" y="308"/>
                    <a:pt x="704" y="308"/>
                  </a:cubicBezTo>
                  <a:cubicBezTo>
                    <a:pt x="693" y="305"/>
                    <a:pt x="684" y="321"/>
                    <a:pt x="680" y="350"/>
                  </a:cubicBezTo>
                  <a:cubicBezTo>
                    <a:pt x="675" y="381"/>
                    <a:pt x="674" y="429"/>
                    <a:pt x="679" y="494"/>
                  </a:cubicBezTo>
                  <a:cubicBezTo>
                    <a:pt x="688" y="491"/>
                    <a:pt x="697" y="484"/>
                    <a:pt x="704" y="476"/>
                  </a:cubicBezTo>
                  <a:cubicBezTo>
                    <a:pt x="704" y="513"/>
                    <a:pt x="704" y="513"/>
                    <a:pt x="704" y="513"/>
                  </a:cubicBezTo>
                  <a:cubicBezTo>
                    <a:pt x="700" y="515"/>
                    <a:pt x="696" y="517"/>
                    <a:pt x="692" y="519"/>
                  </a:cubicBezTo>
                  <a:cubicBezTo>
                    <a:pt x="684" y="535"/>
                    <a:pt x="675" y="552"/>
                    <a:pt x="665" y="566"/>
                  </a:cubicBezTo>
                  <a:cubicBezTo>
                    <a:pt x="654" y="594"/>
                    <a:pt x="635" y="619"/>
                    <a:pt x="614" y="640"/>
                  </a:cubicBezTo>
                  <a:cubicBezTo>
                    <a:pt x="621" y="675"/>
                    <a:pt x="640" y="705"/>
                    <a:pt x="684" y="723"/>
                  </a:cubicBezTo>
                  <a:cubicBezTo>
                    <a:pt x="690" y="726"/>
                    <a:pt x="697" y="728"/>
                    <a:pt x="704" y="731"/>
                  </a:cubicBezTo>
                  <a:cubicBezTo>
                    <a:pt x="704" y="1020"/>
                    <a:pt x="704" y="1020"/>
                    <a:pt x="704" y="1020"/>
                  </a:cubicBezTo>
                  <a:cubicBezTo>
                    <a:pt x="478" y="1020"/>
                    <a:pt x="478" y="1020"/>
                    <a:pt x="478" y="1020"/>
                  </a:cubicBezTo>
                  <a:cubicBezTo>
                    <a:pt x="478" y="984"/>
                    <a:pt x="478" y="984"/>
                    <a:pt x="478" y="984"/>
                  </a:cubicBezTo>
                  <a:cubicBezTo>
                    <a:pt x="479" y="984"/>
                    <a:pt x="479" y="984"/>
                    <a:pt x="480" y="984"/>
                  </a:cubicBezTo>
                  <a:cubicBezTo>
                    <a:pt x="487" y="984"/>
                    <a:pt x="493" y="977"/>
                    <a:pt x="493" y="969"/>
                  </a:cubicBezTo>
                  <a:cubicBezTo>
                    <a:pt x="493" y="961"/>
                    <a:pt x="487" y="955"/>
                    <a:pt x="480" y="955"/>
                  </a:cubicBezTo>
                  <a:cubicBezTo>
                    <a:pt x="479" y="955"/>
                    <a:pt x="479" y="955"/>
                    <a:pt x="478" y="955"/>
                  </a:cubicBezTo>
                  <a:cubicBezTo>
                    <a:pt x="478" y="945"/>
                    <a:pt x="478" y="945"/>
                    <a:pt x="478" y="945"/>
                  </a:cubicBezTo>
                  <a:cubicBezTo>
                    <a:pt x="479" y="945"/>
                    <a:pt x="479" y="945"/>
                    <a:pt x="480" y="945"/>
                  </a:cubicBezTo>
                  <a:cubicBezTo>
                    <a:pt x="487" y="945"/>
                    <a:pt x="493" y="938"/>
                    <a:pt x="493" y="930"/>
                  </a:cubicBezTo>
                  <a:cubicBezTo>
                    <a:pt x="493" y="922"/>
                    <a:pt x="487" y="916"/>
                    <a:pt x="480" y="916"/>
                  </a:cubicBezTo>
                  <a:cubicBezTo>
                    <a:pt x="479" y="916"/>
                    <a:pt x="479" y="916"/>
                    <a:pt x="478" y="916"/>
                  </a:cubicBezTo>
                  <a:cubicBezTo>
                    <a:pt x="478" y="901"/>
                    <a:pt x="478" y="901"/>
                    <a:pt x="478" y="901"/>
                  </a:cubicBezTo>
                  <a:cubicBezTo>
                    <a:pt x="556" y="871"/>
                    <a:pt x="598" y="831"/>
                    <a:pt x="661" y="751"/>
                  </a:cubicBezTo>
                  <a:cubicBezTo>
                    <a:pt x="625" y="737"/>
                    <a:pt x="602" y="703"/>
                    <a:pt x="589" y="663"/>
                  </a:cubicBezTo>
                  <a:cubicBezTo>
                    <a:pt x="553" y="691"/>
                    <a:pt x="514" y="709"/>
                    <a:pt x="485" y="709"/>
                  </a:cubicBezTo>
                  <a:cubicBezTo>
                    <a:pt x="483" y="709"/>
                    <a:pt x="481" y="709"/>
                    <a:pt x="479" y="709"/>
                  </a:cubicBezTo>
                  <a:cubicBezTo>
                    <a:pt x="478" y="709"/>
                    <a:pt x="478" y="709"/>
                    <a:pt x="478" y="709"/>
                  </a:cubicBezTo>
                  <a:cubicBezTo>
                    <a:pt x="478" y="613"/>
                    <a:pt x="478" y="613"/>
                    <a:pt x="478" y="613"/>
                  </a:cubicBezTo>
                  <a:cubicBezTo>
                    <a:pt x="479" y="613"/>
                    <a:pt x="479" y="613"/>
                    <a:pt x="479" y="613"/>
                  </a:cubicBezTo>
                  <a:cubicBezTo>
                    <a:pt x="493" y="613"/>
                    <a:pt x="503" y="634"/>
                    <a:pt x="519" y="628"/>
                  </a:cubicBezTo>
                  <a:cubicBezTo>
                    <a:pt x="555" y="615"/>
                    <a:pt x="571" y="591"/>
                    <a:pt x="571" y="565"/>
                  </a:cubicBezTo>
                  <a:cubicBezTo>
                    <a:pt x="571" y="529"/>
                    <a:pt x="525" y="512"/>
                    <a:pt x="478" y="512"/>
                  </a:cubicBezTo>
                  <a:cubicBezTo>
                    <a:pt x="478" y="478"/>
                    <a:pt x="478" y="478"/>
                    <a:pt x="478" y="478"/>
                  </a:cubicBezTo>
                  <a:cubicBezTo>
                    <a:pt x="531" y="470"/>
                    <a:pt x="566" y="485"/>
                    <a:pt x="587" y="502"/>
                  </a:cubicBezTo>
                  <a:cubicBezTo>
                    <a:pt x="588" y="503"/>
                    <a:pt x="590" y="504"/>
                    <a:pt x="591" y="506"/>
                  </a:cubicBezTo>
                  <a:cubicBezTo>
                    <a:pt x="644" y="538"/>
                    <a:pt x="663" y="405"/>
                    <a:pt x="664" y="319"/>
                  </a:cubicBezTo>
                  <a:cubicBezTo>
                    <a:pt x="580" y="314"/>
                    <a:pt x="531" y="271"/>
                    <a:pt x="478" y="235"/>
                  </a:cubicBezTo>
                  <a:lnTo>
                    <a:pt x="478" y="16"/>
                  </a:lnTo>
                  <a:close/>
                  <a:moveTo>
                    <a:pt x="253" y="143"/>
                  </a:moveTo>
                  <a:cubicBezTo>
                    <a:pt x="281" y="83"/>
                    <a:pt x="325" y="38"/>
                    <a:pt x="395" y="35"/>
                  </a:cubicBezTo>
                  <a:cubicBezTo>
                    <a:pt x="408" y="31"/>
                    <a:pt x="422" y="27"/>
                    <a:pt x="437" y="25"/>
                  </a:cubicBezTo>
                  <a:cubicBezTo>
                    <a:pt x="451" y="21"/>
                    <a:pt x="465" y="18"/>
                    <a:pt x="478" y="16"/>
                  </a:cubicBezTo>
                  <a:cubicBezTo>
                    <a:pt x="478" y="235"/>
                    <a:pt x="478" y="235"/>
                    <a:pt x="478" y="235"/>
                  </a:cubicBezTo>
                  <a:cubicBezTo>
                    <a:pt x="461" y="223"/>
                    <a:pt x="444" y="212"/>
                    <a:pt x="425" y="204"/>
                  </a:cubicBezTo>
                  <a:cubicBezTo>
                    <a:pt x="378" y="183"/>
                    <a:pt x="333" y="179"/>
                    <a:pt x="316" y="207"/>
                  </a:cubicBezTo>
                  <a:cubicBezTo>
                    <a:pt x="303" y="228"/>
                    <a:pt x="296" y="254"/>
                    <a:pt x="294" y="284"/>
                  </a:cubicBezTo>
                  <a:cubicBezTo>
                    <a:pt x="294" y="285"/>
                    <a:pt x="294" y="287"/>
                    <a:pt x="294" y="289"/>
                  </a:cubicBezTo>
                  <a:cubicBezTo>
                    <a:pt x="290" y="370"/>
                    <a:pt x="303" y="542"/>
                    <a:pt x="362" y="506"/>
                  </a:cubicBezTo>
                  <a:cubicBezTo>
                    <a:pt x="364" y="504"/>
                    <a:pt x="365" y="503"/>
                    <a:pt x="367" y="502"/>
                  </a:cubicBezTo>
                  <a:cubicBezTo>
                    <a:pt x="388" y="485"/>
                    <a:pt x="423" y="469"/>
                    <a:pt x="477" y="478"/>
                  </a:cubicBezTo>
                  <a:cubicBezTo>
                    <a:pt x="478" y="478"/>
                    <a:pt x="478" y="478"/>
                    <a:pt x="478" y="478"/>
                  </a:cubicBezTo>
                  <a:cubicBezTo>
                    <a:pt x="478" y="512"/>
                    <a:pt x="478" y="512"/>
                    <a:pt x="478" y="512"/>
                  </a:cubicBezTo>
                  <a:cubicBezTo>
                    <a:pt x="432" y="512"/>
                    <a:pt x="384" y="529"/>
                    <a:pt x="382" y="561"/>
                  </a:cubicBezTo>
                  <a:cubicBezTo>
                    <a:pt x="380" y="588"/>
                    <a:pt x="400" y="615"/>
                    <a:pt x="438" y="628"/>
                  </a:cubicBezTo>
                  <a:cubicBezTo>
                    <a:pt x="454" y="634"/>
                    <a:pt x="464" y="613"/>
                    <a:pt x="478" y="613"/>
                  </a:cubicBezTo>
                  <a:cubicBezTo>
                    <a:pt x="478" y="709"/>
                    <a:pt x="478" y="709"/>
                    <a:pt x="478" y="709"/>
                  </a:cubicBezTo>
                  <a:cubicBezTo>
                    <a:pt x="477" y="709"/>
                    <a:pt x="475" y="709"/>
                    <a:pt x="472" y="709"/>
                  </a:cubicBezTo>
                  <a:cubicBezTo>
                    <a:pt x="444" y="709"/>
                    <a:pt x="405" y="692"/>
                    <a:pt x="370" y="665"/>
                  </a:cubicBezTo>
                  <a:cubicBezTo>
                    <a:pt x="357" y="704"/>
                    <a:pt x="334" y="737"/>
                    <a:pt x="298" y="751"/>
                  </a:cubicBezTo>
                  <a:cubicBezTo>
                    <a:pt x="358" y="841"/>
                    <a:pt x="407" y="878"/>
                    <a:pt x="478" y="901"/>
                  </a:cubicBezTo>
                  <a:cubicBezTo>
                    <a:pt x="478" y="901"/>
                    <a:pt x="478" y="901"/>
                    <a:pt x="478" y="901"/>
                  </a:cubicBezTo>
                  <a:cubicBezTo>
                    <a:pt x="478" y="916"/>
                    <a:pt x="478" y="916"/>
                    <a:pt x="478" y="916"/>
                  </a:cubicBezTo>
                  <a:cubicBezTo>
                    <a:pt x="471" y="916"/>
                    <a:pt x="466" y="923"/>
                    <a:pt x="466" y="930"/>
                  </a:cubicBezTo>
                  <a:cubicBezTo>
                    <a:pt x="466" y="938"/>
                    <a:pt x="471" y="944"/>
                    <a:pt x="478" y="945"/>
                  </a:cubicBezTo>
                  <a:cubicBezTo>
                    <a:pt x="478" y="955"/>
                    <a:pt x="478" y="955"/>
                    <a:pt x="478" y="955"/>
                  </a:cubicBezTo>
                  <a:cubicBezTo>
                    <a:pt x="471" y="956"/>
                    <a:pt x="466" y="962"/>
                    <a:pt x="466" y="969"/>
                  </a:cubicBezTo>
                  <a:cubicBezTo>
                    <a:pt x="466" y="977"/>
                    <a:pt x="471" y="983"/>
                    <a:pt x="478" y="984"/>
                  </a:cubicBezTo>
                  <a:cubicBezTo>
                    <a:pt x="478" y="1020"/>
                    <a:pt x="478" y="1020"/>
                    <a:pt x="478" y="1020"/>
                  </a:cubicBezTo>
                  <a:cubicBezTo>
                    <a:pt x="253" y="1020"/>
                    <a:pt x="253" y="1020"/>
                    <a:pt x="253" y="1020"/>
                  </a:cubicBezTo>
                  <a:cubicBezTo>
                    <a:pt x="253" y="730"/>
                    <a:pt x="253" y="730"/>
                    <a:pt x="253" y="730"/>
                  </a:cubicBezTo>
                  <a:cubicBezTo>
                    <a:pt x="260" y="728"/>
                    <a:pt x="266" y="726"/>
                    <a:pt x="272" y="723"/>
                  </a:cubicBezTo>
                  <a:cubicBezTo>
                    <a:pt x="317" y="704"/>
                    <a:pt x="336" y="675"/>
                    <a:pt x="342" y="640"/>
                  </a:cubicBezTo>
                  <a:cubicBezTo>
                    <a:pt x="322" y="619"/>
                    <a:pt x="304" y="595"/>
                    <a:pt x="293" y="569"/>
                  </a:cubicBezTo>
                  <a:cubicBezTo>
                    <a:pt x="282" y="554"/>
                    <a:pt x="273" y="537"/>
                    <a:pt x="265" y="519"/>
                  </a:cubicBezTo>
                  <a:cubicBezTo>
                    <a:pt x="261" y="517"/>
                    <a:pt x="257" y="516"/>
                    <a:pt x="253" y="513"/>
                  </a:cubicBezTo>
                  <a:cubicBezTo>
                    <a:pt x="253" y="477"/>
                    <a:pt x="253" y="477"/>
                    <a:pt x="253" y="477"/>
                  </a:cubicBezTo>
                  <a:cubicBezTo>
                    <a:pt x="260" y="485"/>
                    <a:pt x="269" y="491"/>
                    <a:pt x="278" y="494"/>
                  </a:cubicBezTo>
                  <a:cubicBezTo>
                    <a:pt x="283" y="431"/>
                    <a:pt x="283" y="374"/>
                    <a:pt x="276" y="341"/>
                  </a:cubicBezTo>
                  <a:cubicBezTo>
                    <a:pt x="271" y="317"/>
                    <a:pt x="262" y="308"/>
                    <a:pt x="253" y="310"/>
                  </a:cubicBezTo>
                  <a:lnTo>
                    <a:pt x="253" y="143"/>
                  </a:lnTo>
                  <a:close/>
                  <a:moveTo>
                    <a:pt x="214" y="313"/>
                  </a:moveTo>
                  <a:cubicBezTo>
                    <a:pt x="214" y="313"/>
                    <a:pt x="214" y="313"/>
                    <a:pt x="214" y="313"/>
                  </a:cubicBezTo>
                  <a:cubicBezTo>
                    <a:pt x="218" y="258"/>
                    <a:pt x="229" y="195"/>
                    <a:pt x="253" y="143"/>
                  </a:cubicBezTo>
                  <a:cubicBezTo>
                    <a:pt x="253" y="310"/>
                    <a:pt x="253" y="310"/>
                    <a:pt x="253" y="310"/>
                  </a:cubicBezTo>
                  <a:cubicBezTo>
                    <a:pt x="246" y="312"/>
                    <a:pt x="238" y="323"/>
                    <a:pt x="233" y="339"/>
                  </a:cubicBezTo>
                  <a:cubicBezTo>
                    <a:pt x="217" y="383"/>
                    <a:pt x="226" y="445"/>
                    <a:pt x="253" y="477"/>
                  </a:cubicBezTo>
                  <a:cubicBezTo>
                    <a:pt x="253" y="513"/>
                    <a:pt x="253" y="513"/>
                    <a:pt x="253" y="513"/>
                  </a:cubicBezTo>
                  <a:cubicBezTo>
                    <a:pt x="243" y="508"/>
                    <a:pt x="235" y="500"/>
                    <a:pt x="227" y="490"/>
                  </a:cubicBezTo>
                  <a:cubicBezTo>
                    <a:pt x="214" y="473"/>
                    <a:pt x="206" y="452"/>
                    <a:pt x="201" y="428"/>
                  </a:cubicBezTo>
                  <a:cubicBezTo>
                    <a:pt x="196" y="406"/>
                    <a:pt x="195" y="381"/>
                    <a:pt x="199" y="359"/>
                  </a:cubicBezTo>
                  <a:cubicBezTo>
                    <a:pt x="202" y="342"/>
                    <a:pt x="206" y="326"/>
                    <a:pt x="214" y="313"/>
                  </a:cubicBezTo>
                  <a:moveTo>
                    <a:pt x="253" y="1020"/>
                  </a:moveTo>
                  <a:cubicBezTo>
                    <a:pt x="35" y="1020"/>
                    <a:pt x="35" y="1020"/>
                    <a:pt x="35" y="1020"/>
                  </a:cubicBezTo>
                  <a:cubicBezTo>
                    <a:pt x="16" y="988"/>
                    <a:pt x="4" y="956"/>
                    <a:pt x="3" y="925"/>
                  </a:cubicBezTo>
                  <a:cubicBezTo>
                    <a:pt x="0" y="791"/>
                    <a:pt x="142" y="772"/>
                    <a:pt x="253" y="730"/>
                  </a:cubicBezTo>
                  <a:lnTo>
                    <a:pt x="253" y="1020"/>
                  </a:lnTo>
                  <a:close/>
                </a:path>
              </a:pathLst>
            </a:custGeom>
            <a:solidFill>
              <a:srgbClr val="2D48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/>
            </a:p>
          </p:txBody>
        </p:sp>
        <p:sp>
          <p:nvSpPr>
            <p:cNvPr id="392" name="Freeform 78"/>
            <p:cNvSpPr>
              <a:spLocks noEditPoints="1"/>
            </p:cNvSpPr>
            <p:nvPr/>
          </p:nvSpPr>
          <p:spPr bwMode="auto">
            <a:xfrm>
              <a:off x="2871956" y="1627275"/>
              <a:ext cx="133358" cy="125989"/>
            </a:xfrm>
            <a:custGeom>
              <a:avLst/>
              <a:gdLst>
                <a:gd name="T0" fmla="*/ 61 w 363"/>
                <a:gd name="T1" fmla="*/ 2 h 341"/>
                <a:gd name="T2" fmla="*/ 112 w 363"/>
                <a:gd name="T3" fmla="*/ 1 h 341"/>
                <a:gd name="T4" fmla="*/ 77 w 363"/>
                <a:gd name="T5" fmla="*/ 75 h 341"/>
                <a:gd name="T6" fmla="*/ 128 w 363"/>
                <a:gd name="T7" fmla="*/ 187 h 341"/>
                <a:gd name="T8" fmla="*/ 133 w 363"/>
                <a:gd name="T9" fmla="*/ 211 h 341"/>
                <a:gd name="T10" fmla="*/ 126 w 363"/>
                <a:gd name="T11" fmla="*/ 273 h 341"/>
                <a:gd name="T12" fmla="*/ 202 w 363"/>
                <a:gd name="T13" fmla="*/ 224 h 341"/>
                <a:gd name="T14" fmla="*/ 362 w 363"/>
                <a:gd name="T15" fmla="*/ 198 h 341"/>
                <a:gd name="T16" fmla="*/ 362 w 363"/>
                <a:gd name="T17" fmla="*/ 270 h 341"/>
                <a:gd name="T18" fmla="*/ 321 w 363"/>
                <a:gd name="T19" fmla="*/ 334 h 341"/>
                <a:gd name="T20" fmla="*/ 284 w 363"/>
                <a:gd name="T21" fmla="*/ 341 h 341"/>
                <a:gd name="T22" fmla="*/ 69 w 363"/>
                <a:gd name="T23" fmla="*/ 341 h 341"/>
                <a:gd name="T24" fmla="*/ 2 w 363"/>
                <a:gd name="T25" fmla="*/ 273 h 341"/>
                <a:gd name="T26" fmla="*/ 2 w 363"/>
                <a:gd name="T27" fmla="*/ 75 h 341"/>
                <a:gd name="T28" fmla="*/ 61 w 363"/>
                <a:gd name="T29" fmla="*/ 2 h 341"/>
                <a:gd name="T30" fmla="*/ 155 w 363"/>
                <a:gd name="T31" fmla="*/ 48 h 341"/>
                <a:gd name="T32" fmla="*/ 134 w 363"/>
                <a:gd name="T33" fmla="*/ 95 h 341"/>
                <a:gd name="T34" fmla="*/ 165 w 363"/>
                <a:gd name="T35" fmla="*/ 156 h 341"/>
                <a:gd name="T36" fmla="*/ 304 w 363"/>
                <a:gd name="T37" fmla="*/ 164 h 341"/>
                <a:gd name="T38" fmla="*/ 348 w 363"/>
                <a:gd name="T39" fmla="*/ 99 h 341"/>
                <a:gd name="T40" fmla="*/ 314 w 363"/>
                <a:gd name="T41" fmla="*/ 37 h 341"/>
                <a:gd name="T42" fmla="*/ 237 w 363"/>
                <a:gd name="T43" fmla="*/ 14 h 341"/>
                <a:gd name="T44" fmla="*/ 155 w 363"/>
                <a:gd name="T45" fmla="*/ 48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3" h="341">
                  <a:moveTo>
                    <a:pt x="61" y="2"/>
                  </a:moveTo>
                  <a:cubicBezTo>
                    <a:pt x="78" y="0"/>
                    <a:pt x="95" y="1"/>
                    <a:pt x="112" y="1"/>
                  </a:cubicBezTo>
                  <a:cubicBezTo>
                    <a:pt x="94" y="23"/>
                    <a:pt x="79" y="47"/>
                    <a:pt x="77" y="75"/>
                  </a:cubicBezTo>
                  <a:cubicBezTo>
                    <a:pt x="72" y="118"/>
                    <a:pt x="94" y="161"/>
                    <a:pt x="128" y="187"/>
                  </a:cubicBezTo>
                  <a:cubicBezTo>
                    <a:pt x="136" y="192"/>
                    <a:pt x="133" y="203"/>
                    <a:pt x="133" y="211"/>
                  </a:cubicBezTo>
                  <a:cubicBezTo>
                    <a:pt x="131" y="232"/>
                    <a:pt x="128" y="252"/>
                    <a:pt x="126" y="273"/>
                  </a:cubicBezTo>
                  <a:cubicBezTo>
                    <a:pt x="152" y="258"/>
                    <a:pt x="176" y="238"/>
                    <a:pt x="202" y="224"/>
                  </a:cubicBezTo>
                  <a:cubicBezTo>
                    <a:pt x="256" y="235"/>
                    <a:pt x="315" y="228"/>
                    <a:pt x="362" y="198"/>
                  </a:cubicBezTo>
                  <a:cubicBezTo>
                    <a:pt x="362" y="222"/>
                    <a:pt x="362" y="246"/>
                    <a:pt x="362" y="270"/>
                  </a:cubicBezTo>
                  <a:cubicBezTo>
                    <a:pt x="363" y="297"/>
                    <a:pt x="346" y="323"/>
                    <a:pt x="321" y="334"/>
                  </a:cubicBezTo>
                  <a:cubicBezTo>
                    <a:pt x="310" y="340"/>
                    <a:pt x="296" y="341"/>
                    <a:pt x="284" y="341"/>
                  </a:cubicBezTo>
                  <a:cubicBezTo>
                    <a:pt x="212" y="341"/>
                    <a:pt x="141" y="341"/>
                    <a:pt x="69" y="341"/>
                  </a:cubicBezTo>
                  <a:cubicBezTo>
                    <a:pt x="34" y="341"/>
                    <a:pt x="2" y="308"/>
                    <a:pt x="2" y="273"/>
                  </a:cubicBezTo>
                  <a:cubicBezTo>
                    <a:pt x="2" y="207"/>
                    <a:pt x="2" y="141"/>
                    <a:pt x="2" y="75"/>
                  </a:cubicBezTo>
                  <a:cubicBezTo>
                    <a:pt x="0" y="41"/>
                    <a:pt x="27" y="8"/>
                    <a:pt x="61" y="2"/>
                  </a:cubicBezTo>
                  <a:close/>
                  <a:moveTo>
                    <a:pt x="155" y="48"/>
                  </a:moveTo>
                  <a:cubicBezTo>
                    <a:pt x="143" y="61"/>
                    <a:pt x="134" y="77"/>
                    <a:pt x="134" y="95"/>
                  </a:cubicBezTo>
                  <a:cubicBezTo>
                    <a:pt x="133" y="119"/>
                    <a:pt x="146" y="142"/>
                    <a:pt x="165" y="156"/>
                  </a:cubicBezTo>
                  <a:cubicBezTo>
                    <a:pt x="204" y="186"/>
                    <a:pt x="262" y="188"/>
                    <a:pt x="304" y="164"/>
                  </a:cubicBezTo>
                  <a:cubicBezTo>
                    <a:pt x="328" y="151"/>
                    <a:pt x="347" y="127"/>
                    <a:pt x="348" y="99"/>
                  </a:cubicBezTo>
                  <a:cubicBezTo>
                    <a:pt x="349" y="74"/>
                    <a:pt x="334" y="51"/>
                    <a:pt x="314" y="37"/>
                  </a:cubicBezTo>
                  <a:cubicBezTo>
                    <a:pt x="292" y="20"/>
                    <a:pt x="264" y="13"/>
                    <a:pt x="237" y="14"/>
                  </a:cubicBezTo>
                  <a:cubicBezTo>
                    <a:pt x="207" y="15"/>
                    <a:pt x="176" y="26"/>
                    <a:pt x="155" y="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510" name="Группа 509"/>
          <p:cNvGrpSpPr/>
          <p:nvPr/>
        </p:nvGrpSpPr>
        <p:grpSpPr>
          <a:xfrm>
            <a:off x="2987824" y="1563638"/>
            <a:ext cx="468372" cy="752604"/>
            <a:chOff x="2987824" y="1563638"/>
            <a:chExt cx="468372" cy="752604"/>
          </a:xfrm>
        </p:grpSpPr>
        <p:sp>
          <p:nvSpPr>
            <p:cNvPr id="394" name="Oval 160"/>
            <p:cNvSpPr/>
            <p:nvPr/>
          </p:nvSpPr>
          <p:spPr>
            <a:xfrm>
              <a:off x="2987824" y="1847870"/>
              <a:ext cx="468372" cy="468372"/>
            </a:xfrm>
            <a:prstGeom prst="ellipse">
              <a:avLst/>
            </a:prstGeom>
            <a:solidFill>
              <a:schemeClr val="bg1">
                <a:alpha val="95000"/>
              </a:schemeClr>
            </a:solidFill>
            <a:ln w="25400">
              <a:solidFill>
                <a:srgbClr val="3B5D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395" name="Freeform 161"/>
            <p:cNvSpPr/>
            <p:nvPr/>
          </p:nvSpPr>
          <p:spPr>
            <a:xfrm flipV="1">
              <a:off x="3090888" y="1563638"/>
              <a:ext cx="262244" cy="350911"/>
            </a:xfrm>
            <a:custGeom>
              <a:avLst/>
              <a:gdLst>
                <a:gd name="connsiteX0" fmla="*/ 228449 w 456898"/>
                <a:gd name="connsiteY0" fmla="*/ 611379 h 611379"/>
                <a:gd name="connsiteX1" fmla="*/ 456898 w 456898"/>
                <a:gd name="connsiteY1" fmla="*/ 382930 h 611379"/>
                <a:gd name="connsiteX2" fmla="*/ 317372 w 456898"/>
                <a:gd name="connsiteY2" fmla="*/ 172434 h 611379"/>
                <a:gd name="connsiteX3" fmla="*/ 299993 w 456898"/>
                <a:gd name="connsiteY3" fmla="*/ 168925 h 611379"/>
                <a:gd name="connsiteX4" fmla="*/ 228448 w 456898"/>
                <a:gd name="connsiteY4" fmla="*/ 0 h 611379"/>
                <a:gd name="connsiteX5" fmla="*/ 156903 w 456898"/>
                <a:gd name="connsiteY5" fmla="*/ 168926 h 611379"/>
                <a:gd name="connsiteX6" fmla="*/ 139526 w 456898"/>
                <a:gd name="connsiteY6" fmla="*/ 172434 h 611379"/>
                <a:gd name="connsiteX7" fmla="*/ 0 w 456898"/>
                <a:gd name="connsiteY7" fmla="*/ 382930 h 611379"/>
                <a:gd name="connsiteX8" fmla="*/ 228449 w 456898"/>
                <a:gd name="connsiteY8" fmla="*/ 611379 h 611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6898" h="611379">
                  <a:moveTo>
                    <a:pt x="228449" y="611379"/>
                  </a:moveTo>
                  <a:cubicBezTo>
                    <a:pt x="354618" y="611379"/>
                    <a:pt x="456898" y="509099"/>
                    <a:pt x="456898" y="382930"/>
                  </a:cubicBezTo>
                  <a:cubicBezTo>
                    <a:pt x="456898" y="288303"/>
                    <a:pt x="399366" y="207114"/>
                    <a:pt x="317372" y="172434"/>
                  </a:cubicBezTo>
                  <a:lnTo>
                    <a:pt x="299993" y="168925"/>
                  </a:lnTo>
                  <a:lnTo>
                    <a:pt x="228448" y="0"/>
                  </a:lnTo>
                  <a:lnTo>
                    <a:pt x="156903" y="168926"/>
                  </a:lnTo>
                  <a:lnTo>
                    <a:pt x="139526" y="172434"/>
                  </a:lnTo>
                  <a:cubicBezTo>
                    <a:pt x="57532" y="207114"/>
                    <a:pt x="0" y="288303"/>
                    <a:pt x="0" y="382930"/>
                  </a:cubicBezTo>
                  <a:cubicBezTo>
                    <a:pt x="0" y="509099"/>
                    <a:pt x="102280" y="611379"/>
                    <a:pt x="228449" y="611379"/>
                  </a:cubicBezTo>
                  <a:close/>
                </a:path>
              </a:pathLst>
            </a:custGeom>
            <a:solidFill>
              <a:srgbClr val="40C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396" name="Freeform 6"/>
            <p:cNvSpPr>
              <a:spLocks noEditPoints="1"/>
            </p:cNvSpPr>
            <p:nvPr/>
          </p:nvSpPr>
          <p:spPr bwMode="auto">
            <a:xfrm flipH="1">
              <a:off x="3071529" y="1927393"/>
              <a:ext cx="295928" cy="315378"/>
            </a:xfrm>
            <a:custGeom>
              <a:avLst/>
              <a:gdLst>
                <a:gd name="T0" fmla="*/ 743 w 957"/>
                <a:gd name="T1" fmla="*/ 313 h 1020"/>
                <a:gd name="T2" fmla="*/ 756 w 957"/>
                <a:gd name="T3" fmla="*/ 428 h 1020"/>
                <a:gd name="T4" fmla="*/ 704 w 957"/>
                <a:gd name="T5" fmla="*/ 513 h 1020"/>
                <a:gd name="T6" fmla="*/ 724 w 957"/>
                <a:gd name="T7" fmla="*/ 341 h 1020"/>
                <a:gd name="T8" fmla="*/ 704 w 957"/>
                <a:gd name="T9" fmla="*/ 152 h 1020"/>
                <a:gd name="T10" fmla="*/ 953 w 957"/>
                <a:gd name="T11" fmla="*/ 925 h 1020"/>
                <a:gd name="T12" fmla="*/ 704 w 957"/>
                <a:gd name="T13" fmla="*/ 1020 h 1020"/>
                <a:gd name="T14" fmla="*/ 478 w 957"/>
                <a:gd name="T15" fmla="*/ 16 h 1020"/>
                <a:gd name="T16" fmla="*/ 704 w 957"/>
                <a:gd name="T17" fmla="*/ 308 h 1020"/>
                <a:gd name="T18" fmla="*/ 679 w 957"/>
                <a:gd name="T19" fmla="*/ 494 h 1020"/>
                <a:gd name="T20" fmla="*/ 704 w 957"/>
                <a:gd name="T21" fmla="*/ 513 h 1020"/>
                <a:gd name="T22" fmla="*/ 665 w 957"/>
                <a:gd name="T23" fmla="*/ 566 h 1020"/>
                <a:gd name="T24" fmla="*/ 684 w 957"/>
                <a:gd name="T25" fmla="*/ 723 h 1020"/>
                <a:gd name="T26" fmla="*/ 704 w 957"/>
                <a:gd name="T27" fmla="*/ 1020 h 1020"/>
                <a:gd name="T28" fmla="*/ 478 w 957"/>
                <a:gd name="T29" fmla="*/ 984 h 1020"/>
                <a:gd name="T30" fmla="*/ 493 w 957"/>
                <a:gd name="T31" fmla="*/ 969 h 1020"/>
                <a:gd name="T32" fmla="*/ 478 w 957"/>
                <a:gd name="T33" fmla="*/ 955 h 1020"/>
                <a:gd name="T34" fmla="*/ 480 w 957"/>
                <a:gd name="T35" fmla="*/ 945 h 1020"/>
                <a:gd name="T36" fmla="*/ 480 w 957"/>
                <a:gd name="T37" fmla="*/ 916 h 1020"/>
                <a:gd name="T38" fmla="*/ 478 w 957"/>
                <a:gd name="T39" fmla="*/ 901 h 1020"/>
                <a:gd name="T40" fmla="*/ 589 w 957"/>
                <a:gd name="T41" fmla="*/ 663 h 1020"/>
                <a:gd name="T42" fmla="*/ 479 w 957"/>
                <a:gd name="T43" fmla="*/ 709 h 1020"/>
                <a:gd name="T44" fmla="*/ 478 w 957"/>
                <a:gd name="T45" fmla="*/ 613 h 1020"/>
                <a:gd name="T46" fmla="*/ 519 w 957"/>
                <a:gd name="T47" fmla="*/ 628 h 1020"/>
                <a:gd name="T48" fmla="*/ 478 w 957"/>
                <a:gd name="T49" fmla="*/ 512 h 1020"/>
                <a:gd name="T50" fmla="*/ 587 w 957"/>
                <a:gd name="T51" fmla="*/ 502 h 1020"/>
                <a:gd name="T52" fmla="*/ 664 w 957"/>
                <a:gd name="T53" fmla="*/ 319 h 1020"/>
                <a:gd name="T54" fmla="*/ 478 w 957"/>
                <a:gd name="T55" fmla="*/ 16 h 1020"/>
                <a:gd name="T56" fmla="*/ 395 w 957"/>
                <a:gd name="T57" fmla="*/ 35 h 1020"/>
                <a:gd name="T58" fmla="*/ 478 w 957"/>
                <a:gd name="T59" fmla="*/ 16 h 1020"/>
                <a:gd name="T60" fmla="*/ 425 w 957"/>
                <a:gd name="T61" fmla="*/ 204 h 1020"/>
                <a:gd name="T62" fmla="*/ 294 w 957"/>
                <a:gd name="T63" fmla="*/ 284 h 1020"/>
                <a:gd name="T64" fmla="*/ 362 w 957"/>
                <a:gd name="T65" fmla="*/ 506 h 1020"/>
                <a:gd name="T66" fmla="*/ 477 w 957"/>
                <a:gd name="T67" fmla="*/ 478 h 1020"/>
                <a:gd name="T68" fmla="*/ 478 w 957"/>
                <a:gd name="T69" fmla="*/ 512 h 1020"/>
                <a:gd name="T70" fmla="*/ 438 w 957"/>
                <a:gd name="T71" fmla="*/ 628 h 1020"/>
                <a:gd name="T72" fmla="*/ 478 w 957"/>
                <a:gd name="T73" fmla="*/ 709 h 1020"/>
                <a:gd name="T74" fmla="*/ 370 w 957"/>
                <a:gd name="T75" fmla="*/ 665 h 1020"/>
                <a:gd name="T76" fmla="*/ 478 w 957"/>
                <a:gd name="T77" fmla="*/ 901 h 1020"/>
                <a:gd name="T78" fmla="*/ 478 w 957"/>
                <a:gd name="T79" fmla="*/ 916 h 1020"/>
                <a:gd name="T80" fmla="*/ 478 w 957"/>
                <a:gd name="T81" fmla="*/ 945 h 1020"/>
                <a:gd name="T82" fmla="*/ 466 w 957"/>
                <a:gd name="T83" fmla="*/ 969 h 1020"/>
                <a:gd name="T84" fmla="*/ 478 w 957"/>
                <a:gd name="T85" fmla="*/ 1020 h 1020"/>
                <a:gd name="T86" fmla="*/ 253 w 957"/>
                <a:gd name="T87" fmla="*/ 730 h 1020"/>
                <a:gd name="T88" fmla="*/ 342 w 957"/>
                <a:gd name="T89" fmla="*/ 640 h 1020"/>
                <a:gd name="T90" fmla="*/ 265 w 957"/>
                <a:gd name="T91" fmla="*/ 519 h 1020"/>
                <a:gd name="T92" fmla="*/ 253 w 957"/>
                <a:gd name="T93" fmla="*/ 477 h 1020"/>
                <a:gd name="T94" fmla="*/ 276 w 957"/>
                <a:gd name="T95" fmla="*/ 341 h 1020"/>
                <a:gd name="T96" fmla="*/ 253 w 957"/>
                <a:gd name="T97" fmla="*/ 143 h 1020"/>
                <a:gd name="T98" fmla="*/ 214 w 957"/>
                <a:gd name="T99" fmla="*/ 313 h 1020"/>
                <a:gd name="T100" fmla="*/ 253 w 957"/>
                <a:gd name="T101" fmla="*/ 310 h 1020"/>
                <a:gd name="T102" fmla="*/ 253 w 957"/>
                <a:gd name="T103" fmla="*/ 477 h 1020"/>
                <a:gd name="T104" fmla="*/ 227 w 957"/>
                <a:gd name="T105" fmla="*/ 490 h 1020"/>
                <a:gd name="T106" fmla="*/ 199 w 957"/>
                <a:gd name="T107" fmla="*/ 359 h 1020"/>
                <a:gd name="T108" fmla="*/ 253 w 957"/>
                <a:gd name="T109" fmla="*/ 1020 h 1020"/>
                <a:gd name="T110" fmla="*/ 3 w 957"/>
                <a:gd name="T111" fmla="*/ 925 h 1020"/>
                <a:gd name="T112" fmla="*/ 253 w 957"/>
                <a:gd name="T113" fmla="*/ 1020 h 1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57" h="1020">
                  <a:moveTo>
                    <a:pt x="704" y="152"/>
                  </a:moveTo>
                  <a:cubicBezTo>
                    <a:pt x="723" y="197"/>
                    <a:pt x="736" y="251"/>
                    <a:pt x="743" y="313"/>
                  </a:cubicBezTo>
                  <a:cubicBezTo>
                    <a:pt x="750" y="327"/>
                    <a:pt x="755" y="342"/>
                    <a:pt x="757" y="359"/>
                  </a:cubicBezTo>
                  <a:cubicBezTo>
                    <a:pt x="761" y="381"/>
                    <a:pt x="760" y="406"/>
                    <a:pt x="756" y="428"/>
                  </a:cubicBezTo>
                  <a:cubicBezTo>
                    <a:pt x="751" y="452"/>
                    <a:pt x="742" y="473"/>
                    <a:pt x="729" y="490"/>
                  </a:cubicBezTo>
                  <a:cubicBezTo>
                    <a:pt x="722" y="500"/>
                    <a:pt x="713" y="508"/>
                    <a:pt x="704" y="513"/>
                  </a:cubicBezTo>
                  <a:cubicBezTo>
                    <a:pt x="704" y="476"/>
                    <a:pt x="704" y="476"/>
                    <a:pt x="704" y="476"/>
                  </a:cubicBezTo>
                  <a:cubicBezTo>
                    <a:pt x="730" y="445"/>
                    <a:pt x="739" y="384"/>
                    <a:pt x="724" y="341"/>
                  </a:cubicBezTo>
                  <a:cubicBezTo>
                    <a:pt x="718" y="320"/>
                    <a:pt x="710" y="310"/>
                    <a:pt x="704" y="308"/>
                  </a:cubicBezTo>
                  <a:lnTo>
                    <a:pt x="704" y="152"/>
                  </a:lnTo>
                  <a:close/>
                  <a:moveTo>
                    <a:pt x="704" y="731"/>
                  </a:moveTo>
                  <a:cubicBezTo>
                    <a:pt x="815" y="772"/>
                    <a:pt x="957" y="791"/>
                    <a:pt x="953" y="925"/>
                  </a:cubicBezTo>
                  <a:cubicBezTo>
                    <a:pt x="952" y="956"/>
                    <a:pt x="940" y="988"/>
                    <a:pt x="921" y="1020"/>
                  </a:cubicBezTo>
                  <a:cubicBezTo>
                    <a:pt x="704" y="1020"/>
                    <a:pt x="704" y="1020"/>
                    <a:pt x="704" y="1020"/>
                  </a:cubicBezTo>
                  <a:lnTo>
                    <a:pt x="704" y="731"/>
                  </a:lnTo>
                  <a:close/>
                  <a:moveTo>
                    <a:pt x="478" y="16"/>
                  </a:moveTo>
                  <a:cubicBezTo>
                    <a:pt x="588" y="0"/>
                    <a:pt x="661" y="52"/>
                    <a:pt x="704" y="152"/>
                  </a:cubicBezTo>
                  <a:cubicBezTo>
                    <a:pt x="704" y="308"/>
                    <a:pt x="704" y="308"/>
                    <a:pt x="704" y="308"/>
                  </a:cubicBezTo>
                  <a:cubicBezTo>
                    <a:pt x="693" y="305"/>
                    <a:pt x="684" y="321"/>
                    <a:pt x="680" y="350"/>
                  </a:cubicBezTo>
                  <a:cubicBezTo>
                    <a:pt x="675" y="381"/>
                    <a:pt x="674" y="429"/>
                    <a:pt x="679" y="494"/>
                  </a:cubicBezTo>
                  <a:cubicBezTo>
                    <a:pt x="688" y="491"/>
                    <a:pt x="697" y="484"/>
                    <a:pt x="704" y="476"/>
                  </a:cubicBezTo>
                  <a:cubicBezTo>
                    <a:pt x="704" y="513"/>
                    <a:pt x="704" y="513"/>
                    <a:pt x="704" y="513"/>
                  </a:cubicBezTo>
                  <a:cubicBezTo>
                    <a:pt x="700" y="515"/>
                    <a:pt x="696" y="517"/>
                    <a:pt x="692" y="519"/>
                  </a:cubicBezTo>
                  <a:cubicBezTo>
                    <a:pt x="684" y="535"/>
                    <a:pt x="675" y="552"/>
                    <a:pt x="665" y="566"/>
                  </a:cubicBezTo>
                  <a:cubicBezTo>
                    <a:pt x="654" y="594"/>
                    <a:pt x="635" y="619"/>
                    <a:pt x="614" y="640"/>
                  </a:cubicBezTo>
                  <a:cubicBezTo>
                    <a:pt x="621" y="675"/>
                    <a:pt x="640" y="705"/>
                    <a:pt x="684" y="723"/>
                  </a:cubicBezTo>
                  <a:cubicBezTo>
                    <a:pt x="690" y="726"/>
                    <a:pt x="697" y="728"/>
                    <a:pt x="704" y="731"/>
                  </a:cubicBezTo>
                  <a:cubicBezTo>
                    <a:pt x="704" y="1020"/>
                    <a:pt x="704" y="1020"/>
                    <a:pt x="704" y="1020"/>
                  </a:cubicBezTo>
                  <a:cubicBezTo>
                    <a:pt x="478" y="1020"/>
                    <a:pt x="478" y="1020"/>
                    <a:pt x="478" y="1020"/>
                  </a:cubicBezTo>
                  <a:cubicBezTo>
                    <a:pt x="478" y="984"/>
                    <a:pt x="478" y="984"/>
                    <a:pt x="478" y="984"/>
                  </a:cubicBezTo>
                  <a:cubicBezTo>
                    <a:pt x="479" y="984"/>
                    <a:pt x="479" y="984"/>
                    <a:pt x="480" y="984"/>
                  </a:cubicBezTo>
                  <a:cubicBezTo>
                    <a:pt x="487" y="984"/>
                    <a:pt x="493" y="977"/>
                    <a:pt x="493" y="969"/>
                  </a:cubicBezTo>
                  <a:cubicBezTo>
                    <a:pt x="493" y="961"/>
                    <a:pt x="487" y="955"/>
                    <a:pt x="480" y="955"/>
                  </a:cubicBezTo>
                  <a:cubicBezTo>
                    <a:pt x="479" y="955"/>
                    <a:pt x="479" y="955"/>
                    <a:pt x="478" y="955"/>
                  </a:cubicBezTo>
                  <a:cubicBezTo>
                    <a:pt x="478" y="945"/>
                    <a:pt x="478" y="945"/>
                    <a:pt x="478" y="945"/>
                  </a:cubicBezTo>
                  <a:cubicBezTo>
                    <a:pt x="479" y="945"/>
                    <a:pt x="479" y="945"/>
                    <a:pt x="480" y="945"/>
                  </a:cubicBezTo>
                  <a:cubicBezTo>
                    <a:pt x="487" y="945"/>
                    <a:pt x="493" y="938"/>
                    <a:pt x="493" y="930"/>
                  </a:cubicBezTo>
                  <a:cubicBezTo>
                    <a:pt x="493" y="922"/>
                    <a:pt x="487" y="916"/>
                    <a:pt x="480" y="916"/>
                  </a:cubicBezTo>
                  <a:cubicBezTo>
                    <a:pt x="479" y="916"/>
                    <a:pt x="479" y="916"/>
                    <a:pt x="478" y="916"/>
                  </a:cubicBezTo>
                  <a:cubicBezTo>
                    <a:pt x="478" y="901"/>
                    <a:pt x="478" y="901"/>
                    <a:pt x="478" y="901"/>
                  </a:cubicBezTo>
                  <a:cubicBezTo>
                    <a:pt x="556" y="871"/>
                    <a:pt x="598" y="831"/>
                    <a:pt x="661" y="751"/>
                  </a:cubicBezTo>
                  <a:cubicBezTo>
                    <a:pt x="625" y="737"/>
                    <a:pt x="602" y="703"/>
                    <a:pt x="589" y="663"/>
                  </a:cubicBezTo>
                  <a:cubicBezTo>
                    <a:pt x="553" y="691"/>
                    <a:pt x="514" y="709"/>
                    <a:pt x="485" y="709"/>
                  </a:cubicBezTo>
                  <a:cubicBezTo>
                    <a:pt x="483" y="709"/>
                    <a:pt x="481" y="709"/>
                    <a:pt x="479" y="709"/>
                  </a:cubicBezTo>
                  <a:cubicBezTo>
                    <a:pt x="478" y="709"/>
                    <a:pt x="478" y="709"/>
                    <a:pt x="478" y="709"/>
                  </a:cubicBezTo>
                  <a:cubicBezTo>
                    <a:pt x="478" y="613"/>
                    <a:pt x="478" y="613"/>
                    <a:pt x="478" y="613"/>
                  </a:cubicBezTo>
                  <a:cubicBezTo>
                    <a:pt x="479" y="613"/>
                    <a:pt x="479" y="613"/>
                    <a:pt x="479" y="613"/>
                  </a:cubicBezTo>
                  <a:cubicBezTo>
                    <a:pt x="493" y="613"/>
                    <a:pt x="503" y="634"/>
                    <a:pt x="519" y="628"/>
                  </a:cubicBezTo>
                  <a:cubicBezTo>
                    <a:pt x="555" y="615"/>
                    <a:pt x="571" y="591"/>
                    <a:pt x="571" y="565"/>
                  </a:cubicBezTo>
                  <a:cubicBezTo>
                    <a:pt x="571" y="529"/>
                    <a:pt x="525" y="512"/>
                    <a:pt x="478" y="512"/>
                  </a:cubicBezTo>
                  <a:cubicBezTo>
                    <a:pt x="478" y="478"/>
                    <a:pt x="478" y="478"/>
                    <a:pt x="478" y="478"/>
                  </a:cubicBezTo>
                  <a:cubicBezTo>
                    <a:pt x="531" y="470"/>
                    <a:pt x="566" y="485"/>
                    <a:pt x="587" y="502"/>
                  </a:cubicBezTo>
                  <a:cubicBezTo>
                    <a:pt x="588" y="503"/>
                    <a:pt x="590" y="504"/>
                    <a:pt x="591" y="506"/>
                  </a:cubicBezTo>
                  <a:cubicBezTo>
                    <a:pt x="644" y="538"/>
                    <a:pt x="663" y="405"/>
                    <a:pt x="664" y="319"/>
                  </a:cubicBezTo>
                  <a:cubicBezTo>
                    <a:pt x="580" y="314"/>
                    <a:pt x="531" y="271"/>
                    <a:pt x="478" y="235"/>
                  </a:cubicBezTo>
                  <a:lnTo>
                    <a:pt x="478" y="16"/>
                  </a:lnTo>
                  <a:close/>
                  <a:moveTo>
                    <a:pt x="253" y="143"/>
                  </a:moveTo>
                  <a:cubicBezTo>
                    <a:pt x="281" y="83"/>
                    <a:pt x="325" y="38"/>
                    <a:pt x="395" y="35"/>
                  </a:cubicBezTo>
                  <a:cubicBezTo>
                    <a:pt x="408" y="31"/>
                    <a:pt x="422" y="27"/>
                    <a:pt x="437" y="25"/>
                  </a:cubicBezTo>
                  <a:cubicBezTo>
                    <a:pt x="451" y="21"/>
                    <a:pt x="465" y="18"/>
                    <a:pt x="478" y="16"/>
                  </a:cubicBezTo>
                  <a:cubicBezTo>
                    <a:pt x="478" y="235"/>
                    <a:pt x="478" y="235"/>
                    <a:pt x="478" y="235"/>
                  </a:cubicBezTo>
                  <a:cubicBezTo>
                    <a:pt x="461" y="223"/>
                    <a:pt x="444" y="212"/>
                    <a:pt x="425" y="204"/>
                  </a:cubicBezTo>
                  <a:cubicBezTo>
                    <a:pt x="378" y="183"/>
                    <a:pt x="333" y="179"/>
                    <a:pt x="316" y="207"/>
                  </a:cubicBezTo>
                  <a:cubicBezTo>
                    <a:pt x="303" y="228"/>
                    <a:pt x="296" y="254"/>
                    <a:pt x="294" y="284"/>
                  </a:cubicBezTo>
                  <a:cubicBezTo>
                    <a:pt x="294" y="285"/>
                    <a:pt x="294" y="287"/>
                    <a:pt x="294" y="289"/>
                  </a:cubicBezTo>
                  <a:cubicBezTo>
                    <a:pt x="290" y="370"/>
                    <a:pt x="303" y="542"/>
                    <a:pt x="362" y="506"/>
                  </a:cubicBezTo>
                  <a:cubicBezTo>
                    <a:pt x="364" y="504"/>
                    <a:pt x="365" y="503"/>
                    <a:pt x="367" y="502"/>
                  </a:cubicBezTo>
                  <a:cubicBezTo>
                    <a:pt x="388" y="485"/>
                    <a:pt x="423" y="469"/>
                    <a:pt x="477" y="478"/>
                  </a:cubicBezTo>
                  <a:cubicBezTo>
                    <a:pt x="478" y="478"/>
                    <a:pt x="478" y="478"/>
                    <a:pt x="478" y="478"/>
                  </a:cubicBezTo>
                  <a:cubicBezTo>
                    <a:pt x="478" y="512"/>
                    <a:pt x="478" y="512"/>
                    <a:pt x="478" y="512"/>
                  </a:cubicBezTo>
                  <a:cubicBezTo>
                    <a:pt x="432" y="512"/>
                    <a:pt x="384" y="529"/>
                    <a:pt x="382" y="561"/>
                  </a:cubicBezTo>
                  <a:cubicBezTo>
                    <a:pt x="380" y="588"/>
                    <a:pt x="400" y="615"/>
                    <a:pt x="438" y="628"/>
                  </a:cubicBezTo>
                  <a:cubicBezTo>
                    <a:pt x="454" y="634"/>
                    <a:pt x="464" y="613"/>
                    <a:pt x="478" y="613"/>
                  </a:cubicBezTo>
                  <a:cubicBezTo>
                    <a:pt x="478" y="709"/>
                    <a:pt x="478" y="709"/>
                    <a:pt x="478" y="709"/>
                  </a:cubicBezTo>
                  <a:cubicBezTo>
                    <a:pt x="477" y="709"/>
                    <a:pt x="475" y="709"/>
                    <a:pt x="472" y="709"/>
                  </a:cubicBezTo>
                  <a:cubicBezTo>
                    <a:pt x="444" y="709"/>
                    <a:pt x="405" y="692"/>
                    <a:pt x="370" y="665"/>
                  </a:cubicBezTo>
                  <a:cubicBezTo>
                    <a:pt x="357" y="704"/>
                    <a:pt x="334" y="737"/>
                    <a:pt x="298" y="751"/>
                  </a:cubicBezTo>
                  <a:cubicBezTo>
                    <a:pt x="358" y="841"/>
                    <a:pt x="407" y="878"/>
                    <a:pt x="478" y="901"/>
                  </a:cubicBezTo>
                  <a:cubicBezTo>
                    <a:pt x="478" y="901"/>
                    <a:pt x="478" y="901"/>
                    <a:pt x="478" y="901"/>
                  </a:cubicBezTo>
                  <a:cubicBezTo>
                    <a:pt x="478" y="916"/>
                    <a:pt x="478" y="916"/>
                    <a:pt x="478" y="916"/>
                  </a:cubicBezTo>
                  <a:cubicBezTo>
                    <a:pt x="471" y="916"/>
                    <a:pt x="466" y="923"/>
                    <a:pt x="466" y="930"/>
                  </a:cubicBezTo>
                  <a:cubicBezTo>
                    <a:pt x="466" y="938"/>
                    <a:pt x="471" y="944"/>
                    <a:pt x="478" y="945"/>
                  </a:cubicBezTo>
                  <a:cubicBezTo>
                    <a:pt x="478" y="955"/>
                    <a:pt x="478" y="955"/>
                    <a:pt x="478" y="955"/>
                  </a:cubicBezTo>
                  <a:cubicBezTo>
                    <a:pt x="471" y="956"/>
                    <a:pt x="466" y="962"/>
                    <a:pt x="466" y="969"/>
                  </a:cubicBezTo>
                  <a:cubicBezTo>
                    <a:pt x="466" y="977"/>
                    <a:pt x="471" y="983"/>
                    <a:pt x="478" y="984"/>
                  </a:cubicBezTo>
                  <a:cubicBezTo>
                    <a:pt x="478" y="1020"/>
                    <a:pt x="478" y="1020"/>
                    <a:pt x="478" y="1020"/>
                  </a:cubicBezTo>
                  <a:cubicBezTo>
                    <a:pt x="253" y="1020"/>
                    <a:pt x="253" y="1020"/>
                    <a:pt x="253" y="1020"/>
                  </a:cubicBezTo>
                  <a:cubicBezTo>
                    <a:pt x="253" y="730"/>
                    <a:pt x="253" y="730"/>
                    <a:pt x="253" y="730"/>
                  </a:cubicBezTo>
                  <a:cubicBezTo>
                    <a:pt x="260" y="728"/>
                    <a:pt x="266" y="726"/>
                    <a:pt x="272" y="723"/>
                  </a:cubicBezTo>
                  <a:cubicBezTo>
                    <a:pt x="317" y="704"/>
                    <a:pt x="336" y="675"/>
                    <a:pt x="342" y="640"/>
                  </a:cubicBezTo>
                  <a:cubicBezTo>
                    <a:pt x="322" y="619"/>
                    <a:pt x="304" y="595"/>
                    <a:pt x="293" y="569"/>
                  </a:cubicBezTo>
                  <a:cubicBezTo>
                    <a:pt x="282" y="554"/>
                    <a:pt x="273" y="537"/>
                    <a:pt x="265" y="519"/>
                  </a:cubicBezTo>
                  <a:cubicBezTo>
                    <a:pt x="261" y="517"/>
                    <a:pt x="257" y="516"/>
                    <a:pt x="253" y="513"/>
                  </a:cubicBezTo>
                  <a:cubicBezTo>
                    <a:pt x="253" y="477"/>
                    <a:pt x="253" y="477"/>
                    <a:pt x="253" y="477"/>
                  </a:cubicBezTo>
                  <a:cubicBezTo>
                    <a:pt x="260" y="485"/>
                    <a:pt x="269" y="491"/>
                    <a:pt x="278" y="494"/>
                  </a:cubicBezTo>
                  <a:cubicBezTo>
                    <a:pt x="283" y="431"/>
                    <a:pt x="283" y="374"/>
                    <a:pt x="276" y="341"/>
                  </a:cubicBezTo>
                  <a:cubicBezTo>
                    <a:pt x="271" y="317"/>
                    <a:pt x="262" y="308"/>
                    <a:pt x="253" y="310"/>
                  </a:cubicBezTo>
                  <a:lnTo>
                    <a:pt x="253" y="143"/>
                  </a:lnTo>
                  <a:close/>
                  <a:moveTo>
                    <a:pt x="214" y="313"/>
                  </a:moveTo>
                  <a:cubicBezTo>
                    <a:pt x="214" y="313"/>
                    <a:pt x="214" y="313"/>
                    <a:pt x="214" y="313"/>
                  </a:cubicBezTo>
                  <a:cubicBezTo>
                    <a:pt x="218" y="258"/>
                    <a:pt x="229" y="195"/>
                    <a:pt x="253" y="143"/>
                  </a:cubicBezTo>
                  <a:cubicBezTo>
                    <a:pt x="253" y="310"/>
                    <a:pt x="253" y="310"/>
                    <a:pt x="253" y="310"/>
                  </a:cubicBezTo>
                  <a:cubicBezTo>
                    <a:pt x="246" y="312"/>
                    <a:pt x="238" y="323"/>
                    <a:pt x="233" y="339"/>
                  </a:cubicBezTo>
                  <a:cubicBezTo>
                    <a:pt x="217" y="383"/>
                    <a:pt x="226" y="445"/>
                    <a:pt x="253" y="477"/>
                  </a:cubicBezTo>
                  <a:cubicBezTo>
                    <a:pt x="253" y="513"/>
                    <a:pt x="253" y="513"/>
                    <a:pt x="253" y="513"/>
                  </a:cubicBezTo>
                  <a:cubicBezTo>
                    <a:pt x="243" y="508"/>
                    <a:pt x="235" y="500"/>
                    <a:pt x="227" y="490"/>
                  </a:cubicBezTo>
                  <a:cubicBezTo>
                    <a:pt x="214" y="473"/>
                    <a:pt x="206" y="452"/>
                    <a:pt x="201" y="428"/>
                  </a:cubicBezTo>
                  <a:cubicBezTo>
                    <a:pt x="196" y="406"/>
                    <a:pt x="195" y="381"/>
                    <a:pt x="199" y="359"/>
                  </a:cubicBezTo>
                  <a:cubicBezTo>
                    <a:pt x="202" y="342"/>
                    <a:pt x="206" y="326"/>
                    <a:pt x="214" y="313"/>
                  </a:cubicBezTo>
                  <a:moveTo>
                    <a:pt x="253" y="1020"/>
                  </a:moveTo>
                  <a:cubicBezTo>
                    <a:pt x="35" y="1020"/>
                    <a:pt x="35" y="1020"/>
                    <a:pt x="35" y="1020"/>
                  </a:cubicBezTo>
                  <a:cubicBezTo>
                    <a:pt x="16" y="988"/>
                    <a:pt x="4" y="956"/>
                    <a:pt x="3" y="925"/>
                  </a:cubicBezTo>
                  <a:cubicBezTo>
                    <a:pt x="0" y="791"/>
                    <a:pt x="142" y="772"/>
                    <a:pt x="253" y="730"/>
                  </a:cubicBezTo>
                  <a:lnTo>
                    <a:pt x="253" y="1020"/>
                  </a:lnTo>
                  <a:close/>
                </a:path>
              </a:pathLst>
            </a:custGeom>
            <a:solidFill>
              <a:srgbClr val="2D48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/>
            </a:p>
          </p:txBody>
        </p:sp>
        <p:sp>
          <p:nvSpPr>
            <p:cNvPr id="397" name="Freeform 78"/>
            <p:cNvSpPr>
              <a:spLocks noEditPoints="1"/>
            </p:cNvSpPr>
            <p:nvPr/>
          </p:nvSpPr>
          <p:spPr bwMode="auto">
            <a:xfrm>
              <a:off x="3159988" y="1627275"/>
              <a:ext cx="133358" cy="125989"/>
            </a:xfrm>
            <a:custGeom>
              <a:avLst/>
              <a:gdLst>
                <a:gd name="T0" fmla="*/ 61 w 363"/>
                <a:gd name="T1" fmla="*/ 2 h 341"/>
                <a:gd name="T2" fmla="*/ 112 w 363"/>
                <a:gd name="T3" fmla="*/ 1 h 341"/>
                <a:gd name="T4" fmla="*/ 77 w 363"/>
                <a:gd name="T5" fmla="*/ 75 h 341"/>
                <a:gd name="T6" fmla="*/ 128 w 363"/>
                <a:gd name="T7" fmla="*/ 187 h 341"/>
                <a:gd name="T8" fmla="*/ 133 w 363"/>
                <a:gd name="T9" fmla="*/ 211 h 341"/>
                <a:gd name="T10" fmla="*/ 126 w 363"/>
                <a:gd name="T11" fmla="*/ 273 h 341"/>
                <a:gd name="T12" fmla="*/ 202 w 363"/>
                <a:gd name="T13" fmla="*/ 224 h 341"/>
                <a:gd name="T14" fmla="*/ 362 w 363"/>
                <a:gd name="T15" fmla="*/ 198 h 341"/>
                <a:gd name="T16" fmla="*/ 362 w 363"/>
                <a:gd name="T17" fmla="*/ 270 h 341"/>
                <a:gd name="T18" fmla="*/ 321 w 363"/>
                <a:gd name="T19" fmla="*/ 334 h 341"/>
                <a:gd name="T20" fmla="*/ 284 w 363"/>
                <a:gd name="T21" fmla="*/ 341 h 341"/>
                <a:gd name="T22" fmla="*/ 69 w 363"/>
                <a:gd name="T23" fmla="*/ 341 h 341"/>
                <a:gd name="T24" fmla="*/ 2 w 363"/>
                <a:gd name="T25" fmla="*/ 273 h 341"/>
                <a:gd name="T26" fmla="*/ 2 w 363"/>
                <a:gd name="T27" fmla="*/ 75 h 341"/>
                <a:gd name="T28" fmla="*/ 61 w 363"/>
                <a:gd name="T29" fmla="*/ 2 h 341"/>
                <a:gd name="T30" fmla="*/ 155 w 363"/>
                <a:gd name="T31" fmla="*/ 48 h 341"/>
                <a:gd name="T32" fmla="*/ 134 w 363"/>
                <a:gd name="T33" fmla="*/ 95 h 341"/>
                <a:gd name="T34" fmla="*/ 165 w 363"/>
                <a:gd name="T35" fmla="*/ 156 h 341"/>
                <a:gd name="T36" fmla="*/ 304 w 363"/>
                <a:gd name="T37" fmla="*/ 164 h 341"/>
                <a:gd name="T38" fmla="*/ 348 w 363"/>
                <a:gd name="T39" fmla="*/ 99 h 341"/>
                <a:gd name="T40" fmla="*/ 314 w 363"/>
                <a:gd name="T41" fmla="*/ 37 h 341"/>
                <a:gd name="T42" fmla="*/ 237 w 363"/>
                <a:gd name="T43" fmla="*/ 14 h 341"/>
                <a:gd name="T44" fmla="*/ 155 w 363"/>
                <a:gd name="T45" fmla="*/ 48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3" h="341">
                  <a:moveTo>
                    <a:pt x="61" y="2"/>
                  </a:moveTo>
                  <a:cubicBezTo>
                    <a:pt x="78" y="0"/>
                    <a:pt x="95" y="1"/>
                    <a:pt x="112" y="1"/>
                  </a:cubicBezTo>
                  <a:cubicBezTo>
                    <a:pt x="94" y="23"/>
                    <a:pt x="79" y="47"/>
                    <a:pt x="77" y="75"/>
                  </a:cubicBezTo>
                  <a:cubicBezTo>
                    <a:pt x="72" y="118"/>
                    <a:pt x="94" y="161"/>
                    <a:pt x="128" y="187"/>
                  </a:cubicBezTo>
                  <a:cubicBezTo>
                    <a:pt x="136" y="192"/>
                    <a:pt x="133" y="203"/>
                    <a:pt x="133" y="211"/>
                  </a:cubicBezTo>
                  <a:cubicBezTo>
                    <a:pt x="131" y="232"/>
                    <a:pt x="128" y="252"/>
                    <a:pt x="126" y="273"/>
                  </a:cubicBezTo>
                  <a:cubicBezTo>
                    <a:pt x="152" y="258"/>
                    <a:pt x="176" y="238"/>
                    <a:pt x="202" y="224"/>
                  </a:cubicBezTo>
                  <a:cubicBezTo>
                    <a:pt x="256" y="235"/>
                    <a:pt x="315" y="228"/>
                    <a:pt x="362" y="198"/>
                  </a:cubicBezTo>
                  <a:cubicBezTo>
                    <a:pt x="362" y="222"/>
                    <a:pt x="362" y="246"/>
                    <a:pt x="362" y="270"/>
                  </a:cubicBezTo>
                  <a:cubicBezTo>
                    <a:pt x="363" y="297"/>
                    <a:pt x="346" y="323"/>
                    <a:pt x="321" y="334"/>
                  </a:cubicBezTo>
                  <a:cubicBezTo>
                    <a:pt x="310" y="340"/>
                    <a:pt x="296" y="341"/>
                    <a:pt x="284" y="341"/>
                  </a:cubicBezTo>
                  <a:cubicBezTo>
                    <a:pt x="212" y="341"/>
                    <a:pt x="141" y="341"/>
                    <a:pt x="69" y="341"/>
                  </a:cubicBezTo>
                  <a:cubicBezTo>
                    <a:pt x="34" y="341"/>
                    <a:pt x="2" y="308"/>
                    <a:pt x="2" y="273"/>
                  </a:cubicBezTo>
                  <a:cubicBezTo>
                    <a:pt x="2" y="207"/>
                    <a:pt x="2" y="141"/>
                    <a:pt x="2" y="75"/>
                  </a:cubicBezTo>
                  <a:cubicBezTo>
                    <a:pt x="0" y="41"/>
                    <a:pt x="27" y="8"/>
                    <a:pt x="61" y="2"/>
                  </a:cubicBezTo>
                  <a:close/>
                  <a:moveTo>
                    <a:pt x="155" y="48"/>
                  </a:moveTo>
                  <a:cubicBezTo>
                    <a:pt x="143" y="61"/>
                    <a:pt x="134" y="77"/>
                    <a:pt x="134" y="95"/>
                  </a:cubicBezTo>
                  <a:cubicBezTo>
                    <a:pt x="133" y="119"/>
                    <a:pt x="146" y="142"/>
                    <a:pt x="165" y="156"/>
                  </a:cubicBezTo>
                  <a:cubicBezTo>
                    <a:pt x="204" y="186"/>
                    <a:pt x="262" y="188"/>
                    <a:pt x="304" y="164"/>
                  </a:cubicBezTo>
                  <a:cubicBezTo>
                    <a:pt x="328" y="151"/>
                    <a:pt x="347" y="127"/>
                    <a:pt x="348" y="99"/>
                  </a:cubicBezTo>
                  <a:cubicBezTo>
                    <a:pt x="349" y="74"/>
                    <a:pt x="334" y="51"/>
                    <a:pt x="314" y="37"/>
                  </a:cubicBezTo>
                  <a:cubicBezTo>
                    <a:pt x="292" y="20"/>
                    <a:pt x="264" y="13"/>
                    <a:pt x="237" y="14"/>
                  </a:cubicBezTo>
                  <a:cubicBezTo>
                    <a:pt x="207" y="15"/>
                    <a:pt x="176" y="26"/>
                    <a:pt x="155" y="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511" name="Группа 510"/>
          <p:cNvGrpSpPr/>
          <p:nvPr/>
        </p:nvGrpSpPr>
        <p:grpSpPr>
          <a:xfrm>
            <a:off x="3311540" y="1563638"/>
            <a:ext cx="468372" cy="752604"/>
            <a:chOff x="3311540" y="1563638"/>
            <a:chExt cx="468372" cy="752604"/>
          </a:xfrm>
        </p:grpSpPr>
        <p:sp>
          <p:nvSpPr>
            <p:cNvPr id="399" name="Oval 160"/>
            <p:cNvSpPr/>
            <p:nvPr/>
          </p:nvSpPr>
          <p:spPr>
            <a:xfrm>
              <a:off x="3311540" y="1847870"/>
              <a:ext cx="468372" cy="468372"/>
            </a:xfrm>
            <a:prstGeom prst="ellipse">
              <a:avLst/>
            </a:prstGeom>
            <a:solidFill>
              <a:schemeClr val="bg1">
                <a:alpha val="95000"/>
              </a:schemeClr>
            </a:solidFill>
            <a:ln w="25400">
              <a:solidFill>
                <a:srgbClr val="3B5D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400" name="Freeform 161"/>
            <p:cNvSpPr/>
            <p:nvPr/>
          </p:nvSpPr>
          <p:spPr>
            <a:xfrm flipV="1">
              <a:off x="3414604" y="1563638"/>
              <a:ext cx="262244" cy="350911"/>
            </a:xfrm>
            <a:custGeom>
              <a:avLst/>
              <a:gdLst>
                <a:gd name="connsiteX0" fmla="*/ 228449 w 456898"/>
                <a:gd name="connsiteY0" fmla="*/ 611379 h 611379"/>
                <a:gd name="connsiteX1" fmla="*/ 456898 w 456898"/>
                <a:gd name="connsiteY1" fmla="*/ 382930 h 611379"/>
                <a:gd name="connsiteX2" fmla="*/ 317372 w 456898"/>
                <a:gd name="connsiteY2" fmla="*/ 172434 h 611379"/>
                <a:gd name="connsiteX3" fmla="*/ 299993 w 456898"/>
                <a:gd name="connsiteY3" fmla="*/ 168925 h 611379"/>
                <a:gd name="connsiteX4" fmla="*/ 228448 w 456898"/>
                <a:gd name="connsiteY4" fmla="*/ 0 h 611379"/>
                <a:gd name="connsiteX5" fmla="*/ 156903 w 456898"/>
                <a:gd name="connsiteY5" fmla="*/ 168926 h 611379"/>
                <a:gd name="connsiteX6" fmla="*/ 139526 w 456898"/>
                <a:gd name="connsiteY6" fmla="*/ 172434 h 611379"/>
                <a:gd name="connsiteX7" fmla="*/ 0 w 456898"/>
                <a:gd name="connsiteY7" fmla="*/ 382930 h 611379"/>
                <a:gd name="connsiteX8" fmla="*/ 228449 w 456898"/>
                <a:gd name="connsiteY8" fmla="*/ 611379 h 611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6898" h="611379">
                  <a:moveTo>
                    <a:pt x="228449" y="611379"/>
                  </a:moveTo>
                  <a:cubicBezTo>
                    <a:pt x="354618" y="611379"/>
                    <a:pt x="456898" y="509099"/>
                    <a:pt x="456898" y="382930"/>
                  </a:cubicBezTo>
                  <a:cubicBezTo>
                    <a:pt x="456898" y="288303"/>
                    <a:pt x="399366" y="207114"/>
                    <a:pt x="317372" y="172434"/>
                  </a:cubicBezTo>
                  <a:lnTo>
                    <a:pt x="299993" y="168925"/>
                  </a:lnTo>
                  <a:lnTo>
                    <a:pt x="228448" y="0"/>
                  </a:lnTo>
                  <a:lnTo>
                    <a:pt x="156903" y="168926"/>
                  </a:lnTo>
                  <a:lnTo>
                    <a:pt x="139526" y="172434"/>
                  </a:lnTo>
                  <a:cubicBezTo>
                    <a:pt x="57532" y="207114"/>
                    <a:pt x="0" y="288303"/>
                    <a:pt x="0" y="382930"/>
                  </a:cubicBezTo>
                  <a:cubicBezTo>
                    <a:pt x="0" y="509099"/>
                    <a:pt x="102280" y="611379"/>
                    <a:pt x="228449" y="611379"/>
                  </a:cubicBezTo>
                  <a:close/>
                </a:path>
              </a:pathLst>
            </a:custGeom>
            <a:solidFill>
              <a:srgbClr val="40C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401" name="Freeform 6"/>
            <p:cNvSpPr>
              <a:spLocks noEditPoints="1"/>
            </p:cNvSpPr>
            <p:nvPr/>
          </p:nvSpPr>
          <p:spPr bwMode="auto">
            <a:xfrm flipH="1">
              <a:off x="3395245" y="1927393"/>
              <a:ext cx="295928" cy="315378"/>
            </a:xfrm>
            <a:custGeom>
              <a:avLst/>
              <a:gdLst>
                <a:gd name="T0" fmla="*/ 743 w 957"/>
                <a:gd name="T1" fmla="*/ 313 h 1020"/>
                <a:gd name="T2" fmla="*/ 756 w 957"/>
                <a:gd name="T3" fmla="*/ 428 h 1020"/>
                <a:gd name="T4" fmla="*/ 704 w 957"/>
                <a:gd name="T5" fmla="*/ 513 h 1020"/>
                <a:gd name="T6" fmla="*/ 724 w 957"/>
                <a:gd name="T7" fmla="*/ 341 h 1020"/>
                <a:gd name="T8" fmla="*/ 704 w 957"/>
                <a:gd name="T9" fmla="*/ 152 h 1020"/>
                <a:gd name="T10" fmla="*/ 953 w 957"/>
                <a:gd name="T11" fmla="*/ 925 h 1020"/>
                <a:gd name="T12" fmla="*/ 704 w 957"/>
                <a:gd name="T13" fmla="*/ 1020 h 1020"/>
                <a:gd name="T14" fmla="*/ 478 w 957"/>
                <a:gd name="T15" fmla="*/ 16 h 1020"/>
                <a:gd name="T16" fmla="*/ 704 w 957"/>
                <a:gd name="T17" fmla="*/ 308 h 1020"/>
                <a:gd name="T18" fmla="*/ 679 w 957"/>
                <a:gd name="T19" fmla="*/ 494 h 1020"/>
                <a:gd name="T20" fmla="*/ 704 w 957"/>
                <a:gd name="T21" fmla="*/ 513 h 1020"/>
                <a:gd name="T22" fmla="*/ 665 w 957"/>
                <a:gd name="T23" fmla="*/ 566 h 1020"/>
                <a:gd name="T24" fmla="*/ 684 w 957"/>
                <a:gd name="T25" fmla="*/ 723 h 1020"/>
                <a:gd name="T26" fmla="*/ 704 w 957"/>
                <a:gd name="T27" fmla="*/ 1020 h 1020"/>
                <a:gd name="T28" fmla="*/ 478 w 957"/>
                <a:gd name="T29" fmla="*/ 984 h 1020"/>
                <a:gd name="T30" fmla="*/ 493 w 957"/>
                <a:gd name="T31" fmla="*/ 969 h 1020"/>
                <a:gd name="T32" fmla="*/ 478 w 957"/>
                <a:gd name="T33" fmla="*/ 955 h 1020"/>
                <a:gd name="T34" fmla="*/ 480 w 957"/>
                <a:gd name="T35" fmla="*/ 945 h 1020"/>
                <a:gd name="T36" fmla="*/ 480 w 957"/>
                <a:gd name="T37" fmla="*/ 916 h 1020"/>
                <a:gd name="T38" fmla="*/ 478 w 957"/>
                <a:gd name="T39" fmla="*/ 901 h 1020"/>
                <a:gd name="T40" fmla="*/ 589 w 957"/>
                <a:gd name="T41" fmla="*/ 663 h 1020"/>
                <a:gd name="T42" fmla="*/ 479 w 957"/>
                <a:gd name="T43" fmla="*/ 709 h 1020"/>
                <a:gd name="T44" fmla="*/ 478 w 957"/>
                <a:gd name="T45" fmla="*/ 613 h 1020"/>
                <a:gd name="T46" fmla="*/ 519 w 957"/>
                <a:gd name="T47" fmla="*/ 628 h 1020"/>
                <a:gd name="T48" fmla="*/ 478 w 957"/>
                <a:gd name="T49" fmla="*/ 512 h 1020"/>
                <a:gd name="T50" fmla="*/ 587 w 957"/>
                <a:gd name="T51" fmla="*/ 502 h 1020"/>
                <a:gd name="T52" fmla="*/ 664 w 957"/>
                <a:gd name="T53" fmla="*/ 319 h 1020"/>
                <a:gd name="T54" fmla="*/ 478 w 957"/>
                <a:gd name="T55" fmla="*/ 16 h 1020"/>
                <a:gd name="T56" fmla="*/ 395 w 957"/>
                <a:gd name="T57" fmla="*/ 35 h 1020"/>
                <a:gd name="T58" fmla="*/ 478 w 957"/>
                <a:gd name="T59" fmla="*/ 16 h 1020"/>
                <a:gd name="T60" fmla="*/ 425 w 957"/>
                <a:gd name="T61" fmla="*/ 204 h 1020"/>
                <a:gd name="T62" fmla="*/ 294 w 957"/>
                <a:gd name="T63" fmla="*/ 284 h 1020"/>
                <a:gd name="T64" fmla="*/ 362 w 957"/>
                <a:gd name="T65" fmla="*/ 506 h 1020"/>
                <a:gd name="T66" fmla="*/ 477 w 957"/>
                <a:gd name="T67" fmla="*/ 478 h 1020"/>
                <a:gd name="T68" fmla="*/ 478 w 957"/>
                <a:gd name="T69" fmla="*/ 512 h 1020"/>
                <a:gd name="T70" fmla="*/ 438 w 957"/>
                <a:gd name="T71" fmla="*/ 628 h 1020"/>
                <a:gd name="T72" fmla="*/ 478 w 957"/>
                <a:gd name="T73" fmla="*/ 709 h 1020"/>
                <a:gd name="T74" fmla="*/ 370 w 957"/>
                <a:gd name="T75" fmla="*/ 665 h 1020"/>
                <a:gd name="T76" fmla="*/ 478 w 957"/>
                <a:gd name="T77" fmla="*/ 901 h 1020"/>
                <a:gd name="T78" fmla="*/ 478 w 957"/>
                <a:gd name="T79" fmla="*/ 916 h 1020"/>
                <a:gd name="T80" fmla="*/ 478 w 957"/>
                <a:gd name="T81" fmla="*/ 945 h 1020"/>
                <a:gd name="T82" fmla="*/ 466 w 957"/>
                <a:gd name="T83" fmla="*/ 969 h 1020"/>
                <a:gd name="T84" fmla="*/ 478 w 957"/>
                <a:gd name="T85" fmla="*/ 1020 h 1020"/>
                <a:gd name="T86" fmla="*/ 253 w 957"/>
                <a:gd name="T87" fmla="*/ 730 h 1020"/>
                <a:gd name="T88" fmla="*/ 342 w 957"/>
                <a:gd name="T89" fmla="*/ 640 h 1020"/>
                <a:gd name="T90" fmla="*/ 265 w 957"/>
                <a:gd name="T91" fmla="*/ 519 h 1020"/>
                <a:gd name="T92" fmla="*/ 253 w 957"/>
                <a:gd name="T93" fmla="*/ 477 h 1020"/>
                <a:gd name="T94" fmla="*/ 276 w 957"/>
                <a:gd name="T95" fmla="*/ 341 h 1020"/>
                <a:gd name="T96" fmla="*/ 253 w 957"/>
                <a:gd name="T97" fmla="*/ 143 h 1020"/>
                <a:gd name="T98" fmla="*/ 214 w 957"/>
                <a:gd name="T99" fmla="*/ 313 h 1020"/>
                <a:gd name="T100" fmla="*/ 253 w 957"/>
                <a:gd name="T101" fmla="*/ 310 h 1020"/>
                <a:gd name="T102" fmla="*/ 253 w 957"/>
                <a:gd name="T103" fmla="*/ 477 h 1020"/>
                <a:gd name="T104" fmla="*/ 227 w 957"/>
                <a:gd name="T105" fmla="*/ 490 h 1020"/>
                <a:gd name="T106" fmla="*/ 199 w 957"/>
                <a:gd name="T107" fmla="*/ 359 h 1020"/>
                <a:gd name="T108" fmla="*/ 253 w 957"/>
                <a:gd name="T109" fmla="*/ 1020 h 1020"/>
                <a:gd name="T110" fmla="*/ 3 w 957"/>
                <a:gd name="T111" fmla="*/ 925 h 1020"/>
                <a:gd name="T112" fmla="*/ 253 w 957"/>
                <a:gd name="T113" fmla="*/ 1020 h 1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57" h="1020">
                  <a:moveTo>
                    <a:pt x="704" y="152"/>
                  </a:moveTo>
                  <a:cubicBezTo>
                    <a:pt x="723" y="197"/>
                    <a:pt x="736" y="251"/>
                    <a:pt x="743" y="313"/>
                  </a:cubicBezTo>
                  <a:cubicBezTo>
                    <a:pt x="750" y="327"/>
                    <a:pt x="755" y="342"/>
                    <a:pt x="757" y="359"/>
                  </a:cubicBezTo>
                  <a:cubicBezTo>
                    <a:pt x="761" y="381"/>
                    <a:pt x="760" y="406"/>
                    <a:pt x="756" y="428"/>
                  </a:cubicBezTo>
                  <a:cubicBezTo>
                    <a:pt x="751" y="452"/>
                    <a:pt x="742" y="473"/>
                    <a:pt x="729" y="490"/>
                  </a:cubicBezTo>
                  <a:cubicBezTo>
                    <a:pt x="722" y="500"/>
                    <a:pt x="713" y="508"/>
                    <a:pt x="704" y="513"/>
                  </a:cubicBezTo>
                  <a:cubicBezTo>
                    <a:pt x="704" y="476"/>
                    <a:pt x="704" y="476"/>
                    <a:pt x="704" y="476"/>
                  </a:cubicBezTo>
                  <a:cubicBezTo>
                    <a:pt x="730" y="445"/>
                    <a:pt x="739" y="384"/>
                    <a:pt x="724" y="341"/>
                  </a:cubicBezTo>
                  <a:cubicBezTo>
                    <a:pt x="718" y="320"/>
                    <a:pt x="710" y="310"/>
                    <a:pt x="704" y="308"/>
                  </a:cubicBezTo>
                  <a:lnTo>
                    <a:pt x="704" y="152"/>
                  </a:lnTo>
                  <a:close/>
                  <a:moveTo>
                    <a:pt x="704" y="731"/>
                  </a:moveTo>
                  <a:cubicBezTo>
                    <a:pt x="815" y="772"/>
                    <a:pt x="957" y="791"/>
                    <a:pt x="953" y="925"/>
                  </a:cubicBezTo>
                  <a:cubicBezTo>
                    <a:pt x="952" y="956"/>
                    <a:pt x="940" y="988"/>
                    <a:pt x="921" y="1020"/>
                  </a:cubicBezTo>
                  <a:cubicBezTo>
                    <a:pt x="704" y="1020"/>
                    <a:pt x="704" y="1020"/>
                    <a:pt x="704" y="1020"/>
                  </a:cubicBezTo>
                  <a:lnTo>
                    <a:pt x="704" y="731"/>
                  </a:lnTo>
                  <a:close/>
                  <a:moveTo>
                    <a:pt x="478" y="16"/>
                  </a:moveTo>
                  <a:cubicBezTo>
                    <a:pt x="588" y="0"/>
                    <a:pt x="661" y="52"/>
                    <a:pt x="704" y="152"/>
                  </a:cubicBezTo>
                  <a:cubicBezTo>
                    <a:pt x="704" y="308"/>
                    <a:pt x="704" y="308"/>
                    <a:pt x="704" y="308"/>
                  </a:cubicBezTo>
                  <a:cubicBezTo>
                    <a:pt x="693" y="305"/>
                    <a:pt x="684" y="321"/>
                    <a:pt x="680" y="350"/>
                  </a:cubicBezTo>
                  <a:cubicBezTo>
                    <a:pt x="675" y="381"/>
                    <a:pt x="674" y="429"/>
                    <a:pt x="679" y="494"/>
                  </a:cubicBezTo>
                  <a:cubicBezTo>
                    <a:pt x="688" y="491"/>
                    <a:pt x="697" y="484"/>
                    <a:pt x="704" y="476"/>
                  </a:cubicBezTo>
                  <a:cubicBezTo>
                    <a:pt x="704" y="513"/>
                    <a:pt x="704" y="513"/>
                    <a:pt x="704" y="513"/>
                  </a:cubicBezTo>
                  <a:cubicBezTo>
                    <a:pt x="700" y="515"/>
                    <a:pt x="696" y="517"/>
                    <a:pt x="692" y="519"/>
                  </a:cubicBezTo>
                  <a:cubicBezTo>
                    <a:pt x="684" y="535"/>
                    <a:pt x="675" y="552"/>
                    <a:pt x="665" y="566"/>
                  </a:cubicBezTo>
                  <a:cubicBezTo>
                    <a:pt x="654" y="594"/>
                    <a:pt x="635" y="619"/>
                    <a:pt x="614" y="640"/>
                  </a:cubicBezTo>
                  <a:cubicBezTo>
                    <a:pt x="621" y="675"/>
                    <a:pt x="640" y="705"/>
                    <a:pt x="684" y="723"/>
                  </a:cubicBezTo>
                  <a:cubicBezTo>
                    <a:pt x="690" y="726"/>
                    <a:pt x="697" y="728"/>
                    <a:pt x="704" y="731"/>
                  </a:cubicBezTo>
                  <a:cubicBezTo>
                    <a:pt x="704" y="1020"/>
                    <a:pt x="704" y="1020"/>
                    <a:pt x="704" y="1020"/>
                  </a:cubicBezTo>
                  <a:cubicBezTo>
                    <a:pt x="478" y="1020"/>
                    <a:pt x="478" y="1020"/>
                    <a:pt x="478" y="1020"/>
                  </a:cubicBezTo>
                  <a:cubicBezTo>
                    <a:pt x="478" y="984"/>
                    <a:pt x="478" y="984"/>
                    <a:pt x="478" y="984"/>
                  </a:cubicBezTo>
                  <a:cubicBezTo>
                    <a:pt x="479" y="984"/>
                    <a:pt x="479" y="984"/>
                    <a:pt x="480" y="984"/>
                  </a:cubicBezTo>
                  <a:cubicBezTo>
                    <a:pt x="487" y="984"/>
                    <a:pt x="493" y="977"/>
                    <a:pt x="493" y="969"/>
                  </a:cubicBezTo>
                  <a:cubicBezTo>
                    <a:pt x="493" y="961"/>
                    <a:pt x="487" y="955"/>
                    <a:pt x="480" y="955"/>
                  </a:cubicBezTo>
                  <a:cubicBezTo>
                    <a:pt x="479" y="955"/>
                    <a:pt x="479" y="955"/>
                    <a:pt x="478" y="955"/>
                  </a:cubicBezTo>
                  <a:cubicBezTo>
                    <a:pt x="478" y="945"/>
                    <a:pt x="478" y="945"/>
                    <a:pt x="478" y="945"/>
                  </a:cubicBezTo>
                  <a:cubicBezTo>
                    <a:pt x="479" y="945"/>
                    <a:pt x="479" y="945"/>
                    <a:pt x="480" y="945"/>
                  </a:cubicBezTo>
                  <a:cubicBezTo>
                    <a:pt x="487" y="945"/>
                    <a:pt x="493" y="938"/>
                    <a:pt x="493" y="930"/>
                  </a:cubicBezTo>
                  <a:cubicBezTo>
                    <a:pt x="493" y="922"/>
                    <a:pt x="487" y="916"/>
                    <a:pt x="480" y="916"/>
                  </a:cubicBezTo>
                  <a:cubicBezTo>
                    <a:pt x="479" y="916"/>
                    <a:pt x="479" y="916"/>
                    <a:pt x="478" y="916"/>
                  </a:cubicBezTo>
                  <a:cubicBezTo>
                    <a:pt x="478" y="901"/>
                    <a:pt x="478" y="901"/>
                    <a:pt x="478" y="901"/>
                  </a:cubicBezTo>
                  <a:cubicBezTo>
                    <a:pt x="556" y="871"/>
                    <a:pt x="598" y="831"/>
                    <a:pt x="661" y="751"/>
                  </a:cubicBezTo>
                  <a:cubicBezTo>
                    <a:pt x="625" y="737"/>
                    <a:pt x="602" y="703"/>
                    <a:pt x="589" y="663"/>
                  </a:cubicBezTo>
                  <a:cubicBezTo>
                    <a:pt x="553" y="691"/>
                    <a:pt x="514" y="709"/>
                    <a:pt x="485" y="709"/>
                  </a:cubicBezTo>
                  <a:cubicBezTo>
                    <a:pt x="483" y="709"/>
                    <a:pt x="481" y="709"/>
                    <a:pt x="479" y="709"/>
                  </a:cubicBezTo>
                  <a:cubicBezTo>
                    <a:pt x="478" y="709"/>
                    <a:pt x="478" y="709"/>
                    <a:pt x="478" y="709"/>
                  </a:cubicBezTo>
                  <a:cubicBezTo>
                    <a:pt x="478" y="613"/>
                    <a:pt x="478" y="613"/>
                    <a:pt x="478" y="613"/>
                  </a:cubicBezTo>
                  <a:cubicBezTo>
                    <a:pt x="479" y="613"/>
                    <a:pt x="479" y="613"/>
                    <a:pt x="479" y="613"/>
                  </a:cubicBezTo>
                  <a:cubicBezTo>
                    <a:pt x="493" y="613"/>
                    <a:pt x="503" y="634"/>
                    <a:pt x="519" y="628"/>
                  </a:cubicBezTo>
                  <a:cubicBezTo>
                    <a:pt x="555" y="615"/>
                    <a:pt x="571" y="591"/>
                    <a:pt x="571" y="565"/>
                  </a:cubicBezTo>
                  <a:cubicBezTo>
                    <a:pt x="571" y="529"/>
                    <a:pt x="525" y="512"/>
                    <a:pt x="478" y="512"/>
                  </a:cubicBezTo>
                  <a:cubicBezTo>
                    <a:pt x="478" y="478"/>
                    <a:pt x="478" y="478"/>
                    <a:pt x="478" y="478"/>
                  </a:cubicBezTo>
                  <a:cubicBezTo>
                    <a:pt x="531" y="470"/>
                    <a:pt x="566" y="485"/>
                    <a:pt x="587" y="502"/>
                  </a:cubicBezTo>
                  <a:cubicBezTo>
                    <a:pt x="588" y="503"/>
                    <a:pt x="590" y="504"/>
                    <a:pt x="591" y="506"/>
                  </a:cubicBezTo>
                  <a:cubicBezTo>
                    <a:pt x="644" y="538"/>
                    <a:pt x="663" y="405"/>
                    <a:pt x="664" y="319"/>
                  </a:cubicBezTo>
                  <a:cubicBezTo>
                    <a:pt x="580" y="314"/>
                    <a:pt x="531" y="271"/>
                    <a:pt x="478" y="235"/>
                  </a:cubicBezTo>
                  <a:lnTo>
                    <a:pt x="478" y="16"/>
                  </a:lnTo>
                  <a:close/>
                  <a:moveTo>
                    <a:pt x="253" y="143"/>
                  </a:moveTo>
                  <a:cubicBezTo>
                    <a:pt x="281" y="83"/>
                    <a:pt x="325" y="38"/>
                    <a:pt x="395" y="35"/>
                  </a:cubicBezTo>
                  <a:cubicBezTo>
                    <a:pt x="408" y="31"/>
                    <a:pt x="422" y="27"/>
                    <a:pt x="437" y="25"/>
                  </a:cubicBezTo>
                  <a:cubicBezTo>
                    <a:pt x="451" y="21"/>
                    <a:pt x="465" y="18"/>
                    <a:pt x="478" y="16"/>
                  </a:cubicBezTo>
                  <a:cubicBezTo>
                    <a:pt x="478" y="235"/>
                    <a:pt x="478" y="235"/>
                    <a:pt x="478" y="235"/>
                  </a:cubicBezTo>
                  <a:cubicBezTo>
                    <a:pt x="461" y="223"/>
                    <a:pt x="444" y="212"/>
                    <a:pt x="425" y="204"/>
                  </a:cubicBezTo>
                  <a:cubicBezTo>
                    <a:pt x="378" y="183"/>
                    <a:pt x="333" y="179"/>
                    <a:pt x="316" y="207"/>
                  </a:cubicBezTo>
                  <a:cubicBezTo>
                    <a:pt x="303" y="228"/>
                    <a:pt x="296" y="254"/>
                    <a:pt x="294" y="284"/>
                  </a:cubicBezTo>
                  <a:cubicBezTo>
                    <a:pt x="294" y="285"/>
                    <a:pt x="294" y="287"/>
                    <a:pt x="294" y="289"/>
                  </a:cubicBezTo>
                  <a:cubicBezTo>
                    <a:pt x="290" y="370"/>
                    <a:pt x="303" y="542"/>
                    <a:pt x="362" y="506"/>
                  </a:cubicBezTo>
                  <a:cubicBezTo>
                    <a:pt x="364" y="504"/>
                    <a:pt x="365" y="503"/>
                    <a:pt x="367" y="502"/>
                  </a:cubicBezTo>
                  <a:cubicBezTo>
                    <a:pt x="388" y="485"/>
                    <a:pt x="423" y="469"/>
                    <a:pt x="477" y="478"/>
                  </a:cubicBezTo>
                  <a:cubicBezTo>
                    <a:pt x="478" y="478"/>
                    <a:pt x="478" y="478"/>
                    <a:pt x="478" y="478"/>
                  </a:cubicBezTo>
                  <a:cubicBezTo>
                    <a:pt x="478" y="512"/>
                    <a:pt x="478" y="512"/>
                    <a:pt x="478" y="512"/>
                  </a:cubicBezTo>
                  <a:cubicBezTo>
                    <a:pt x="432" y="512"/>
                    <a:pt x="384" y="529"/>
                    <a:pt x="382" y="561"/>
                  </a:cubicBezTo>
                  <a:cubicBezTo>
                    <a:pt x="380" y="588"/>
                    <a:pt x="400" y="615"/>
                    <a:pt x="438" y="628"/>
                  </a:cubicBezTo>
                  <a:cubicBezTo>
                    <a:pt x="454" y="634"/>
                    <a:pt x="464" y="613"/>
                    <a:pt x="478" y="613"/>
                  </a:cubicBezTo>
                  <a:cubicBezTo>
                    <a:pt x="478" y="709"/>
                    <a:pt x="478" y="709"/>
                    <a:pt x="478" y="709"/>
                  </a:cubicBezTo>
                  <a:cubicBezTo>
                    <a:pt x="477" y="709"/>
                    <a:pt x="475" y="709"/>
                    <a:pt x="472" y="709"/>
                  </a:cubicBezTo>
                  <a:cubicBezTo>
                    <a:pt x="444" y="709"/>
                    <a:pt x="405" y="692"/>
                    <a:pt x="370" y="665"/>
                  </a:cubicBezTo>
                  <a:cubicBezTo>
                    <a:pt x="357" y="704"/>
                    <a:pt x="334" y="737"/>
                    <a:pt x="298" y="751"/>
                  </a:cubicBezTo>
                  <a:cubicBezTo>
                    <a:pt x="358" y="841"/>
                    <a:pt x="407" y="878"/>
                    <a:pt x="478" y="901"/>
                  </a:cubicBezTo>
                  <a:cubicBezTo>
                    <a:pt x="478" y="901"/>
                    <a:pt x="478" y="901"/>
                    <a:pt x="478" y="901"/>
                  </a:cubicBezTo>
                  <a:cubicBezTo>
                    <a:pt x="478" y="916"/>
                    <a:pt x="478" y="916"/>
                    <a:pt x="478" y="916"/>
                  </a:cubicBezTo>
                  <a:cubicBezTo>
                    <a:pt x="471" y="916"/>
                    <a:pt x="466" y="923"/>
                    <a:pt x="466" y="930"/>
                  </a:cubicBezTo>
                  <a:cubicBezTo>
                    <a:pt x="466" y="938"/>
                    <a:pt x="471" y="944"/>
                    <a:pt x="478" y="945"/>
                  </a:cubicBezTo>
                  <a:cubicBezTo>
                    <a:pt x="478" y="955"/>
                    <a:pt x="478" y="955"/>
                    <a:pt x="478" y="955"/>
                  </a:cubicBezTo>
                  <a:cubicBezTo>
                    <a:pt x="471" y="956"/>
                    <a:pt x="466" y="962"/>
                    <a:pt x="466" y="969"/>
                  </a:cubicBezTo>
                  <a:cubicBezTo>
                    <a:pt x="466" y="977"/>
                    <a:pt x="471" y="983"/>
                    <a:pt x="478" y="984"/>
                  </a:cubicBezTo>
                  <a:cubicBezTo>
                    <a:pt x="478" y="1020"/>
                    <a:pt x="478" y="1020"/>
                    <a:pt x="478" y="1020"/>
                  </a:cubicBezTo>
                  <a:cubicBezTo>
                    <a:pt x="253" y="1020"/>
                    <a:pt x="253" y="1020"/>
                    <a:pt x="253" y="1020"/>
                  </a:cubicBezTo>
                  <a:cubicBezTo>
                    <a:pt x="253" y="730"/>
                    <a:pt x="253" y="730"/>
                    <a:pt x="253" y="730"/>
                  </a:cubicBezTo>
                  <a:cubicBezTo>
                    <a:pt x="260" y="728"/>
                    <a:pt x="266" y="726"/>
                    <a:pt x="272" y="723"/>
                  </a:cubicBezTo>
                  <a:cubicBezTo>
                    <a:pt x="317" y="704"/>
                    <a:pt x="336" y="675"/>
                    <a:pt x="342" y="640"/>
                  </a:cubicBezTo>
                  <a:cubicBezTo>
                    <a:pt x="322" y="619"/>
                    <a:pt x="304" y="595"/>
                    <a:pt x="293" y="569"/>
                  </a:cubicBezTo>
                  <a:cubicBezTo>
                    <a:pt x="282" y="554"/>
                    <a:pt x="273" y="537"/>
                    <a:pt x="265" y="519"/>
                  </a:cubicBezTo>
                  <a:cubicBezTo>
                    <a:pt x="261" y="517"/>
                    <a:pt x="257" y="516"/>
                    <a:pt x="253" y="513"/>
                  </a:cubicBezTo>
                  <a:cubicBezTo>
                    <a:pt x="253" y="477"/>
                    <a:pt x="253" y="477"/>
                    <a:pt x="253" y="477"/>
                  </a:cubicBezTo>
                  <a:cubicBezTo>
                    <a:pt x="260" y="485"/>
                    <a:pt x="269" y="491"/>
                    <a:pt x="278" y="494"/>
                  </a:cubicBezTo>
                  <a:cubicBezTo>
                    <a:pt x="283" y="431"/>
                    <a:pt x="283" y="374"/>
                    <a:pt x="276" y="341"/>
                  </a:cubicBezTo>
                  <a:cubicBezTo>
                    <a:pt x="271" y="317"/>
                    <a:pt x="262" y="308"/>
                    <a:pt x="253" y="310"/>
                  </a:cubicBezTo>
                  <a:lnTo>
                    <a:pt x="253" y="143"/>
                  </a:lnTo>
                  <a:close/>
                  <a:moveTo>
                    <a:pt x="214" y="313"/>
                  </a:moveTo>
                  <a:cubicBezTo>
                    <a:pt x="214" y="313"/>
                    <a:pt x="214" y="313"/>
                    <a:pt x="214" y="313"/>
                  </a:cubicBezTo>
                  <a:cubicBezTo>
                    <a:pt x="218" y="258"/>
                    <a:pt x="229" y="195"/>
                    <a:pt x="253" y="143"/>
                  </a:cubicBezTo>
                  <a:cubicBezTo>
                    <a:pt x="253" y="310"/>
                    <a:pt x="253" y="310"/>
                    <a:pt x="253" y="310"/>
                  </a:cubicBezTo>
                  <a:cubicBezTo>
                    <a:pt x="246" y="312"/>
                    <a:pt x="238" y="323"/>
                    <a:pt x="233" y="339"/>
                  </a:cubicBezTo>
                  <a:cubicBezTo>
                    <a:pt x="217" y="383"/>
                    <a:pt x="226" y="445"/>
                    <a:pt x="253" y="477"/>
                  </a:cubicBezTo>
                  <a:cubicBezTo>
                    <a:pt x="253" y="513"/>
                    <a:pt x="253" y="513"/>
                    <a:pt x="253" y="513"/>
                  </a:cubicBezTo>
                  <a:cubicBezTo>
                    <a:pt x="243" y="508"/>
                    <a:pt x="235" y="500"/>
                    <a:pt x="227" y="490"/>
                  </a:cubicBezTo>
                  <a:cubicBezTo>
                    <a:pt x="214" y="473"/>
                    <a:pt x="206" y="452"/>
                    <a:pt x="201" y="428"/>
                  </a:cubicBezTo>
                  <a:cubicBezTo>
                    <a:pt x="196" y="406"/>
                    <a:pt x="195" y="381"/>
                    <a:pt x="199" y="359"/>
                  </a:cubicBezTo>
                  <a:cubicBezTo>
                    <a:pt x="202" y="342"/>
                    <a:pt x="206" y="326"/>
                    <a:pt x="214" y="313"/>
                  </a:cubicBezTo>
                  <a:moveTo>
                    <a:pt x="253" y="1020"/>
                  </a:moveTo>
                  <a:cubicBezTo>
                    <a:pt x="35" y="1020"/>
                    <a:pt x="35" y="1020"/>
                    <a:pt x="35" y="1020"/>
                  </a:cubicBezTo>
                  <a:cubicBezTo>
                    <a:pt x="16" y="988"/>
                    <a:pt x="4" y="956"/>
                    <a:pt x="3" y="925"/>
                  </a:cubicBezTo>
                  <a:cubicBezTo>
                    <a:pt x="0" y="791"/>
                    <a:pt x="142" y="772"/>
                    <a:pt x="253" y="730"/>
                  </a:cubicBezTo>
                  <a:lnTo>
                    <a:pt x="253" y="1020"/>
                  </a:lnTo>
                  <a:close/>
                </a:path>
              </a:pathLst>
            </a:custGeom>
            <a:solidFill>
              <a:srgbClr val="2D48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/>
            </a:p>
          </p:txBody>
        </p:sp>
        <p:sp>
          <p:nvSpPr>
            <p:cNvPr id="402" name="Freeform 78"/>
            <p:cNvSpPr>
              <a:spLocks noEditPoints="1"/>
            </p:cNvSpPr>
            <p:nvPr/>
          </p:nvSpPr>
          <p:spPr bwMode="auto">
            <a:xfrm>
              <a:off x="3483704" y="1627275"/>
              <a:ext cx="133358" cy="125989"/>
            </a:xfrm>
            <a:custGeom>
              <a:avLst/>
              <a:gdLst>
                <a:gd name="T0" fmla="*/ 61 w 363"/>
                <a:gd name="T1" fmla="*/ 2 h 341"/>
                <a:gd name="T2" fmla="*/ 112 w 363"/>
                <a:gd name="T3" fmla="*/ 1 h 341"/>
                <a:gd name="T4" fmla="*/ 77 w 363"/>
                <a:gd name="T5" fmla="*/ 75 h 341"/>
                <a:gd name="T6" fmla="*/ 128 w 363"/>
                <a:gd name="T7" fmla="*/ 187 h 341"/>
                <a:gd name="T8" fmla="*/ 133 w 363"/>
                <a:gd name="T9" fmla="*/ 211 h 341"/>
                <a:gd name="T10" fmla="*/ 126 w 363"/>
                <a:gd name="T11" fmla="*/ 273 h 341"/>
                <a:gd name="T12" fmla="*/ 202 w 363"/>
                <a:gd name="T13" fmla="*/ 224 h 341"/>
                <a:gd name="T14" fmla="*/ 362 w 363"/>
                <a:gd name="T15" fmla="*/ 198 h 341"/>
                <a:gd name="T16" fmla="*/ 362 w 363"/>
                <a:gd name="T17" fmla="*/ 270 h 341"/>
                <a:gd name="T18" fmla="*/ 321 w 363"/>
                <a:gd name="T19" fmla="*/ 334 h 341"/>
                <a:gd name="T20" fmla="*/ 284 w 363"/>
                <a:gd name="T21" fmla="*/ 341 h 341"/>
                <a:gd name="T22" fmla="*/ 69 w 363"/>
                <a:gd name="T23" fmla="*/ 341 h 341"/>
                <a:gd name="T24" fmla="*/ 2 w 363"/>
                <a:gd name="T25" fmla="*/ 273 h 341"/>
                <a:gd name="T26" fmla="*/ 2 w 363"/>
                <a:gd name="T27" fmla="*/ 75 h 341"/>
                <a:gd name="T28" fmla="*/ 61 w 363"/>
                <a:gd name="T29" fmla="*/ 2 h 341"/>
                <a:gd name="T30" fmla="*/ 155 w 363"/>
                <a:gd name="T31" fmla="*/ 48 h 341"/>
                <a:gd name="T32" fmla="*/ 134 w 363"/>
                <a:gd name="T33" fmla="*/ 95 h 341"/>
                <a:gd name="T34" fmla="*/ 165 w 363"/>
                <a:gd name="T35" fmla="*/ 156 h 341"/>
                <a:gd name="T36" fmla="*/ 304 w 363"/>
                <a:gd name="T37" fmla="*/ 164 h 341"/>
                <a:gd name="T38" fmla="*/ 348 w 363"/>
                <a:gd name="T39" fmla="*/ 99 h 341"/>
                <a:gd name="T40" fmla="*/ 314 w 363"/>
                <a:gd name="T41" fmla="*/ 37 h 341"/>
                <a:gd name="T42" fmla="*/ 237 w 363"/>
                <a:gd name="T43" fmla="*/ 14 h 341"/>
                <a:gd name="T44" fmla="*/ 155 w 363"/>
                <a:gd name="T45" fmla="*/ 48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3" h="341">
                  <a:moveTo>
                    <a:pt x="61" y="2"/>
                  </a:moveTo>
                  <a:cubicBezTo>
                    <a:pt x="78" y="0"/>
                    <a:pt x="95" y="1"/>
                    <a:pt x="112" y="1"/>
                  </a:cubicBezTo>
                  <a:cubicBezTo>
                    <a:pt x="94" y="23"/>
                    <a:pt x="79" y="47"/>
                    <a:pt x="77" y="75"/>
                  </a:cubicBezTo>
                  <a:cubicBezTo>
                    <a:pt x="72" y="118"/>
                    <a:pt x="94" y="161"/>
                    <a:pt x="128" y="187"/>
                  </a:cubicBezTo>
                  <a:cubicBezTo>
                    <a:pt x="136" y="192"/>
                    <a:pt x="133" y="203"/>
                    <a:pt x="133" y="211"/>
                  </a:cubicBezTo>
                  <a:cubicBezTo>
                    <a:pt x="131" y="232"/>
                    <a:pt x="128" y="252"/>
                    <a:pt x="126" y="273"/>
                  </a:cubicBezTo>
                  <a:cubicBezTo>
                    <a:pt x="152" y="258"/>
                    <a:pt x="176" y="238"/>
                    <a:pt x="202" y="224"/>
                  </a:cubicBezTo>
                  <a:cubicBezTo>
                    <a:pt x="256" y="235"/>
                    <a:pt x="315" y="228"/>
                    <a:pt x="362" y="198"/>
                  </a:cubicBezTo>
                  <a:cubicBezTo>
                    <a:pt x="362" y="222"/>
                    <a:pt x="362" y="246"/>
                    <a:pt x="362" y="270"/>
                  </a:cubicBezTo>
                  <a:cubicBezTo>
                    <a:pt x="363" y="297"/>
                    <a:pt x="346" y="323"/>
                    <a:pt x="321" y="334"/>
                  </a:cubicBezTo>
                  <a:cubicBezTo>
                    <a:pt x="310" y="340"/>
                    <a:pt x="296" y="341"/>
                    <a:pt x="284" y="341"/>
                  </a:cubicBezTo>
                  <a:cubicBezTo>
                    <a:pt x="212" y="341"/>
                    <a:pt x="141" y="341"/>
                    <a:pt x="69" y="341"/>
                  </a:cubicBezTo>
                  <a:cubicBezTo>
                    <a:pt x="34" y="341"/>
                    <a:pt x="2" y="308"/>
                    <a:pt x="2" y="273"/>
                  </a:cubicBezTo>
                  <a:cubicBezTo>
                    <a:pt x="2" y="207"/>
                    <a:pt x="2" y="141"/>
                    <a:pt x="2" y="75"/>
                  </a:cubicBezTo>
                  <a:cubicBezTo>
                    <a:pt x="0" y="41"/>
                    <a:pt x="27" y="8"/>
                    <a:pt x="61" y="2"/>
                  </a:cubicBezTo>
                  <a:close/>
                  <a:moveTo>
                    <a:pt x="155" y="48"/>
                  </a:moveTo>
                  <a:cubicBezTo>
                    <a:pt x="143" y="61"/>
                    <a:pt x="134" y="77"/>
                    <a:pt x="134" y="95"/>
                  </a:cubicBezTo>
                  <a:cubicBezTo>
                    <a:pt x="133" y="119"/>
                    <a:pt x="146" y="142"/>
                    <a:pt x="165" y="156"/>
                  </a:cubicBezTo>
                  <a:cubicBezTo>
                    <a:pt x="204" y="186"/>
                    <a:pt x="262" y="188"/>
                    <a:pt x="304" y="164"/>
                  </a:cubicBezTo>
                  <a:cubicBezTo>
                    <a:pt x="328" y="151"/>
                    <a:pt x="347" y="127"/>
                    <a:pt x="348" y="99"/>
                  </a:cubicBezTo>
                  <a:cubicBezTo>
                    <a:pt x="349" y="74"/>
                    <a:pt x="334" y="51"/>
                    <a:pt x="314" y="37"/>
                  </a:cubicBezTo>
                  <a:cubicBezTo>
                    <a:pt x="292" y="20"/>
                    <a:pt x="264" y="13"/>
                    <a:pt x="237" y="14"/>
                  </a:cubicBezTo>
                  <a:cubicBezTo>
                    <a:pt x="207" y="15"/>
                    <a:pt x="176" y="26"/>
                    <a:pt x="155" y="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cxnSp>
        <p:nvCxnSpPr>
          <p:cNvPr id="411" name="Straight Connector 268"/>
          <p:cNvCxnSpPr/>
          <p:nvPr/>
        </p:nvCxnSpPr>
        <p:spPr>
          <a:xfrm flipV="1">
            <a:off x="3563888" y="2355726"/>
            <a:ext cx="0" cy="864096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3" name="Группа 512"/>
          <p:cNvGrpSpPr/>
          <p:nvPr/>
        </p:nvGrpSpPr>
        <p:grpSpPr>
          <a:xfrm>
            <a:off x="5399773" y="1635646"/>
            <a:ext cx="468371" cy="752604"/>
            <a:chOff x="5399773" y="1635646"/>
            <a:chExt cx="468371" cy="752604"/>
          </a:xfrm>
        </p:grpSpPr>
        <p:sp>
          <p:nvSpPr>
            <p:cNvPr id="417" name="Oval 163"/>
            <p:cNvSpPr/>
            <p:nvPr/>
          </p:nvSpPr>
          <p:spPr>
            <a:xfrm>
              <a:off x="5399773" y="1919879"/>
              <a:ext cx="468371" cy="468371"/>
            </a:xfrm>
            <a:prstGeom prst="ellipse">
              <a:avLst/>
            </a:prstGeom>
            <a:solidFill>
              <a:schemeClr val="bg1">
                <a:alpha val="95000"/>
              </a:schemeClr>
            </a:solidFill>
            <a:ln w="25400">
              <a:solidFill>
                <a:srgbClr val="3B5D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418" name="Freeform 164"/>
            <p:cNvSpPr/>
            <p:nvPr/>
          </p:nvSpPr>
          <p:spPr>
            <a:xfrm flipV="1">
              <a:off x="5502836" y="1635646"/>
              <a:ext cx="262243" cy="350910"/>
            </a:xfrm>
            <a:custGeom>
              <a:avLst/>
              <a:gdLst>
                <a:gd name="connsiteX0" fmla="*/ 228449 w 456898"/>
                <a:gd name="connsiteY0" fmla="*/ 611379 h 611379"/>
                <a:gd name="connsiteX1" fmla="*/ 456898 w 456898"/>
                <a:gd name="connsiteY1" fmla="*/ 382930 h 611379"/>
                <a:gd name="connsiteX2" fmla="*/ 317372 w 456898"/>
                <a:gd name="connsiteY2" fmla="*/ 172434 h 611379"/>
                <a:gd name="connsiteX3" fmla="*/ 299993 w 456898"/>
                <a:gd name="connsiteY3" fmla="*/ 168925 h 611379"/>
                <a:gd name="connsiteX4" fmla="*/ 228448 w 456898"/>
                <a:gd name="connsiteY4" fmla="*/ 0 h 611379"/>
                <a:gd name="connsiteX5" fmla="*/ 156903 w 456898"/>
                <a:gd name="connsiteY5" fmla="*/ 168926 h 611379"/>
                <a:gd name="connsiteX6" fmla="*/ 139526 w 456898"/>
                <a:gd name="connsiteY6" fmla="*/ 172434 h 611379"/>
                <a:gd name="connsiteX7" fmla="*/ 0 w 456898"/>
                <a:gd name="connsiteY7" fmla="*/ 382930 h 611379"/>
                <a:gd name="connsiteX8" fmla="*/ 228449 w 456898"/>
                <a:gd name="connsiteY8" fmla="*/ 611379 h 611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6898" h="611379">
                  <a:moveTo>
                    <a:pt x="228449" y="611379"/>
                  </a:moveTo>
                  <a:cubicBezTo>
                    <a:pt x="354618" y="611379"/>
                    <a:pt x="456898" y="509099"/>
                    <a:pt x="456898" y="382930"/>
                  </a:cubicBezTo>
                  <a:cubicBezTo>
                    <a:pt x="456898" y="288303"/>
                    <a:pt x="399366" y="207114"/>
                    <a:pt x="317372" y="172434"/>
                  </a:cubicBezTo>
                  <a:lnTo>
                    <a:pt x="299993" y="168925"/>
                  </a:lnTo>
                  <a:lnTo>
                    <a:pt x="228448" y="0"/>
                  </a:lnTo>
                  <a:lnTo>
                    <a:pt x="156903" y="168926"/>
                  </a:lnTo>
                  <a:lnTo>
                    <a:pt x="139526" y="172434"/>
                  </a:lnTo>
                  <a:cubicBezTo>
                    <a:pt x="57532" y="207114"/>
                    <a:pt x="0" y="288303"/>
                    <a:pt x="0" y="382930"/>
                  </a:cubicBezTo>
                  <a:cubicBezTo>
                    <a:pt x="0" y="509099"/>
                    <a:pt x="102280" y="611379"/>
                    <a:pt x="228449" y="611379"/>
                  </a:cubicBezTo>
                  <a:close/>
                </a:path>
              </a:pathLst>
            </a:custGeom>
            <a:solidFill>
              <a:srgbClr val="40C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419" name="Freeform 26"/>
            <p:cNvSpPr>
              <a:spLocks noEditPoints="1"/>
            </p:cNvSpPr>
            <p:nvPr/>
          </p:nvSpPr>
          <p:spPr bwMode="auto">
            <a:xfrm flipH="1">
              <a:off x="5493896" y="1993339"/>
              <a:ext cx="280125" cy="328777"/>
            </a:xfrm>
            <a:custGeom>
              <a:avLst/>
              <a:gdLst>
                <a:gd name="T0" fmla="*/ 565 w 631"/>
                <a:gd name="T1" fmla="*/ 585 h 741"/>
                <a:gd name="T2" fmla="*/ 545 w 631"/>
                <a:gd name="T3" fmla="*/ 531 h 741"/>
                <a:gd name="T4" fmla="*/ 567 w 631"/>
                <a:gd name="T5" fmla="*/ 470 h 741"/>
                <a:gd name="T6" fmla="*/ 568 w 631"/>
                <a:gd name="T7" fmla="*/ 407 h 741"/>
                <a:gd name="T8" fmla="*/ 568 w 631"/>
                <a:gd name="T9" fmla="*/ 345 h 741"/>
                <a:gd name="T10" fmla="*/ 535 w 631"/>
                <a:gd name="T11" fmla="*/ 208 h 741"/>
                <a:gd name="T12" fmla="*/ 476 w 631"/>
                <a:gd name="T13" fmla="*/ 107 h 741"/>
                <a:gd name="T14" fmla="*/ 270 w 631"/>
                <a:gd name="T15" fmla="*/ 60 h 741"/>
                <a:gd name="T16" fmla="*/ 146 w 631"/>
                <a:gd name="T17" fmla="*/ 128 h 741"/>
                <a:gd name="T18" fmla="*/ 102 w 631"/>
                <a:gd name="T19" fmla="*/ 207 h 741"/>
                <a:gd name="T20" fmla="*/ 63 w 631"/>
                <a:gd name="T21" fmla="*/ 310 h 741"/>
                <a:gd name="T22" fmla="*/ 64 w 631"/>
                <a:gd name="T23" fmla="*/ 390 h 741"/>
                <a:gd name="T24" fmla="*/ 69 w 631"/>
                <a:gd name="T25" fmla="*/ 482 h 741"/>
                <a:gd name="T26" fmla="*/ 83 w 631"/>
                <a:gd name="T27" fmla="*/ 539 h 741"/>
                <a:gd name="T28" fmla="*/ 67 w 631"/>
                <a:gd name="T29" fmla="*/ 585 h 741"/>
                <a:gd name="T30" fmla="*/ 2 w 631"/>
                <a:gd name="T31" fmla="*/ 678 h 741"/>
                <a:gd name="T32" fmla="*/ 23 w 631"/>
                <a:gd name="T33" fmla="*/ 741 h 741"/>
                <a:gd name="T34" fmla="*/ 609 w 631"/>
                <a:gd name="T35" fmla="*/ 741 h 741"/>
                <a:gd name="T36" fmla="*/ 630 w 631"/>
                <a:gd name="T37" fmla="*/ 678 h 741"/>
                <a:gd name="T38" fmla="*/ 565 w 631"/>
                <a:gd name="T39" fmla="*/ 585 h 741"/>
                <a:gd name="T40" fmla="*/ 454 w 631"/>
                <a:gd name="T41" fmla="*/ 282 h 741"/>
                <a:gd name="T42" fmla="*/ 452 w 631"/>
                <a:gd name="T43" fmla="*/ 281 h 741"/>
                <a:gd name="T44" fmla="*/ 482 w 631"/>
                <a:gd name="T45" fmla="*/ 305 h 741"/>
                <a:gd name="T46" fmla="*/ 470 w 631"/>
                <a:gd name="T47" fmla="*/ 374 h 741"/>
                <a:gd name="T48" fmla="*/ 460 w 631"/>
                <a:gd name="T49" fmla="*/ 373 h 741"/>
                <a:gd name="T50" fmla="*/ 454 w 631"/>
                <a:gd name="T51" fmla="*/ 282 h 741"/>
                <a:gd name="T52" fmla="*/ 150 w 631"/>
                <a:gd name="T53" fmla="*/ 302 h 741"/>
                <a:gd name="T54" fmla="*/ 184 w 631"/>
                <a:gd name="T55" fmla="*/ 292 h 741"/>
                <a:gd name="T56" fmla="*/ 194 w 631"/>
                <a:gd name="T57" fmla="*/ 284 h 741"/>
                <a:gd name="T58" fmla="*/ 211 w 631"/>
                <a:gd name="T59" fmla="*/ 198 h 741"/>
                <a:gd name="T60" fmla="*/ 213 w 631"/>
                <a:gd name="T61" fmla="*/ 195 h 741"/>
                <a:gd name="T62" fmla="*/ 316 w 631"/>
                <a:gd name="T63" fmla="*/ 252 h 741"/>
                <a:gd name="T64" fmla="*/ 329 w 631"/>
                <a:gd name="T65" fmla="*/ 253 h 741"/>
                <a:gd name="T66" fmla="*/ 394 w 631"/>
                <a:gd name="T67" fmla="*/ 315 h 741"/>
                <a:gd name="T68" fmla="*/ 410 w 631"/>
                <a:gd name="T69" fmla="*/ 360 h 741"/>
                <a:gd name="T70" fmla="*/ 435 w 631"/>
                <a:gd name="T71" fmla="*/ 412 h 741"/>
                <a:gd name="T72" fmla="*/ 316 w 631"/>
                <a:gd name="T73" fmla="*/ 493 h 741"/>
                <a:gd name="T74" fmla="*/ 316 w 631"/>
                <a:gd name="T75" fmla="*/ 493 h 741"/>
                <a:gd name="T76" fmla="*/ 188 w 631"/>
                <a:gd name="T77" fmla="*/ 394 h 741"/>
                <a:gd name="T78" fmla="*/ 150 w 631"/>
                <a:gd name="T79" fmla="*/ 302 h 741"/>
                <a:gd name="T80" fmla="*/ 114 w 631"/>
                <a:gd name="T81" fmla="*/ 589 h 741"/>
                <a:gd name="T82" fmla="*/ 200 w 631"/>
                <a:gd name="T83" fmla="*/ 563 h 741"/>
                <a:gd name="T84" fmla="*/ 240 w 631"/>
                <a:gd name="T85" fmla="*/ 493 h 741"/>
                <a:gd name="T86" fmla="*/ 316 w 631"/>
                <a:gd name="T87" fmla="*/ 515 h 741"/>
                <a:gd name="T88" fmla="*/ 316 w 631"/>
                <a:gd name="T89" fmla="*/ 515 h 741"/>
                <a:gd name="T90" fmla="*/ 391 w 631"/>
                <a:gd name="T91" fmla="*/ 493 h 741"/>
                <a:gd name="T92" fmla="*/ 431 w 631"/>
                <a:gd name="T93" fmla="*/ 563 h 741"/>
                <a:gd name="T94" fmla="*/ 519 w 631"/>
                <a:gd name="T95" fmla="*/ 590 h 741"/>
                <a:gd name="T96" fmla="*/ 316 w 631"/>
                <a:gd name="T97" fmla="*/ 661 h 741"/>
                <a:gd name="T98" fmla="*/ 114 w 631"/>
                <a:gd name="T99" fmla="*/ 589 h 741"/>
                <a:gd name="T100" fmla="*/ 318 w 631"/>
                <a:gd name="T101" fmla="*/ 722 h 741"/>
                <a:gd name="T102" fmla="*/ 316 w 631"/>
                <a:gd name="T103" fmla="*/ 722 h 741"/>
                <a:gd name="T104" fmla="*/ 46 w 631"/>
                <a:gd name="T105" fmla="*/ 621 h 741"/>
                <a:gd name="T106" fmla="*/ 67 w 631"/>
                <a:gd name="T107" fmla="*/ 606 h 741"/>
                <a:gd name="T108" fmla="*/ 316 w 631"/>
                <a:gd name="T109" fmla="*/ 697 h 741"/>
                <a:gd name="T110" fmla="*/ 318 w 631"/>
                <a:gd name="T111" fmla="*/ 697 h 741"/>
                <a:gd name="T112" fmla="*/ 564 w 631"/>
                <a:gd name="T113" fmla="*/ 608 h 741"/>
                <a:gd name="T114" fmla="*/ 585 w 631"/>
                <a:gd name="T115" fmla="*/ 624 h 741"/>
                <a:gd name="T116" fmla="*/ 318 w 631"/>
                <a:gd name="T117" fmla="*/ 72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31" h="741">
                  <a:moveTo>
                    <a:pt x="565" y="585"/>
                  </a:moveTo>
                  <a:cubicBezTo>
                    <a:pt x="577" y="562"/>
                    <a:pt x="566" y="543"/>
                    <a:pt x="545" y="531"/>
                  </a:cubicBezTo>
                  <a:cubicBezTo>
                    <a:pt x="517" y="515"/>
                    <a:pt x="536" y="486"/>
                    <a:pt x="567" y="470"/>
                  </a:cubicBezTo>
                  <a:cubicBezTo>
                    <a:pt x="597" y="454"/>
                    <a:pt x="607" y="426"/>
                    <a:pt x="568" y="407"/>
                  </a:cubicBezTo>
                  <a:cubicBezTo>
                    <a:pt x="530" y="387"/>
                    <a:pt x="532" y="381"/>
                    <a:pt x="568" y="345"/>
                  </a:cubicBezTo>
                  <a:cubicBezTo>
                    <a:pt x="604" y="308"/>
                    <a:pt x="586" y="222"/>
                    <a:pt x="535" y="208"/>
                  </a:cubicBezTo>
                  <a:cubicBezTo>
                    <a:pt x="484" y="194"/>
                    <a:pt x="497" y="166"/>
                    <a:pt x="476" y="107"/>
                  </a:cubicBezTo>
                  <a:cubicBezTo>
                    <a:pt x="456" y="51"/>
                    <a:pt x="319" y="0"/>
                    <a:pt x="270" y="60"/>
                  </a:cubicBezTo>
                  <a:cubicBezTo>
                    <a:pt x="236" y="23"/>
                    <a:pt x="161" y="73"/>
                    <a:pt x="146" y="128"/>
                  </a:cubicBezTo>
                  <a:cubicBezTo>
                    <a:pt x="131" y="184"/>
                    <a:pt x="142" y="199"/>
                    <a:pt x="102" y="207"/>
                  </a:cubicBezTo>
                  <a:cubicBezTo>
                    <a:pt x="62" y="215"/>
                    <a:pt x="37" y="273"/>
                    <a:pt x="63" y="310"/>
                  </a:cubicBezTo>
                  <a:cubicBezTo>
                    <a:pt x="89" y="346"/>
                    <a:pt x="101" y="363"/>
                    <a:pt x="64" y="390"/>
                  </a:cubicBezTo>
                  <a:cubicBezTo>
                    <a:pt x="27" y="417"/>
                    <a:pt x="34" y="465"/>
                    <a:pt x="69" y="482"/>
                  </a:cubicBezTo>
                  <a:cubicBezTo>
                    <a:pt x="104" y="498"/>
                    <a:pt x="111" y="523"/>
                    <a:pt x="83" y="539"/>
                  </a:cubicBezTo>
                  <a:cubicBezTo>
                    <a:pt x="63" y="551"/>
                    <a:pt x="53" y="568"/>
                    <a:pt x="67" y="585"/>
                  </a:cubicBezTo>
                  <a:cubicBezTo>
                    <a:pt x="29" y="603"/>
                    <a:pt x="0" y="629"/>
                    <a:pt x="2" y="678"/>
                  </a:cubicBezTo>
                  <a:cubicBezTo>
                    <a:pt x="2" y="699"/>
                    <a:pt x="10" y="720"/>
                    <a:pt x="23" y="741"/>
                  </a:cubicBezTo>
                  <a:cubicBezTo>
                    <a:pt x="609" y="741"/>
                    <a:pt x="609" y="741"/>
                    <a:pt x="609" y="741"/>
                  </a:cubicBezTo>
                  <a:cubicBezTo>
                    <a:pt x="621" y="720"/>
                    <a:pt x="629" y="699"/>
                    <a:pt x="630" y="678"/>
                  </a:cubicBezTo>
                  <a:cubicBezTo>
                    <a:pt x="631" y="629"/>
                    <a:pt x="603" y="603"/>
                    <a:pt x="565" y="585"/>
                  </a:cubicBezTo>
                  <a:close/>
                  <a:moveTo>
                    <a:pt x="454" y="282"/>
                  </a:moveTo>
                  <a:cubicBezTo>
                    <a:pt x="453" y="281"/>
                    <a:pt x="452" y="281"/>
                    <a:pt x="452" y="281"/>
                  </a:cubicBezTo>
                  <a:cubicBezTo>
                    <a:pt x="467" y="252"/>
                    <a:pt x="479" y="289"/>
                    <a:pt x="482" y="305"/>
                  </a:cubicBezTo>
                  <a:cubicBezTo>
                    <a:pt x="486" y="328"/>
                    <a:pt x="481" y="355"/>
                    <a:pt x="470" y="374"/>
                  </a:cubicBezTo>
                  <a:cubicBezTo>
                    <a:pt x="467" y="373"/>
                    <a:pt x="464" y="373"/>
                    <a:pt x="460" y="373"/>
                  </a:cubicBezTo>
                  <a:cubicBezTo>
                    <a:pt x="411" y="378"/>
                    <a:pt x="527" y="312"/>
                    <a:pt x="454" y="282"/>
                  </a:cubicBezTo>
                  <a:close/>
                  <a:moveTo>
                    <a:pt x="150" y="302"/>
                  </a:moveTo>
                  <a:cubicBezTo>
                    <a:pt x="156" y="273"/>
                    <a:pt x="172" y="265"/>
                    <a:pt x="184" y="292"/>
                  </a:cubicBezTo>
                  <a:cubicBezTo>
                    <a:pt x="194" y="314"/>
                    <a:pt x="196" y="325"/>
                    <a:pt x="194" y="284"/>
                  </a:cubicBezTo>
                  <a:cubicBezTo>
                    <a:pt x="193" y="256"/>
                    <a:pt x="199" y="226"/>
                    <a:pt x="211" y="198"/>
                  </a:cubicBezTo>
                  <a:cubicBezTo>
                    <a:pt x="212" y="197"/>
                    <a:pt x="212" y="196"/>
                    <a:pt x="213" y="195"/>
                  </a:cubicBezTo>
                  <a:cubicBezTo>
                    <a:pt x="232" y="223"/>
                    <a:pt x="270" y="249"/>
                    <a:pt x="316" y="252"/>
                  </a:cubicBezTo>
                  <a:cubicBezTo>
                    <a:pt x="321" y="252"/>
                    <a:pt x="325" y="253"/>
                    <a:pt x="329" y="253"/>
                  </a:cubicBezTo>
                  <a:cubicBezTo>
                    <a:pt x="417" y="251"/>
                    <a:pt x="322" y="306"/>
                    <a:pt x="394" y="315"/>
                  </a:cubicBezTo>
                  <a:cubicBezTo>
                    <a:pt x="446" y="322"/>
                    <a:pt x="436" y="331"/>
                    <a:pt x="410" y="360"/>
                  </a:cubicBezTo>
                  <a:cubicBezTo>
                    <a:pt x="392" y="380"/>
                    <a:pt x="397" y="406"/>
                    <a:pt x="435" y="412"/>
                  </a:cubicBezTo>
                  <a:cubicBezTo>
                    <a:pt x="410" y="459"/>
                    <a:pt x="370" y="493"/>
                    <a:pt x="316" y="493"/>
                  </a:cubicBezTo>
                  <a:cubicBezTo>
                    <a:pt x="316" y="493"/>
                    <a:pt x="316" y="493"/>
                    <a:pt x="316" y="493"/>
                  </a:cubicBezTo>
                  <a:cubicBezTo>
                    <a:pt x="256" y="493"/>
                    <a:pt x="212" y="451"/>
                    <a:pt x="188" y="394"/>
                  </a:cubicBezTo>
                  <a:cubicBezTo>
                    <a:pt x="157" y="389"/>
                    <a:pt x="143" y="339"/>
                    <a:pt x="150" y="302"/>
                  </a:cubicBezTo>
                  <a:close/>
                  <a:moveTo>
                    <a:pt x="114" y="589"/>
                  </a:moveTo>
                  <a:cubicBezTo>
                    <a:pt x="141" y="580"/>
                    <a:pt x="171" y="573"/>
                    <a:pt x="200" y="563"/>
                  </a:cubicBezTo>
                  <a:cubicBezTo>
                    <a:pt x="234" y="550"/>
                    <a:pt x="241" y="524"/>
                    <a:pt x="240" y="493"/>
                  </a:cubicBezTo>
                  <a:cubicBezTo>
                    <a:pt x="262" y="507"/>
                    <a:pt x="287" y="515"/>
                    <a:pt x="316" y="515"/>
                  </a:cubicBezTo>
                  <a:cubicBezTo>
                    <a:pt x="316" y="515"/>
                    <a:pt x="316" y="515"/>
                    <a:pt x="316" y="515"/>
                  </a:cubicBezTo>
                  <a:cubicBezTo>
                    <a:pt x="344" y="515"/>
                    <a:pt x="369" y="507"/>
                    <a:pt x="391" y="493"/>
                  </a:cubicBezTo>
                  <a:cubicBezTo>
                    <a:pt x="390" y="524"/>
                    <a:pt x="397" y="550"/>
                    <a:pt x="431" y="563"/>
                  </a:cubicBezTo>
                  <a:cubicBezTo>
                    <a:pt x="461" y="574"/>
                    <a:pt x="492" y="581"/>
                    <a:pt x="519" y="590"/>
                  </a:cubicBezTo>
                  <a:cubicBezTo>
                    <a:pt x="501" y="642"/>
                    <a:pt x="408" y="662"/>
                    <a:pt x="316" y="661"/>
                  </a:cubicBezTo>
                  <a:cubicBezTo>
                    <a:pt x="210" y="660"/>
                    <a:pt x="105" y="630"/>
                    <a:pt x="114" y="589"/>
                  </a:cubicBezTo>
                  <a:close/>
                  <a:moveTo>
                    <a:pt x="318" y="722"/>
                  </a:moveTo>
                  <a:cubicBezTo>
                    <a:pt x="316" y="722"/>
                    <a:pt x="316" y="722"/>
                    <a:pt x="316" y="722"/>
                  </a:cubicBezTo>
                  <a:cubicBezTo>
                    <a:pt x="184" y="722"/>
                    <a:pt x="70" y="685"/>
                    <a:pt x="46" y="621"/>
                  </a:cubicBezTo>
                  <a:cubicBezTo>
                    <a:pt x="52" y="616"/>
                    <a:pt x="59" y="611"/>
                    <a:pt x="67" y="606"/>
                  </a:cubicBezTo>
                  <a:cubicBezTo>
                    <a:pt x="78" y="664"/>
                    <a:pt x="187" y="697"/>
                    <a:pt x="316" y="697"/>
                  </a:cubicBezTo>
                  <a:cubicBezTo>
                    <a:pt x="318" y="697"/>
                    <a:pt x="318" y="697"/>
                    <a:pt x="318" y="697"/>
                  </a:cubicBezTo>
                  <a:cubicBezTo>
                    <a:pt x="448" y="697"/>
                    <a:pt x="551" y="665"/>
                    <a:pt x="564" y="608"/>
                  </a:cubicBezTo>
                  <a:cubicBezTo>
                    <a:pt x="572" y="613"/>
                    <a:pt x="578" y="618"/>
                    <a:pt x="585" y="624"/>
                  </a:cubicBezTo>
                  <a:cubicBezTo>
                    <a:pt x="559" y="687"/>
                    <a:pt x="451" y="722"/>
                    <a:pt x="318" y="722"/>
                  </a:cubicBezTo>
                  <a:close/>
                </a:path>
              </a:pathLst>
            </a:custGeom>
            <a:solidFill>
              <a:srgbClr val="2D48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0" name="Freeform 70"/>
            <p:cNvSpPr>
              <a:spLocks noEditPoints="1"/>
            </p:cNvSpPr>
            <p:nvPr/>
          </p:nvSpPr>
          <p:spPr bwMode="auto">
            <a:xfrm>
              <a:off x="5567280" y="1737608"/>
              <a:ext cx="133358" cy="80309"/>
            </a:xfrm>
            <a:custGeom>
              <a:avLst/>
              <a:gdLst>
                <a:gd name="T0" fmla="*/ 290 w 360"/>
                <a:gd name="T1" fmla="*/ 53 h 216"/>
                <a:gd name="T2" fmla="*/ 195 w 360"/>
                <a:gd name="T3" fmla="*/ 134 h 216"/>
                <a:gd name="T4" fmla="*/ 197 w 360"/>
                <a:gd name="T5" fmla="*/ 198 h 216"/>
                <a:gd name="T6" fmla="*/ 247 w 360"/>
                <a:gd name="T7" fmla="*/ 199 h 216"/>
                <a:gd name="T8" fmla="*/ 247 w 360"/>
                <a:gd name="T9" fmla="*/ 215 h 216"/>
                <a:gd name="T10" fmla="*/ 163 w 360"/>
                <a:gd name="T11" fmla="*/ 215 h 216"/>
                <a:gd name="T12" fmla="*/ 90 w 360"/>
                <a:gd name="T13" fmla="*/ 216 h 216"/>
                <a:gd name="T14" fmla="*/ 92 w 360"/>
                <a:gd name="T15" fmla="*/ 201 h 216"/>
                <a:gd name="T16" fmla="*/ 139 w 360"/>
                <a:gd name="T17" fmla="*/ 195 h 216"/>
                <a:gd name="T18" fmla="*/ 140 w 360"/>
                <a:gd name="T19" fmla="*/ 134 h 216"/>
                <a:gd name="T20" fmla="*/ 48 w 360"/>
                <a:gd name="T21" fmla="*/ 22 h 216"/>
                <a:gd name="T22" fmla="*/ 0 w 360"/>
                <a:gd name="T23" fmla="*/ 22 h 216"/>
                <a:gd name="T24" fmla="*/ 0 w 360"/>
                <a:gd name="T25" fmla="*/ 0 h 216"/>
                <a:gd name="T26" fmla="*/ 161 w 360"/>
                <a:gd name="T27" fmla="*/ 0 h 216"/>
                <a:gd name="T28" fmla="*/ 161 w 360"/>
                <a:gd name="T29" fmla="*/ 2 h 216"/>
                <a:gd name="T30" fmla="*/ 161 w 360"/>
                <a:gd name="T31" fmla="*/ 2 h 216"/>
                <a:gd name="T32" fmla="*/ 161 w 360"/>
                <a:gd name="T33" fmla="*/ 5 h 216"/>
                <a:gd name="T34" fmla="*/ 161 w 360"/>
                <a:gd name="T35" fmla="*/ 22 h 216"/>
                <a:gd name="T36" fmla="*/ 112 w 360"/>
                <a:gd name="T37" fmla="*/ 22 h 216"/>
                <a:gd name="T38" fmla="*/ 178 w 360"/>
                <a:gd name="T39" fmla="*/ 110 h 216"/>
                <a:gd name="T40" fmla="*/ 242 w 360"/>
                <a:gd name="T41" fmla="*/ 52 h 216"/>
                <a:gd name="T42" fmla="*/ 204 w 360"/>
                <a:gd name="T43" fmla="*/ 52 h 216"/>
                <a:gd name="T44" fmla="*/ 199 w 360"/>
                <a:gd name="T45" fmla="*/ 29 h 216"/>
                <a:gd name="T46" fmla="*/ 339 w 360"/>
                <a:gd name="T47" fmla="*/ 29 h 216"/>
                <a:gd name="T48" fmla="*/ 338 w 360"/>
                <a:gd name="T49" fmla="*/ 31 h 216"/>
                <a:gd name="T50" fmla="*/ 339 w 360"/>
                <a:gd name="T51" fmla="*/ 31 h 216"/>
                <a:gd name="T52" fmla="*/ 329 w 360"/>
                <a:gd name="T53" fmla="*/ 46 h 216"/>
                <a:gd name="T54" fmla="*/ 328 w 360"/>
                <a:gd name="T55" fmla="*/ 46 h 216"/>
                <a:gd name="T56" fmla="*/ 324 w 360"/>
                <a:gd name="T57" fmla="*/ 52 h 216"/>
                <a:gd name="T58" fmla="*/ 298 w 360"/>
                <a:gd name="T59" fmla="*/ 52 h 216"/>
                <a:gd name="T60" fmla="*/ 290 w 360"/>
                <a:gd name="T61" fmla="*/ 53 h 216"/>
                <a:gd name="T62" fmla="*/ 336 w 360"/>
                <a:gd name="T63" fmla="*/ 193 h 216"/>
                <a:gd name="T64" fmla="*/ 324 w 360"/>
                <a:gd name="T65" fmla="*/ 192 h 216"/>
                <a:gd name="T66" fmla="*/ 310 w 360"/>
                <a:gd name="T67" fmla="*/ 190 h 216"/>
                <a:gd name="T68" fmla="*/ 310 w 360"/>
                <a:gd name="T69" fmla="*/ 214 h 216"/>
                <a:gd name="T70" fmla="*/ 321 w 360"/>
                <a:gd name="T71" fmla="*/ 215 h 216"/>
                <a:gd name="T72" fmla="*/ 333 w 360"/>
                <a:gd name="T73" fmla="*/ 216 h 216"/>
                <a:gd name="T74" fmla="*/ 336 w 360"/>
                <a:gd name="T75" fmla="*/ 193 h 216"/>
                <a:gd name="T76" fmla="*/ 360 w 360"/>
                <a:gd name="T77" fmla="*/ 79 h 216"/>
                <a:gd name="T78" fmla="*/ 313 w 360"/>
                <a:gd name="T79" fmla="*/ 74 h 216"/>
                <a:gd name="T80" fmla="*/ 313 w 360"/>
                <a:gd name="T81" fmla="*/ 175 h 216"/>
                <a:gd name="T82" fmla="*/ 335 w 360"/>
                <a:gd name="T83" fmla="*/ 177 h 216"/>
                <a:gd name="T84" fmla="*/ 360 w 360"/>
                <a:gd name="T85" fmla="*/ 79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60" h="216">
                  <a:moveTo>
                    <a:pt x="290" y="53"/>
                  </a:moveTo>
                  <a:cubicBezTo>
                    <a:pt x="281" y="56"/>
                    <a:pt x="201" y="118"/>
                    <a:pt x="195" y="134"/>
                  </a:cubicBezTo>
                  <a:cubicBezTo>
                    <a:pt x="194" y="139"/>
                    <a:pt x="195" y="190"/>
                    <a:pt x="197" y="198"/>
                  </a:cubicBezTo>
                  <a:cubicBezTo>
                    <a:pt x="202" y="199"/>
                    <a:pt x="240" y="198"/>
                    <a:pt x="247" y="199"/>
                  </a:cubicBezTo>
                  <a:cubicBezTo>
                    <a:pt x="247" y="215"/>
                    <a:pt x="247" y="215"/>
                    <a:pt x="247" y="215"/>
                  </a:cubicBezTo>
                  <a:cubicBezTo>
                    <a:pt x="240" y="215"/>
                    <a:pt x="191" y="215"/>
                    <a:pt x="163" y="215"/>
                  </a:cubicBezTo>
                  <a:cubicBezTo>
                    <a:pt x="149" y="215"/>
                    <a:pt x="104" y="216"/>
                    <a:pt x="90" y="216"/>
                  </a:cubicBezTo>
                  <a:cubicBezTo>
                    <a:pt x="92" y="201"/>
                    <a:pt x="92" y="201"/>
                    <a:pt x="92" y="201"/>
                  </a:cubicBezTo>
                  <a:cubicBezTo>
                    <a:pt x="100" y="200"/>
                    <a:pt x="132" y="202"/>
                    <a:pt x="139" y="195"/>
                  </a:cubicBezTo>
                  <a:cubicBezTo>
                    <a:pt x="142" y="191"/>
                    <a:pt x="141" y="142"/>
                    <a:pt x="140" y="134"/>
                  </a:cubicBezTo>
                  <a:cubicBezTo>
                    <a:pt x="137" y="125"/>
                    <a:pt x="66" y="37"/>
                    <a:pt x="48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61" y="22"/>
                    <a:pt x="161" y="22"/>
                    <a:pt x="161" y="22"/>
                  </a:cubicBezTo>
                  <a:cubicBezTo>
                    <a:pt x="112" y="22"/>
                    <a:pt x="112" y="22"/>
                    <a:pt x="112" y="22"/>
                  </a:cubicBezTo>
                  <a:cubicBezTo>
                    <a:pt x="134" y="54"/>
                    <a:pt x="165" y="92"/>
                    <a:pt x="178" y="110"/>
                  </a:cubicBezTo>
                  <a:cubicBezTo>
                    <a:pt x="242" y="52"/>
                    <a:pt x="242" y="52"/>
                    <a:pt x="242" y="52"/>
                  </a:cubicBezTo>
                  <a:cubicBezTo>
                    <a:pt x="204" y="52"/>
                    <a:pt x="204" y="52"/>
                    <a:pt x="204" y="52"/>
                  </a:cubicBezTo>
                  <a:cubicBezTo>
                    <a:pt x="199" y="29"/>
                    <a:pt x="199" y="29"/>
                    <a:pt x="199" y="29"/>
                  </a:cubicBezTo>
                  <a:cubicBezTo>
                    <a:pt x="339" y="29"/>
                    <a:pt x="339" y="29"/>
                    <a:pt x="339" y="29"/>
                  </a:cubicBezTo>
                  <a:cubicBezTo>
                    <a:pt x="338" y="31"/>
                    <a:pt x="338" y="31"/>
                    <a:pt x="338" y="31"/>
                  </a:cubicBezTo>
                  <a:cubicBezTo>
                    <a:pt x="338" y="31"/>
                    <a:pt x="339" y="31"/>
                    <a:pt x="339" y="31"/>
                  </a:cubicBezTo>
                  <a:cubicBezTo>
                    <a:pt x="329" y="46"/>
                    <a:pt x="329" y="46"/>
                    <a:pt x="329" y="46"/>
                  </a:cubicBezTo>
                  <a:cubicBezTo>
                    <a:pt x="329" y="46"/>
                    <a:pt x="328" y="46"/>
                    <a:pt x="328" y="46"/>
                  </a:cubicBezTo>
                  <a:cubicBezTo>
                    <a:pt x="324" y="52"/>
                    <a:pt x="324" y="52"/>
                    <a:pt x="324" y="52"/>
                  </a:cubicBezTo>
                  <a:cubicBezTo>
                    <a:pt x="298" y="52"/>
                    <a:pt x="298" y="52"/>
                    <a:pt x="298" y="52"/>
                  </a:cubicBezTo>
                  <a:cubicBezTo>
                    <a:pt x="295" y="52"/>
                    <a:pt x="292" y="53"/>
                    <a:pt x="290" y="53"/>
                  </a:cubicBezTo>
                  <a:close/>
                  <a:moveTo>
                    <a:pt x="336" y="193"/>
                  </a:moveTo>
                  <a:cubicBezTo>
                    <a:pt x="324" y="192"/>
                    <a:pt x="324" y="192"/>
                    <a:pt x="324" y="192"/>
                  </a:cubicBezTo>
                  <a:cubicBezTo>
                    <a:pt x="310" y="190"/>
                    <a:pt x="310" y="190"/>
                    <a:pt x="310" y="190"/>
                  </a:cubicBezTo>
                  <a:cubicBezTo>
                    <a:pt x="310" y="214"/>
                    <a:pt x="310" y="214"/>
                    <a:pt x="310" y="214"/>
                  </a:cubicBezTo>
                  <a:cubicBezTo>
                    <a:pt x="321" y="215"/>
                    <a:pt x="321" y="215"/>
                    <a:pt x="321" y="215"/>
                  </a:cubicBezTo>
                  <a:cubicBezTo>
                    <a:pt x="333" y="216"/>
                    <a:pt x="333" y="216"/>
                    <a:pt x="333" y="216"/>
                  </a:cubicBezTo>
                  <a:lnTo>
                    <a:pt x="336" y="193"/>
                  </a:lnTo>
                  <a:close/>
                  <a:moveTo>
                    <a:pt x="360" y="79"/>
                  </a:moveTo>
                  <a:cubicBezTo>
                    <a:pt x="356" y="79"/>
                    <a:pt x="318" y="75"/>
                    <a:pt x="313" y="74"/>
                  </a:cubicBezTo>
                  <a:cubicBezTo>
                    <a:pt x="313" y="175"/>
                    <a:pt x="313" y="175"/>
                    <a:pt x="313" y="175"/>
                  </a:cubicBezTo>
                  <a:cubicBezTo>
                    <a:pt x="335" y="177"/>
                    <a:pt x="335" y="177"/>
                    <a:pt x="335" y="177"/>
                  </a:cubicBezTo>
                  <a:lnTo>
                    <a:pt x="360" y="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431" name="Oval 175"/>
          <p:cNvSpPr/>
          <p:nvPr/>
        </p:nvSpPr>
        <p:spPr>
          <a:xfrm>
            <a:off x="3923928" y="1199798"/>
            <a:ext cx="468372" cy="468372"/>
          </a:xfrm>
          <a:prstGeom prst="ellipse">
            <a:avLst/>
          </a:prstGeom>
          <a:solidFill>
            <a:schemeClr val="bg1">
              <a:alpha val="95000"/>
            </a:schemeClr>
          </a:solidFill>
          <a:ln w="25400">
            <a:solidFill>
              <a:srgbClr val="3B5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32" name="Freeform 176"/>
          <p:cNvSpPr/>
          <p:nvPr/>
        </p:nvSpPr>
        <p:spPr>
          <a:xfrm flipV="1">
            <a:off x="4026992" y="915566"/>
            <a:ext cx="262244" cy="350911"/>
          </a:xfrm>
          <a:custGeom>
            <a:avLst/>
            <a:gdLst>
              <a:gd name="connsiteX0" fmla="*/ 228449 w 456898"/>
              <a:gd name="connsiteY0" fmla="*/ 611379 h 611379"/>
              <a:gd name="connsiteX1" fmla="*/ 456898 w 456898"/>
              <a:gd name="connsiteY1" fmla="*/ 382930 h 611379"/>
              <a:gd name="connsiteX2" fmla="*/ 317372 w 456898"/>
              <a:gd name="connsiteY2" fmla="*/ 172434 h 611379"/>
              <a:gd name="connsiteX3" fmla="*/ 299993 w 456898"/>
              <a:gd name="connsiteY3" fmla="*/ 168925 h 611379"/>
              <a:gd name="connsiteX4" fmla="*/ 228448 w 456898"/>
              <a:gd name="connsiteY4" fmla="*/ 0 h 611379"/>
              <a:gd name="connsiteX5" fmla="*/ 156903 w 456898"/>
              <a:gd name="connsiteY5" fmla="*/ 168926 h 611379"/>
              <a:gd name="connsiteX6" fmla="*/ 139526 w 456898"/>
              <a:gd name="connsiteY6" fmla="*/ 172434 h 611379"/>
              <a:gd name="connsiteX7" fmla="*/ 0 w 456898"/>
              <a:gd name="connsiteY7" fmla="*/ 382930 h 611379"/>
              <a:gd name="connsiteX8" fmla="*/ 228449 w 456898"/>
              <a:gd name="connsiteY8" fmla="*/ 611379 h 611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6898" h="611379">
                <a:moveTo>
                  <a:pt x="228449" y="611379"/>
                </a:moveTo>
                <a:cubicBezTo>
                  <a:pt x="354618" y="611379"/>
                  <a:pt x="456898" y="509099"/>
                  <a:pt x="456898" y="382930"/>
                </a:cubicBezTo>
                <a:cubicBezTo>
                  <a:pt x="456898" y="288303"/>
                  <a:pt x="399366" y="207114"/>
                  <a:pt x="317372" y="172434"/>
                </a:cubicBezTo>
                <a:lnTo>
                  <a:pt x="299993" y="168925"/>
                </a:lnTo>
                <a:lnTo>
                  <a:pt x="228448" y="0"/>
                </a:lnTo>
                <a:lnTo>
                  <a:pt x="156903" y="168926"/>
                </a:lnTo>
                <a:lnTo>
                  <a:pt x="139526" y="172434"/>
                </a:lnTo>
                <a:cubicBezTo>
                  <a:pt x="57532" y="207114"/>
                  <a:pt x="0" y="288303"/>
                  <a:pt x="0" y="382930"/>
                </a:cubicBezTo>
                <a:cubicBezTo>
                  <a:pt x="0" y="509099"/>
                  <a:pt x="102280" y="611379"/>
                  <a:pt x="228449" y="611379"/>
                </a:cubicBezTo>
                <a:close/>
              </a:path>
            </a:pathLst>
          </a:custGeom>
          <a:solidFill>
            <a:srgbClr val="40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33" name="Freeform 18"/>
          <p:cNvSpPr>
            <a:spLocks noEditPoints="1"/>
          </p:cNvSpPr>
          <p:nvPr/>
        </p:nvSpPr>
        <p:spPr bwMode="auto">
          <a:xfrm flipH="1">
            <a:off x="4011575" y="1283345"/>
            <a:ext cx="289324" cy="310113"/>
          </a:xfrm>
          <a:custGeom>
            <a:avLst/>
            <a:gdLst>
              <a:gd name="T0" fmla="*/ 453 w 633"/>
              <a:gd name="T1" fmla="*/ 483 h 679"/>
              <a:gd name="T2" fmla="*/ 408 w 633"/>
              <a:gd name="T3" fmla="*/ 435 h 679"/>
              <a:gd name="T4" fmla="*/ 440 w 633"/>
              <a:gd name="T5" fmla="*/ 461 h 679"/>
              <a:gd name="T6" fmla="*/ 401 w 633"/>
              <a:gd name="T7" fmla="*/ 34 h 679"/>
              <a:gd name="T8" fmla="*/ 319 w 633"/>
              <a:gd name="T9" fmla="*/ 3 h 679"/>
              <a:gd name="T10" fmla="*/ 112 w 633"/>
              <a:gd name="T11" fmla="*/ 244 h 679"/>
              <a:gd name="T12" fmla="*/ 190 w 633"/>
              <a:gd name="T13" fmla="*/ 459 h 679"/>
              <a:gd name="T14" fmla="*/ 226 w 633"/>
              <a:gd name="T15" fmla="*/ 430 h 679"/>
              <a:gd name="T16" fmla="*/ 180 w 633"/>
              <a:gd name="T17" fmla="*/ 483 h 679"/>
              <a:gd name="T18" fmla="*/ 3 w 633"/>
              <a:gd name="T19" fmla="*/ 616 h 679"/>
              <a:gd name="T20" fmla="*/ 24 w 633"/>
              <a:gd name="T21" fmla="*/ 679 h 679"/>
              <a:gd name="T22" fmla="*/ 319 w 633"/>
              <a:gd name="T23" fmla="*/ 679 h 679"/>
              <a:gd name="T24" fmla="*/ 610 w 633"/>
              <a:gd name="T25" fmla="*/ 679 h 679"/>
              <a:gd name="T26" fmla="*/ 631 w 633"/>
              <a:gd name="T27" fmla="*/ 616 h 679"/>
              <a:gd name="T28" fmla="*/ 453 w 633"/>
              <a:gd name="T29" fmla="*/ 483 h 679"/>
              <a:gd name="T30" fmla="*/ 189 w 633"/>
              <a:gd name="T31" fmla="*/ 332 h 679"/>
              <a:gd name="T32" fmla="*/ 173 w 633"/>
              <a:gd name="T33" fmla="*/ 325 h 679"/>
              <a:gd name="T34" fmla="*/ 319 w 633"/>
              <a:gd name="T35" fmla="*/ 191 h 679"/>
              <a:gd name="T36" fmla="*/ 354 w 633"/>
              <a:gd name="T37" fmla="*/ 159 h 679"/>
              <a:gd name="T38" fmla="*/ 319 w 633"/>
              <a:gd name="T39" fmla="*/ 211 h 679"/>
              <a:gd name="T40" fmla="*/ 219 w 633"/>
              <a:gd name="T41" fmla="*/ 314 h 679"/>
              <a:gd name="T42" fmla="*/ 319 w 633"/>
              <a:gd name="T43" fmla="*/ 279 h 679"/>
              <a:gd name="T44" fmla="*/ 413 w 633"/>
              <a:gd name="T45" fmla="*/ 192 h 679"/>
              <a:gd name="T46" fmla="*/ 464 w 633"/>
              <a:gd name="T47" fmla="*/ 321 h 679"/>
              <a:gd name="T48" fmla="*/ 444 w 633"/>
              <a:gd name="T49" fmla="*/ 332 h 679"/>
              <a:gd name="T50" fmla="*/ 319 w 633"/>
              <a:gd name="T51" fmla="*/ 431 h 679"/>
              <a:gd name="T52" fmla="*/ 317 w 633"/>
              <a:gd name="T53" fmla="*/ 431 h 679"/>
              <a:gd name="T54" fmla="*/ 189 w 633"/>
              <a:gd name="T55" fmla="*/ 332 h 679"/>
              <a:gd name="T56" fmla="*/ 319 w 633"/>
              <a:gd name="T57" fmla="*/ 640 h 679"/>
              <a:gd name="T58" fmla="*/ 83 w 633"/>
              <a:gd name="T59" fmla="*/ 540 h 679"/>
              <a:gd name="T60" fmla="*/ 197 w 633"/>
              <a:gd name="T61" fmla="*/ 501 h 679"/>
              <a:gd name="T62" fmla="*/ 248 w 633"/>
              <a:gd name="T63" fmla="*/ 433 h 679"/>
              <a:gd name="T64" fmla="*/ 317 w 633"/>
              <a:gd name="T65" fmla="*/ 451 h 679"/>
              <a:gd name="T66" fmla="*/ 319 w 633"/>
              <a:gd name="T67" fmla="*/ 451 h 679"/>
              <a:gd name="T68" fmla="*/ 385 w 633"/>
              <a:gd name="T69" fmla="*/ 433 h 679"/>
              <a:gd name="T70" fmla="*/ 432 w 633"/>
              <a:gd name="T71" fmla="*/ 501 h 679"/>
              <a:gd name="T72" fmla="*/ 555 w 633"/>
              <a:gd name="T73" fmla="*/ 543 h 679"/>
              <a:gd name="T74" fmla="*/ 319 w 633"/>
              <a:gd name="T75" fmla="*/ 640 h 6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33" h="679">
                <a:moveTo>
                  <a:pt x="453" y="483"/>
                </a:moveTo>
                <a:cubicBezTo>
                  <a:pt x="427" y="472"/>
                  <a:pt x="414" y="455"/>
                  <a:pt x="408" y="435"/>
                </a:cubicBezTo>
                <a:cubicBezTo>
                  <a:pt x="419" y="442"/>
                  <a:pt x="429" y="451"/>
                  <a:pt x="440" y="461"/>
                </a:cubicBezTo>
                <a:cubicBezTo>
                  <a:pt x="540" y="369"/>
                  <a:pt x="587" y="34"/>
                  <a:pt x="401" y="34"/>
                </a:cubicBezTo>
                <a:cubicBezTo>
                  <a:pt x="380" y="15"/>
                  <a:pt x="351" y="4"/>
                  <a:pt x="319" y="3"/>
                </a:cubicBezTo>
                <a:cubicBezTo>
                  <a:pt x="226" y="0"/>
                  <a:pt x="110" y="75"/>
                  <a:pt x="112" y="244"/>
                </a:cubicBezTo>
                <a:cubicBezTo>
                  <a:pt x="113" y="347"/>
                  <a:pt x="141" y="397"/>
                  <a:pt x="190" y="459"/>
                </a:cubicBezTo>
                <a:cubicBezTo>
                  <a:pt x="202" y="448"/>
                  <a:pt x="214" y="439"/>
                  <a:pt x="226" y="430"/>
                </a:cubicBezTo>
                <a:cubicBezTo>
                  <a:pt x="221" y="453"/>
                  <a:pt x="209" y="471"/>
                  <a:pt x="180" y="483"/>
                </a:cubicBezTo>
                <a:cubicBezTo>
                  <a:pt x="106" y="514"/>
                  <a:pt x="0" y="522"/>
                  <a:pt x="3" y="616"/>
                </a:cubicBezTo>
                <a:cubicBezTo>
                  <a:pt x="3" y="637"/>
                  <a:pt x="11" y="658"/>
                  <a:pt x="24" y="679"/>
                </a:cubicBezTo>
                <a:cubicBezTo>
                  <a:pt x="319" y="679"/>
                  <a:pt x="319" y="679"/>
                  <a:pt x="319" y="679"/>
                </a:cubicBezTo>
                <a:cubicBezTo>
                  <a:pt x="610" y="679"/>
                  <a:pt x="610" y="679"/>
                  <a:pt x="610" y="679"/>
                </a:cubicBezTo>
                <a:cubicBezTo>
                  <a:pt x="622" y="658"/>
                  <a:pt x="630" y="637"/>
                  <a:pt x="631" y="616"/>
                </a:cubicBezTo>
                <a:cubicBezTo>
                  <a:pt x="633" y="522"/>
                  <a:pt x="528" y="514"/>
                  <a:pt x="453" y="483"/>
                </a:cubicBezTo>
                <a:close/>
                <a:moveTo>
                  <a:pt x="189" y="332"/>
                </a:moveTo>
                <a:cubicBezTo>
                  <a:pt x="183" y="331"/>
                  <a:pt x="178" y="329"/>
                  <a:pt x="173" y="325"/>
                </a:cubicBezTo>
                <a:cubicBezTo>
                  <a:pt x="212" y="302"/>
                  <a:pt x="247" y="258"/>
                  <a:pt x="319" y="191"/>
                </a:cubicBezTo>
                <a:cubicBezTo>
                  <a:pt x="330" y="181"/>
                  <a:pt x="341" y="170"/>
                  <a:pt x="354" y="159"/>
                </a:cubicBezTo>
                <a:cubicBezTo>
                  <a:pt x="347" y="171"/>
                  <a:pt x="337" y="188"/>
                  <a:pt x="319" y="211"/>
                </a:cubicBezTo>
                <a:cubicBezTo>
                  <a:pt x="299" y="237"/>
                  <a:pt x="268" y="270"/>
                  <a:pt x="219" y="314"/>
                </a:cubicBezTo>
                <a:cubicBezTo>
                  <a:pt x="245" y="318"/>
                  <a:pt x="282" y="303"/>
                  <a:pt x="319" y="279"/>
                </a:cubicBezTo>
                <a:cubicBezTo>
                  <a:pt x="354" y="256"/>
                  <a:pt x="388" y="225"/>
                  <a:pt x="413" y="192"/>
                </a:cubicBezTo>
                <a:cubicBezTo>
                  <a:pt x="425" y="239"/>
                  <a:pt x="442" y="291"/>
                  <a:pt x="464" y="321"/>
                </a:cubicBezTo>
                <a:cubicBezTo>
                  <a:pt x="458" y="327"/>
                  <a:pt x="452" y="331"/>
                  <a:pt x="444" y="332"/>
                </a:cubicBezTo>
                <a:cubicBezTo>
                  <a:pt x="421" y="388"/>
                  <a:pt x="378" y="430"/>
                  <a:pt x="319" y="431"/>
                </a:cubicBezTo>
                <a:cubicBezTo>
                  <a:pt x="317" y="431"/>
                  <a:pt x="317" y="431"/>
                  <a:pt x="317" y="431"/>
                </a:cubicBezTo>
                <a:cubicBezTo>
                  <a:pt x="257" y="431"/>
                  <a:pt x="213" y="389"/>
                  <a:pt x="189" y="332"/>
                </a:cubicBezTo>
                <a:close/>
                <a:moveTo>
                  <a:pt x="319" y="640"/>
                </a:moveTo>
                <a:cubicBezTo>
                  <a:pt x="229" y="642"/>
                  <a:pt x="142" y="608"/>
                  <a:pt x="83" y="540"/>
                </a:cubicBezTo>
                <a:cubicBezTo>
                  <a:pt x="115" y="525"/>
                  <a:pt x="157" y="515"/>
                  <a:pt x="197" y="501"/>
                </a:cubicBezTo>
                <a:cubicBezTo>
                  <a:pt x="224" y="490"/>
                  <a:pt x="239" y="464"/>
                  <a:pt x="248" y="433"/>
                </a:cubicBezTo>
                <a:cubicBezTo>
                  <a:pt x="268" y="444"/>
                  <a:pt x="291" y="451"/>
                  <a:pt x="317" y="451"/>
                </a:cubicBezTo>
                <a:cubicBezTo>
                  <a:pt x="319" y="451"/>
                  <a:pt x="319" y="451"/>
                  <a:pt x="319" y="451"/>
                </a:cubicBezTo>
                <a:cubicBezTo>
                  <a:pt x="343" y="451"/>
                  <a:pt x="365" y="444"/>
                  <a:pt x="385" y="433"/>
                </a:cubicBezTo>
                <a:cubicBezTo>
                  <a:pt x="393" y="463"/>
                  <a:pt x="407" y="490"/>
                  <a:pt x="432" y="501"/>
                </a:cubicBezTo>
                <a:cubicBezTo>
                  <a:pt x="466" y="515"/>
                  <a:pt x="518" y="525"/>
                  <a:pt x="555" y="543"/>
                </a:cubicBezTo>
                <a:cubicBezTo>
                  <a:pt x="488" y="607"/>
                  <a:pt x="402" y="639"/>
                  <a:pt x="319" y="640"/>
                </a:cubicBezTo>
                <a:close/>
              </a:path>
            </a:pathLst>
          </a:custGeom>
          <a:solidFill>
            <a:srgbClr val="2D486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34" name="Freeform 66"/>
          <p:cNvSpPr>
            <a:spLocks noEditPoints="1"/>
          </p:cNvSpPr>
          <p:nvPr/>
        </p:nvSpPr>
        <p:spPr bwMode="auto">
          <a:xfrm>
            <a:off x="4095563" y="977056"/>
            <a:ext cx="132621" cy="133357"/>
          </a:xfrm>
          <a:custGeom>
            <a:avLst/>
            <a:gdLst>
              <a:gd name="T0" fmla="*/ 333 w 360"/>
              <a:gd name="T1" fmla="*/ 0 h 360"/>
              <a:gd name="T2" fmla="*/ 26 w 360"/>
              <a:gd name="T3" fmla="*/ 0 h 360"/>
              <a:gd name="T4" fmla="*/ 0 w 360"/>
              <a:gd name="T5" fmla="*/ 25 h 360"/>
              <a:gd name="T6" fmla="*/ 0 w 360"/>
              <a:gd name="T7" fmla="*/ 334 h 360"/>
              <a:gd name="T8" fmla="*/ 26 w 360"/>
              <a:gd name="T9" fmla="*/ 360 h 360"/>
              <a:gd name="T10" fmla="*/ 333 w 360"/>
              <a:gd name="T11" fmla="*/ 360 h 360"/>
              <a:gd name="T12" fmla="*/ 360 w 360"/>
              <a:gd name="T13" fmla="*/ 334 h 360"/>
              <a:gd name="T14" fmla="*/ 360 w 360"/>
              <a:gd name="T15" fmla="*/ 25 h 360"/>
              <a:gd name="T16" fmla="*/ 333 w 360"/>
              <a:gd name="T17" fmla="*/ 0 h 360"/>
              <a:gd name="T18" fmla="*/ 109 w 360"/>
              <a:gd name="T19" fmla="*/ 301 h 360"/>
              <a:gd name="T20" fmla="*/ 54 w 360"/>
              <a:gd name="T21" fmla="*/ 301 h 360"/>
              <a:gd name="T22" fmla="*/ 54 w 360"/>
              <a:gd name="T23" fmla="*/ 138 h 360"/>
              <a:gd name="T24" fmla="*/ 109 w 360"/>
              <a:gd name="T25" fmla="*/ 138 h 360"/>
              <a:gd name="T26" fmla="*/ 109 w 360"/>
              <a:gd name="T27" fmla="*/ 301 h 360"/>
              <a:gd name="T28" fmla="*/ 82 w 360"/>
              <a:gd name="T29" fmla="*/ 116 h 360"/>
              <a:gd name="T30" fmla="*/ 81 w 360"/>
              <a:gd name="T31" fmla="*/ 116 h 360"/>
              <a:gd name="T32" fmla="*/ 51 w 360"/>
              <a:gd name="T33" fmla="*/ 88 h 360"/>
              <a:gd name="T34" fmla="*/ 82 w 360"/>
              <a:gd name="T35" fmla="*/ 60 h 360"/>
              <a:gd name="T36" fmla="*/ 112 w 360"/>
              <a:gd name="T37" fmla="*/ 88 h 360"/>
              <a:gd name="T38" fmla="*/ 82 w 360"/>
              <a:gd name="T39" fmla="*/ 116 h 360"/>
              <a:gd name="T40" fmla="*/ 305 w 360"/>
              <a:gd name="T41" fmla="*/ 301 h 360"/>
              <a:gd name="T42" fmla="*/ 251 w 360"/>
              <a:gd name="T43" fmla="*/ 301 h 360"/>
              <a:gd name="T44" fmla="*/ 251 w 360"/>
              <a:gd name="T45" fmla="*/ 214 h 360"/>
              <a:gd name="T46" fmla="*/ 223 w 360"/>
              <a:gd name="T47" fmla="*/ 177 h 360"/>
              <a:gd name="T48" fmla="*/ 195 w 360"/>
              <a:gd name="T49" fmla="*/ 197 h 360"/>
              <a:gd name="T50" fmla="*/ 193 w 360"/>
              <a:gd name="T51" fmla="*/ 210 h 360"/>
              <a:gd name="T52" fmla="*/ 193 w 360"/>
              <a:gd name="T53" fmla="*/ 301 h 360"/>
              <a:gd name="T54" fmla="*/ 139 w 360"/>
              <a:gd name="T55" fmla="*/ 301 h 360"/>
              <a:gd name="T56" fmla="*/ 139 w 360"/>
              <a:gd name="T57" fmla="*/ 138 h 360"/>
              <a:gd name="T58" fmla="*/ 193 w 360"/>
              <a:gd name="T59" fmla="*/ 138 h 360"/>
              <a:gd name="T60" fmla="*/ 193 w 360"/>
              <a:gd name="T61" fmla="*/ 161 h 360"/>
              <a:gd name="T62" fmla="*/ 242 w 360"/>
              <a:gd name="T63" fmla="*/ 135 h 360"/>
              <a:gd name="T64" fmla="*/ 305 w 360"/>
              <a:gd name="T65" fmla="*/ 208 h 360"/>
              <a:gd name="T66" fmla="*/ 305 w 360"/>
              <a:gd name="T67" fmla="*/ 301 h 360"/>
              <a:gd name="T68" fmla="*/ 193 w 360"/>
              <a:gd name="T69" fmla="*/ 162 h 360"/>
              <a:gd name="T70" fmla="*/ 193 w 360"/>
              <a:gd name="T71" fmla="*/ 161 h 360"/>
              <a:gd name="T72" fmla="*/ 193 w 360"/>
              <a:gd name="T73" fmla="*/ 162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60" h="360">
                <a:moveTo>
                  <a:pt x="333" y="0"/>
                </a:moveTo>
                <a:cubicBezTo>
                  <a:pt x="26" y="0"/>
                  <a:pt x="26" y="0"/>
                  <a:pt x="26" y="0"/>
                </a:cubicBezTo>
                <a:cubicBezTo>
                  <a:pt x="12" y="0"/>
                  <a:pt x="0" y="11"/>
                  <a:pt x="0" y="25"/>
                </a:cubicBezTo>
                <a:cubicBezTo>
                  <a:pt x="0" y="334"/>
                  <a:pt x="0" y="334"/>
                  <a:pt x="0" y="334"/>
                </a:cubicBezTo>
                <a:cubicBezTo>
                  <a:pt x="0" y="348"/>
                  <a:pt x="12" y="360"/>
                  <a:pt x="26" y="360"/>
                </a:cubicBezTo>
                <a:cubicBezTo>
                  <a:pt x="333" y="360"/>
                  <a:pt x="333" y="360"/>
                  <a:pt x="333" y="360"/>
                </a:cubicBezTo>
                <a:cubicBezTo>
                  <a:pt x="348" y="360"/>
                  <a:pt x="360" y="348"/>
                  <a:pt x="360" y="334"/>
                </a:cubicBezTo>
                <a:cubicBezTo>
                  <a:pt x="360" y="25"/>
                  <a:pt x="360" y="25"/>
                  <a:pt x="360" y="25"/>
                </a:cubicBezTo>
                <a:cubicBezTo>
                  <a:pt x="360" y="11"/>
                  <a:pt x="348" y="0"/>
                  <a:pt x="333" y="0"/>
                </a:cubicBezTo>
                <a:close/>
                <a:moveTo>
                  <a:pt x="109" y="301"/>
                </a:moveTo>
                <a:cubicBezTo>
                  <a:pt x="54" y="301"/>
                  <a:pt x="54" y="301"/>
                  <a:pt x="54" y="301"/>
                </a:cubicBezTo>
                <a:cubicBezTo>
                  <a:pt x="54" y="138"/>
                  <a:pt x="54" y="138"/>
                  <a:pt x="54" y="138"/>
                </a:cubicBezTo>
                <a:cubicBezTo>
                  <a:pt x="109" y="138"/>
                  <a:pt x="109" y="138"/>
                  <a:pt x="109" y="138"/>
                </a:cubicBezTo>
                <a:lnTo>
                  <a:pt x="109" y="301"/>
                </a:lnTo>
                <a:close/>
                <a:moveTo>
                  <a:pt x="82" y="116"/>
                </a:moveTo>
                <a:cubicBezTo>
                  <a:pt x="81" y="116"/>
                  <a:pt x="81" y="116"/>
                  <a:pt x="81" y="116"/>
                </a:cubicBezTo>
                <a:cubicBezTo>
                  <a:pt x="63" y="116"/>
                  <a:pt x="51" y="104"/>
                  <a:pt x="51" y="88"/>
                </a:cubicBezTo>
                <a:cubicBezTo>
                  <a:pt x="51" y="72"/>
                  <a:pt x="63" y="60"/>
                  <a:pt x="82" y="60"/>
                </a:cubicBezTo>
                <a:cubicBezTo>
                  <a:pt x="101" y="60"/>
                  <a:pt x="112" y="72"/>
                  <a:pt x="112" y="88"/>
                </a:cubicBezTo>
                <a:cubicBezTo>
                  <a:pt x="112" y="104"/>
                  <a:pt x="101" y="116"/>
                  <a:pt x="82" y="116"/>
                </a:cubicBezTo>
                <a:close/>
                <a:moveTo>
                  <a:pt x="305" y="301"/>
                </a:moveTo>
                <a:cubicBezTo>
                  <a:pt x="251" y="301"/>
                  <a:pt x="251" y="301"/>
                  <a:pt x="251" y="301"/>
                </a:cubicBezTo>
                <a:cubicBezTo>
                  <a:pt x="251" y="214"/>
                  <a:pt x="251" y="214"/>
                  <a:pt x="251" y="214"/>
                </a:cubicBezTo>
                <a:cubicBezTo>
                  <a:pt x="251" y="192"/>
                  <a:pt x="243" y="177"/>
                  <a:pt x="223" y="177"/>
                </a:cubicBezTo>
                <a:cubicBezTo>
                  <a:pt x="208" y="177"/>
                  <a:pt x="199" y="187"/>
                  <a:pt x="195" y="197"/>
                </a:cubicBezTo>
                <a:cubicBezTo>
                  <a:pt x="194" y="200"/>
                  <a:pt x="193" y="205"/>
                  <a:pt x="193" y="210"/>
                </a:cubicBezTo>
                <a:cubicBezTo>
                  <a:pt x="193" y="301"/>
                  <a:pt x="193" y="301"/>
                  <a:pt x="193" y="301"/>
                </a:cubicBezTo>
                <a:cubicBezTo>
                  <a:pt x="139" y="301"/>
                  <a:pt x="139" y="301"/>
                  <a:pt x="139" y="301"/>
                </a:cubicBezTo>
                <a:cubicBezTo>
                  <a:pt x="139" y="301"/>
                  <a:pt x="140" y="154"/>
                  <a:pt x="139" y="138"/>
                </a:cubicBezTo>
                <a:cubicBezTo>
                  <a:pt x="193" y="138"/>
                  <a:pt x="193" y="138"/>
                  <a:pt x="193" y="138"/>
                </a:cubicBezTo>
                <a:cubicBezTo>
                  <a:pt x="193" y="161"/>
                  <a:pt x="193" y="161"/>
                  <a:pt x="193" y="161"/>
                </a:cubicBezTo>
                <a:cubicBezTo>
                  <a:pt x="201" y="150"/>
                  <a:pt x="213" y="135"/>
                  <a:pt x="242" y="135"/>
                </a:cubicBezTo>
                <a:cubicBezTo>
                  <a:pt x="278" y="135"/>
                  <a:pt x="305" y="158"/>
                  <a:pt x="305" y="208"/>
                </a:cubicBezTo>
                <a:lnTo>
                  <a:pt x="305" y="301"/>
                </a:lnTo>
                <a:close/>
                <a:moveTo>
                  <a:pt x="193" y="162"/>
                </a:moveTo>
                <a:cubicBezTo>
                  <a:pt x="193" y="162"/>
                  <a:pt x="193" y="162"/>
                  <a:pt x="193" y="161"/>
                </a:cubicBezTo>
                <a:cubicBezTo>
                  <a:pt x="193" y="162"/>
                  <a:pt x="193" y="162"/>
                  <a:pt x="193" y="16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435" name="Oval 169"/>
          <p:cNvSpPr/>
          <p:nvPr/>
        </p:nvSpPr>
        <p:spPr>
          <a:xfrm>
            <a:off x="4644008" y="1199799"/>
            <a:ext cx="468371" cy="468371"/>
          </a:xfrm>
          <a:prstGeom prst="ellipse">
            <a:avLst/>
          </a:prstGeom>
          <a:solidFill>
            <a:schemeClr val="bg1">
              <a:alpha val="95000"/>
            </a:schemeClr>
          </a:solidFill>
          <a:ln w="25400">
            <a:solidFill>
              <a:srgbClr val="3B5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36" name="Freeform 170"/>
          <p:cNvSpPr/>
          <p:nvPr/>
        </p:nvSpPr>
        <p:spPr>
          <a:xfrm flipV="1">
            <a:off x="4747071" y="915566"/>
            <a:ext cx="262243" cy="350910"/>
          </a:xfrm>
          <a:custGeom>
            <a:avLst/>
            <a:gdLst>
              <a:gd name="connsiteX0" fmla="*/ 228449 w 456898"/>
              <a:gd name="connsiteY0" fmla="*/ 611379 h 611379"/>
              <a:gd name="connsiteX1" fmla="*/ 456898 w 456898"/>
              <a:gd name="connsiteY1" fmla="*/ 382930 h 611379"/>
              <a:gd name="connsiteX2" fmla="*/ 317372 w 456898"/>
              <a:gd name="connsiteY2" fmla="*/ 172434 h 611379"/>
              <a:gd name="connsiteX3" fmla="*/ 299993 w 456898"/>
              <a:gd name="connsiteY3" fmla="*/ 168925 h 611379"/>
              <a:gd name="connsiteX4" fmla="*/ 228448 w 456898"/>
              <a:gd name="connsiteY4" fmla="*/ 0 h 611379"/>
              <a:gd name="connsiteX5" fmla="*/ 156903 w 456898"/>
              <a:gd name="connsiteY5" fmla="*/ 168926 h 611379"/>
              <a:gd name="connsiteX6" fmla="*/ 139526 w 456898"/>
              <a:gd name="connsiteY6" fmla="*/ 172434 h 611379"/>
              <a:gd name="connsiteX7" fmla="*/ 0 w 456898"/>
              <a:gd name="connsiteY7" fmla="*/ 382930 h 611379"/>
              <a:gd name="connsiteX8" fmla="*/ 228449 w 456898"/>
              <a:gd name="connsiteY8" fmla="*/ 611379 h 611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6898" h="611379">
                <a:moveTo>
                  <a:pt x="228449" y="611379"/>
                </a:moveTo>
                <a:cubicBezTo>
                  <a:pt x="354618" y="611379"/>
                  <a:pt x="456898" y="509099"/>
                  <a:pt x="456898" y="382930"/>
                </a:cubicBezTo>
                <a:cubicBezTo>
                  <a:pt x="456898" y="288303"/>
                  <a:pt x="399366" y="207114"/>
                  <a:pt x="317372" y="172434"/>
                </a:cubicBezTo>
                <a:lnTo>
                  <a:pt x="299993" y="168925"/>
                </a:lnTo>
                <a:lnTo>
                  <a:pt x="228448" y="0"/>
                </a:lnTo>
                <a:lnTo>
                  <a:pt x="156903" y="168926"/>
                </a:lnTo>
                <a:lnTo>
                  <a:pt x="139526" y="172434"/>
                </a:lnTo>
                <a:cubicBezTo>
                  <a:pt x="57532" y="207114"/>
                  <a:pt x="0" y="288303"/>
                  <a:pt x="0" y="382930"/>
                </a:cubicBezTo>
                <a:cubicBezTo>
                  <a:pt x="0" y="509099"/>
                  <a:pt x="102280" y="611379"/>
                  <a:pt x="228449" y="611379"/>
                </a:cubicBezTo>
                <a:close/>
              </a:path>
            </a:pathLst>
          </a:custGeom>
          <a:solidFill>
            <a:srgbClr val="40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37" name="Freeform 18"/>
          <p:cNvSpPr>
            <a:spLocks noEditPoints="1"/>
          </p:cNvSpPr>
          <p:nvPr/>
        </p:nvSpPr>
        <p:spPr bwMode="auto">
          <a:xfrm flipH="1">
            <a:off x="4738043" y="1274928"/>
            <a:ext cx="289323" cy="310112"/>
          </a:xfrm>
          <a:custGeom>
            <a:avLst/>
            <a:gdLst>
              <a:gd name="T0" fmla="*/ 453 w 633"/>
              <a:gd name="T1" fmla="*/ 483 h 679"/>
              <a:gd name="T2" fmla="*/ 408 w 633"/>
              <a:gd name="T3" fmla="*/ 435 h 679"/>
              <a:gd name="T4" fmla="*/ 440 w 633"/>
              <a:gd name="T5" fmla="*/ 461 h 679"/>
              <a:gd name="T6" fmla="*/ 401 w 633"/>
              <a:gd name="T7" fmla="*/ 34 h 679"/>
              <a:gd name="T8" fmla="*/ 319 w 633"/>
              <a:gd name="T9" fmla="*/ 3 h 679"/>
              <a:gd name="T10" fmla="*/ 112 w 633"/>
              <a:gd name="T11" fmla="*/ 244 h 679"/>
              <a:gd name="T12" fmla="*/ 190 w 633"/>
              <a:gd name="T13" fmla="*/ 459 h 679"/>
              <a:gd name="T14" fmla="*/ 226 w 633"/>
              <a:gd name="T15" fmla="*/ 430 h 679"/>
              <a:gd name="T16" fmla="*/ 180 w 633"/>
              <a:gd name="T17" fmla="*/ 483 h 679"/>
              <a:gd name="T18" fmla="*/ 3 w 633"/>
              <a:gd name="T19" fmla="*/ 616 h 679"/>
              <a:gd name="T20" fmla="*/ 24 w 633"/>
              <a:gd name="T21" fmla="*/ 679 h 679"/>
              <a:gd name="T22" fmla="*/ 319 w 633"/>
              <a:gd name="T23" fmla="*/ 679 h 679"/>
              <a:gd name="T24" fmla="*/ 610 w 633"/>
              <a:gd name="T25" fmla="*/ 679 h 679"/>
              <a:gd name="T26" fmla="*/ 631 w 633"/>
              <a:gd name="T27" fmla="*/ 616 h 679"/>
              <a:gd name="T28" fmla="*/ 453 w 633"/>
              <a:gd name="T29" fmla="*/ 483 h 679"/>
              <a:gd name="T30" fmla="*/ 189 w 633"/>
              <a:gd name="T31" fmla="*/ 332 h 679"/>
              <a:gd name="T32" fmla="*/ 173 w 633"/>
              <a:gd name="T33" fmla="*/ 325 h 679"/>
              <a:gd name="T34" fmla="*/ 319 w 633"/>
              <a:gd name="T35" fmla="*/ 191 h 679"/>
              <a:gd name="T36" fmla="*/ 354 w 633"/>
              <a:gd name="T37" fmla="*/ 159 h 679"/>
              <a:gd name="T38" fmla="*/ 319 w 633"/>
              <a:gd name="T39" fmla="*/ 211 h 679"/>
              <a:gd name="T40" fmla="*/ 219 w 633"/>
              <a:gd name="T41" fmla="*/ 314 h 679"/>
              <a:gd name="T42" fmla="*/ 319 w 633"/>
              <a:gd name="T43" fmla="*/ 279 h 679"/>
              <a:gd name="T44" fmla="*/ 413 w 633"/>
              <a:gd name="T45" fmla="*/ 192 h 679"/>
              <a:gd name="T46" fmla="*/ 464 w 633"/>
              <a:gd name="T47" fmla="*/ 321 h 679"/>
              <a:gd name="T48" fmla="*/ 444 w 633"/>
              <a:gd name="T49" fmla="*/ 332 h 679"/>
              <a:gd name="T50" fmla="*/ 319 w 633"/>
              <a:gd name="T51" fmla="*/ 431 h 679"/>
              <a:gd name="T52" fmla="*/ 317 w 633"/>
              <a:gd name="T53" fmla="*/ 431 h 679"/>
              <a:gd name="T54" fmla="*/ 189 w 633"/>
              <a:gd name="T55" fmla="*/ 332 h 679"/>
              <a:gd name="T56" fmla="*/ 319 w 633"/>
              <a:gd name="T57" fmla="*/ 640 h 679"/>
              <a:gd name="T58" fmla="*/ 83 w 633"/>
              <a:gd name="T59" fmla="*/ 540 h 679"/>
              <a:gd name="T60" fmla="*/ 197 w 633"/>
              <a:gd name="T61" fmla="*/ 501 h 679"/>
              <a:gd name="T62" fmla="*/ 248 w 633"/>
              <a:gd name="T63" fmla="*/ 433 h 679"/>
              <a:gd name="T64" fmla="*/ 317 w 633"/>
              <a:gd name="T65" fmla="*/ 451 h 679"/>
              <a:gd name="T66" fmla="*/ 319 w 633"/>
              <a:gd name="T67" fmla="*/ 451 h 679"/>
              <a:gd name="T68" fmla="*/ 385 w 633"/>
              <a:gd name="T69" fmla="*/ 433 h 679"/>
              <a:gd name="T70" fmla="*/ 432 w 633"/>
              <a:gd name="T71" fmla="*/ 501 h 679"/>
              <a:gd name="T72" fmla="*/ 555 w 633"/>
              <a:gd name="T73" fmla="*/ 543 h 679"/>
              <a:gd name="T74" fmla="*/ 319 w 633"/>
              <a:gd name="T75" fmla="*/ 640 h 6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33" h="679">
                <a:moveTo>
                  <a:pt x="453" y="483"/>
                </a:moveTo>
                <a:cubicBezTo>
                  <a:pt x="427" y="472"/>
                  <a:pt x="414" y="455"/>
                  <a:pt x="408" y="435"/>
                </a:cubicBezTo>
                <a:cubicBezTo>
                  <a:pt x="419" y="442"/>
                  <a:pt x="429" y="451"/>
                  <a:pt x="440" y="461"/>
                </a:cubicBezTo>
                <a:cubicBezTo>
                  <a:pt x="540" y="369"/>
                  <a:pt x="587" y="34"/>
                  <a:pt x="401" y="34"/>
                </a:cubicBezTo>
                <a:cubicBezTo>
                  <a:pt x="380" y="15"/>
                  <a:pt x="351" y="4"/>
                  <a:pt x="319" y="3"/>
                </a:cubicBezTo>
                <a:cubicBezTo>
                  <a:pt x="226" y="0"/>
                  <a:pt x="110" y="75"/>
                  <a:pt x="112" y="244"/>
                </a:cubicBezTo>
                <a:cubicBezTo>
                  <a:pt x="113" y="347"/>
                  <a:pt x="141" y="397"/>
                  <a:pt x="190" y="459"/>
                </a:cubicBezTo>
                <a:cubicBezTo>
                  <a:pt x="202" y="448"/>
                  <a:pt x="214" y="439"/>
                  <a:pt x="226" y="430"/>
                </a:cubicBezTo>
                <a:cubicBezTo>
                  <a:pt x="221" y="453"/>
                  <a:pt x="209" y="471"/>
                  <a:pt x="180" y="483"/>
                </a:cubicBezTo>
                <a:cubicBezTo>
                  <a:pt x="106" y="514"/>
                  <a:pt x="0" y="522"/>
                  <a:pt x="3" y="616"/>
                </a:cubicBezTo>
                <a:cubicBezTo>
                  <a:pt x="3" y="637"/>
                  <a:pt x="11" y="658"/>
                  <a:pt x="24" y="679"/>
                </a:cubicBezTo>
                <a:cubicBezTo>
                  <a:pt x="319" y="679"/>
                  <a:pt x="319" y="679"/>
                  <a:pt x="319" y="679"/>
                </a:cubicBezTo>
                <a:cubicBezTo>
                  <a:pt x="610" y="679"/>
                  <a:pt x="610" y="679"/>
                  <a:pt x="610" y="679"/>
                </a:cubicBezTo>
                <a:cubicBezTo>
                  <a:pt x="622" y="658"/>
                  <a:pt x="630" y="637"/>
                  <a:pt x="631" y="616"/>
                </a:cubicBezTo>
                <a:cubicBezTo>
                  <a:pt x="633" y="522"/>
                  <a:pt x="528" y="514"/>
                  <a:pt x="453" y="483"/>
                </a:cubicBezTo>
                <a:close/>
                <a:moveTo>
                  <a:pt x="189" y="332"/>
                </a:moveTo>
                <a:cubicBezTo>
                  <a:pt x="183" y="331"/>
                  <a:pt x="178" y="329"/>
                  <a:pt x="173" y="325"/>
                </a:cubicBezTo>
                <a:cubicBezTo>
                  <a:pt x="212" y="302"/>
                  <a:pt x="247" y="258"/>
                  <a:pt x="319" y="191"/>
                </a:cubicBezTo>
                <a:cubicBezTo>
                  <a:pt x="330" y="181"/>
                  <a:pt x="341" y="170"/>
                  <a:pt x="354" y="159"/>
                </a:cubicBezTo>
                <a:cubicBezTo>
                  <a:pt x="347" y="171"/>
                  <a:pt x="337" y="188"/>
                  <a:pt x="319" y="211"/>
                </a:cubicBezTo>
                <a:cubicBezTo>
                  <a:pt x="299" y="237"/>
                  <a:pt x="268" y="270"/>
                  <a:pt x="219" y="314"/>
                </a:cubicBezTo>
                <a:cubicBezTo>
                  <a:pt x="245" y="318"/>
                  <a:pt x="282" y="303"/>
                  <a:pt x="319" y="279"/>
                </a:cubicBezTo>
                <a:cubicBezTo>
                  <a:pt x="354" y="256"/>
                  <a:pt x="388" y="225"/>
                  <a:pt x="413" y="192"/>
                </a:cubicBezTo>
                <a:cubicBezTo>
                  <a:pt x="425" y="239"/>
                  <a:pt x="442" y="291"/>
                  <a:pt x="464" y="321"/>
                </a:cubicBezTo>
                <a:cubicBezTo>
                  <a:pt x="458" y="327"/>
                  <a:pt x="452" y="331"/>
                  <a:pt x="444" y="332"/>
                </a:cubicBezTo>
                <a:cubicBezTo>
                  <a:pt x="421" y="388"/>
                  <a:pt x="378" y="430"/>
                  <a:pt x="319" y="431"/>
                </a:cubicBezTo>
                <a:cubicBezTo>
                  <a:pt x="317" y="431"/>
                  <a:pt x="317" y="431"/>
                  <a:pt x="317" y="431"/>
                </a:cubicBezTo>
                <a:cubicBezTo>
                  <a:pt x="257" y="431"/>
                  <a:pt x="213" y="389"/>
                  <a:pt x="189" y="332"/>
                </a:cubicBezTo>
                <a:close/>
                <a:moveTo>
                  <a:pt x="319" y="640"/>
                </a:moveTo>
                <a:cubicBezTo>
                  <a:pt x="229" y="642"/>
                  <a:pt x="142" y="608"/>
                  <a:pt x="83" y="540"/>
                </a:cubicBezTo>
                <a:cubicBezTo>
                  <a:pt x="115" y="525"/>
                  <a:pt x="157" y="515"/>
                  <a:pt x="197" y="501"/>
                </a:cubicBezTo>
                <a:cubicBezTo>
                  <a:pt x="224" y="490"/>
                  <a:pt x="239" y="464"/>
                  <a:pt x="248" y="433"/>
                </a:cubicBezTo>
                <a:cubicBezTo>
                  <a:pt x="268" y="444"/>
                  <a:pt x="291" y="451"/>
                  <a:pt x="317" y="451"/>
                </a:cubicBezTo>
                <a:cubicBezTo>
                  <a:pt x="319" y="451"/>
                  <a:pt x="319" y="451"/>
                  <a:pt x="319" y="451"/>
                </a:cubicBezTo>
                <a:cubicBezTo>
                  <a:pt x="343" y="451"/>
                  <a:pt x="365" y="444"/>
                  <a:pt x="385" y="433"/>
                </a:cubicBezTo>
                <a:cubicBezTo>
                  <a:pt x="393" y="463"/>
                  <a:pt x="407" y="490"/>
                  <a:pt x="432" y="501"/>
                </a:cubicBezTo>
                <a:cubicBezTo>
                  <a:pt x="466" y="515"/>
                  <a:pt x="518" y="525"/>
                  <a:pt x="555" y="543"/>
                </a:cubicBezTo>
                <a:cubicBezTo>
                  <a:pt x="488" y="607"/>
                  <a:pt x="402" y="639"/>
                  <a:pt x="319" y="640"/>
                </a:cubicBezTo>
                <a:close/>
              </a:path>
            </a:pathLst>
          </a:custGeom>
          <a:solidFill>
            <a:srgbClr val="2D486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38" name="Freeform 82"/>
          <p:cNvSpPr>
            <a:spLocks/>
          </p:cNvSpPr>
          <p:nvPr/>
        </p:nvSpPr>
        <p:spPr bwMode="auto">
          <a:xfrm>
            <a:off x="4793409" y="984211"/>
            <a:ext cx="183208" cy="152843"/>
          </a:xfrm>
          <a:custGeom>
            <a:avLst/>
            <a:gdLst>
              <a:gd name="T0" fmla="*/ 320 w 360"/>
              <a:gd name="T1" fmla="*/ 110 h 300"/>
              <a:gd name="T2" fmla="*/ 359 w 360"/>
              <a:gd name="T3" fmla="*/ 87 h 300"/>
              <a:gd name="T4" fmla="*/ 316 w 360"/>
              <a:gd name="T5" fmla="*/ 92 h 300"/>
              <a:gd name="T6" fmla="*/ 314 w 360"/>
              <a:gd name="T7" fmla="*/ 83 h 300"/>
              <a:gd name="T8" fmla="*/ 238 w 360"/>
              <a:gd name="T9" fmla="*/ 24 h 300"/>
              <a:gd name="T10" fmla="*/ 247 w 360"/>
              <a:gd name="T11" fmla="*/ 21 h 300"/>
              <a:gd name="T12" fmla="*/ 269 w 360"/>
              <a:gd name="T13" fmla="*/ 8 h 300"/>
              <a:gd name="T14" fmla="*/ 234 w 360"/>
              <a:gd name="T15" fmla="*/ 15 h 300"/>
              <a:gd name="T16" fmla="*/ 253 w 360"/>
              <a:gd name="T17" fmla="*/ 0 h 300"/>
              <a:gd name="T18" fmla="*/ 225 w 360"/>
              <a:gd name="T19" fmla="*/ 13 h 300"/>
              <a:gd name="T20" fmla="*/ 230 w 360"/>
              <a:gd name="T21" fmla="*/ 3 h 300"/>
              <a:gd name="T22" fmla="*/ 174 w 360"/>
              <a:gd name="T23" fmla="*/ 90 h 300"/>
              <a:gd name="T24" fmla="*/ 147 w 360"/>
              <a:gd name="T25" fmla="*/ 68 h 300"/>
              <a:gd name="T26" fmla="*/ 54 w 360"/>
              <a:gd name="T27" fmla="*/ 27 h 300"/>
              <a:gd name="T28" fmla="*/ 85 w 360"/>
              <a:gd name="T29" fmla="*/ 72 h 300"/>
              <a:gd name="T30" fmla="*/ 63 w 360"/>
              <a:gd name="T31" fmla="*/ 75 h 300"/>
              <a:gd name="T32" fmla="*/ 103 w 360"/>
              <a:gd name="T33" fmla="*/ 111 h 300"/>
              <a:gd name="T34" fmla="*/ 78 w 360"/>
              <a:gd name="T35" fmla="*/ 121 h 300"/>
              <a:gd name="T36" fmla="*/ 123 w 360"/>
              <a:gd name="T37" fmla="*/ 142 h 300"/>
              <a:gd name="T38" fmla="*/ 134 w 360"/>
              <a:gd name="T39" fmla="*/ 173 h 300"/>
              <a:gd name="T40" fmla="*/ 0 w 360"/>
              <a:gd name="T41" fmla="*/ 177 h 300"/>
              <a:gd name="T42" fmla="*/ 317 w 360"/>
              <a:gd name="T43" fmla="*/ 131 h 300"/>
              <a:gd name="T44" fmla="*/ 360 w 360"/>
              <a:gd name="T45" fmla="*/ 114 h 300"/>
              <a:gd name="T46" fmla="*/ 320 w 360"/>
              <a:gd name="T47" fmla="*/ 110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60" h="300">
                <a:moveTo>
                  <a:pt x="320" y="110"/>
                </a:moveTo>
                <a:cubicBezTo>
                  <a:pt x="340" y="109"/>
                  <a:pt x="354" y="99"/>
                  <a:pt x="359" y="87"/>
                </a:cubicBezTo>
                <a:cubicBezTo>
                  <a:pt x="352" y="91"/>
                  <a:pt x="329" y="96"/>
                  <a:pt x="316" y="92"/>
                </a:cubicBezTo>
                <a:cubicBezTo>
                  <a:pt x="316" y="89"/>
                  <a:pt x="315" y="86"/>
                  <a:pt x="314" y="83"/>
                </a:cubicBezTo>
                <a:cubicBezTo>
                  <a:pt x="305" y="48"/>
                  <a:pt x="272" y="20"/>
                  <a:pt x="238" y="24"/>
                </a:cubicBezTo>
                <a:cubicBezTo>
                  <a:pt x="241" y="23"/>
                  <a:pt x="244" y="21"/>
                  <a:pt x="247" y="21"/>
                </a:cubicBezTo>
                <a:cubicBezTo>
                  <a:pt x="250" y="19"/>
                  <a:pt x="272" y="16"/>
                  <a:pt x="269" y="8"/>
                </a:cubicBezTo>
                <a:cubicBezTo>
                  <a:pt x="266" y="1"/>
                  <a:pt x="239" y="13"/>
                  <a:pt x="234" y="15"/>
                </a:cubicBezTo>
                <a:cubicBezTo>
                  <a:pt x="241" y="12"/>
                  <a:pt x="252" y="8"/>
                  <a:pt x="253" y="0"/>
                </a:cubicBezTo>
                <a:cubicBezTo>
                  <a:pt x="243" y="1"/>
                  <a:pt x="233" y="6"/>
                  <a:pt x="225" y="13"/>
                </a:cubicBezTo>
                <a:cubicBezTo>
                  <a:pt x="228" y="10"/>
                  <a:pt x="230" y="7"/>
                  <a:pt x="230" y="3"/>
                </a:cubicBezTo>
                <a:cubicBezTo>
                  <a:pt x="203" y="20"/>
                  <a:pt x="187" y="55"/>
                  <a:pt x="174" y="90"/>
                </a:cubicBezTo>
                <a:cubicBezTo>
                  <a:pt x="164" y="80"/>
                  <a:pt x="155" y="72"/>
                  <a:pt x="147" y="68"/>
                </a:cubicBezTo>
                <a:cubicBezTo>
                  <a:pt x="124" y="56"/>
                  <a:pt x="97" y="43"/>
                  <a:pt x="54" y="27"/>
                </a:cubicBezTo>
                <a:cubicBezTo>
                  <a:pt x="53" y="41"/>
                  <a:pt x="61" y="60"/>
                  <a:pt x="85" y="72"/>
                </a:cubicBezTo>
                <a:cubicBezTo>
                  <a:pt x="80" y="72"/>
                  <a:pt x="70" y="73"/>
                  <a:pt x="63" y="75"/>
                </a:cubicBezTo>
                <a:cubicBezTo>
                  <a:pt x="66" y="91"/>
                  <a:pt x="76" y="104"/>
                  <a:pt x="103" y="111"/>
                </a:cubicBezTo>
                <a:cubicBezTo>
                  <a:pt x="91" y="112"/>
                  <a:pt x="84" y="114"/>
                  <a:pt x="78" y="121"/>
                </a:cubicBezTo>
                <a:cubicBezTo>
                  <a:pt x="84" y="132"/>
                  <a:pt x="98" y="145"/>
                  <a:pt x="123" y="142"/>
                </a:cubicBezTo>
                <a:cubicBezTo>
                  <a:pt x="95" y="154"/>
                  <a:pt x="111" y="176"/>
                  <a:pt x="134" y="173"/>
                </a:cubicBezTo>
                <a:cubicBezTo>
                  <a:pt x="96" y="213"/>
                  <a:pt x="35" y="210"/>
                  <a:pt x="0" y="177"/>
                </a:cubicBezTo>
                <a:cubicBezTo>
                  <a:pt x="91" y="300"/>
                  <a:pt x="288" y="250"/>
                  <a:pt x="317" y="131"/>
                </a:cubicBezTo>
                <a:cubicBezTo>
                  <a:pt x="339" y="131"/>
                  <a:pt x="352" y="123"/>
                  <a:pt x="360" y="114"/>
                </a:cubicBezTo>
                <a:cubicBezTo>
                  <a:pt x="348" y="117"/>
                  <a:pt x="329" y="114"/>
                  <a:pt x="320" y="1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425" name="Oval 151"/>
          <p:cNvSpPr/>
          <p:nvPr/>
        </p:nvSpPr>
        <p:spPr>
          <a:xfrm>
            <a:off x="4283968" y="1199798"/>
            <a:ext cx="468372" cy="468372"/>
          </a:xfrm>
          <a:prstGeom prst="ellipse">
            <a:avLst/>
          </a:prstGeom>
          <a:solidFill>
            <a:schemeClr val="bg1">
              <a:alpha val="95000"/>
            </a:schemeClr>
          </a:solidFill>
          <a:ln w="25400">
            <a:solidFill>
              <a:srgbClr val="3B5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26" name="Freeform 152"/>
          <p:cNvSpPr/>
          <p:nvPr/>
        </p:nvSpPr>
        <p:spPr>
          <a:xfrm flipV="1">
            <a:off x="4387032" y="915566"/>
            <a:ext cx="262244" cy="350911"/>
          </a:xfrm>
          <a:custGeom>
            <a:avLst/>
            <a:gdLst>
              <a:gd name="connsiteX0" fmla="*/ 228449 w 456898"/>
              <a:gd name="connsiteY0" fmla="*/ 611379 h 611379"/>
              <a:gd name="connsiteX1" fmla="*/ 456898 w 456898"/>
              <a:gd name="connsiteY1" fmla="*/ 382930 h 611379"/>
              <a:gd name="connsiteX2" fmla="*/ 317372 w 456898"/>
              <a:gd name="connsiteY2" fmla="*/ 172434 h 611379"/>
              <a:gd name="connsiteX3" fmla="*/ 299993 w 456898"/>
              <a:gd name="connsiteY3" fmla="*/ 168925 h 611379"/>
              <a:gd name="connsiteX4" fmla="*/ 228448 w 456898"/>
              <a:gd name="connsiteY4" fmla="*/ 0 h 611379"/>
              <a:gd name="connsiteX5" fmla="*/ 156903 w 456898"/>
              <a:gd name="connsiteY5" fmla="*/ 168926 h 611379"/>
              <a:gd name="connsiteX6" fmla="*/ 139526 w 456898"/>
              <a:gd name="connsiteY6" fmla="*/ 172434 h 611379"/>
              <a:gd name="connsiteX7" fmla="*/ 0 w 456898"/>
              <a:gd name="connsiteY7" fmla="*/ 382930 h 611379"/>
              <a:gd name="connsiteX8" fmla="*/ 228449 w 456898"/>
              <a:gd name="connsiteY8" fmla="*/ 611379 h 611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6898" h="611379">
                <a:moveTo>
                  <a:pt x="228449" y="611379"/>
                </a:moveTo>
                <a:cubicBezTo>
                  <a:pt x="354618" y="611379"/>
                  <a:pt x="456898" y="509099"/>
                  <a:pt x="456898" y="382930"/>
                </a:cubicBezTo>
                <a:cubicBezTo>
                  <a:pt x="456898" y="288303"/>
                  <a:pt x="399366" y="207114"/>
                  <a:pt x="317372" y="172434"/>
                </a:cubicBezTo>
                <a:lnTo>
                  <a:pt x="299993" y="168925"/>
                </a:lnTo>
                <a:lnTo>
                  <a:pt x="228448" y="0"/>
                </a:lnTo>
                <a:lnTo>
                  <a:pt x="156903" y="168926"/>
                </a:lnTo>
                <a:lnTo>
                  <a:pt x="139526" y="172434"/>
                </a:lnTo>
                <a:cubicBezTo>
                  <a:pt x="57532" y="207114"/>
                  <a:pt x="0" y="288303"/>
                  <a:pt x="0" y="382930"/>
                </a:cubicBezTo>
                <a:cubicBezTo>
                  <a:pt x="0" y="509099"/>
                  <a:pt x="102280" y="611379"/>
                  <a:pt x="228449" y="611379"/>
                </a:cubicBezTo>
                <a:close/>
              </a:path>
            </a:pathLst>
          </a:custGeom>
          <a:solidFill>
            <a:srgbClr val="40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27" name="Freeform 6"/>
          <p:cNvSpPr>
            <a:spLocks noEditPoints="1"/>
          </p:cNvSpPr>
          <p:nvPr/>
        </p:nvSpPr>
        <p:spPr bwMode="auto">
          <a:xfrm flipH="1">
            <a:off x="4379617" y="1285241"/>
            <a:ext cx="295928" cy="315378"/>
          </a:xfrm>
          <a:custGeom>
            <a:avLst/>
            <a:gdLst>
              <a:gd name="T0" fmla="*/ 743 w 957"/>
              <a:gd name="T1" fmla="*/ 313 h 1020"/>
              <a:gd name="T2" fmla="*/ 756 w 957"/>
              <a:gd name="T3" fmla="*/ 428 h 1020"/>
              <a:gd name="T4" fmla="*/ 704 w 957"/>
              <a:gd name="T5" fmla="*/ 513 h 1020"/>
              <a:gd name="T6" fmla="*/ 724 w 957"/>
              <a:gd name="T7" fmla="*/ 341 h 1020"/>
              <a:gd name="T8" fmla="*/ 704 w 957"/>
              <a:gd name="T9" fmla="*/ 152 h 1020"/>
              <a:gd name="T10" fmla="*/ 953 w 957"/>
              <a:gd name="T11" fmla="*/ 925 h 1020"/>
              <a:gd name="T12" fmla="*/ 704 w 957"/>
              <a:gd name="T13" fmla="*/ 1020 h 1020"/>
              <a:gd name="T14" fmla="*/ 478 w 957"/>
              <a:gd name="T15" fmla="*/ 16 h 1020"/>
              <a:gd name="T16" fmla="*/ 704 w 957"/>
              <a:gd name="T17" fmla="*/ 308 h 1020"/>
              <a:gd name="T18" fmla="*/ 679 w 957"/>
              <a:gd name="T19" fmla="*/ 494 h 1020"/>
              <a:gd name="T20" fmla="*/ 704 w 957"/>
              <a:gd name="T21" fmla="*/ 513 h 1020"/>
              <a:gd name="T22" fmla="*/ 665 w 957"/>
              <a:gd name="T23" fmla="*/ 566 h 1020"/>
              <a:gd name="T24" fmla="*/ 684 w 957"/>
              <a:gd name="T25" fmla="*/ 723 h 1020"/>
              <a:gd name="T26" fmla="*/ 704 w 957"/>
              <a:gd name="T27" fmla="*/ 1020 h 1020"/>
              <a:gd name="T28" fmla="*/ 478 w 957"/>
              <a:gd name="T29" fmla="*/ 984 h 1020"/>
              <a:gd name="T30" fmla="*/ 493 w 957"/>
              <a:gd name="T31" fmla="*/ 969 h 1020"/>
              <a:gd name="T32" fmla="*/ 478 w 957"/>
              <a:gd name="T33" fmla="*/ 955 h 1020"/>
              <a:gd name="T34" fmla="*/ 480 w 957"/>
              <a:gd name="T35" fmla="*/ 945 h 1020"/>
              <a:gd name="T36" fmla="*/ 480 w 957"/>
              <a:gd name="T37" fmla="*/ 916 h 1020"/>
              <a:gd name="T38" fmla="*/ 478 w 957"/>
              <a:gd name="T39" fmla="*/ 901 h 1020"/>
              <a:gd name="T40" fmla="*/ 589 w 957"/>
              <a:gd name="T41" fmla="*/ 663 h 1020"/>
              <a:gd name="T42" fmla="*/ 479 w 957"/>
              <a:gd name="T43" fmla="*/ 709 h 1020"/>
              <a:gd name="T44" fmla="*/ 478 w 957"/>
              <a:gd name="T45" fmla="*/ 613 h 1020"/>
              <a:gd name="T46" fmla="*/ 519 w 957"/>
              <a:gd name="T47" fmla="*/ 628 h 1020"/>
              <a:gd name="T48" fmla="*/ 478 w 957"/>
              <a:gd name="T49" fmla="*/ 512 h 1020"/>
              <a:gd name="T50" fmla="*/ 587 w 957"/>
              <a:gd name="T51" fmla="*/ 502 h 1020"/>
              <a:gd name="T52" fmla="*/ 664 w 957"/>
              <a:gd name="T53" fmla="*/ 319 h 1020"/>
              <a:gd name="T54" fmla="*/ 478 w 957"/>
              <a:gd name="T55" fmla="*/ 16 h 1020"/>
              <a:gd name="T56" fmla="*/ 395 w 957"/>
              <a:gd name="T57" fmla="*/ 35 h 1020"/>
              <a:gd name="T58" fmla="*/ 478 w 957"/>
              <a:gd name="T59" fmla="*/ 16 h 1020"/>
              <a:gd name="T60" fmla="*/ 425 w 957"/>
              <a:gd name="T61" fmla="*/ 204 h 1020"/>
              <a:gd name="T62" fmla="*/ 294 w 957"/>
              <a:gd name="T63" fmla="*/ 284 h 1020"/>
              <a:gd name="T64" fmla="*/ 362 w 957"/>
              <a:gd name="T65" fmla="*/ 506 h 1020"/>
              <a:gd name="T66" fmla="*/ 477 w 957"/>
              <a:gd name="T67" fmla="*/ 478 h 1020"/>
              <a:gd name="T68" fmla="*/ 478 w 957"/>
              <a:gd name="T69" fmla="*/ 512 h 1020"/>
              <a:gd name="T70" fmla="*/ 438 w 957"/>
              <a:gd name="T71" fmla="*/ 628 h 1020"/>
              <a:gd name="T72" fmla="*/ 478 w 957"/>
              <a:gd name="T73" fmla="*/ 709 h 1020"/>
              <a:gd name="T74" fmla="*/ 370 w 957"/>
              <a:gd name="T75" fmla="*/ 665 h 1020"/>
              <a:gd name="T76" fmla="*/ 478 w 957"/>
              <a:gd name="T77" fmla="*/ 901 h 1020"/>
              <a:gd name="T78" fmla="*/ 478 w 957"/>
              <a:gd name="T79" fmla="*/ 916 h 1020"/>
              <a:gd name="T80" fmla="*/ 478 w 957"/>
              <a:gd name="T81" fmla="*/ 945 h 1020"/>
              <a:gd name="T82" fmla="*/ 466 w 957"/>
              <a:gd name="T83" fmla="*/ 969 h 1020"/>
              <a:gd name="T84" fmla="*/ 478 w 957"/>
              <a:gd name="T85" fmla="*/ 1020 h 1020"/>
              <a:gd name="T86" fmla="*/ 253 w 957"/>
              <a:gd name="T87" fmla="*/ 730 h 1020"/>
              <a:gd name="T88" fmla="*/ 342 w 957"/>
              <a:gd name="T89" fmla="*/ 640 h 1020"/>
              <a:gd name="T90" fmla="*/ 265 w 957"/>
              <a:gd name="T91" fmla="*/ 519 h 1020"/>
              <a:gd name="T92" fmla="*/ 253 w 957"/>
              <a:gd name="T93" fmla="*/ 477 h 1020"/>
              <a:gd name="T94" fmla="*/ 276 w 957"/>
              <a:gd name="T95" fmla="*/ 341 h 1020"/>
              <a:gd name="T96" fmla="*/ 253 w 957"/>
              <a:gd name="T97" fmla="*/ 143 h 1020"/>
              <a:gd name="T98" fmla="*/ 214 w 957"/>
              <a:gd name="T99" fmla="*/ 313 h 1020"/>
              <a:gd name="T100" fmla="*/ 253 w 957"/>
              <a:gd name="T101" fmla="*/ 310 h 1020"/>
              <a:gd name="T102" fmla="*/ 253 w 957"/>
              <a:gd name="T103" fmla="*/ 477 h 1020"/>
              <a:gd name="T104" fmla="*/ 227 w 957"/>
              <a:gd name="T105" fmla="*/ 490 h 1020"/>
              <a:gd name="T106" fmla="*/ 199 w 957"/>
              <a:gd name="T107" fmla="*/ 359 h 1020"/>
              <a:gd name="T108" fmla="*/ 253 w 957"/>
              <a:gd name="T109" fmla="*/ 1020 h 1020"/>
              <a:gd name="T110" fmla="*/ 3 w 957"/>
              <a:gd name="T111" fmla="*/ 925 h 1020"/>
              <a:gd name="T112" fmla="*/ 253 w 957"/>
              <a:gd name="T113" fmla="*/ 1020 h 1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57" h="1020">
                <a:moveTo>
                  <a:pt x="704" y="152"/>
                </a:moveTo>
                <a:cubicBezTo>
                  <a:pt x="723" y="197"/>
                  <a:pt x="736" y="251"/>
                  <a:pt x="743" y="313"/>
                </a:cubicBezTo>
                <a:cubicBezTo>
                  <a:pt x="750" y="327"/>
                  <a:pt x="755" y="342"/>
                  <a:pt x="757" y="359"/>
                </a:cubicBezTo>
                <a:cubicBezTo>
                  <a:pt x="761" y="381"/>
                  <a:pt x="760" y="406"/>
                  <a:pt x="756" y="428"/>
                </a:cubicBezTo>
                <a:cubicBezTo>
                  <a:pt x="751" y="452"/>
                  <a:pt x="742" y="473"/>
                  <a:pt x="729" y="490"/>
                </a:cubicBezTo>
                <a:cubicBezTo>
                  <a:pt x="722" y="500"/>
                  <a:pt x="713" y="508"/>
                  <a:pt x="704" y="513"/>
                </a:cubicBezTo>
                <a:cubicBezTo>
                  <a:pt x="704" y="476"/>
                  <a:pt x="704" y="476"/>
                  <a:pt x="704" y="476"/>
                </a:cubicBezTo>
                <a:cubicBezTo>
                  <a:pt x="730" y="445"/>
                  <a:pt x="739" y="384"/>
                  <a:pt x="724" y="341"/>
                </a:cubicBezTo>
                <a:cubicBezTo>
                  <a:pt x="718" y="320"/>
                  <a:pt x="710" y="310"/>
                  <a:pt x="704" y="308"/>
                </a:cubicBezTo>
                <a:lnTo>
                  <a:pt x="704" y="152"/>
                </a:lnTo>
                <a:close/>
                <a:moveTo>
                  <a:pt x="704" y="731"/>
                </a:moveTo>
                <a:cubicBezTo>
                  <a:pt x="815" y="772"/>
                  <a:pt x="957" y="791"/>
                  <a:pt x="953" y="925"/>
                </a:cubicBezTo>
                <a:cubicBezTo>
                  <a:pt x="952" y="956"/>
                  <a:pt x="940" y="988"/>
                  <a:pt x="921" y="1020"/>
                </a:cubicBezTo>
                <a:cubicBezTo>
                  <a:pt x="704" y="1020"/>
                  <a:pt x="704" y="1020"/>
                  <a:pt x="704" y="1020"/>
                </a:cubicBezTo>
                <a:lnTo>
                  <a:pt x="704" y="731"/>
                </a:lnTo>
                <a:close/>
                <a:moveTo>
                  <a:pt x="478" y="16"/>
                </a:moveTo>
                <a:cubicBezTo>
                  <a:pt x="588" y="0"/>
                  <a:pt x="661" y="52"/>
                  <a:pt x="704" y="152"/>
                </a:cubicBezTo>
                <a:cubicBezTo>
                  <a:pt x="704" y="308"/>
                  <a:pt x="704" y="308"/>
                  <a:pt x="704" y="308"/>
                </a:cubicBezTo>
                <a:cubicBezTo>
                  <a:pt x="693" y="305"/>
                  <a:pt x="684" y="321"/>
                  <a:pt x="680" y="350"/>
                </a:cubicBezTo>
                <a:cubicBezTo>
                  <a:pt x="675" y="381"/>
                  <a:pt x="674" y="429"/>
                  <a:pt x="679" y="494"/>
                </a:cubicBezTo>
                <a:cubicBezTo>
                  <a:pt x="688" y="491"/>
                  <a:pt x="697" y="484"/>
                  <a:pt x="704" y="476"/>
                </a:cubicBezTo>
                <a:cubicBezTo>
                  <a:pt x="704" y="513"/>
                  <a:pt x="704" y="513"/>
                  <a:pt x="704" y="513"/>
                </a:cubicBezTo>
                <a:cubicBezTo>
                  <a:pt x="700" y="515"/>
                  <a:pt x="696" y="517"/>
                  <a:pt x="692" y="519"/>
                </a:cubicBezTo>
                <a:cubicBezTo>
                  <a:pt x="684" y="535"/>
                  <a:pt x="675" y="552"/>
                  <a:pt x="665" y="566"/>
                </a:cubicBezTo>
                <a:cubicBezTo>
                  <a:pt x="654" y="594"/>
                  <a:pt x="635" y="619"/>
                  <a:pt x="614" y="640"/>
                </a:cubicBezTo>
                <a:cubicBezTo>
                  <a:pt x="621" y="675"/>
                  <a:pt x="640" y="705"/>
                  <a:pt x="684" y="723"/>
                </a:cubicBezTo>
                <a:cubicBezTo>
                  <a:pt x="690" y="726"/>
                  <a:pt x="697" y="728"/>
                  <a:pt x="704" y="731"/>
                </a:cubicBezTo>
                <a:cubicBezTo>
                  <a:pt x="704" y="1020"/>
                  <a:pt x="704" y="1020"/>
                  <a:pt x="704" y="1020"/>
                </a:cubicBezTo>
                <a:cubicBezTo>
                  <a:pt x="478" y="1020"/>
                  <a:pt x="478" y="1020"/>
                  <a:pt x="478" y="1020"/>
                </a:cubicBezTo>
                <a:cubicBezTo>
                  <a:pt x="478" y="984"/>
                  <a:pt x="478" y="984"/>
                  <a:pt x="478" y="984"/>
                </a:cubicBezTo>
                <a:cubicBezTo>
                  <a:pt x="479" y="984"/>
                  <a:pt x="479" y="984"/>
                  <a:pt x="480" y="984"/>
                </a:cubicBezTo>
                <a:cubicBezTo>
                  <a:pt x="487" y="984"/>
                  <a:pt x="493" y="977"/>
                  <a:pt x="493" y="969"/>
                </a:cubicBezTo>
                <a:cubicBezTo>
                  <a:pt x="493" y="961"/>
                  <a:pt x="487" y="955"/>
                  <a:pt x="480" y="955"/>
                </a:cubicBezTo>
                <a:cubicBezTo>
                  <a:pt x="479" y="955"/>
                  <a:pt x="479" y="955"/>
                  <a:pt x="478" y="955"/>
                </a:cubicBezTo>
                <a:cubicBezTo>
                  <a:pt x="478" y="945"/>
                  <a:pt x="478" y="945"/>
                  <a:pt x="478" y="945"/>
                </a:cubicBezTo>
                <a:cubicBezTo>
                  <a:pt x="479" y="945"/>
                  <a:pt x="479" y="945"/>
                  <a:pt x="480" y="945"/>
                </a:cubicBezTo>
                <a:cubicBezTo>
                  <a:pt x="487" y="945"/>
                  <a:pt x="493" y="938"/>
                  <a:pt x="493" y="930"/>
                </a:cubicBezTo>
                <a:cubicBezTo>
                  <a:pt x="493" y="922"/>
                  <a:pt x="487" y="916"/>
                  <a:pt x="480" y="916"/>
                </a:cubicBezTo>
                <a:cubicBezTo>
                  <a:pt x="479" y="916"/>
                  <a:pt x="479" y="916"/>
                  <a:pt x="478" y="916"/>
                </a:cubicBezTo>
                <a:cubicBezTo>
                  <a:pt x="478" y="901"/>
                  <a:pt x="478" y="901"/>
                  <a:pt x="478" y="901"/>
                </a:cubicBezTo>
                <a:cubicBezTo>
                  <a:pt x="556" y="871"/>
                  <a:pt x="598" y="831"/>
                  <a:pt x="661" y="751"/>
                </a:cubicBezTo>
                <a:cubicBezTo>
                  <a:pt x="625" y="737"/>
                  <a:pt x="602" y="703"/>
                  <a:pt x="589" y="663"/>
                </a:cubicBezTo>
                <a:cubicBezTo>
                  <a:pt x="553" y="691"/>
                  <a:pt x="514" y="709"/>
                  <a:pt x="485" y="709"/>
                </a:cubicBezTo>
                <a:cubicBezTo>
                  <a:pt x="483" y="709"/>
                  <a:pt x="481" y="709"/>
                  <a:pt x="479" y="709"/>
                </a:cubicBezTo>
                <a:cubicBezTo>
                  <a:pt x="478" y="709"/>
                  <a:pt x="478" y="709"/>
                  <a:pt x="478" y="709"/>
                </a:cubicBezTo>
                <a:cubicBezTo>
                  <a:pt x="478" y="613"/>
                  <a:pt x="478" y="613"/>
                  <a:pt x="478" y="613"/>
                </a:cubicBezTo>
                <a:cubicBezTo>
                  <a:pt x="479" y="613"/>
                  <a:pt x="479" y="613"/>
                  <a:pt x="479" y="613"/>
                </a:cubicBezTo>
                <a:cubicBezTo>
                  <a:pt x="493" y="613"/>
                  <a:pt x="503" y="634"/>
                  <a:pt x="519" y="628"/>
                </a:cubicBezTo>
                <a:cubicBezTo>
                  <a:pt x="555" y="615"/>
                  <a:pt x="571" y="591"/>
                  <a:pt x="571" y="565"/>
                </a:cubicBezTo>
                <a:cubicBezTo>
                  <a:pt x="571" y="529"/>
                  <a:pt x="525" y="512"/>
                  <a:pt x="478" y="512"/>
                </a:cubicBezTo>
                <a:cubicBezTo>
                  <a:pt x="478" y="478"/>
                  <a:pt x="478" y="478"/>
                  <a:pt x="478" y="478"/>
                </a:cubicBezTo>
                <a:cubicBezTo>
                  <a:pt x="531" y="470"/>
                  <a:pt x="566" y="485"/>
                  <a:pt x="587" y="502"/>
                </a:cubicBezTo>
                <a:cubicBezTo>
                  <a:pt x="588" y="503"/>
                  <a:pt x="590" y="504"/>
                  <a:pt x="591" y="506"/>
                </a:cubicBezTo>
                <a:cubicBezTo>
                  <a:pt x="644" y="538"/>
                  <a:pt x="663" y="405"/>
                  <a:pt x="664" y="319"/>
                </a:cubicBezTo>
                <a:cubicBezTo>
                  <a:pt x="580" y="314"/>
                  <a:pt x="531" y="271"/>
                  <a:pt x="478" y="235"/>
                </a:cubicBezTo>
                <a:lnTo>
                  <a:pt x="478" y="16"/>
                </a:lnTo>
                <a:close/>
                <a:moveTo>
                  <a:pt x="253" y="143"/>
                </a:moveTo>
                <a:cubicBezTo>
                  <a:pt x="281" y="83"/>
                  <a:pt x="325" y="38"/>
                  <a:pt x="395" y="35"/>
                </a:cubicBezTo>
                <a:cubicBezTo>
                  <a:pt x="408" y="31"/>
                  <a:pt x="422" y="27"/>
                  <a:pt x="437" y="25"/>
                </a:cubicBezTo>
                <a:cubicBezTo>
                  <a:pt x="451" y="21"/>
                  <a:pt x="465" y="18"/>
                  <a:pt x="478" y="16"/>
                </a:cubicBezTo>
                <a:cubicBezTo>
                  <a:pt x="478" y="235"/>
                  <a:pt x="478" y="235"/>
                  <a:pt x="478" y="235"/>
                </a:cubicBezTo>
                <a:cubicBezTo>
                  <a:pt x="461" y="223"/>
                  <a:pt x="444" y="212"/>
                  <a:pt x="425" y="204"/>
                </a:cubicBezTo>
                <a:cubicBezTo>
                  <a:pt x="378" y="183"/>
                  <a:pt x="333" y="179"/>
                  <a:pt x="316" y="207"/>
                </a:cubicBezTo>
                <a:cubicBezTo>
                  <a:pt x="303" y="228"/>
                  <a:pt x="296" y="254"/>
                  <a:pt x="294" y="284"/>
                </a:cubicBezTo>
                <a:cubicBezTo>
                  <a:pt x="294" y="285"/>
                  <a:pt x="294" y="287"/>
                  <a:pt x="294" y="289"/>
                </a:cubicBezTo>
                <a:cubicBezTo>
                  <a:pt x="290" y="370"/>
                  <a:pt x="303" y="542"/>
                  <a:pt x="362" y="506"/>
                </a:cubicBezTo>
                <a:cubicBezTo>
                  <a:pt x="364" y="504"/>
                  <a:pt x="365" y="503"/>
                  <a:pt x="367" y="502"/>
                </a:cubicBezTo>
                <a:cubicBezTo>
                  <a:pt x="388" y="485"/>
                  <a:pt x="423" y="469"/>
                  <a:pt x="477" y="478"/>
                </a:cubicBezTo>
                <a:cubicBezTo>
                  <a:pt x="478" y="478"/>
                  <a:pt x="478" y="478"/>
                  <a:pt x="478" y="478"/>
                </a:cubicBezTo>
                <a:cubicBezTo>
                  <a:pt x="478" y="512"/>
                  <a:pt x="478" y="512"/>
                  <a:pt x="478" y="512"/>
                </a:cubicBezTo>
                <a:cubicBezTo>
                  <a:pt x="432" y="512"/>
                  <a:pt x="384" y="529"/>
                  <a:pt x="382" y="561"/>
                </a:cubicBezTo>
                <a:cubicBezTo>
                  <a:pt x="380" y="588"/>
                  <a:pt x="400" y="615"/>
                  <a:pt x="438" y="628"/>
                </a:cubicBezTo>
                <a:cubicBezTo>
                  <a:pt x="454" y="634"/>
                  <a:pt x="464" y="613"/>
                  <a:pt x="478" y="613"/>
                </a:cubicBezTo>
                <a:cubicBezTo>
                  <a:pt x="478" y="709"/>
                  <a:pt x="478" y="709"/>
                  <a:pt x="478" y="709"/>
                </a:cubicBezTo>
                <a:cubicBezTo>
                  <a:pt x="477" y="709"/>
                  <a:pt x="475" y="709"/>
                  <a:pt x="472" y="709"/>
                </a:cubicBezTo>
                <a:cubicBezTo>
                  <a:pt x="444" y="709"/>
                  <a:pt x="405" y="692"/>
                  <a:pt x="370" y="665"/>
                </a:cubicBezTo>
                <a:cubicBezTo>
                  <a:pt x="357" y="704"/>
                  <a:pt x="334" y="737"/>
                  <a:pt x="298" y="751"/>
                </a:cubicBezTo>
                <a:cubicBezTo>
                  <a:pt x="358" y="841"/>
                  <a:pt x="407" y="878"/>
                  <a:pt x="478" y="901"/>
                </a:cubicBezTo>
                <a:cubicBezTo>
                  <a:pt x="478" y="901"/>
                  <a:pt x="478" y="901"/>
                  <a:pt x="478" y="901"/>
                </a:cubicBezTo>
                <a:cubicBezTo>
                  <a:pt x="478" y="916"/>
                  <a:pt x="478" y="916"/>
                  <a:pt x="478" y="916"/>
                </a:cubicBezTo>
                <a:cubicBezTo>
                  <a:pt x="471" y="916"/>
                  <a:pt x="466" y="923"/>
                  <a:pt x="466" y="930"/>
                </a:cubicBezTo>
                <a:cubicBezTo>
                  <a:pt x="466" y="938"/>
                  <a:pt x="471" y="944"/>
                  <a:pt x="478" y="945"/>
                </a:cubicBezTo>
                <a:cubicBezTo>
                  <a:pt x="478" y="955"/>
                  <a:pt x="478" y="955"/>
                  <a:pt x="478" y="955"/>
                </a:cubicBezTo>
                <a:cubicBezTo>
                  <a:pt x="471" y="956"/>
                  <a:pt x="466" y="962"/>
                  <a:pt x="466" y="969"/>
                </a:cubicBezTo>
                <a:cubicBezTo>
                  <a:pt x="466" y="977"/>
                  <a:pt x="471" y="983"/>
                  <a:pt x="478" y="984"/>
                </a:cubicBezTo>
                <a:cubicBezTo>
                  <a:pt x="478" y="1020"/>
                  <a:pt x="478" y="1020"/>
                  <a:pt x="478" y="1020"/>
                </a:cubicBezTo>
                <a:cubicBezTo>
                  <a:pt x="253" y="1020"/>
                  <a:pt x="253" y="1020"/>
                  <a:pt x="253" y="1020"/>
                </a:cubicBezTo>
                <a:cubicBezTo>
                  <a:pt x="253" y="730"/>
                  <a:pt x="253" y="730"/>
                  <a:pt x="253" y="730"/>
                </a:cubicBezTo>
                <a:cubicBezTo>
                  <a:pt x="260" y="728"/>
                  <a:pt x="266" y="726"/>
                  <a:pt x="272" y="723"/>
                </a:cubicBezTo>
                <a:cubicBezTo>
                  <a:pt x="317" y="704"/>
                  <a:pt x="336" y="675"/>
                  <a:pt x="342" y="640"/>
                </a:cubicBezTo>
                <a:cubicBezTo>
                  <a:pt x="322" y="619"/>
                  <a:pt x="304" y="595"/>
                  <a:pt x="293" y="569"/>
                </a:cubicBezTo>
                <a:cubicBezTo>
                  <a:pt x="282" y="554"/>
                  <a:pt x="273" y="537"/>
                  <a:pt x="265" y="519"/>
                </a:cubicBezTo>
                <a:cubicBezTo>
                  <a:pt x="261" y="517"/>
                  <a:pt x="257" y="516"/>
                  <a:pt x="253" y="513"/>
                </a:cubicBezTo>
                <a:cubicBezTo>
                  <a:pt x="253" y="477"/>
                  <a:pt x="253" y="477"/>
                  <a:pt x="253" y="477"/>
                </a:cubicBezTo>
                <a:cubicBezTo>
                  <a:pt x="260" y="485"/>
                  <a:pt x="269" y="491"/>
                  <a:pt x="278" y="494"/>
                </a:cubicBezTo>
                <a:cubicBezTo>
                  <a:pt x="283" y="431"/>
                  <a:pt x="283" y="374"/>
                  <a:pt x="276" y="341"/>
                </a:cubicBezTo>
                <a:cubicBezTo>
                  <a:pt x="271" y="317"/>
                  <a:pt x="262" y="308"/>
                  <a:pt x="253" y="310"/>
                </a:cubicBezTo>
                <a:lnTo>
                  <a:pt x="253" y="143"/>
                </a:lnTo>
                <a:close/>
                <a:moveTo>
                  <a:pt x="214" y="313"/>
                </a:moveTo>
                <a:cubicBezTo>
                  <a:pt x="214" y="313"/>
                  <a:pt x="214" y="313"/>
                  <a:pt x="214" y="313"/>
                </a:cubicBezTo>
                <a:cubicBezTo>
                  <a:pt x="218" y="258"/>
                  <a:pt x="229" y="195"/>
                  <a:pt x="253" y="143"/>
                </a:cubicBezTo>
                <a:cubicBezTo>
                  <a:pt x="253" y="310"/>
                  <a:pt x="253" y="310"/>
                  <a:pt x="253" y="310"/>
                </a:cubicBezTo>
                <a:cubicBezTo>
                  <a:pt x="246" y="312"/>
                  <a:pt x="238" y="323"/>
                  <a:pt x="233" y="339"/>
                </a:cubicBezTo>
                <a:cubicBezTo>
                  <a:pt x="217" y="383"/>
                  <a:pt x="226" y="445"/>
                  <a:pt x="253" y="477"/>
                </a:cubicBezTo>
                <a:cubicBezTo>
                  <a:pt x="253" y="513"/>
                  <a:pt x="253" y="513"/>
                  <a:pt x="253" y="513"/>
                </a:cubicBezTo>
                <a:cubicBezTo>
                  <a:pt x="243" y="508"/>
                  <a:pt x="235" y="500"/>
                  <a:pt x="227" y="490"/>
                </a:cubicBezTo>
                <a:cubicBezTo>
                  <a:pt x="214" y="473"/>
                  <a:pt x="206" y="452"/>
                  <a:pt x="201" y="428"/>
                </a:cubicBezTo>
                <a:cubicBezTo>
                  <a:pt x="196" y="406"/>
                  <a:pt x="195" y="381"/>
                  <a:pt x="199" y="359"/>
                </a:cubicBezTo>
                <a:cubicBezTo>
                  <a:pt x="202" y="342"/>
                  <a:pt x="206" y="326"/>
                  <a:pt x="214" y="313"/>
                </a:cubicBezTo>
                <a:moveTo>
                  <a:pt x="253" y="1020"/>
                </a:moveTo>
                <a:cubicBezTo>
                  <a:pt x="35" y="1020"/>
                  <a:pt x="35" y="1020"/>
                  <a:pt x="35" y="1020"/>
                </a:cubicBezTo>
                <a:cubicBezTo>
                  <a:pt x="16" y="988"/>
                  <a:pt x="4" y="956"/>
                  <a:pt x="3" y="925"/>
                </a:cubicBezTo>
                <a:cubicBezTo>
                  <a:pt x="0" y="791"/>
                  <a:pt x="142" y="772"/>
                  <a:pt x="253" y="730"/>
                </a:cubicBezTo>
                <a:lnTo>
                  <a:pt x="253" y="1020"/>
                </a:lnTo>
                <a:close/>
              </a:path>
            </a:pathLst>
          </a:custGeom>
          <a:solidFill>
            <a:srgbClr val="2D486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dirty="0"/>
          </a:p>
        </p:txBody>
      </p:sp>
      <p:sp>
        <p:nvSpPr>
          <p:cNvPr id="428" name="Freeform 50"/>
          <p:cNvSpPr>
            <a:spLocks noEditPoints="1"/>
          </p:cNvSpPr>
          <p:nvPr/>
        </p:nvSpPr>
        <p:spPr bwMode="auto">
          <a:xfrm>
            <a:off x="4467935" y="985910"/>
            <a:ext cx="111254" cy="132621"/>
          </a:xfrm>
          <a:custGeom>
            <a:avLst/>
            <a:gdLst>
              <a:gd name="T0" fmla="*/ 234 w 300"/>
              <a:gd name="T1" fmla="*/ 263 h 360"/>
              <a:gd name="T2" fmla="*/ 243 w 300"/>
              <a:gd name="T3" fmla="*/ 243 h 360"/>
              <a:gd name="T4" fmla="*/ 254 w 300"/>
              <a:gd name="T5" fmla="*/ 252 h 360"/>
              <a:gd name="T6" fmla="*/ 180 w 300"/>
              <a:gd name="T7" fmla="*/ 239 h 360"/>
              <a:gd name="T8" fmla="*/ 171 w 300"/>
              <a:gd name="T9" fmla="*/ 302 h 360"/>
              <a:gd name="T10" fmla="*/ 189 w 300"/>
              <a:gd name="T11" fmla="*/ 302 h 360"/>
              <a:gd name="T12" fmla="*/ 180 w 300"/>
              <a:gd name="T13" fmla="*/ 239 h 360"/>
              <a:gd name="T14" fmla="*/ 300 w 300"/>
              <a:gd name="T15" fmla="*/ 314 h 360"/>
              <a:gd name="T16" fmla="*/ 49 w 300"/>
              <a:gd name="T17" fmla="*/ 360 h 360"/>
              <a:gd name="T18" fmla="*/ 0 w 300"/>
              <a:gd name="T19" fmla="*/ 208 h 360"/>
              <a:gd name="T20" fmla="*/ 251 w 300"/>
              <a:gd name="T21" fmla="*/ 161 h 360"/>
              <a:gd name="T22" fmla="*/ 63 w 300"/>
              <a:gd name="T23" fmla="*/ 325 h 360"/>
              <a:gd name="T24" fmla="*/ 88 w 300"/>
              <a:gd name="T25" fmla="*/ 213 h 360"/>
              <a:gd name="T26" fmla="*/ 21 w 300"/>
              <a:gd name="T27" fmla="*/ 197 h 360"/>
              <a:gd name="T28" fmla="*/ 42 w 300"/>
              <a:gd name="T29" fmla="*/ 213 h 360"/>
              <a:gd name="T30" fmla="*/ 63 w 300"/>
              <a:gd name="T31" fmla="*/ 325 h 360"/>
              <a:gd name="T32" fmla="*/ 117 w 300"/>
              <a:gd name="T33" fmla="*/ 230 h 360"/>
              <a:gd name="T34" fmla="*/ 117 w 300"/>
              <a:gd name="T35" fmla="*/ 304 h 360"/>
              <a:gd name="T36" fmla="*/ 104 w 300"/>
              <a:gd name="T37" fmla="*/ 290 h 360"/>
              <a:gd name="T38" fmla="*/ 83 w 300"/>
              <a:gd name="T39" fmla="*/ 230 h 360"/>
              <a:gd name="T40" fmla="*/ 84 w 300"/>
              <a:gd name="T41" fmla="*/ 308 h 360"/>
              <a:gd name="T42" fmla="*/ 121 w 300"/>
              <a:gd name="T43" fmla="*/ 313 h 360"/>
              <a:gd name="T44" fmla="*/ 138 w 300"/>
              <a:gd name="T45" fmla="*/ 325 h 360"/>
              <a:gd name="T46" fmla="*/ 204 w 300"/>
              <a:gd name="T47" fmla="*/ 298 h 360"/>
              <a:gd name="T48" fmla="*/ 171 w 300"/>
              <a:gd name="T49" fmla="*/ 234 h 360"/>
              <a:gd name="T50" fmla="*/ 150 w 300"/>
              <a:gd name="T51" fmla="*/ 197 h 360"/>
              <a:gd name="T52" fmla="*/ 167 w 300"/>
              <a:gd name="T53" fmla="*/ 324 h 360"/>
              <a:gd name="T54" fmla="*/ 204 w 300"/>
              <a:gd name="T55" fmla="*/ 298 h 360"/>
              <a:gd name="T56" fmla="*/ 254 w 300"/>
              <a:gd name="T57" fmla="*/ 292 h 360"/>
              <a:gd name="T58" fmla="*/ 254 w 300"/>
              <a:gd name="T59" fmla="*/ 303 h 360"/>
              <a:gd name="T60" fmla="*/ 242 w 300"/>
              <a:gd name="T61" fmla="*/ 311 h 360"/>
              <a:gd name="T62" fmla="*/ 234 w 300"/>
              <a:gd name="T63" fmla="*/ 302 h 360"/>
              <a:gd name="T64" fmla="*/ 234 w 300"/>
              <a:gd name="T65" fmla="*/ 280 h 360"/>
              <a:gd name="T66" fmla="*/ 270 w 300"/>
              <a:gd name="T67" fmla="*/ 266 h 360"/>
              <a:gd name="T68" fmla="*/ 228 w 300"/>
              <a:gd name="T69" fmla="*/ 229 h 360"/>
              <a:gd name="T70" fmla="*/ 217 w 300"/>
              <a:gd name="T71" fmla="*/ 262 h 360"/>
              <a:gd name="T72" fmla="*/ 270 w 300"/>
              <a:gd name="T73" fmla="*/ 292 h 360"/>
              <a:gd name="T74" fmla="*/ 194 w 300"/>
              <a:gd name="T75" fmla="*/ 137 h 360"/>
              <a:gd name="T76" fmla="*/ 211 w 300"/>
              <a:gd name="T77" fmla="*/ 137 h 360"/>
              <a:gd name="T78" fmla="*/ 216 w 300"/>
              <a:gd name="T79" fmla="*/ 138 h 360"/>
              <a:gd name="T80" fmla="*/ 240 w 300"/>
              <a:gd name="T81" fmla="*/ 39 h 360"/>
              <a:gd name="T82" fmla="*/ 221 w 300"/>
              <a:gd name="T83" fmla="*/ 116 h 360"/>
              <a:gd name="T84" fmla="*/ 206 w 300"/>
              <a:gd name="T85" fmla="*/ 116 h 360"/>
              <a:gd name="T86" fmla="*/ 187 w 300"/>
              <a:gd name="T87" fmla="*/ 39 h 360"/>
              <a:gd name="T88" fmla="*/ 187 w 300"/>
              <a:gd name="T89" fmla="*/ 123 h 360"/>
              <a:gd name="T90" fmla="*/ 119 w 300"/>
              <a:gd name="T91" fmla="*/ 75 h 360"/>
              <a:gd name="T92" fmla="*/ 130 w 300"/>
              <a:gd name="T93" fmla="*/ 40 h 360"/>
              <a:gd name="T94" fmla="*/ 159 w 300"/>
              <a:gd name="T95" fmla="*/ 38 h 360"/>
              <a:gd name="T96" fmla="*/ 173 w 300"/>
              <a:gd name="T97" fmla="*/ 57 h 360"/>
              <a:gd name="T98" fmla="*/ 174 w 300"/>
              <a:gd name="T99" fmla="*/ 98 h 360"/>
              <a:gd name="T100" fmla="*/ 168 w 300"/>
              <a:gd name="T101" fmla="*/ 130 h 360"/>
              <a:gd name="T102" fmla="*/ 147 w 300"/>
              <a:gd name="T103" fmla="*/ 141 h 360"/>
              <a:gd name="T104" fmla="*/ 125 w 300"/>
              <a:gd name="T105" fmla="*/ 132 h 360"/>
              <a:gd name="T106" fmla="*/ 119 w 300"/>
              <a:gd name="T107" fmla="*/ 101 h 360"/>
              <a:gd name="T108" fmla="*/ 137 w 300"/>
              <a:gd name="T109" fmla="*/ 114 h 360"/>
              <a:gd name="T110" fmla="*/ 156 w 300"/>
              <a:gd name="T111" fmla="*/ 114 h 360"/>
              <a:gd name="T112" fmla="*/ 146 w 300"/>
              <a:gd name="T113" fmla="*/ 52 h 360"/>
              <a:gd name="T114" fmla="*/ 137 w 300"/>
              <a:gd name="T115" fmla="*/ 114 h 360"/>
              <a:gd name="T116" fmla="*/ 95 w 300"/>
              <a:gd name="T117" fmla="*/ 141 h 360"/>
              <a:gd name="T118" fmla="*/ 121 w 300"/>
              <a:gd name="T119" fmla="*/ 0 h 360"/>
              <a:gd name="T120" fmla="*/ 83 w 300"/>
              <a:gd name="T121" fmla="*/ 48 h 360"/>
              <a:gd name="T122" fmla="*/ 45 w 300"/>
              <a:gd name="T123" fmla="*/ 0 h 360"/>
              <a:gd name="T124" fmla="*/ 73 w 300"/>
              <a:gd name="T125" fmla="*/ 141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0" h="360">
                <a:moveTo>
                  <a:pt x="254" y="263"/>
                </a:moveTo>
                <a:cubicBezTo>
                  <a:pt x="234" y="263"/>
                  <a:pt x="234" y="263"/>
                  <a:pt x="234" y="263"/>
                </a:cubicBezTo>
                <a:cubicBezTo>
                  <a:pt x="234" y="252"/>
                  <a:pt x="234" y="252"/>
                  <a:pt x="234" y="252"/>
                </a:cubicBezTo>
                <a:cubicBezTo>
                  <a:pt x="234" y="247"/>
                  <a:pt x="238" y="243"/>
                  <a:pt x="243" y="243"/>
                </a:cubicBezTo>
                <a:cubicBezTo>
                  <a:pt x="245" y="243"/>
                  <a:pt x="245" y="243"/>
                  <a:pt x="245" y="243"/>
                </a:cubicBezTo>
                <a:cubicBezTo>
                  <a:pt x="250" y="243"/>
                  <a:pt x="254" y="247"/>
                  <a:pt x="254" y="252"/>
                </a:cubicBezTo>
                <a:lnTo>
                  <a:pt x="254" y="263"/>
                </a:lnTo>
                <a:close/>
                <a:moveTo>
                  <a:pt x="180" y="239"/>
                </a:moveTo>
                <a:cubicBezTo>
                  <a:pt x="175" y="239"/>
                  <a:pt x="171" y="242"/>
                  <a:pt x="171" y="246"/>
                </a:cubicBezTo>
                <a:cubicBezTo>
                  <a:pt x="171" y="302"/>
                  <a:pt x="171" y="302"/>
                  <a:pt x="171" y="302"/>
                </a:cubicBezTo>
                <a:cubicBezTo>
                  <a:pt x="171" y="306"/>
                  <a:pt x="175" y="310"/>
                  <a:pt x="180" y="310"/>
                </a:cubicBezTo>
                <a:cubicBezTo>
                  <a:pt x="185" y="310"/>
                  <a:pt x="189" y="306"/>
                  <a:pt x="189" y="302"/>
                </a:cubicBezTo>
                <a:cubicBezTo>
                  <a:pt x="189" y="246"/>
                  <a:pt x="189" y="246"/>
                  <a:pt x="189" y="246"/>
                </a:cubicBezTo>
                <a:cubicBezTo>
                  <a:pt x="189" y="242"/>
                  <a:pt x="185" y="239"/>
                  <a:pt x="180" y="239"/>
                </a:cubicBezTo>
                <a:close/>
                <a:moveTo>
                  <a:pt x="300" y="208"/>
                </a:moveTo>
                <a:cubicBezTo>
                  <a:pt x="300" y="314"/>
                  <a:pt x="300" y="314"/>
                  <a:pt x="300" y="314"/>
                </a:cubicBezTo>
                <a:cubicBezTo>
                  <a:pt x="300" y="339"/>
                  <a:pt x="278" y="360"/>
                  <a:pt x="251" y="360"/>
                </a:cubicBezTo>
                <a:cubicBezTo>
                  <a:pt x="49" y="360"/>
                  <a:pt x="49" y="360"/>
                  <a:pt x="49" y="360"/>
                </a:cubicBezTo>
                <a:cubicBezTo>
                  <a:pt x="22" y="360"/>
                  <a:pt x="0" y="339"/>
                  <a:pt x="0" y="314"/>
                </a:cubicBezTo>
                <a:cubicBezTo>
                  <a:pt x="0" y="208"/>
                  <a:pt x="0" y="208"/>
                  <a:pt x="0" y="208"/>
                </a:cubicBezTo>
                <a:cubicBezTo>
                  <a:pt x="0" y="182"/>
                  <a:pt x="22" y="161"/>
                  <a:pt x="49" y="161"/>
                </a:cubicBezTo>
                <a:cubicBezTo>
                  <a:pt x="251" y="161"/>
                  <a:pt x="251" y="161"/>
                  <a:pt x="251" y="161"/>
                </a:cubicBezTo>
                <a:cubicBezTo>
                  <a:pt x="278" y="161"/>
                  <a:pt x="300" y="182"/>
                  <a:pt x="300" y="208"/>
                </a:cubicBezTo>
                <a:close/>
                <a:moveTo>
                  <a:pt x="63" y="325"/>
                </a:moveTo>
                <a:cubicBezTo>
                  <a:pt x="63" y="213"/>
                  <a:pt x="63" y="213"/>
                  <a:pt x="63" y="213"/>
                </a:cubicBezTo>
                <a:cubicBezTo>
                  <a:pt x="88" y="213"/>
                  <a:pt x="88" y="213"/>
                  <a:pt x="88" y="213"/>
                </a:cubicBezTo>
                <a:cubicBezTo>
                  <a:pt x="88" y="197"/>
                  <a:pt x="88" y="197"/>
                  <a:pt x="88" y="197"/>
                </a:cubicBezTo>
                <a:cubicBezTo>
                  <a:pt x="21" y="197"/>
                  <a:pt x="21" y="197"/>
                  <a:pt x="21" y="197"/>
                </a:cubicBezTo>
                <a:cubicBezTo>
                  <a:pt x="21" y="213"/>
                  <a:pt x="21" y="213"/>
                  <a:pt x="21" y="213"/>
                </a:cubicBezTo>
                <a:cubicBezTo>
                  <a:pt x="42" y="213"/>
                  <a:pt x="42" y="213"/>
                  <a:pt x="42" y="213"/>
                </a:cubicBezTo>
                <a:cubicBezTo>
                  <a:pt x="42" y="325"/>
                  <a:pt x="42" y="325"/>
                  <a:pt x="42" y="325"/>
                </a:cubicBezTo>
                <a:lnTo>
                  <a:pt x="63" y="325"/>
                </a:lnTo>
                <a:close/>
                <a:moveTo>
                  <a:pt x="138" y="230"/>
                </a:moveTo>
                <a:cubicBezTo>
                  <a:pt x="117" y="230"/>
                  <a:pt x="117" y="230"/>
                  <a:pt x="117" y="230"/>
                </a:cubicBezTo>
                <a:cubicBezTo>
                  <a:pt x="117" y="290"/>
                  <a:pt x="117" y="290"/>
                  <a:pt x="117" y="290"/>
                </a:cubicBezTo>
                <a:cubicBezTo>
                  <a:pt x="117" y="298"/>
                  <a:pt x="117" y="303"/>
                  <a:pt x="117" y="304"/>
                </a:cubicBezTo>
                <a:cubicBezTo>
                  <a:pt x="115" y="309"/>
                  <a:pt x="107" y="314"/>
                  <a:pt x="104" y="305"/>
                </a:cubicBezTo>
                <a:cubicBezTo>
                  <a:pt x="104" y="303"/>
                  <a:pt x="104" y="298"/>
                  <a:pt x="104" y="290"/>
                </a:cubicBezTo>
                <a:cubicBezTo>
                  <a:pt x="104" y="230"/>
                  <a:pt x="104" y="230"/>
                  <a:pt x="104" y="230"/>
                </a:cubicBezTo>
                <a:cubicBezTo>
                  <a:pt x="83" y="230"/>
                  <a:pt x="83" y="230"/>
                  <a:pt x="83" y="230"/>
                </a:cubicBezTo>
                <a:cubicBezTo>
                  <a:pt x="84" y="289"/>
                  <a:pt x="84" y="289"/>
                  <a:pt x="84" y="289"/>
                </a:cubicBezTo>
                <a:cubicBezTo>
                  <a:pt x="84" y="298"/>
                  <a:pt x="83" y="305"/>
                  <a:pt x="84" y="308"/>
                </a:cubicBezTo>
                <a:cubicBezTo>
                  <a:pt x="84" y="314"/>
                  <a:pt x="84" y="320"/>
                  <a:pt x="89" y="324"/>
                </a:cubicBezTo>
                <a:cubicBezTo>
                  <a:pt x="98" y="330"/>
                  <a:pt x="116" y="323"/>
                  <a:pt x="121" y="313"/>
                </a:cubicBezTo>
                <a:cubicBezTo>
                  <a:pt x="121" y="325"/>
                  <a:pt x="121" y="325"/>
                  <a:pt x="121" y="325"/>
                </a:cubicBezTo>
                <a:cubicBezTo>
                  <a:pt x="138" y="325"/>
                  <a:pt x="138" y="325"/>
                  <a:pt x="138" y="325"/>
                </a:cubicBezTo>
                <a:lnTo>
                  <a:pt x="138" y="230"/>
                </a:lnTo>
                <a:close/>
                <a:moveTo>
                  <a:pt x="204" y="298"/>
                </a:moveTo>
                <a:cubicBezTo>
                  <a:pt x="204" y="249"/>
                  <a:pt x="204" y="249"/>
                  <a:pt x="204" y="249"/>
                </a:cubicBezTo>
                <a:cubicBezTo>
                  <a:pt x="204" y="230"/>
                  <a:pt x="190" y="218"/>
                  <a:pt x="171" y="234"/>
                </a:cubicBezTo>
                <a:cubicBezTo>
                  <a:pt x="171" y="197"/>
                  <a:pt x="171" y="197"/>
                  <a:pt x="171" y="197"/>
                </a:cubicBezTo>
                <a:cubicBezTo>
                  <a:pt x="150" y="197"/>
                  <a:pt x="150" y="197"/>
                  <a:pt x="150" y="197"/>
                </a:cubicBezTo>
                <a:cubicBezTo>
                  <a:pt x="150" y="324"/>
                  <a:pt x="150" y="324"/>
                  <a:pt x="150" y="324"/>
                </a:cubicBezTo>
                <a:cubicBezTo>
                  <a:pt x="167" y="324"/>
                  <a:pt x="167" y="324"/>
                  <a:pt x="167" y="324"/>
                </a:cubicBezTo>
                <a:cubicBezTo>
                  <a:pt x="169" y="316"/>
                  <a:pt x="169" y="316"/>
                  <a:pt x="169" y="316"/>
                </a:cubicBezTo>
                <a:cubicBezTo>
                  <a:pt x="191" y="336"/>
                  <a:pt x="204" y="323"/>
                  <a:pt x="204" y="298"/>
                </a:cubicBezTo>
                <a:close/>
                <a:moveTo>
                  <a:pt x="270" y="292"/>
                </a:moveTo>
                <a:cubicBezTo>
                  <a:pt x="254" y="292"/>
                  <a:pt x="254" y="292"/>
                  <a:pt x="254" y="292"/>
                </a:cubicBezTo>
                <a:cubicBezTo>
                  <a:pt x="254" y="293"/>
                  <a:pt x="254" y="293"/>
                  <a:pt x="254" y="294"/>
                </a:cubicBezTo>
                <a:cubicBezTo>
                  <a:pt x="254" y="303"/>
                  <a:pt x="254" y="303"/>
                  <a:pt x="254" y="303"/>
                </a:cubicBezTo>
                <a:cubicBezTo>
                  <a:pt x="254" y="307"/>
                  <a:pt x="250" y="311"/>
                  <a:pt x="245" y="311"/>
                </a:cubicBezTo>
                <a:cubicBezTo>
                  <a:pt x="242" y="311"/>
                  <a:pt x="242" y="311"/>
                  <a:pt x="242" y="311"/>
                </a:cubicBezTo>
                <a:cubicBezTo>
                  <a:pt x="238" y="311"/>
                  <a:pt x="234" y="307"/>
                  <a:pt x="234" y="303"/>
                </a:cubicBezTo>
                <a:cubicBezTo>
                  <a:pt x="234" y="302"/>
                  <a:pt x="234" y="302"/>
                  <a:pt x="234" y="302"/>
                </a:cubicBezTo>
                <a:cubicBezTo>
                  <a:pt x="234" y="292"/>
                  <a:pt x="234" y="292"/>
                  <a:pt x="234" y="292"/>
                </a:cubicBezTo>
                <a:cubicBezTo>
                  <a:pt x="234" y="280"/>
                  <a:pt x="234" y="280"/>
                  <a:pt x="234" y="280"/>
                </a:cubicBezTo>
                <a:cubicBezTo>
                  <a:pt x="270" y="280"/>
                  <a:pt x="270" y="280"/>
                  <a:pt x="270" y="280"/>
                </a:cubicBezTo>
                <a:cubicBezTo>
                  <a:pt x="270" y="266"/>
                  <a:pt x="270" y="266"/>
                  <a:pt x="270" y="266"/>
                </a:cubicBezTo>
                <a:cubicBezTo>
                  <a:pt x="270" y="256"/>
                  <a:pt x="269" y="247"/>
                  <a:pt x="268" y="241"/>
                </a:cubicBezTo>
                <a:cubicBezTo>
                  <a:pt x="266" y="223"/>
                  <a:pt x="241" y="220"/>
                  <a:pt x="228" y="229"/>
                </a:cubicBezTo>
                <a:cubicBezTo>
                  <a:pt x="224" y="232"/>
                  <a:pt x="221" y="236"/>
                  <a:pt x="220" y="241"/>
                </a:cubicBezTo>
                <a:cubicBezTo>
                  <a:pt x="218" y="246"/>
                  <a:pt x="217" y="253"/>
                  <a:pt x="217" y="262"/>
                </a:cubicBezTo>
                <a:cubicBezTo>
                  <a:pt x="217" y="292"/>
                  <a:pt x="217" y="292"/>
                  <a:pt x="217" y="292"/>
                </a:cubicBezTo>
                <a:cubicBezTo>
                  <a:pt x="217" y="341"/>
                  <a:pt x="277" y="334"/>
                  <a:pt x="270" y="292"/>
                </a:cubicBezTo>
                <a:close/>
                <a:moveTo>
                  <a:pt x="189" y="131"/>
                </a:moveTo>
                <a:cubicBezTo>
                  <a:pt x="190" y="134"/>
                  <a:pt x="192" y="136"/>
                  <a:pt x="194" y="137"/>
                </a:cubicBezTo>
                <a:cubicBezTo>
                  <a:pt x="197" y="139"/>
                  <a:pt x="199" y="140"/>
                  <a:pt x="203" y="140"/>
                </a:cubicBezTo>
                <a:cubicBezTo>
                  <a:pt x="206" y="140"/>
                  <a:pt x="209" y="139"/>
                  <a:pt x="211" y="137"/>
                </a:cubicBezTo>
                <a:cubicBezTo>
                  <a:pt x="213" y="135"/>
                  <a:pt x="215" y="133"/>
                  <a:pt x="217" y="130"/>
                </a:cubicBezTo>
                <a:cubicBezTo>
                  <a:pt x="216" y="138"/>
                  <a:pt x="216" y="138"/>
                  <a:pt x="216" y="138"/>
                </a:cubicBezTo>
                <a:cubicBezTo>
                  <a:pt x="240" y="138"/>
                  <a:pt x="240" y="138"/>
                  <a:pt x="240" y="138"/>
                </a:cubicBezTo>
                <a:cubicBezTo>
                  <a:pt x="240" y="39"/>
                  <a:pt x="240" y="39"/>
                  <a:pt x="240" y="39"/>
                </a:cubicBezTo>
                <a:cubicBezTo>
                  <a:pt x="221" y="39"/>
                  <a:pt x="221" y="39"/>
                  <a:pt x="221" y="39"/>
                </a:cubicBezTo>
                <a:cubicBezTo>
                  <a:pt x="221" y="116"/>
                  <a:pt x="221" y="116"/>
                  <a:pt x="221" y="116"/>
                </a:cubicBezTo>
                <a:cubicBezTo>
                  <a:pt x="221" y="120"/>
                  <a:pt x="218" y="124"/>
                  <a:pt x="214" y="124"/>
                </a:cubicBezTo>
                <a:cubicBezTo>
                  <a:pt x="209" y="124"/>
                  <a:pt x="206" y="120"/>
                  <a:pt x="206" y="116"/>
                </a:cubicBezTo>
                <a:cubicBezTo>
                  <a:pt x="206" y="39"/>
                  <a:pt x="206" y="39"/>
                  <a:pt x="206" y="39"/>
                </a:cubicBezTo>
                <a:cubicBezTo>
                  <a:pt x="187" y="39"/>
                  <a:pt x="187" y="39"/>
                  <a:pt x="187" y="39"/>
                </a:cubicBezTo>
                <a:cubicBezTo>
                  <a:pt x="187" y="106"/>
                  <a:pt x="187" y="106"/>
                  <a:pt x="187" y="106"/>
                </a:cubicBezTo>
                <a:cubicBezTo>
                  <a:pt x="187" y="114"/>
                  <a:pt x="187" y="120"/>
                  <a:pt x="187" y="123"/>
                </a:cubicBezTo>
                <a:cubicBezTo>
                  <a:pt x="188" y="126"/>
                  <a:pt x="188" y="128"/>
                  <a:pt x="189" y="131"/>
                </a:cubicBezTo>
                <a:close/>
                <a:moveTo>
                  <a:pt x="119" y="75"/>
                </a:moveTo>
                <a:cubicBezTo>
                  <a:pt x="119" y="66"/>
                  <a:pt x="120" y="58"/>
                  <a:pt x="121" y="53"/>
                </a:cubicBezTo>
                <a:cubicBezTo>
                  <a:pt x="123" y="48"/>
                  <a:pt x="126" y="43"/>
                  <a:pt x="130" y="40"/>
                </a:cubicBezTo>
                <a:cubicBezTo>
                  <a:pt x="134" y="37"/>
                  <a:pt x="139" y="35"/>
                  <a:pt x="146" y="35"/>
                </a:cubicBezTo>
                <a:cubicBezTo>
                  <a:pt x="151" y="35"/>
                  <a:pt x="156" y="36"/>
                  <a:pt x="159" y="38"/>
                </a:cubicBezTo>
                <a:cubicBezTo>
                  <a:pt x="163" y="40"/>
                  <a:pt x="166" y="43"/>
                  <a:pt x="168" y="46"/>
                </a:cubicBezTo>
                <a:cubicBezTo>
                  <a:pt x="170" y="50"/>
                  <a:pt x="172" y="53"/>
                  <a:pt x="173" y="57"/>
                </a:cubicBezTo>
                <a:cubicBezTo>
                  <a:pt x="173" y="60"/>
                  <a:pt x="174" y="66"/>
                  <a:pt x="174" y="73"/>
                </a:cubicBezTo>
                <a:cubicBezTo>
                  <a:pt x="174" y="98"/>
                  <a:pt x="174" y="98"/>
                  <a:pt x="174" y="98"/>
                </a:cubicBezTo>
                <a:cubicBezTo>
                  <a:pt x="174" y="107"/>
                  <a:pt x="173" y="114"/>
                  <a:pt x="173" y="118"/>
                </a:cubicBezTo>
                <a:cubicBezTo>
                  <a:pt x="172" y="122"/>
                  <a:pt x="170" y="126"/>
                  <a:pt x="168" y="130"/>
                </a:cubicBezTo>
                <a:cubicBezTo>
                  <a:pt x="166" y="134"/>
                  <a:pt x="163" y="137"/>
                  <a:pt x="159" y="138"/>
                </a:cubicBezTo>
                <a:cubicBezTo>
                  <a:pt x="155" y="140"/>
                  <a:pt x="151" y="141"/>
                  <a:pt x="147" y="141"/>
                </a:cubicBezTo>
                <a:cubicBezTo>
                  <a:pt x="141" y="141"/>
                  <a:pt x="137" y="140"/>
                  <a:pt x="133" y="139"/>
                </a:cubicBezTo>
                <a:cubicBezTo>
                  <a:pt x="129" y="137"/>
                  <a:pt x="127" y="135"/>
                  <a:pt x="125" y="132"/>
                </a:cubicBezTo>
                <a:cubicBezTo>
                  <a:pt x="122" y="129"/>
                  <a:pt x="121" y="125"/>
                  <a:pt x="120" y="121"/>
                </a:cubicBezTo>
                <a:cubicBezTo>
                  <a:pt x="119" y="116"/>
                  <a:pt x="119" y="110"/>
                  <a:pt x="119" y="101"/>
                </a:cubicBezTo>
                <a:lnTo>
                  <a:pt x="119" y="75"/>
                </a:lnTo>
                <a:close/>
                <a:moveTo>
                  <a:pt x="137" y="114"/>
                </a:moveTo>
                <a:cubicBezTo>
                  <a:pt x="137" y="120"/>
                  <a:pt x="141" y="125"/>
                  <a:pt x="146" y="125"/>
                </a:cubicBezTo>
                <a:cubicBezTo>
                  <a:pt x="151" y="125"/>
                  <a:pt x="156" y="120"/>
                  <a:pt x="156" y="114"/>
                </a:cubicBezTo>
                <a:cubicBezTo>
                  <a:pt x="156" y="62"/>
                  <a:pt x="156" y="62"/>
                  <a:pt x="156" y="62"/>
                </a:cubicBezTo>
                <a:cubicBezTo>
                  <a:pt x="156" y="56"/>
                  <a:pt x="151" y="52"/>
                  <a:pt x="146" y="52"/>
                </a:cubicBezTo>
                <a:cubicBezTo>
                  <a:pt x="141" y="52"/>
                  <a:pt x="137" y="56"/>
                  <a:pt x="137" y="62"/>
                </a:cubicBezTo>
                <a:lnTo>
                  <a:pt x="137" y="114"/>
                </a:lnTo>
                <a:close/>
                <a:moveTo>
                  <a:pt x="73" y="141"/>
                </a:moveTo>
                <a:cubicBezTo>
                  <a:pt x="95" y="141"/>
                  <a:pt x="95" y="141"/>
                  <a:pt x="95" y="141"/>
                </a:cubicBezTo>
                <a:cubicBezTo>
                  <a:pt x="95" y="65"/>
                  <a:pt x="95" y="65"/>
                  <a:pt x="95" y="65"/>
                </a:cubicBezTo>
                <a:cubicBezTo>
                  <a:pt x="121" y="0"/>
                  <a:pt x="121" y="0"/>
                  <a:pt x="121" y="0"/>
                </a:cubicBezTo>
                <a:cubicBezTo>
                  <a:pt x="97" y="0"/>
                  <a:pt x="97" y="0"/>
                  <a:pt x="97" y="0"/>
                </a:cubicBezTo>
                <a:cubicBezTo>
                  <a:pt x="83" y="48"/>
                  <a:pt x="83" y="48"/>
                  <a:pt x="83" y="48"/>
                </a:cubicBezTo>
                <a:cubicBezTo>
                  <a:pt x="69" y="0"/>
                  <a:pt x="69" y="0"/>
                  <a:pt x="69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73" y="65"/>
                  <a:pt x="73" y="65"/>
                  <a:pt x="73" y="65"/>
                </a:cubicBezTo>
                <a:lnTo>
                  <a:pt x="73" y="1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grpSp>
        <p:nvGrpSpPr>
          <p:cNvPr id="514" name="Группа 513"/>
          <p:cNvGrpSpPr/>
          <p:nvPr/>
        </p:nvGrpSpPr>
        <p:grpSpPr>
          <a:xfrm>
            <a:off x="5759813" y="1635646"/>
            <a:ext cx="468371" cy="752604"/>
            <a:chOff x="5759813" y="1635646"/>
            <a:chExt cx="468371" cy="752604"/>
          </a:xfrm>
        </p:grpSpPr>
        <p:sp>
          <p:nvSpPr>
            <p:cNvPr id="463" name="Oval 163"/>
            <p:cNvSpPr/>
            <p:nvPr/>
          </p:nvSpPr>
          <p:spPr>
            <a:xfrm>
              <a:off x="5759813" y="1919879"/>
              <a:ext cx="468371" cy="468371"/>
            </a:xfrm>
            <a:prstGeom prst="ellipse">
              <a:avLst/>
            </a:prstGeom>
            <a:solidFill>
              <a:schemeClr val="bg1">
                <a:alpha val="95000"/>
              </a:schemeClr>
            </a:solidFill>
            <a:ln w="25400">
              <a:solidFill>
                <a:srgbClr val="3B5D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464" name="Freeform 164"/>
            <p:cNvSpPr/>
            <p:nvPr/>
          </p:nvSpPr>
          <p:spPr>
            <a:xfrm flipV="1">
              <a:off x="5862876" y="1635646"/>
              <a:ext cx="262243" cy="350910"/>
            </a:xfrm>
            <a:custGeom>
              <a:avLst/>
              <a:gdLst>
                <a:gd name="connsiteX0" fmla="*/ 228449 w 456898"/>
                <a:gd name="connsiteY0" fmla="*/ 611379 h 611379"/>
                <a:gd name="connsiteX1" fmla="*/ 456898 w 456898"/>
                <a:gd name="connsiteY1" fmla="*/ 382930 h 611379"/>
                <a:gd name="connsiteX2" fmla="*/ 317372 w 456898"/>
                <a:gd name="connsiteY2" fmla="*/ 172434 h 611379"/>
                <a:gd name="connsiteX3" fmla="*/ 299993 w 456898"/>
                <a:gd name="connsiteY3" fmla="*/ 168925 h 611379"/>
                <a:gd name="connsiteX4" fmla="*/ 228448 w 456898"/>
                <a:gd name="connsiteY4" fmla="*/ 0 h 611379"/>
                <a:gd name="connsiteX5" fmla="*/ 156903 w 456898"/>
                <a:gd name="connsiteY5" fmla="*/ 168926 h 611379"/>
                <a:gd name="connsiteX6" fmla="*/ 139526 w 456898"/>
                <a:gd name="connsiteY6" fmla="*/ 172434 h 611379"/>
                <a:gd name="connsiteX7" fmla="*/ 0 w 456898"/>
                <a:gd name="connsiteY7" fmla="*/ 382930 h 611379"/>
                <a:gd name="connsiteX8" fmla="*/ 228449 w 456898"/>
                <a:gd name="connsiteY8" fmla="*/ 611379 h 611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6898" h="611379">
                  <a:moveTo>
                    <a:pt x="228449" y="611379"/>
                  </a:moveTo>
                  <a:cubicBezTo>
                    <a:pt x="354618" y="611379"/>
                    <a:pt x="456898" y="509099"/>
                    <a:pt x="456898" y="382930"/>
                  </a:cubicBezTo>
                  <a:cubicBezTo>
                    <a:pt x="456898" y="288303"/>
                    <a:pt x="399366" y="207114"/>
                    <a:pt x="317372" y="172434"/>
                  </a:cubicBezTo>
                  <a:lnTo>
                    <a:pt x="299993" y="168925"/>
                  </a:lnTo>
                  <a:lnTo>
                    <a:pt x="228448" y="0"/>
                  </a:lnTo>
                  <a:lnTo>
                    <a:pt x="156903" y="168926"/>
                  </a:lnTo>
                  <a:lnTo>
                    <a:pt x="139526" y="172434"/>
                  </a:lnTo>
                  <a:cubicBezTo>
                    <a:pt x="57532" y="207114"/>
                    <a:pt x="0" y="288303"/>
                    <a:pt x="0" y="382930"/>
                  </a:cubicBezTo>
                  <a:cubicBezTo>
                    <a:pt x="0" y="509099"/>
                    <a:pt x="102280" y="611379"/>
                    <a:pt x="228449" y="611379"/>
                  </a:cubicBezTo>
                  <a:close/>
                </a:path>
              </a:pathLst>
            </a:custGeom>
            <a:solidFill>
              <a:srgbClr val="40C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465" name="Freeform 26"/>
            <p:cNvSpPr>
              <a:spLocks noEditPoints="1"/>
            </p:cNvSpPr>
            <p:nvPr/>
          </p:nvSpPr>
          <p:spPr bwMode="auto">
            <a:xfrm flipH="1">
              <a:off x="5853936" y="1993339"/>
              <a:ext cx="280125" cy="328777"/>
            </a:xfrm>
            <a:custGeom>
              <a:avLst/>
              <a:gdLst>
                <a:gd name="T0" fmla="*/ 565 w 631"/>
                <a:gd name="T1" fmla="*/ 585 h 741"/>
                <a:gd name="T2" fmla="*/ 545 w 631"/>
                <a:gd name="T3" fmla="*/ 531 h 741"/>
                <a:gd name="T4" fmla="*/ 567 w 631"/>
                <a:gd name="T5" fmla="*/ 470 h 741"/>
                <a:gd name="T6" fmla="*/ 568 w 631"/>
                <a:gd name="T7" fmla="*/ 407 h 741"/>
                <a:gd name="T8" fmla="*/ 568 w 631"/>
                <a:gd name="T9" fmla="*/ 345 h 741"/>
                <a:gd name="T10" fmla="*/ 535 w 631"/>
                <a:gd name="T11" fmla="*/ 208 h 741"/>
                <a:gd name="T12" fmla="*/ 476 w 631"/>
                <a:gd name="T13" fmla="*/ 107 h 741"/>
                <a:gd name="T14" fmla="*/ 270 w 631"/>
                <a:gd name="T15" fmla="*/ 60 h 741"/>
                <a:gd name="T16" fmla="*/ 146 w 631"/>
                <a:gd name="T17" fmla="*/ 128 h 741"/>
                <a:gd name="T18" fmla="*/ 102 w 631"/>
                <a:gd name="T19" fmla="*/ 207 h 741"/>
                <a:gd name="T20" fmla="*/ 63 w 631"/>
                <a:gd name="T21" fmla="*/ 310 h 741"/>
                <a:gd name="T22" fmla="*/ 64 w 631"/>
                <a:gd name="T23" fmla="*/ 390 h 741"/>
                <a:gd name="T24" fmla="*/ 69 w 631"/>
                <a:gd name="T25" fmla="*/ 482 h 741"/>
                <a:gd name="T26" fmla="*/ 83 w 631"/>
                <a:gd name="T27" fmla="*/ 539 h 741"/>
                <a:gd name="T28" fmla="*/ 67 w 631"/>
                <a:gd name="T29" fmla="*/ 585 h 741"/>
                <a:gd name="T30" fmla="*/ 2 w 631"/>
                <a:gd name="T31" fmla="*/ 678 h 741"/>
                <a:gd name="T32" fmla="*/ 23 w 631"/>
                <a:gd name="T33" fmla="*/ 741 h 741"/>
                <a:gd name="T34" fmla="*/ 609 w 631"/>
                <a:gd name="T35" fmla="*/ 741 h 741"/>
                <a:gd name="T36" fmla="*/ 630 w 631"/>
                <a:gd name="T37" fmla="*/ 678 h 741"/>
                <a:gd name="T38" fmla="*/ 565 w 631"/>
                <a:gd name="T39" fmla="*/ 585 h 741"/>
                <a:gd name="T40" fmla="*/ 454 w 631"/>
                <a:gd name="T41" fmla="*/ 282 h 741"/>
                <a:gd name="T42" fmla="*/ 452 w 631"/>
                <a:gd name="T43" fmla="*/ 281 h 741"/>
                <a:gd name="T44" fmla="*/ 482 w 631"/>
                <a:gd name="T45" fmla="*/ 305 h 741"/>
                <a:gd name="T46" fmla="*/ 470 w 631"/>
                <a:gd name="T47" fmla="*/ 374 h 741"/>
                <a:gd name="T48" fmla="*/ 460 w 631"/>
                <a:gd name="T49" fmla="*/ 373 h 741"/>
                <a:gd name="T50" fmla="*/ 454 w 631"/>
                <a:gd name="T51" fmla="*/ 282 h 741"/>
                <a:gd name="T52" fmla="*/ 150 w 631"/>
                <a:gd name="T53" fmla="*/ 302 h 741"/>
                <a:gd name="T54" fmla="*/ 184 w 631"/>
                <a:gd name="T55" fmla="*/ 292 h 741"/>
                <a:gd name="T56" fmla="*/ 194 w 631"/>
                <a:gd name="T57" fmla="*/ 284 h 741"/>
                <a:gd name="T58" fmla="*/ 211 w 631"/>
                <a:gd name="T59" fmla="*/ 198 h 741"/>
                <a:gd name="T60" fmla="*/ 213 w 631"/>
                <a:gd name="T61" fmla="*/ 195 h 741"/>
                <a:gd name="T62" fmla="*/ 316 w 631"/>
                <a:gd name="T63" fmla="*/ 252 h 741"/>
                <a:gd name="T64" fmla="*/ 329 w 631"/>
                <a:gd name="T65" fmla="*/ 253 h 741"/>
                <a:gd name="T66" fmla="*/ 394 w 631"/>
                <a:gd name="T67" fmla="*/ 315 h 741"/>
                <a:gd name="T68" fmla="*/ 410 w 631"/>
                <a:gd name="T69" fmla="*/ 360 h 741"/>
                <a:gd name="T70" fmla="*/ 435 w 631"/>
                <a:gd name="T71" fmla="*/ 412 h 741"/>
                <a:gd name="T72" fmla="*/ 316 w 631"/>
                <a:gd name="T73" fmla="*/ 493 h 741"/>
                <a:gd name="T74" fmla="*/ 316 w 631"/>
                <a:gd name="T75" fmla="*/ 493 h 741"/>
                <a:gd name="T76" fmla="*/ 188 w 631"/>
                <a:gd name="T77" fmla="*/ 394 h 741"/>
                <a:gd name="T78" fmla="*/ 150 w 631"/>
                <a:gd name="T79" fmla="*/ 302 h 741"/>
                <a:gd name="T80" fmla="*/ 114 w 631"/>
                <a:gd name="T81" fmla="*/ 589 h 741"/>
                <a:gd name="T82" fmla="*/ 200 w 631"/>
                <a:gd name="T83" fmla="*/ 563 h 741"/>
                <a:gd name="T84" fmla="*/ 240 w 631"/>
                <a:gd name="T85" fmla="*/ 493 h 741"/>
                <a:gd name="T86" fmla="*/ 316 w 631"/>
                <a:gd name="T87" fmla="*/ 515 h 741"/>
                <a:gd name="T88" fmla="*/ 316 w 631"/>
                <a:gd name="T89" fmla="*/ 515 h 741"/>
                <a:gd name="T90" fmla="*/ 391 w 631"/>
                <a:gd name="T91" fmla="*/ 493 h 741"/>
                <a:gd name="T92" fmla="*/ 431 w 631"/>
                <a:gd name="T93" fmla="*/ 563 h 741"/>
                <a:gd name="T94" fmla="*/ 519 w 631"/>
                <a:gd name="T95" fmla="*/ 590 h 741"/>
                <a:gd name="T96" fmla="*/ 316 w 631"/>
                <a:gd name="T97" fmla="*/ 661 h 741"/>
                <a:gd name="T98" fmla="*/ 114 w 631"/>
                <a:gd name="T99" fmla="*/ 589 h 741"/>
                <a:gd name="T100" fmla="*/ 318 w 631"/>
                <a:gd name="T101" fmla="*/ 722 h 741"/>
                <a:gd name="T102" fmla="*/ 316 w 631"/>
                <a:gd name="T103" fmla="*/ 722 h 741"/>
                <a:gd name="T104" fmla="*/ 46 w 631"/>
                <a:gd name="T105" fmla="*/ 621 h 741"/>
                <a:gd name="T106" fmla="*/ 67 w 631"/>
                <a:gd name="T107" fmla="*/ 606 h 741"/>
                <a:gd name="T108" fmla="*/ 316 w 631"/>
                <a:gd name="T109" fmla="*/ 697 h 741"/>
                <a:gd name="T110" fmla="*/ 318 w 631"/>
                <a:gd name="T111" fmla="*/ 697 h 741"/>
                <a:gd name="T112" fmla="*/ 564 w 631"/>
                <a:gd name="T113" fmla="*/ 608 h 741"/>
                <a:gd name="T114" fmla="*/ 585 w 631"/>
                <a:gd name="T115" fmla="*/ 624 h 741"/>
                <a:gd name="T116" fmla="*/ 318 w 631"/>
                <a:gd name="T117" fmla="*/ 722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31" h="741">
                  <a:moveTo>
                    <a:pt x="565" y="585"/>
                  </a:moveTo>
                  <a:cubicBezTo>
                    <a:pt x="577" y="562"/>
                    <a:pt x="566" y="543"/>
                    <a:pt x="545" y="531"/>
                  </a:cubicBezTo>
                  <a:cubicBezTo>
                    <a:pt x="517" y="515"/>
                    <a:pt x="536" y="486"/>
                    <a:pt x="567" y="470"/>
                  </a:cubicBezTo>
                  <a:cubicBezTo>
                    <a:pt x="597" y="454"/>
                    <a:pt x="607" y="426"/>
                    <a:pt x="568" y="407"/>
                  </a:cubicBezTo>
                  <a:cubicBezTo>
                    <a:pt x="530" y="387"/>
                    <a:pt x="532" y="381"/>
                    <a:pt x="568" y="345"/>
                  </a:cubicBezTo>
                  <a:cubicBezTo>
                    <a:pt x="604" y="308"/>
                    <a:pt x="586" y="222"/>
                    <a:pt x="535" y="208"/>
                  </a:cubicBezTo>
                  <a:cubicBezTo>
                    <a:pt x="484" y="194"/>
                    <a:pt x="497" y="166"/>
                    <a:pt x="476" y="107"/>
                  </a:cubicBezTo>
                  <a:cubicBezTo>
                    <a:pt x="456" y="51"/>
                    <a:pt x="319" y="0"/>
                    <a:pt x="270" y="60"/>
                  </a:cubicBezTo>
                  <a:cubicBezTo>
                    <a:pt x="236" y="23"/>
                    <a:pt x="161" y="73"/>
                    <a:pt x="146" y="128"/>
                  </a:cubicBezTo>
                  <a:cubicBezTo>
                    <a:pt x="131" y="184"/>
                    <a:pt x="142" y="199"/>
                    <a:pt x="102" y="207"/>
                  </a:cubicBezTo>
                  <a:cubicBezTo>
                    <a:pt x="62" y="215"/>
                    <a:pt x="37" y="273"/>
                    <a:pt x="63" y="310"/>
                  </a:cubicBezTo>
                  <a:cubicBezTo>
                    <a:pt x="89" y="346"/>
                    <a:pt x="101" y="363"/>
                    <a:pt x="64" y="390"/>
                  </a:cubicBezTo>
                  <a:cubicBezTo>
                    <a:pt x="27" y="417"/>
                    <a:pt x="34" y="465"/>
                    <a:pt x="69" y="482"/>
                  </a:cubicBezTo>
                  <a:cubicBezTo>
                    <a:pt x="104" y="498"/>
                    <a:pt x="111" y="523"/>
                    <a:pt x="83" y="539"/>
                  </a:cubicBezTo>
                  <a:cubicBezTo>
                    <a:pt x="63" y="551"/>
                    <a:pt x="53" y="568"/>
                    <a:pt x="67" y="585"/>
                  </a:cubicBezTo>
                  <a:cubicBezTo>
                    <a:pt x="29" y="603"/>
                    <a:pt x="0" y="629"/>
                    <a:pt x="2" y="678"/>
                  </a:cubicBezTo>
                  <a:cubicBezTo>
                    <a:pt x="2" y="699"/>
                    <a:pt x="10" y="720"/>
                    <a:pt x="23" y="741"/>
                  </a:cubicBezTo>
                  <a:cubicBezTo>
                    <a:pt x="609" y="741"/>
                    <a:pt x="609" y="741"/>
                    <a:pt x="609" y="741"/>
                  </a:cubicBezTo>
                  <a:cubicBezTo>
                    <a:pt x="621" y="720"/>
                    <a:pt x="629" y="699"/>
                    <a:pt x="630" y="678"/>
                  </a:cubicBezTo>
                  <a:cubicBezTo>
                    <a:pt x="631" y="629"/>
                    <a:pt x="603" y="603"/>
                    <a:pt x="565" y="585"/>
                  </a:cubicBezTo>
                  <a:close/>
                  <a:moveTo>
                    <a:pt x="454" y="282"/>
                  </a:moveTo>
                  <a:cubicBezTo>
                    <a:pt x="453" y="281"/>
                    <a:pt x="452" y="281"/>
                    <a:pt x="452" y="281"/>
                  </a:cubicBezTo>
                  <a:cubicBezTo>
                    <a:pt x="467" y="252"/>
                    <a:pt x="479" y="289"/>
                    <a:pt x="482" y="305"/>
                  </a:cubicBezTo>
                  <a:cubicBezTo>
                    <a:pt x="486" y="328"/>
                    <a:pt x="481" y="355"/>
                    <a:pt x="470" y="374"/>
                  </a:cubicBezTo>
                  <a:cubicBezTo>
                    <a:pt x="467" y="373"/>
                    <a:pt x="464" y="373"/>
                    <a:pt x="460" y="373"/>
                  </a:cubicBezTo>
                  <a:cubicBezTo>
                    <a:pt x="411" y="378"/>
                    <a:pt x="527" y="312"/>
                    <a:pt x="454" y="282"/>
                  </a:cubicBezTo>
                  <a:close/>
                  <a:moveTo>
                    <a:pt x="150" y="302"/>
                  </a:moveTo>
                  <a:cubicBezTo>
                    <a:pt x="156" y="273"/>
                    <a:pt x="172" y="265"/>
                    <a:pt x="184" y="292"/>
                  </a:cubicBezTo>
                  <a:cubicBezTo>
                    <a:pt x="194" y="314"/>
                    <a:pt x="196" y="325"/>
                    <a:pt x="194" y="284"/>
                  </a:cubicBezTo>
                  <a:cubicBezTo>
                    <a:pt x="193" y="256"/>
                    <a:pt x="199" y="226"/>
                    <a:pt x="211" y="198"/>
                  </a:cubicBezTo>
                  <a:cubicBezTo>
                    <a:pt x="212" y="197"/>
                    <a:pt x="212" y="196"/>
                    <a:pt x="213" y="195"/>
                  </a:cubicBezTo>
                  <a:cubicBezTo>
                    <a:pt x="232" y="223"/>
                    <a:pt x="270" y="249"/>
                    <a:pt x="316" y="252"/>
                  </a:cubicBezTo>
                  <a:cubicBezTo>
                    <a:pt x="321" y="252"/>
                    <a:pt x="325" y="253"/>
                    <a:pt x="329" y="253"/>
                  </a:cubicBezTo>
                  <a:cubicBezTo>
                    <a:pt x="417" y="251"/>
                    <a:pt x="322" y="306"/>
                    <a:pt x="394" y="315"/>
                  </a:cubicBezTo>
                  <a:cubicBezTo>
                    <a:pt x="446" y="322"/>
                    <a:pt x="436" y="331"/>
                    <a:pt x="410" y="360"/>
                  </a:cubicBezTo>
                  <a:cubicBezTo>
                    <a:pt x="392" y="380"/>
                    <a:pt x="397" y="406"/>
                    <a:pt x="435" y="412"/>
                  </a:cubicBezTo>
                  <a:cubicBezTo>
                    <a:pt x="410" y="459"/>
                    <a:pt x="370" y="493"/>
                    <a:pt x="316" y="493"/>
                  </a:cubicBezTo>
                  <a:cubicBezTo>
                    <a:pt x="316" y="493"/>
                    <a:pt x="316" y="493"/>
                    <a:pt x="316" y="493"/>
                  </a:cubicBezTo>
                  <a:cubicBezTo>
                    <a:pt x="256" y="493"/>
                    <a:pt x="212" y="451"/>
                    <a:pt x="188" y="394"/>
                  </a:cubicBezTo>
                  <a:cubicBezTo>
                    <a:pt x="157" y="389"/>
                    <a:pt x="143" y="339"/>
                    <a:pt x="150" y="302"/>
                  </a:cubicBezTo>
                  <a:close/>
                  <a:moveTo>
                    <a:pt x="114" y="589"/>
                  </a:moveTo>
                  <a:cubicBezTo>
                    <a:pt x="141" y="580"/>
                    <a:pt x="171" y="573"/>
                    <a:pt x="200" y="563"/>
                  </a:cubicBezTo>
                  <a:cubicBezTo>
                    <a:pt x="234" y="550"/>
                    <a:pt x="241" y="524"/>
                    <a:pt x="240" y="493"/>
                  </a:cubicBezTo>
                  <a:cubicBezTo>
                    <a:pt x="262" y="507"/>
                    <a:pt x="287" y="515"/>
                    <a:pt x="316" y="515"/>
                  </a:cubicBezTo>
                  <a:cubicBezTo>
                    <a:pt x="316" y="515"/>
                    <a:pt x="316" y="515"/>
                    <a:pt x="316" y="515"/>
                  </a:cubicBezTo>
                  <a:cubicBezTo>
                    <a:pt x="344" y="515"/>
                    <a:pt x="369" y="507"/>
                    <a:pt x="391" y="493"/>
                  </a:cubicBezTo>
                  <a:cubicBezTo>
                    <a:pt x="390" y="524"/>
                    <a:pt x="397" y="550"/>
                    <a:pt x="431" y="563"/>
                  </a:cubicBezTo>
                  <a:cubicBezTo>
                    <a:pt x="461" y="574"/>
                    <a:pt x="492" y="581"/>
                    <a:pt x="519" y="590"/>
                  </a:cubicBezTo>
                  <a:cubicBezTo>
                    <a:pt x="501" y="642"/>
                    <a:pt x="408" y="662"/>
                    <a:pt x="316" y="661"/>
                  </a:cubicBezTo>
                  <a:cubicBezTo>
                    <a:pt x="210" y="660"/>
                    <a:pt x="105" y="630"/>
                    <a:pt x="114" y="589"/>
                  </a:cubicBezTo>
                  <a:close/>
                  <a:moveTo>
                    <a:pt x="318" y="722"/>
                  </a:moveTo>
                  <a:cubicBezTo>
                    <a:pt x="316" y="722"/>
                    <a:pt x="316" y="722"/>
                    <a:pt x="316" y="722"/>
                  </a:cubicBezTo>
                  <a:cubicBezTo>
                    <a:pt x="184" y="722"/>
                    <a:pt x="70" y="685"/>
                    <a:pt x="46" y="621"/>
                  </a:cubicBezTo>
                  <a:cubicBezTo>
                    <a:pt x="52" y="616"/>
                    <a:pt x="59" y="611"/>
                    <a:pt x="67" y="606"/>
                  </a:cubicBezTo>
                  <a:cubicBezTo>
                    <a:pt x="78" y="664"/>
                    <a:pt x="187" y="697"/>
                    <a:pt x="316" y="697"/>
                  </a:cubicBezTo>
                  <a:cubicBezTo>
                    <a:pt x="318" y="697"/>
                    <a:pt x="318" y="697"/>
                    <a:pt x="318" y="697"/>
                  </a:cubicBezTo>
                  <a:cubicBezTo>
                    <a:pt x="448" y="697"/>
                    <a:pt x="551" y="665"/>
                    <a:pt x="564" y="608"/>
                  </a:cubicBezTo>
                  <a:cubicBezTo>
                    <a:pt x="572" y="613"/>
                    <a:pt x="578" y="618"/>
                    <a:pt x="585" y="624"/>
                  </a:cubicBezTo>
                  <a:cubicBezTo>
                    <a:pt x="559" y="687"/>
                    <a:pt x="451" y="722"/>
                    <a:pt x="318" y="722"/>
                  </a:cubicBezTo>
                  <a:close/>
                </a:path>
              </a:pathLst>
            </a:custGeom>
            <a:solidFill>
              <a:srgbClr val="2D48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6" name="Freeform 70"/>
            <p:cNvSpPr>
              <a:spLocks noEditPoints="1"/>
            </p:cNvSpPr>
            <p:nvPr/>
          </p:nvSpPr>
          <p:spPr bwMode="auto">
            <a:xfrm>
              <a:off x="5927320" y="1737608"/>
              <a:ext cx="133358" cy="80309"/>
            </a:xfrm>
            <a:custGeom>
              <a:avLst/>
              <a:gdLst>
                <a:gd name="T0" fmla="*/ 290 w 360"/>
                <a:gd name="T1" fmla="*/ 53 h 216"/>
                <a:gd name="T2" fmla="*/ 195 w 360"/>
                <a:gd name="T3" fmla="*/ 134 h 216"/>
                <a:gd name="T4" fmla="*/ 197 w 360"/>
                <a:gd name="T5" fmla="*/ 198 h 216"/>
                <a:gd name="T6" fmla="*/ 247 w 360"/>
                <a:gd name="T7" fmla="*/ 199 h 216"/>
                <a:gd name="T8" fmla="*/ 247 w 360"/>
                <a:gd name="T9" fmla="*/ 215 h 216"/>
                <a:gd name="T10" fmla="*/ 163 w 360"/>
                <a:gd name="T11" fmla="*/ 215 h 216"/>
                <a:gd name="T12" fmla="*/ 90 w 360"/>
                <a:gd name="T13" fmla="*/ 216 h 216"/>
                <a:gd name="T14" fmla="*/ 92 w 360"/>
                <a:gd name="T15" fmla="*/ 201 h 216"/>
                <a:gd name="T16" fmla="*/ 139 w 360"/>
                <a:gd name="T17" fmla="*/ 195 h 216"/>
                <a:gd name="T18" fmla="*/ 140 w 360"/>
                <a:gd name="T19" fmla="*/ 134 h 216"/>
                <a:gd name="T20" fmla="*/ 48 w 360"/>
                <a:gd name="T21" fmla="*/ 22 h 216"/>
                <a:gd name="T22" fmla="*/ 0 w 360"/>
                <a:gd name="T23" fmla="*/ 22 h 216"/>
                <a:gd name="T24" fmla="*/ 0 w 360"/>
                <a:gd name="T25" fmla="*/ 0 h 216"/>
                <a:gd name="T26" fmla="*/ 161 w 360"/>
                <a:gd name="T27" fmla="*/ 0 h 216"/>
                <a:gd name="T28" fmla="*/ 161 w 360"/>
                <a:gd name="T29" fmla="*/ 2 h 216"/>
                <a:gd name="T30" fmla="*/ 161 w 360"/>
                <a:gd name="T31" fmla="*/ 2 h 216"/>
                <a:gd name="T32" fmla="*/ 161 w 360"/>
                <a:gd name="T33" fmla="*/ 5 h 216"/>
                <a:gd name="T34" fmla="*/ 161 w 360"/>
                <a:gd name="T35" fmla="*/ 22 h 216"/>
                <a:gd name="T36" fmla="*/ 112 w 360"/>
                <a:gd name="T37" fmla="*/ 22 h 216"/>
                <a:gd name="T38" fmla="*/ 178 w 360"/>
                <a:gd name="T39" fmla="*/ 110 h 216"/>
                <a:gd name="T40" fmla="*/ 242 w 360"/>
                <a:gd name="T41" fmla="*/ 52 h 216"/>
                <a:gd name="T42" fmla="*/ 204 w 360"/>
                <a:gd name="T43" fmla="*/ 52 h 216"/>
                <a:gd name="T44" fmla="*/ 199 w 360"/>
                <a:gd name="T45" fmla="*/ 29 h 216"/>
                <a:gd name="T46" fmla="*/ 339 w 360"/>
                <a:gd name="T47" fmla="*/ 29 h 216"/>
                <a:gd name="T48" fmla="*/ 338 w 360"/>
                <a:gd name="T49" fmla="*/ 31 h 216"/>
                <a:gd name="T50" fmla="*/ 339 w 360"/>
                <a:gd name="T51" fmla="*/ 31 h 216"/>
                <a:gd name="T52" fmla="*/ 329 w 360"/>
                <a:gd name="T53" fmla="*/ 46 h 216"/>
                <a:gd name="T54" fmla="*/ 328 w 360"/>
                <a:gd name="T55" fmla="*/ 46 h 216"/>
                <a:gd name="T56" fmla="*/ 324 w 360"/>
                <a:gd name="T57" fmla="*/ 52 h 216"/>
                <a:gd name="T58" fmla="*/ 298 w 360"/>
                <a:gd name="T59" fmla="*/ 52 h 216"/>
                <a:gd name="T60" fmla="*/ 290 w 360"/>
                <a:gd name="T61" fmla="*/ 53 h 216"/>
                <a:gd name="T62" fmla="*/ 336 w 360"/>
                <a:gd name="T63" fmla="*/ 193 h 216"/>
                <a:gd name="T64" fmla="*/ 324 w 360"/>
                <a:gd name="T65" fmla="*/ 192 h 216"/>
                <a:gd name="T66" fmla="*/ 310 w 360"/>
                <a:gd name="T67" fmla="*/ 190 h 216"/>
                <a:gd name="T68" fmla="*/ 310 w 360"/>
                <a:gd name="T69" fmla="*/ 214 h 216"/>
                <a:gd name="T70" fmla="*/ 321 w 360"/>
                <a:gd name="T71" fmla="*/ 215 h 216"/>
                <a:gd name="T72" fmla="*/ 333 w 360"/>
                <a:gd name="T73" fmla="*/ 216 h 216"/>
                <a:gd name="T74" fmla="*/ 336 w 360"/>
                <a:gd name="T75" fmla="*/ 193 h 216"/>
                <a:gd name="T76" fmla="*/ 360 w 360"/>
                <a:gd name="T77" fmla="*/ 79 h 216"/>
                <a:gd name="T78" fmla="*/ 313 w 360"/>
                <a:gd name="T79" fmla="*/ 74 h 216"/>
                <a:gd name="T80" fmla="*/ 313 w 360"/>
                <a:gd name="T81" fmla="*/ 175 h 216"/>
                <a:gd name="T82" fmla="*/ 335 w 360"/>
                <a:gd name="T83" fmla="*/ 177 h 216"/>
                <a:gd name="T84" fmla="*/ 360 w 360"/>
                <a:gd name="T85" fmla="*/ 79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60" h="216">
                  <a:moveTo>
                    <a:pt x="290" y="53"/>
                  </a:moveTo>
                  <a:cubicBezTo>
                    <a:pt x="281" y="56"/>
                    <a:pt x="201" y="118"/>
                    <a:pt x="195" y="134"/>
                  </a:cubicBezTo>
                  <a:cubicBezTo>
                    <a:pt x="194" y="139"/>
                    <a:pt x="195" y="190"/>
                    <a:pt x="197" y="198"/>
                  </a:cubicBezTo>
                  <a:cubicBezTo>
                    <a:pt x="202" y="199"/>
                    <a:pt x="240" y="198"/>
                    <a:pt x="247" y="199"/>
                  </a:cubicBezTo>
                  <a:cubicBezTo>
                    <a:pt x="247" y="215"/>
                    <a:pt x="247" y="215"/>
                    <a:pt x="247" y="215"/>
                  </a:cubicBezTo>
                  <a:cubicBezTo>
                    <a:pt x="240" y="215"/>
                    <a:pt x="191" y="215"/>
                    <a:pt x="163" y="215"/>
                  </a:cubicBezTo>
                  <a:cubicBezTo>
                    <a:pt x="149" y="215"/>
                    <a:pt x="104" y="216"/>
                    <a:pt x="90" y="216"/>
                  </a:cubicBezTo>
                  <a:cubicBezTo>
                    <a:pt x="92" y="201"/>
                    <a:pt x="92" y="201"/>
                    <a:pt x="92" y="201"/>
                  </a:cubicBezTo>
                  <a:cubicBezTo>
                    <a:pt x="100" y="200"/>
                    <a:pt x="132" y="202"/>
                    <a:pt x="139" y="195"/>
                  </a:cubicBezTo>
                  <a:cubicBezTo>
                    <a:pt x="142" y="191"/>
                    <a:pt x="141" y="142"/>
                    <a:pt x="140" y="134"/>
                  </a:cubicBezTo>
                  <a:cubicBezTo>
                    <a:pt x="137" y="125"/>
                    <a:pt x="66" y="37"/>
                    <a:pt x="48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61" y="22"/>
                    <a:pt x="161" y="22"/>
                    <a:pt x="161" y="22"/>
                  </a:cubicBezTo>
                  <a:cubicBezTo>
                    <a:pt x="112" y="22"/>
                    <a:pt x="112" y="22"/>
                    <a:pt x="112" y="22"/>
                  </a:cubicBezTo>
                  <a:cubicBezTo>
                    <a:pt x="134" y="54"/>
                    <a:pt x="165" y="92"/>
                    <a:pt x="178" y="110"/>
                  </a:cubicBezTo>
                  <a:cubicBezTo>
                    <a:pt x="242" y="52"/>
                    <a:pt x="242" y="52"/>
                    <a:pt x="242" y="52"/>
                  </a:cubicBezTo>
                  <a:cubicBezTo>
                    <a:pt x="204" y="52"/>
                    <a:pt x="204" y="52"/>
                    <a:pt x="204" y="52"/>
                  </a:cubicBezTo>
                  <a:cubicBezTo>
                    <a:pt x="199" y="29"/>
                    <a:pt x="199" y="29"/>
                    <a:pt x="199" y="29"/>
                  </a:cubicBezTo>
                  <a:cubicBezTo>
                    <a:pt x="339" y="29"/>
                    <a:pt x="339" y="29"/>
                    <a:pt x="339" y="29"/>
                  </a:cubicBezTo>
                  <a:cubicBezTo>
                    <a:pt x="338" y="31"/>
                    <a:pt x="338" y="31"/>
                    <a:pt x="338" y="31"/>
                  </a:cubicBezTo>
                  <a:cubicBezTo>
                    <a:pt x="338" y="31"/>
                    <a:pt x="339" y="31"/>
                    <a:pt x="339" y="31"/>
                  </a:cubicBezTo>
                  <a:cubicBezTo>
                    <a:pt x="329" y="46"/>
                    <a:pt x="329" y="46"/>
                    <a:pt x="329" y="46"/>
                  </a:cubicBezTo>
                  <a:cubicBezTo>
                    <a:pt x="329" y="46"/>
                    <a:pt x="328" y="46"/>
                    <a:pt x="328" y="46"/>
                  </a:cubicBezTo>
                  <a:cubicBezTo>
                    <a:pt x="324" y="52"/>
                    <a:pt x="324" y="52"/>
                    <a:pt x="324" y="52"/>
                  </a:cubicBezTo>
                  <a:cubicBezTo>
                    <a:pt x="298" y="52"/>
                    <a:pt x="298" y="52"/>
                    <a:pt x="298" y="52"/>
                  </a:cubicBezTo>
                  <a:cubicBezTo>
                    <a:pt x="295" y="52"/>
                    <a:pt x="292" y="53"/>
                    <a:pt x="290" y="53"/>
                  </a:cubicBezTo>
                  <a:close/>
                  <a:moveTo>
                    <a:pt x="336" y="193"/>
                  </a:moveTo>
                  <a:cubicBezTo>
                    <a:pt x="324" y="192"/>
                    <a:pt x="324" y="192"/>
                    <a:pt x="324" y="192"/>
                  </a:cubicBezTo>
                  <a:cubicBezTo>
                    <a:pt x="310" y="190"/>
                    <a:pt x="310" y="190"/>
                    <a:pt x="310" y="190"/>
                  </a:cubicBezTo>
                  <a:cubicBezTo>
                    <a:pt x="310" y="214"/>
                    <a:pt x="310" y="214"/>
                    <a:pt x="310" y="214"/>
                  </a:cubicBezTo>
                  <a:cubicBezTo>
                    <a:pt x="321" y="215"/>
                    <a:pt x="321" y="215"/>
                    <a:pt x="321" y="215"/>
                  </a:cubicBezTo>
                  <a:cubicBezTo>
                    <a:pt x="333" y="216"/>
                    <a:pt x="333" y="216"/>
                    <a:pt x="333" y="216"/>
                  </a:cubicBezTo>
                  <a:lnTo>
                    <a:pt x="336" y="193"/>
                  </a:lnTo>
                  <a:close/>
                  <a:moveTo>
                    <a:pt x="360" y="79"/>
                  </a:moveTo>
                  <a:cubicBezTo>
                    <a:pt x="356" y="79"/>
                    <a:pt x="318" y="75"/>
                    <a:pt x="313" y="74"/>
                  </a:cubicBezTo>
                  <a:cubicBezTo>
                    <a:pt x="313" y="175"/>
                    <a:pt x="313" y="175"/>
                    <a:pt x="313" y="175"/>
                  </a:cubicBezTo>
                  <a:cubicBezTo>
                    <a:pt x="335" y="177"/>
                    <a:pt x="335" y="177"/>
                    <a:pt x="335" y="177"/>
                  </a:cubicBezTo>
                  <a:lnTo>
                    <a:pt x="360" y="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cxnSp>
        <p:nvCxnSpPr>
          <p:cNvPr id="491" name="Straight Connector 206"/>
          <p:cNvCxnSpPr>
            <a:stCxn id="295" idx="1"/>
            <a:endCxn id="431" idx="4"/>
          </p:cNvCxnSpPr>
          <p:nvPr/>
        </p:nvCxnSpPr>
        <p:spPr>
          <a:xfrm flipH="1" flipV="1">
            <a:off x="4158114" y="1668170"/>
            <a:ext cx="220693" cy="743348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4" name="Straight Connector 206"/>
          <p:cNvCxnSpPr>
            <a:stCxn id="295" idx="7"/>
            <a:endCxn id="435" idx="4"/>
          </p:cNvCxnSpPr>
          <p:nvPr/>
        </p:nvCxnSpPr>
        <p:spPr>
          <a:xfrm flipV="1">
            <a:off x="4836733" y="1668170"/>
            <a:ext cx="41461" cy="743348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1" name="Группа 500"/>
          <p:cNvGrpSpPr/>
          <p:nvPr/>
        </p:nvGrpSpPr>
        <p:grpSpPr>
          <a:xfrm>
            <a:off x="1547664" y="3904033"/>
            <a:ext cx="1459928" cy="1187997"/>
            <a:chOff x="1547664" y="3904033"/>
            <a:chExt cx="1459928" cy="1187997"/>
          </a:xfrm>
        </p:grpSpPr>
        <p:grpSp>
          <p:nvGrpSpPr>
            <p:cNvPr id="282" name="Group 65"/>
            <p:cNvGrpSpPr>
              <a:grpSpLocks noChangeAspect="1"/>
            </p:cNvGrpSpPr>
            <p:nvPr/>
          </p:nvGrpSpPr>
          <p:grpSpPr>
            <a:xfrm>
              <a:off x="1547664" y="3904033"/>
              <a:ext cx="1459928" cy="1187997"/>
              <a:chOff x="5499100" y="144463"/>
              <a:chExt cx="3213100" cy="2614612"/>
            </a:xfrm>
            <a:effectLst>
              <a:outerShdw blurRad="127000" dir="13500000" sy="23000" kx="1200000" algn="br" rotWithShape="0">
                <a:prstClr val="black">
                  <a:alpha val="10000"/>
                </a:prstClr>
              </a:outerShdw>
            </a:effectLst>
          </p:grpSpPr>
          <p:sp>
            <p:nvSpPr>
              <p:cNvPr id="348" name="Freeform 28"/>
              <p:cNvSpPr>
                <a:spLocks/>
              </p:cNvSpPr>
              <p:nvPr/>
            </p:nvSpPr>
            <p:spPr bwMode="auto">
              <a:xfrm>
                <a:off x="5499100" y="144463"/>
                <a:ext cx="3213100" cy="1944687"/>
              </a:xfrm>
              <a:custGeom>
                <a:avLst/>
                <a:gdLst>
                  <a:gd name="T0" fmla="*/ 0 w 854"/>
                  <a:gd name="T1" fmla="*/ 516 h 516"/>
                  <a:gd name="T2" fmla="*/ 0 w 854"/>
                  <a:gd name="T3" fmla="*/ 19 h 516"/>
                  <a:gd name="T4" fmla="*/ 20 w 854"/>
                  <a:gd name="T5" fmla="*/ 0 h 516"/>
                  <a:gd name="T6" fmla="*/ 835 w 854"/>
                  <a:gd name="T7" fmla="*/ 0 h 516"/>
                  <a:gd name="T8" fmla="*/ 854 w 854"/>
                  <a:gd name="T9" fmla="*/ 19 h 516"/>
                  <a:gd name="T10" fmla="*/ 854 w 854"/>
                  <a:gd name="T11" fmla="*/ 516 h 516"/>
                  <a:gd name="T12" fmla="*/ 0 w 854"/>
                  <a:gd name="T13" fmla="*/ 516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4" h="516">
                    <a:moveTo>
                      <a:pt x="0" y="516"/>
                    </a:moveTo>
                    <a:cubicBezTo>
                      <a:pt x="0" y="19"/>
                      <a:pt x="0" y="19"/>
                      <a:pt x="0" y="19"/>
                    </a:cubicBezTo>
                    <a:cubicBezTo>
                      <a:pt x="0" y="8"/>
                      <a:pt x="9" y="0"/>
                      <a:pt x="20" y="0"/>
                    </a:cubicBezTo>
                    <a:cubicBezTo>
                      <a:pt x="835" y="0"/>
                      <a:pt x="835" y="0"/>
                      <a:pt x="835" y="0"/>
                    </a:cubicBezTo>
                    <a:cubicBezTo>
                      <a:pt x="845" y="0"/>
                      <a:pt x="854" y="8"/>
                      <a:pt x="854" y="19"/>
                    </a:cubicBezTo>
                    <a:cubicBezTo>
                      <a:pt x="854" y="516"/>
                      <a:pt x="854" y="516"/>
                      <a:pt x="854" y="516"/>
                    </a:cubicBezTo>
                    <a:lnTo>
                      <a:pt x="0" y="516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49" name="Freeform 29"/>
              <p:cNvSpPr>
                <a:spLocks/>
              </p:cNvSpPr>
              <p:nvPr/>
            </p:nvSpPr>
            <p:spPr bwMode="auto">
              <a:xfrm>
                <a:off x="5499100" y="2089150"/>
                <a:ext cx="3213100" cy="290512"/>
              </a:xfrm>
              <a:custGeom>
                <a:avLst/>
                <a:gdLst>
                  <a:gd name="T0" fmla="*/ 835 w 854"/>
                  <a:gd name="T1" fmla="*/ 77 h 77"/>
                  <a:gd name="T2" fmla="*/ 20 w 854"/>
                  <a:gd name="T3" fmla="*/ 77 h 77"/>
                  <a:gd name="T4" fmla="*/ 0 w 854"/>
                  <a:gd name="T5" fmla="*/ 58 h 77"/>
                  <a:gd name="T6" fmla="*/ 0 w 854"/>
                  <a:gd name="T7" fmla="*/ 0 h 77"/>
                  <a:gd name="T8" fmla="*/ 854 w 854"/>
                  <a:gd name="T9" fmla="*/ 0 h 77"/>
                  <a:gd name="T10" fmla="*/ 854 w 854"/>
                  <a:gd name="T11" fmla="*/ 58 h 77"/>
                  <a:gd name="T12" fmla="*/ 835 w 854"/>
                  <a:gd name="T13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4" h="77">
                    <a:moveTo>
                      <a:pt x="835" y="77"/>
                    </a:moveTo>
                    <a:cubicBezTo>
                      <a:pt x="20" y="77"/>
                      <a:pt x="20" y="77"/>
                      <a:pt x="20" y="77"/>
                    </a:cubicBezTo>
                    <a:cubicBezTo>
                      <a:pt x="9" y="77"/>
                      <a:pt x="0" y="69"/>
                      <a:pt x="0" y="5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54" y="0"/>
                      <a:pt x="854" y="0"/>
                      <a:pt x="854" y="0"/>
                    </a:cubicBezTo>
                    <a:cubicBezTo>
                      <a:pt x="854" y="58"/>
                      <a:pt x="854" y="58"/>
                      <a:pt x="854" y="58"/>
                    </a:cubicBezTo>
                    <a:cubicBezTo>
                      <a:pt x="854" y="69"/>
                      <a:pt x="845" y="77"/>
                      <a:pt x="835" y="77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50" name="Freeform 30"/>
              <p:cNvSpPr>
                <a:spLocks/>
              </p:cNvSpPr>
              <p:nvPr/>
            </p:nvSpPr>
            <p:spPr bwMode="auto">
              <a:xfrm>
                <a:off x="6594475" y="2371725"/>
                <a:ext cx="1076325" cy="387350"/>
              </a:xfrm>
              <a:custGeom>
                <a:avLst/>
                <a:gdLst>
                  <a:gd name="T0" fmla="*/ 0 w 678"/>
                  <a:gd name="T1" fmla="*/ 244 h 244"/>
                  <a:gd name="T2" fmla="*/ 0 w 678"/>
                  <a:gd name="T3" fmla="*/ 218 h 244"/>
                  <a:gd name="T4" fmla="*/ 80 w 678"/>
                  <a:gd name="T5" fmla="*/ 209 h 244"/>
                  <a:gd name="T6" fmla="*/ 135 w 678"/>
                  <a:gd name="T7" fmla="*/ 0 h 244"/>
                  <a:gd name="T8" fmla="*/ 543 w 678"/>
                  <a:gd name="T9" fmla="*/ 0 h 244"/>
                  <a:gd name="T10" fmla="*/ 599 w 678"/>
                  <a:gd name="T11" fmla="*/ 209 h 244"/>
                  <a:gd name="T12" fmla="*/ 678 w 678"/>
                  <a:gd name="T13" fmla="*/ 218 h 244"/>
                  <a:gd name="T14" fmla="*/ 678 w 678"/>
                  <a:gd name="T15" fmla="*/ 244 h 244"/>
                  <a:gd name="T16" fmla="*/ 0 w 678"/>
                  <a:gd name="T17" fmla="*/ 244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78" h="244">
                    <a:moveTo>
                      <a:pt x="0" y="244"/>
                    </a:moveTo>
                    <a:lnTo>
                      <a:pt x="0" y="218"/>
                    </a:lnTo>
                    <a:lnTo>
                      <a:pt x="80" y="209"/>
                    </a:lnTo>
                    <a:lnTo>
                      <a:pt x="135" y="0"/>
                    </a:lnTo>
                    <a:lnTo>
                      <a:pt x="543" y="0"/>
                    </a:lnTo>
                    <a:lnTo>
                      <a:pt x="599" y="209"/>
                    </a:lnTo>
                    <a:lnTo>
                      <a:pt x="678" y="218"/>
                    </a:lnTo>
                    <a:lnTo>
                      <a:pt x="678" y="244"/>
                    </a:lnTo>
                    <a:lnTo>
                      <a:pt x="0" y="24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51" name="Freeform 31"/>
              <p:cNvSpPr>
                <a:spLocks/>
              </p:cNvSpPr>
              <p:nvPr/>
            </p:nvSpPr>
            <p:spPr bwMode="auto">
              <a:xfrm>
                <a:off x="6594475" y="2371725"/>
                <a:ext cx="1076325" cy="387350"/>
              </a:xfrm>
              <a:custGeom>
                <a:avLst/>
                <a:gdLst>
                  <a:gd name="T0" fmla="*/ 0 w 678"/>
                  <a:gd name="T1" fmla="*/ 244 h 244"/>
                  <a:gd name="T2" fmla="*/ 0 w 678"/>
                  <a:gd name="T3" fmla="*/ 218 h 244"/>
                  <a:gd name="T4" fmla="*/ 80 w 678"/>
                  <a:gd name="T5" fmla="*/ 209 h 244"/>
                  <a:gd name="T6" fmla="*/ 135 w 678"/>
                  <a:gd name="T7" fmla="*/ 0 h 244"/>
                  <a:gd name="T8" fmla="*/ 543 w 678"/>
                  <a:gd name="T9" fmla="*/ 0 h 244"/>
                  <a:gd name="T10" fmla="*/ 599 w 678"/>
                  <a:gd name="T11" fmla="*/ 209 h 244"/>
                  <a:gd name="T12" fmla="*/ 678 w 678"/>
                  <a:gd name="T13" fmla="*/ 218 h 244"/>
                  <a:gd name="T14" fmla="*/ 678 w 678"/>
                  <a:gd name="T15" fmla="*/ 244 h 244"/>
                  <a:gd name="T16" fmla="*/ 0 w 678"/>
                  <a:gd name="T17" fmla="*/ 244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78" h="244">
                    <a:moveTo>
                      <a:pt x="0" y="244"/>
                    </a:moveTo>
                    <a:lnTo>
                      <a:pt x="0" y="218"/>
                    </a:lnTo>
                    <a:lnTo>
                      <a:pt x="80" y="209"/>
                    </a:lnTo>
                    <a:lnTo>
                      <a:pt x="135" y="0"/>
                    </a:lnTo>
                    <a:lnTo>
                      <a:pt x="543" y="0"/>
                    </a:lnTo>
                    <a:lnTo>
                      <a:pt x="599" y="209"/>
                    </a:lnTo>
                    <a:lnTo>
                      <a:pt x="678" y="218"/>
                    </a:lnTo>
                    <a:lnTo>
                      <a:pt x="678" y="244"/>
                    </a:lnTo>
                    <a:lnTo>
                      <a:pt x="0" y="24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52" name="Rectangle 32"/>
              <p:cNvSpPr>
                <a:spLocks noChangeArrowheads="1"/>
              </p:cNvSpPr>
              <p:nvPr/>
            </p:nvSpPr>
            <p:spPr bwMode="auto">
              <a:xfrm>
                <a:off x="5600700" y="268288"/>
                <a:ext cx="3009900" cy="1695450"/>
              </a:xfrm>
              <a:prstGeom prst="rect">
                <a:avLst/>
              </a:prstGeom>
              <a:solidFill>
                <a:srgbClr val="2D48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53" name="Freeform 33"/>
              <p:cNvSpPr>
                <a:spLocks/>
              </p:cNvSpPr>
              <p:nvPr/>
            </p:nvSpPr>
            <p:spPr bwMode="auto">
              <a:xfrm>
                <a:off x="6797675" y="2371725"/>
                <a:ext cx="673100" cy="60325"/>
              </a:xfrm>
              <a:custGeom>
                <a:avLst/>
                <a:gdLst>
                  <a:gd name="T0" fmla="*/ 415 w 424"/>
                  <a:gd name="T1" fmla="*/ 0 h 38"/>
                  <a:gd name="T2" fmla="*/ 7 w 424"/>
                  <a:gd name="T3" fmla="*/ 0 h 38"/>
                  <a:gd name="T4" fmla="*/ 0 w 424"/>
                  <a:gd name="T5" fmla="*/ 38 h 38"/>
                  <a:gd name="T6" fmla="*/ 424 w 424"/>
                  <a:gd name="T7" fmla="*/ 38 h 38"/>
                  <a:gd name="T8" fmla="*/ 415 w 424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4" h="38">
                    <a:moveTo>
                      <a:pt x="415" y="0"/>
                    </a:moveTo>
                    <a:lnTo>
                      <a:pt x="7" y="0"/>
                    </a:lnTo>
                    <a:lnTo>
                      <a:pt x="0" y="38"/>
                    </a:lnTo>
                    <a:lnTo>
                      <a:pt x="424" y="38"/>
                    </a:lnTo>
                    <a:lnTo>
                      <a:pt x="415" y="0"/>
                    </a:lnTo>
                    <a:close/>
                  </a:path>
                </a:pathLst>
              </a:custGeom>
              <a:solidFill>
                <a:schemeClr val="tx1">
                  <a:alpha val="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54" name="Freeform 34"/>
              <p:cNvSpPr>
                <a:spLocks/>
              </p:cNvSpPr>
              <p:nvPr/>
            </p:nvSpPr>
            <p:spPr bwMode="auto">
              <a:xfrm>
                <a:off x="6797675" y="2371725"/>
                <a:ext cx="673100" cy="60325"/>
              </a:xfrm>
              <a:custGeom>
                <a:avLst/>
                <a:gdLst>
                  <a:gd name="T0" fmla="*/ 415 w 424"/>
                  <a:gd name="T1" fmla="*/ 0 h 38"/>
                  <a:gd name="T2" fmla="*/ 7 w 424"/>
                  <a:gd name="T3" fmla="*/ 0 h 38"/>
                  <a:gd name="T4" fmla="*/ 0 w 424"/>
                  <a:gd name="T5" fmla="*/ 38 h 38"/>
                  <a:gd name="T6" fmla="*/ 424 w 424"/>
                  <a:gd name="T7" fmla="*/ 38 h 38"/>
                  <a:gd name="T8" fmla="*/ 415 w 424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4" h="38">
                    <a:moveTo>
                      <a:pt x="415" y="0"/>
                    </a:moveTo>
                    <a:lnTo>
                      <a:pt x="7" y="0"/>
                    </a:lnTo>
                    <a:lnTo>
                      <a:pt x="0" y="38"/>
                    </a:lnTo>
                    <a:lnTo>
                      <a:pt x="424" y="38"/>
                    </a:lnTo>
                    <a:lnTo>
                      <a:pt x="41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  <p:pic>
          <p:nvPicPr>
            <p:cNvPr id="500" name="Изображение 499" descr="uh_logo_horбел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9672" y="4120057"/>
              <a:ext cx="1355306" cy="3959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8415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8000">
        <p:push dir="u"/>
      </p:transition>
    </mc:Choice>
    <mc:Fallback xmlns="">
      <p:transition xmlns:p14="http://schemas.microsoft.com/office/powerpoint/2010/main" spd="slow" advClick="0" advTm="28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2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4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4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6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8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2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4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6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800"/>
                            </p:stCondLst>
                            <p:childTnLst>
                              <p:par>
                                <p:cTn id="6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200"/>
                            </p:stCondLst>
                            <p:childTnLst>
                              <p:par>
                                <p:cTn id="7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400"/>
                            </p:stCondLst>
                            <p:childTnLst>
                              <p:par>
                                <p:cTn id="7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2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6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800"/>
                            </p:stCondLst>
                            <p:childTnLst>
                              <p:par>
                                <p:cTn id="8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2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2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2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4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600"/>
                            </p:stCondLst>
                            <p:childTnLst>
                              <p:par>
                                <p:cTn id="1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2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2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800"/>
                            </p:stCondLst>
                            <p:childTnLst>
                              <p:par>
                                <p:cTn id="10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2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2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1200"/>
                            </p:stCondLst>
                            <p:childTnLst>
                              <p:par>
                                <p:cTn id="1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1400"/>
                            </p:stCondLst>
                            <p:childTnLst>
                              <p:par>
                                <p:cTn id="1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2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1600"/>
                            </p:stCondLst>
                            <p:childTnLst>
                              <p:par>
                                <p:cTn id="1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2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1800"/>
                            </p:stCondLst>
                            <p:childTnLst>
                              <p:par>
                                <p:cTn id="1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2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2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2200"/>
                            </p:stCondLst>
                            <p:childTnLst>
                              <p:par>
                                <p:cTn id="1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20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2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2400"/>
                            </p:stCondLst>
                            <p:childTnLst>
                              <p:par>
                                <p:cTn id="1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2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2600"/>
                            </p:stCondLst>
                            <p:childTnLst>
                              <p:par>
                                <p:cTn id="1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20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0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2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2800"/>
                            </p:stCondLst>
                            <p:childTnLst>
                              <p:par>
                                <p:cTn id="1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2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6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200" fill="hold"/>
                                        <p:tgtEl>
                                          <p:spTgt spid="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00" fill="hold"/>
                                        <p:tgtEl>
                                          <p:spTgt spid="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2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3200"/>
                            </p:stCondLst>
                            <p:childTnLst>
                              <p:par>
                                <p:cTn id="1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2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3400"/>
                            </p:stCondLst>
                            <p:childTnLst>
                              <p:par>
                                <p:cTn id="17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6" dur="2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3600"/>
                            </p:stCondLst>
                            <p:childTnLst>
                              <p:par>
                                <p:cTn id="17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2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3800"/>
                            </p:stCondLst>
                            <p:childTnLst>
                              <p:par>
                                <p:cTn id="18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2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4000"/>
                            </p:stCondLst>
                            <p:childTnLst>
                              <p:par>
                                <p:cTn id="1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2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4200"/>
                            </p:stCondLst>
                            <p:childTnLst>
                              <p:par>
                                <p:cTn id="1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2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4400"/>
                            </p:stCondLst>
                            <p:childTnLst>
                              <p:par>
                                <p:cTn id="1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2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2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2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4600"/>
                            </p:stCondLst>
                            <p:childTnLst>
                              <p:par>
                                <p:cTn id="20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2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2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2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4800"/>
                            </p:stCondLst>
                            <p:childTnLst>
                              <p:par>
                                <p:cTn id="20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2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5000"/>
                            </p:stCondLst>
                            <p:childTnLst>
                              <p:par>
                                <p:cTn id="2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2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2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2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15200"/>
                            </p:stCondLst>
                            <p:childTnLst>
                              <p:par>
                                <p:cTn id="2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2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2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2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15400"/>
                            </p:stCondLst>
                            <p:childTnLst>
                              <p:par>
                                <p:cTn id="2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2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2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15600"/>
                            </p:stCondLst>
                            <p:childTnLst>
                              <p:par>
                                <p:cTn id="2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0" dur="2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15800"/>
                            </p:stCondLst>
                            <p:childTnLst>
                              <p:par>
                                <p:cTn id="2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200" fill="hold"/>
                                        <p:tgtEl>
                                          <p:spTgt spid="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200" fill="hold"/>
                                        <p:tgtEl>
                                          <p:spTgt spid="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2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0" dur="2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"/>
                            </p:stCondLst>
                            <p:childTnLst>
                              <p:par>
                                <p:cTn id="2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4" dur="2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16400"/>
                            </p:stCondLst>
                            <p:childTnLst>
                              <p:par>
                                <p:cTn id="2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8" dur="200" fill="hold"/>
                                        <p:tgtEl>
                                          <p:spTgt spid="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200" fill="hold"/>
                                        <p:tgtEl>
                                          <p:spTgt spid="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0" dur="2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16600"/>
                            </p:stCondLst>
                            <p:childTnLst>
                              <p:par>
                                <p:cTn id="2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4" dur="2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16800"/>
                            </p:stCondLst>
                            <p:childTnLst>
                              <p:par>
                                <p:cTn id="2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8" dur="2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7000"/>
                            </p:stCondLst>
                            <p:childTnLst>
                              <p:par>
                                <p:cTn id="2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200" fill="hold"/>
                                        <p:tgtEl>
                                          <p:spTgt spid="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200" fill="hold"/>
                                        <p:tgtEl>
                                          <p:spTgt spid="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2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7200"/>
                            </p:stCondLst>
                            <p:childTnLst>
                              <p:par>
                                <p:cTn id="2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8" dur="2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17400"/>
                            </p:stCondLst>
                            <p:childTnLst>
                              <p:par>
                                <p:cTn id="2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2" dur="2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17600"/>
                            </p:stCondLst>
                            <p:childTnLst>
                              <p:par>
                                <p:cTn id="2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20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20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2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17800"/>
                            </p:stCondLst>
                            <p:childTnLst>
                              <p:par>
                                <p:cTn id="2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2" dur="2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000"/>
                            </p:stCondLst>
                            <p:childTnLst>
                              <p:par>
                                <p:cTn id="28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20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20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2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200"/>
                            </p:stCondLst>
                            <p:childTnLst>
                              <p:par>
                                <p:cTn id="29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2" dur="2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18400"/>
                            </p:stCondLst>
                            <p:childTnLst>
                              <p:par>
                                <p:cTn id="29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20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20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8" dur="2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18600"/>
                            </p:stCondLst>
                            <p:childTnLst>
                              <p:par>
                                <p:cTn id="30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2" dur="2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18800"/>
                            </p:stCondLst>
                            <p:childTnLst>
                              <p:par>
                                <p:cTn id="30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6" dur="2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000"/>
                            </p:stCondLst>
                            <p:childTnLst>
                              <p:par>
                                <p:cTn id="30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0" dur="200" fill="hold"/>
                                        <p:tgtEl>
                                          <p:spTgt spid="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200" fill="hold"/>
                                        <p:tgtEl>
                                          <p:spTgt spid="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2" dur="2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"/>
                            </p:stCondLst>
                            <p:childTnLst>
                              <p:par>
                                <p:cTn id="3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6" dur="2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19400"/>
                            </p:stCondLst>
                            <p:childTnLst>
                              <p:par>
                                <p:cTn id="3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0" dur="2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19600"/>
                            </p:stCondLst>
                            <p:childTnLst>
                              <p:par>
                                <p:cTn id="3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2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9800"/>
                            </p:stCondLst>
                            <p:childTnLst>
                              <p:par>
                                <p:cTn id="3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8" dur="2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2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0" dur="2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20000"/>
                            </p:stCondLst>
                            <p:childTnLst>
                              <p:par>
                                <p:cTn id="3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4" dur="2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5" dur="2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2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20200"/>
                            </p:stCondLst>
                            <p:childTnLst>
                              <p:par>
                                <p:cTn id="33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0" dur="2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2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20400"/>
                            </p:stCondLst>
                            <p:childTnLst>
                              <p:par>
                                <p:cTn id="3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5" dur="2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20600"/>
                            </p:stCondLst>
                            <p:childTnLst>
                              <p:par>
                                <p:cTn id="3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2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20800"/>
                            </p:stCondLst>
                            <p:childTnLst>
                              <p:par>
                                <p:cTn id="3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3" dur="2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2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5" dur="2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21000"/>
                            </p:stCondLst>
                            <p:childTnLst>
                              <p:par>
                                <p:cTn id="3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9" dur="2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0" dur="2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2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21200"/>
                            </p:stCondLst>
                            <p:childTnLst>
                              <p:par>
                                <p:cTn id="36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5" dur="2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2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21400"/>
                            </p:stCondLst>
                            <p:childTnLst>
                              <p:par>
                                <p:cTn id="3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0" dur="2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21600"/>
                            </p:stCondLst>
                            <p:childTnLst>
                              <p:par>
                                <p:cTn id="3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4" dur="2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21800"/>
                            </p:stCondLst>
                            <p:childTnLst>
                              <p:par>
                                <p:cTn id="3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8" dur="20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20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0" dur="2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22000"/>
                            </p:stCondLst>
                            <p:childTnLst>
                              <p:par>
                                <p:cTn id="38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2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5" dur="2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2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22200"/>
                            </p:stCondLst>
                            <p:childTnLst>
                              <p:par>
                                <p:cTn id="38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0" dur="2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2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22400"/>
                            </p:stCondLst>
                            <p:childTnLst>
                              <p:par>
                                <p:cTn id="39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5" dur="2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>
                            <p:stCondLst>
                              <p:cond delay="22600"/>
                            </p:stCondLst>
                            <p:childTnLst>
                              <p:par>
                                <p:cTn id="3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2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22800"/>
                            </p:stCondLst>
                            <p:childTnLst>
                              <p:par>
                                <p:cTn id="4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3" dur="2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2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5" dur="2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23000"/>
                            </p:stCondLst>
                            <p:childTnLst>
                              <p:par>
                                <p:cTn id="40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9" dur="2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0" dur="200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1" dur="200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23200"/>
                            </p:stCondLst>
                            <p:childTnLst>
                              <p:par>
                                <p:cTn id="4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2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2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7" fill="hold">
                            <p:stCondLst>
                              <p:cond delay="23400"/>
                            </p:stCondLst>
                            <p:childTnLst>
                              <p:par>
                                <p:cTn id="418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0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1" dur="1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22" grpId="0"/>
      <p:bldP spid="285" grpId="0" animBg="1"/>
      <p:bldP spid="286" grpId="0" animBg="1"/>
      <p:bldP spid="297" grpId="0" animBg="1"/>
      <p:bldP spid="298" grpId="0" animBg="1"/>
      <p:bldP spid="299" grpId="0" animBg="1"/>
      <p:bldP spid="300" grpId="0" animBg="1"/>
      <p:bldP spid="334" grpId="0" animBg="1"/>
      <p:bldP spid="335" grpId="0" animBg="1"/>
      <p:bldP spid="336" grpId="0" animBg="1"/>
      <p:bldP spid="287" grpId="0" animBg="1"/>
      <p:bldP spid="288" grpId="0" animBg="1"/>
      <p:bldP spid="330" grpId="0" animBg="1"/>
      <p:bldP spid="338" grpId="0" animBg="1"/>
      <p:bldP spid="339" grpId="0" animBg="1"/>
      <p:bldP spid="283" grpId="0" animBg="1"/>
      <p:bldP spid="284" grpId="0" animBg="1"/>
      <p:bldP spid="332" grpId="0" animBg="1"/>
      <p:bldP spid="340" grpId="0" animBg="1"/>
      <p:bldP spid="295" grpId="0" animBg="1"/>
      <p:bldP spid="296" grpId="0" animBg="1"/>
      <p:bldP spid="328" grpId="0" animBg="1"/>
      <p:bldP spid="341" grpId="0" animBg="1"/>
      <p:bldP spid="289" grpId="0" animBg="1"/>
      <p:bldP spid="290" grpId="0" animBg="1"/>
      <p:bldP spid="333" grpId="0" animBg="1"/>
      <p:bldP spid="342" grpId="0" animBg="1"/>
      <p:bldP spid="345" grpId="0" animBg="1"/>
      <p:bldP spid="347" grpId="0" animBg="1"/>
      <p:bldP spid="431" grpId="0" animBg="1"/>
      <p:bldP spid="432" grpId="0" animBg="1"/>
      <p:bldP spid="433" grpId="0" animBg="1"/>
      <p:bldP spid="434" grpId="0" animBg="1"/>
      <p:bldP spid="435" grpId="0" animBg="1"/>
      <p:bldP spid="436" grpId="0" animBg="1"/>
      <p:bldP spid="437" grpId="0" animBg="1"/>
      <p:bldP spid="438" grpId="0" animBg="1"/>
      <p:bldP spid="425" grpId="0" animBg="1"/>
      <p:bldP spid="426" grpId="0" animBg="1"/>
      <p:bldP spid="427" grpId="0" animBg="1"/>
      <p:bldP spid="4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2065498" y="1656554"/>
            <a:ext cx="5542207" cy="145424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1800" dirty="0" smtClean="0">
                <a:solidFill>
                  <a:srgbClr val="2D4861"/>
                </a:solidFill>
                <a:latin typeface="EuropeC"/>
                <a:cs typeface="EuropeC"/>
              </a:rPr>
              <a:t>Платформа </a:t>
            </a:r>
            <a:r>
              <a:rPr lang="en-US" sz="1800" dirty="0" smtClean="0">
                <a:solidFill>
                  <a:srgbClr val="2D4861"/>
                </a:solidFill>
                <a:latin typeface="EuropeC"/>
                <a:cs typeface="EuropeC"/>
              </a:rPr>
              <a:t>Unihotel</a:t>
            </a:r>
            <a:r>
              <a:rPr lang="ru-RU" sz="1800" dirty="0" smtClean="0">
                <a:solidFill>
                  <a:srgbClr val="2D4861"/>
                </a:solidFill>
                <a:latin typeface="EuropeC"/>
                <a:cs typeface="EuropeC"/>
              </a:rPr>
              <a:t>.</a:t>
            </a:r>
            <a:r>
              <a:rPr lang="en-US" sz="1800" dirty="0" smtClean="0">
                <a:solidFill>
                  <a:srgbClr val="2D4861"/>
                </a:solidFill>
                <a:latin typeface="EuropeC"/>
                <a:cs typeface="EuropeC"/>
              </a:rPr>
              <a:t>org  </a:t>
            </a:r>
            <a:r>
              <a:rPr lang="ru-RU" sz="1800" dirty="0">
                <a:solidFill>
                  <a:srgbClr val="2D4861"/>
                </a:solidFill>
                <a:latin typeface="EuropeC"/>
                <a:cs typeface="EuropeC"/>
              </a:rPr>
              <a:t>повышает информированность туристического рынка и ваших партнеров, тем самым помогая Вам в продвижении и повышении ваших продаж на любом рынке</a:t>
            </a:r>
            <a:r>
              <a:rPr lang="ru-RU" sz="1800" dirty="0" smtClean="0">
                <a:solidFill>
                  <a:srgbClr val="2D4861"/>
                </a:solidFill>
                <a:latin typeface="EuropeC"/>
                <a:cs typeface="EuropeC"/>
              </a:rPr>
              <a:t>.</a:t>
            </a:r>
            <a:endParaRPr lang="ru-RU" sz="1800" dirty="0">
              <a:solidFill>
                <a:srgbClr val="2D4861"/>
              </a:solidFill>
              <a:latin typeface="EuropeC"/>
              <a:cs typeface="EuropeC"/>
            </a:endParaRPr>
          </a:p>
        </p:txBody>
      </p:sp>
      <p:sp>
        <p:nvSpPr>
          <p:cNvPr id="33" name="Freeform 154"/>
          <p:cNvSpPr>
            <a:spLocks noEditPoints="1"/>
          </p:cNvSpPr>
          <p:nvPr/>
        </p:nvSpPr>
        <p:spPr bwMode="auto">
          <a:xfrm rot="12600000">
            <a:off x="-596565" y="19916"/>
            <a:ext cx="5795963" cy="5295900"/>
          </a:xfrm>
          <a:custGeom>
            <a:avLst/>
            <a:gdLst>
              <a:gd name="T0" fmla="*/ 2076 w 2220"/>
              <a:gd name="T1" fmla="*/ 1278 h 2027"/>
              <a:gd name="T2" fmla="*/ 2132 w 2220"/>
              <a:gd name="T3" fmla="*/ 937 h 2027"/>
              <a:gd name="T4" fmla="*/ 2072 w 2220"/>
              <a:gd name="T5" fmla="*/ 313 h 2027"/>
              <a:gd name="T6" fmla="*/ 2094 w 2220"/>
              <a:gd name="T7" fmla="*/ 31 h 2027"/>
              <a:gd name="T8" fmla="*/ 1857 w 2220"/>
              <a:gd name="T9" fmla="*/ 186 h 2027"/>
              <a:gd name="T10" fmla="*/ 1400 w 2220"/>
              <a:gd name="T11" fmla="*/ 39 h 2027"/>
              <a:gd name="T12" fmla="*/ 1037 w 2220"/>
              <a:gd name="T13" fmla="*/ 131 h 2027"/>
              <a:gd name="T14" fmla="*/ 621 w 2220"/>
              <a:gd name="T15" fmla="*/ 89 h 2027"/>
              <a:gd name="T16" fmla="*/ 511 w 2220"/>
              <a:gd name="T17" fmla="*/ 216 h 2027"/>
              <a:gd name="T18" fmla="*/ 278 w 2220"/>
              <a:gd name="T19" fmla="*/ 397 h 2027"/>
              <a:gd name="T20" fmla="*/ 0 w 2220"/>
              <a:gd name="T21" fmla="*/ 553 h 2027"/>
              <a:gd name="T22" fmla="*/ 761 w 2220"/>
              <a:gd name="T23" fmla="*/ 428 h 2027"/>
              <a:gd name="T24" fmla="*/ 979 w 2220"/>
              <a:gd name="T25" fmla="*/ 458 h 2027"/>
              <a:gd name="T26" fmla="*/ 1369 w 2220"/>
              <a:gd name="T27" fmla="*/ 671 h 2027"/>
              <a:gd name="T28" fmla="*/ 1385 w 2220"/>
              <a:gd name="T29" fmla="*/ 684 h 2027"/>
              <a:gd name="T30" fmla="*/ 1479 w 2220"/>
              <a:gd name="T31" fmla="*/ 829 h 2027"/>
              <a:gd name="T32" fmla="*/ 1806 w 2220"/>
              <a:gd name="T33" fmla="*/ 1102 h 2027"/>
              <a:gd name="T34" fmla="*/ 1814 w 2220"/>
              <a:gd name="T35" fmla="*/ 1350 h 2027"/>
              <a:gd name="T36" fmla="*/ 1835 w 2220"/>
              <a:gd name="T37" fmla="*/ 1524 h 2027"/>
              <a:gd name="T38" fmla="*/ 1836 w 2220"/>
              <a:gd name="T39" fmla="*/ 1554 h 2027"/>
              <a:gd name="T40" fmla="*/ 1877 w 2220"/>
              <a:gd name="T41" fmla="*/ 1774 h 2027"/>
              <a:gd name="T42" fmla="*/ 2057 w 2220"/>
              <a:gd name="T43" fmla="*/ 2009 h 2027"/>
              <a:gd name="T44" fmla="*/ 1967 w 2220"/>
              <a:gd name="T45" fmla="*/ 1863 h 2027"/>
              <a:gd name="T46" fmla="*/ 1912 w 2220"/>
              <a:gd name="T47" fmla="*/ 1345 h 2027"/>
              <a:gd name="T48" fmla="*/ 1927 w 2220"/>
              <a:gd name="T49" fmla="*/ 1330 h 2027"/>
              <a:gd name="T50" fmla="*/ 1828 w 2220"/>
              <a:gd name="T51" fmla="*/ 1122 h 2027"/>
              <a:gd name="T52" fmla="*/ 1965 w 2220"/>
              <a:gd name="T53" fmla="*/ 1198 h 2027"/>
              <a:gd name="T54" fmla="*/ 1259 w 2220"/>
              <a:gd name="T55" fmla="*/ 410 h 2027"/>
              <a:gd name="T56" fmla="*/ 757 w 2220"/>
              <a:gd name="T57" fmla="*/ 416 h 2027"/>
              <a:gd name="T58" fmla="*/ 621 w 2220"/>
              <a:gd name="T59" fmla="*/ 94 h 2027"/>
              <a:gd name="T60" fmla="*/ 1030 w 2220"/>
              <a:gd name="T61" fmla="*/ 249 h 2027"/>
              <a:gd name="T62" fmla="*/ 1851 w 2220"/>
              <a:gd name="T63" fmla="*/ 203 h 2027"/>
              <a:gd name="T64" fmla="*/ 1973 w 2220"/>
              <a:gd name="T65" fmla="*/ 899 h 2027"/>
              <a:gd name="T66" fmla="*/ 1780 w 2220"/>
              <a:gd name="T67" fmla="*/ 750 h 2027"/>
              <a:gd name="T68" fmla="*/ 1701 w 2220"/>
              <a:gd name="T69" fmla="*/ 520 h 2027"/>
              <a:gd name="T70" fmla="*/ 1651 w 2220"/>
              <a:gd name="T71" fmla="*/ 326 h 2027"/>
              <a:gd name="T72" fmla="*/ 762 w 2220"/>
              <a:gd name="T73" fmla="*/ 407 h 2027"/>
              <a:gd name="T74" fmla="*/ 539 w 2220"/>
              <a:gd name="T75" fmla="*/ 227 h 2027"/>
              <a:gd name="T76" fmla="*/ 1469 w 2220"/>
              <a:gd name="T77" fmla="*/ 227 h 2027"/>
              <a:gd name="T78" fmla="*/ 1677 w 2220"/>
              <a:gd name="T79" fmla="*/ 337 h 2027"/>
              <a:gd name="T80" fmla="*/ 1716 w 2220"/>
              <a:gd name="T81" fmla="*/ 539 h 2027"/>
              <a:gd name="T82" fmla="*/ 1978 w 2220"/>
              <a:gd name="T83" fmla="*/ 870 h 2027"/>
              <a:gd name="T84" fmla="*/ 1860 w 2220"/>
              <a:gd name="T85" fmla="*/ 462 h 2027"/>
              <a:gd name="T86" fmla="*/ 537 w 2220"/>
              <a:gd name="T87" fmla="*/ 214 h 2027"/>
              <a:gd name="T88" fmla="*/ 984 w 2220"/>
              <a:gd name="T89" fmla="*/ 447 h 2027"/>
              <a:gd name="T90" fmla="*/ 1377 w 2220"/>
              <a:gd name="T91" fmla="*/ 656 h 2027"/>
              <a:gd name="T92" fmla="*/ 1387 w 2220"/>
              <a:gd name="T93" fmla="*/ 654 h 2027"/>
              <a:gd name="T94" fmla="*/ 1964 w 2220"/>
              <a:gd name="T95" fmla="*/ 880 h 2027"/>
              <a:gd name="T96" fmla="*/ 1834 w 2220"/>
              <a:gd name="T97" fmla="*/ 1113 h 2027"/>
              <a:gd name="T98" fmla="*/ 1974 w 2220"/>
              <a:gd name="T99" fmla="*/ 519 h 2027"/>
              <a:gd name="T100" fmla="*/ 1879 w 2220"/>
              <a:gd name="T101" fmla="*/ 454 h 2027"/>
              <a:gd name="T102" fmla="*/ 1865 w 2220"/>
              <a:gd name="T103" fmla="*/ 214 h 2027"/>
              <a:gd name="T104" fmla="*/ 1470 w 2220"/>
              <a:gd name="T105" fmla="*/ 218 h 2027"/>
              <a:gd name="T106" fmla="*/ 1213 w 2220"/>
              <a:gd name="T107" fmla="*/ 141 h 2027"/>
              <a:gd name="T108" fmla="*/ 510 w 2220"/>
              <a:gd name="T109" fmla="*/ 222 h 2027"/>
              <a:gd name="T110" fmla="*/ 299 w 2220"/>
              <a:gd name="T111" fmla="*/ 418 h 2027"/>
              <a:gd name="T112" fmla="*/ 410 w 2220"/>
              <a:gd name="T113" fmla="*/ 584 h 2027"/>
              <a:gd name="T114" fmla="*/ 1401 w 2220"/>
              <a:gd name="T115" fmla="*/ 669 h 2027"/>
              <a:gd name="T116" fmla="*/ 1730 w 2220"/>
              <a:gd name="T117" fmla="*/ 1039 h 2027"/>
              <a:gd name="T118" fmla="*/ 1745 w 2220"/>
              <a:gd name="T119" fmla="*/ 1060 h 20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220" h="2027">
                <a:moveTo>
                  <a:pt x="2205" y="1542"/>
                </a:moveTo>
                <a:cubicBezTo>
                  <a:pt x="2196" y="1542"/>
                  <a:pt x="2190" y="1548"/>
                  <a:pt x="2190" y="1557"/>
                </a:cubicBezTo>
                <a:cubicBezTo>
                  <a:pt x="2190" y="1558"/>
                  <a:pt x="2190" y="1560"/>
                  <a:pt x="2190" y="1561"/>
                </a:cubicBezTo>
                <a:cubicBezTo>
                  <a:pt x="1888" y="1749"/>
                  <a:pt x="1888" y="1749"/>
                  <a:pt x="1888" y="1749"/>
                </a:cubicBezTo>
                <a:cubicBezTo>
                  <a:pt x="1887" y="1748"/>
                  <a:pt x="1886" y="1747"/>
                  <a:pt x="1884" y="1746"/>
                </a:cubicBezTo>
                <a:cubicBezTo>
                  <a:pt x="1978" y="1514"/>
                  <a:pt x="1978" y="1514"/>
                  <a:pt x="1978" y="1514"/>
                </a:cubicBezTo>
                <a:cubicBezTo>
                  <a:pt x="1979" y="1515"/>
                  <a:pt x="1980" y="1515"/>
                  <a:pt x="1982" y="1515"/>
                </a:cubicBezTo>
                <a:cubicBezTo>
                  <a:pt x="1990" y="1515"/>
                  <a:pt x="1997" y="1508"/>
                  <a:pt x="1997" y="1500"/>
                </a:cubicBezTo>
                <a:cubicBezTo>
                  <a:pt x="1997" y="1494"/>
                  <a:pt x="1994" y="1489"/>
                  <a:pt x="1989" y="1486"/>
                </a:cubicBezTo>
                <a:cubicBezTo>
                  <a:pt x="2073" y="1277"/>
                  <a:pt x="2073" y="1277"/>
                  <a:pt x="2073" y="1277"/>
                </a:cubicBezTo>
                <a:cubicBezTo>
                  <a:pt x="2074" y="1277"/>
                  <a:pt x="2075" y="1278"/>
                  <a:pt x="2076" y="1278"/>
                </a:cubicBezTo>
                <a:cubicBezTo>
                  <a:pt x="2085" y="1278"/>
                  <a:pt x="2091" y="1271"/>
                  <a:pt x="2091" y="1262"/>
                </a:cubicBezTo>
                <a:cubicBezTo>
                  <a:pt x="2091" y="1254"/>
                  <a:pt x="2085" y="1247"/>
                  <a:pt x="2076" y="1247"/>
                </a:cubicBezTo>
                <a:cubicBezTo>
                  <a:pt x="2072" y="1247"/>
                  <a:pt x="2067" y="1249"/>
                  <a:pt x="2065" y="1253"/>
                </a:cubicBezTo>
                <a:cubicBezTo>
                  <a:pt x="1969" y="1195"/>
                  <a:pt x="1969" y="1195"/>
                  <a:pt x="1969" y="1195"/>
                </a:cubicBezTo>
                <a:cubicBezTo>
                  <a:pt x="1971" y="1192"/>
                  <a:pt x="1972" y="1189"/>
                  <a:pt x="1972" y="1186"/>
                </a:cubicBezTo>
                <a:cubicBezTo>
                  <a:pt x="1972" y="1182"/>
                  <a:pt x="1970" y="1178"/>
                  <a:pt x="1967" y="1175"/>
                </a:cubicBezTo>
                <a:cubicBezTo>
                  <a:pt x="2025" y="1091"/>
                  <a:pt x="2025" y="1091"/>
                  <a:pt x="2025" y="1091"/>
                </a:cubicBezTo>
                <a:cubicBezTo>
                  <a:pt x="2027" y="1093"/>
                  <a:pt x="2030" y="1094"/>
                  <a:pt x="2033" y="1094"/>
                </a:cubicBezTo>
                <a:cubicBezTo>
                  <a:pt x="2041" y="1094"/>
                  <a:pt x="2048" y="1087"/>
                  <a:pt x="2048" y="1078"/>
                </a:cubicBezTo>
                <a:cubicBezTo>
                  <a:pt x="2048" y="1074"/>
                  <a:pt x="2046" y="1069"/>
                  <a:pt x="2042" y="1067"/>
                </a:cubicBezTo>
                <a:cubicBezTo>
                  <a:pt x="2132" y="937"/>
                  <a:pt x="2132" y="937"/>
                  <a:pt x="2132" y="937"/>
                </a:cubicBezTo>
                <a:cubicBezTo>
                  <a:pt x="2128" y="935"/>
                  <a:pt x="2128" y="935"/>
                  <a:pt x="2128" y="935"/>
                </a:cubicBezTo>
                <a:cubicBezTo>
                  <a:pt x="2038" y="1064"/>
                  <a:pt x="2038" y="1064"/>
                  <a:pt x="2038" y="1064"/>
                </a:cubicBezTo>
                <a:cubicBezTo>
                  <a:pt x="2037" y="1064"/>
                  <a:pt x="2036" y="1064"/>
                  <a:pt x="2036" y="1064"/>
                </a:cubicBezTo>
                <a:cubicBezTo>
                  <a:pt x="2077" y="593"/>
                  <a:pt x="2077" y="593"/>
                  <a:pt x="2077" y="593"/>
                </a:cubicBezTo>
                <a:cubicBezTo>
                  <a:pt x="2085" y="593"/>
                  <a:pt x="2091" y="586"/>
                  <a:pt x="2091" y="578"/>
                </a:cubicBezTo>
                <a:cubicBezTo>
                  <a:pt x="2091" y="570"/>
                  <a:pt x="2085" y="563"/>
                  <a:pt x="2076" y="563"/>
                </a:cubicBezTo>
                <a:cubicBezTo>
                  <a:pt x="2072" y="563"/>
                  <a:pt x="2068" y="565"/>
                  <a:pt x="2065" y="568"/>
                </a:cubicBezTo>
                <a:cubicBezTo>
                  <a:pt x="2002" y="530"/>
                  <a:pt x="2002" y="530"/>
                  <a:pt x="2002" y="530"/>
                </a:cubicBezTo>
                <a:cubicBezTo>
                  <a:pt x="2003" y="527"/>
                  <a:pt x="2004" y="525"/>
                  <a:pt x="2004" y="522"/>
                </a:cubicBezTo>
                <a:cubicBezTo>
                  <a:pt x="2004" y="516"/>
                  <a:pt x="2001" y="511"/>
                  <a:pt x="1997" y="509"/>
                </a:cubicBezTo>
                <a:cubicBezTo>
                  <a:pt x="2072" y="313"/>
                  <a:pt x="2072" y="313"/>
                  <a:pt x="2072" y="313"/>
                </a:cubicBezTo>
                <a:cubicBezTo>
                  <a:pt x="2073" y="313"/>
                  <a:pt x="2075" y="313"/>
                  <a:pt x="2076" y="313"/>
                </a:cubicBezTo>
                <a:cubicBezTo>
                  <a:pt x="2085" y="313"/>
                  <a:pt x="2091" y="307"/>
                  <a:pt x="2091" y="298"/>
                </a:cubicBezTo>
                <a:cubicBezTo>
                  <a:pt x="2091" y="290"/>
                  <a:pt x="2085" y="283"/>
                  <a:pt x="2076" y="283"/>
                </a:cubicBezTo>
                <a:cubicBezTo>
                  <a:pt x="2068" y="283"/>
                  <a:pt x="2061" y="290"/>
                  <a:pt x="2061" y="298"/>
                </a:cubicBezTo>
                <a:cubicBezTo>
                  <a:pt x="2061" y="299"/>
                  <a:pt x="2061" y="300"/>
                  <a:pt x="2061" y="301"/>
                </a:cubicBezTo>
                <a:cubicBezTo>
                  <a:pt x="1874" y="436"/>
                  <a:pt x="1874" y="436"/>
                  <a:pt x="1874" y="436"/>
                </a:cubicBezTo>
                <a:cubicBezTo>
                  <a:pt x="1873" y="435"/>
                  <a:pt x="1872" y="434"/>
                  <a:pt x="1871" y="434"/>
                </a:cubicBezTo>
                <a:cubicBezTo>
                  <a:pt x="2077" y="61"/>
                  <a:pt x="2077" y="61"/>
                  <a:pt x="2077" y="61"/>
                </a:cubicBezTo>
                <a:cubicBezTo>
                  <a:pt x="2084" y="60"/>
                  <a:pt x="2089" y="54"/>
                  <a:pt x="2089" y="47"/>
                </a:cubicBezTo>
                <a:cubicBezTo>
                  <a:pt x="2089" y="45"/>
                  <a:pt x="2089" y="43"/>
                  <a:pt x="2088" y="42"/>
                </a:cubicBezTo>
                <a:cubicBezTo>
                  <a:pt x="2094" y="31"/>
                  <a:pt x="2094" y="31"/>
                  <a:pt x="2094" y="31"/>
                </a:cubicBezTo>
                <a:cubicBezTo>
                  <a:pt x="2090" y="28"/>
                  <a:pt x="2090" y="28"/>
                  <a:pt x="2090" y="28"/>
                </a:cubicBezTo>
                <a:cubicBezTo>
                  <a:pt x="2085" y="37"/>
                  <a:pt x="2085" y="37"/>
                  <a:pt x="2085" y="37"/>
                </a:cubicBezTo>
                <a:cubicBezTo>
                  <a:pt x="2082" y="34"/>
                  <a:pt x="2078" y="32"/>
                  <a:pt x="2074" y="32"/>
                </a:cubicBezTo>
                <a:cubicBezTo>
                  <a:pt x="2065" y="32"/>
                  <a:pt x="2059" y="38"/>
                  <a:pt x="2059" y="47"/>
                </a:cubicBezTo>
                <a:cubicBezTo>
                  <a:pt x="2059" y="49"/>
                  <a:pt x="2059" y="52"/>
                  <a:pt x="2061" y="54"/>
                </a:cubicBezTo>
                <a:cubicBezTo>
                  <a:pt x="1870" y="184"/>
                  <a:pt x="1870" y="184"/>
                  <a:pt x="1870" y="184"/>
                </a:cubicBezTo>
                <a:cubicBezTo>
                  <a:pt x="1869" y="184"/>
                  <a:pt x="1868" y="184"/>
                  <a:pt x="1867" y="184"/>
                </a:cubicBezTo>
                <a:cubicBezTo>
                  <a:pt x="1896" y="44"/>
                  <a:pt x="1896" y="44"/>
                  <a:pt x="1896" y="44"/>
                </a:cubicBezTo>
                <a:cubicBezTo>
                  <a:pt x="1892" y="43"/>
                  <a:pt x="1892" y="43"/>
                  <a:pt x="1892" y="43"/>
                </a:cubicBezTo>
                <a:cubicBezTo>
                  <a:pt x="1862" y="184"/>
                  <a:pt x="1862" y="184"/>
                  <a:pt x="1862" y="184"/>
                </a:cubicBezTo>
                <a:cubicBezTo>
                  <a:pt x="1860" y="184"/>
                  <a:pt x="1859" y="185"/>
                  <a:pt x="1857" y="186"/>
                </a:cubicBezTo>
                <a:cubicBezTo>
                  <a:pt x="1676" y="47"/>
                  <a:pt x="1676" y="47"/>
                  <a:pt x="1676" y="47"/>
                </a:cubicBezTo>
                <a:cubicBezTo>
                  <a:pt x="1676" y="46"/>
                  <a:pt x="1677" y="43"/>
                  <a:pt x="1677" y="41"/>
                </a:cubicBezTo>
                <a:cubicBezTo>
                  <a:pt x="1677" y="33"/>
                  <a:pt x="1670" y="26"/>
                  <a:pt x="1662" y="26"/>
                </a:cubicBezTo>
                <a:cubicBezTo>
                  <a:pt x="1653" y="26"/>
                  <a:pt x="1647" y="33"/>
                  <a:pt x="1647" y="41"/>
                </a:cubicBezTo>
                <a:cubicBezTo>
                  <a:pt x="1647" y="44"/>
                  <a:pt x="1648" y="47"/>
                  <a:pt x="1649" y="49"/>
                </a:cubicBezTo>
                <a:cubicBezTo>
                  <a:pt x="1493" y="212"/>
                  <a:pt x="1493" y="212"/>
                  <a:pt x="1493" y="212"/>
                </a:cubicBezTo>
                <a:cubicBezTo>
                  <a:pt x="1490" y="210"/>
                  <a:pt x="1487" y="209"/>
                  <a:pt x="1484" y="209"/>
                </a:cubicBezTo>
                <a:cubicBezTo>
                  <a:pt x="1483" y="209"/>
                  <a:pt x="1481" y="209"/>
                  <a:pt x="1480" y="210"/>
                </a:cubicBezTo>
                <a:cubicBezTo>
                  <a:pt x="1405" y="61"/>
                  <a:pt x="1405" y="61"/>
                  <a:pt x="1405" y="61"/>
                </a:cubicBezTo>
                <a:cubicBezTo>
                  <a:pt x="1407" y="58"/>
                  <a:pt x="1408" y="55"/>
                  <a:pt x="1408" y="52"/>
                </a:cubicBezTo>
                <a:cubicBezTo>
                  <a:pt x="1408" y="47"/>
                  <a:pt x="1404" y="42"/>
                  <a:pt x="1400" y="39"/>
                </a:cubicBezTo>
                <a:cubicBezTo>
                  <a:pt x="1398" y="37"/>
                  <a:pt x="1398" y="37"/>
                  <a:pt x="1398" y="37"/>
                </a:cubicBezTo>
                <a:cubicBezTo>
                  <a:pt x="1396" y="38"/>
                  <a:pt x="1396" y="38"/>
                  <a:pt x="1396" y="38"/>
                </a:cubicBezTo>
                <a:cubicBezTo>
                  <a:pt x="1395" y="37"/>
                  <a:pt x="1394" y="37"/>
                  <a:pt x="1393" y="37"/>
                </a:cubicBezTo>
                <a:cubicBezTo>
                  <a:pt x="1386" y="37"/>
                  <a:pt x="1380" y="42"/>
                  <a:pt x="1378" y="48"/>
                </a:cubicBezTo>
                <a:cubicBezTo>
                  <a:pt x="1368" y="54"/>
                  <a:pt x="1368" y="54"/>
                  <a:pt x="1368" y="54"/>
                </a:cubicBezTo>
                <a:cubicBezTo>
                  <a:pt x="1049" y="136"/>
                  <a:pt x="1049" y="136"/>
                  <a:pt x="1049" y="136"/>
                </a:cubicBezTo>
                <a:cubicBezTo>
                  <a:pt x="1047" y="134"/>
                  <a:pt x="1046" y="133"/>
                  <a:pt x="1044" y="132"/>
                </a:cubicBezTo>
                <a:cubicBezTo>
                  <a:pt x="1073" y="44"/>
                  <a:pt x="1073" y="44"/>
                  <a:pt x="1073" y="44"/>
                </a:cubicBezTo>
                <a:cubicBezTo>
                  <a:pt x="1069" y="43"/>
                  <a:pt x="1069" y="43"/>
                  <a:pt x="1069" y="43"/>
                </a:cubicBezTo>
                <a:cubicBezTo>
                  <a:pt x="1040" y="131"/>
                  <a:pt x="1040" y="131"/>
                  <a:pt x="1040" y="131"/>
                </a:cubicBezTo>
                <a:cubicBezTo>
                  <a:pt x="1039" y="131"/>
                  <a:pt x="1038" y="131"/>
                  <a:pt x="1037" y="131"/>
                </a:cubicBezTo>
                <a:cubicBezTo>
                  <a:pt x="1032" y="131"/>
                  <a:pt x="1027" y="133"/>
                  <a:pt x="1024" y="137"/>
                </a:cubicBezTo>
                <a:cubicBezTo>
                  <a:pt x="827" y="53"/>
                  <a:pt x="827" y="53"/>
                  <a:pt x="827" y="53"/>
                </a:cubicBezTo>
                <a:cubicBezTo>
                  <a:pt x="827" y="52"/>
                  <a:pt x="827" y="51"/>
                  <a:pt x="827" y="50"/>
                </a:cubicBezTo>
                <a:cubicBezTo>
                  <a:pt x="827" y="42"/>
                  <a:pt x="820" y="35"/>
                  <a:pt x="812" y="35"/>
                </a:cubicBezTo>
                <a:cubicBezTo>
                  <a:pt x="803" y="35"/>
                  <a:pt x="797" y="42"/>
                  <a:pt x="797" y="50"/>
                </a:cubicBezTo>
                <a:cubicBezTo>
                  <a:pt x="797" y="58"/>
                  <a:pt x="803" y="65"/>
                  <a:pt x="812" y="65"/>
                </a:cubicBezTo>
                <a:cubicBezTo>
                  <a:pt x="817" y="65"/>
                  <a:pt x="822" y="62"/>
                  <a:pt x="825" y="58"/>
                </a:cubicBezTo>
                <a:cubicBezTo>
                  <a:pt x="1022" y="142"/>
                  <a:pt x="1022" y="142"/>
                  <a:pt x="1022" y="142"/>
                </a:cubicBezTo>
                <a:cubicBezTo>
                  <a:pt x="651" y="93"/>
                  <a:pt x="651" y="93"/>
                  <a:pt x="651" y="93"/>
                </a:cubicBezTo>
                <a:cubicBezTo>
                  <a:pt x="650" y="85"/>
                  <a:pt x="644" y="79"/>
                  <a:pt x="636" y="79"/>
                </a:cubicBezTo>
                <a:cubicBezTo>
                  <a:pt x="629" y="79"/>
                  <a:pt x="623" y="83"/>
                  <a:pt x="621" y="89"/>
                </a:cubicBezTo>
                <a:cubicBezTo>
                  <a:pt x="329" y="51"/>
                  <a:pt x="329" y="51"/>
                  <a:pt x="329" y="51"/>
                </a:cubicBezTo>
                <a:cubicBezTo>
                  <a:pt x="329" y="42"/>
                  <a:pt x="320" y="35"/>
                  <a:pt x="310" y="37"/>
                </a:cubicBezTo>
                <a:cubicBezTo>
                  <a:pt x="307" y="38"/>
                  <a:pt x="304" y="39"/>
                  <a:pt x="302" y="42"/>
                </a:cubicBezTo>
                <a:cubicBezTo>
                  <a:pt x="249" y="0"/>
                  <a:pt x="249" y="0"/>
                  <a:pt x="249" y="0"/>
                </a:cubicBezTo>
                <a:cubicBezTo>
                  <a:pt x="246" y="4"/>
                  <a:pt x="246" y="4"/>
                  <a:pt x="246" y="4"/>
                </a:cubicBezTo>
                <a:cubicBezTo>
                  <a:pt x="300" y="46"/>
                  <a:pt x="300" y="46"/>
                  <a:pt x="300" y="46"/>
                </a:cubicBezTo>
                <a:cubicBezTo>
                  <a:pt x="299" y="47"/>
                  <a:pt x="299" y="47"/>
                  <a:pt x="299" y="48"/>
                </a:cubicBezTo>
                <a:cubicBezTo>
                  <a:pt x="297" y="59"/>
                  <a:pt x="306" y="69"/>
                  <a:pt x="317" y="66"/>
                </a:cubicBezTo>
                <a:cubicBezTo>
                  <a:pt x="319" y="66"/>
                  <a:pt x="321" y="65"/>
                  <a:pt x="322" y="64"/>
                </a:cubicBezTo>
                <a:cubicBezTo>
                  <a:pt x="512" y="215"/>
                  <a:pt x="512" y="215"/>
                  <a:pt x="512" y="215"/>
                </a:cubicBezTo>
                <a:cubicBezTo>
                  <a:pt x="512" y="215"/>
                  <a:pt x="512" y="215"/>
                  <a:pt x="511" y="216"/>
                </a:cubicBezTo>
                <a:cubicBezTo>
                  <a:pt x="108" y="35"/>
                  <a:pt x="108" y="35"/>
                  <a:pt x="108" y="35"/>
                </a:cubicBezTo>
                <a:cubicBezTo>
                  <a:pt x="106" y="39"/>
                  <a:pt x="106" y="39"/>
                  <a:pt x="106" y="39"/>
                </a:cubicBezTo>
                <a:cubicBezTo>
                  <a:pt x="116" y="44"/>
                  <a:pt x="116" y="44"/>
                  <a:pt x="116" y="44"/>
                </a:cubicBezTo>
                <a:cubicBezTo>
                  <a:pt x="114" y="44"/>
                  <a:pt x="114" y="44"/>
                  <a:pt x="114" y="44"/>
                </a:cubicBezTo>
                <a:cubicBezTo>
                  <a:pt x="209" y="245"/>
                  <a:pt x="209" y="245"/>
                  <a:pt x="209" y="245"/>
                </a:cubicBezTo>
                <a:cubicBezTo>
                  <a:pt x="208" y="247"/>
                  <a:pt x="207" y="249"/>
                  <a:pt x="207" y="252"/>
                </a:cubicBezTo>
                <a:cubicBezTo>
                  <a:pt x="207" y="259"/>
                  <a:pt x="213" y="265"/>
                  <a:pt x="220" y="267"/>
                </a:cubicBezTo>
                <a:cubicBezTo>
                  <a:pt x="280" y="392"/>
                  <a:pt x="280" y="392"/>
                  <a:pt x="280" y="392"/>
                </a:cubicBezTo>
                <a:cubicBezTo>
                  <a:pt x="103" y="309"/>
                  <a:pt x="103" y="309"/>
                  <a:pt x="103" y="309"/>
                </a:cubicBezTo>
                <a:cubicBezTo>
                  <a:pt x="101" y="313"/>
                  <a:pt x="101" y="313"/>
                  <a:pt x="101" y="313"/>
                </a:cubicBezTo>
                <a:cubicBezTo>
                  <a:pt x="278" y="397"/>
                  <a:pt x="278" y="397"/>
                  <a:pt x="278" y="397"/>
                </a:cubicBezTo>
                <a:cubicBezTo>
                  <a:pt x="277" y="399"/>
                  <a:pt x="276" y="402"/>
                  <a:pt x="276" y="405"/>
                </a:cubicBezTo>
                <a:cubicBezTo>
                  <a:pt x="276" y="406"/>
                  <a:pt x="276" y="407"/>
                  <a:pt x="276" y="407"/>
                </a:cubicBezTo>
                <a:cubicBezTo>
                  <a:pt x="128" y="486"/>
                  <a:pt x="128" y="486"/>
                  <a:pt x="128" y="486"/>
                </a:cubicBezTo>
                <a:cubicBezTo>
                  <a:pt x="125" y="482"/>
                  <a:pt x="121" y="480"/>
                  <a:pt x="116" y="480"/>
                </a:cubicBezTo>
                <a:cubicBezTo>
                  <a:pt x="111" y="480"/>
                  <a:pt x="106" y="482"/>
                  <a:pt x="104" y="486"/>
                </a:cubicBezTo>
                <a:cubicBezTo>
                  <a:pt x="103" y="486"/>
                  <a:pt x="103" y="486"/>
                  <a:pt x="103" y="486"/>
                </a:cubicBezTo>
                <a:cubicBezTo>
                  <a:pt x="101" y="490"/>
                  <a:pt x="101" y="490"/>
                  <a:pt x="101" y="490"/>
                </a:cubicBezTo>
                <a:cubicBezTo>
                  <a:pt x="101" y="490"/>
                  <a:pt x="101" y="490"/>
                  <a:pt x="101" y="490"/>
                </a:cubicBezTo>
                <a:cubicBezTo>
                  <a:pt x="101" y="492"/>
                  <a:pt x="101" y="493"/>
                  <a:pt x="101" y="495"/>
                </a:cubicBezTo>
                <a:cubicBezTo>
                  <a:pt x="101" y="497"/>
                  <a:pt x="101" y="498"/>
                  <a:pt x="102" y="500"/>
                </a:cubicBezTo>
                <a:cubicBezTo>
                  <a:pt x="0" y="553"/>
                  <a:pt x="0" y="553"/>
                  <a:pt x="0" y="553"/>
                </a:cubicBezTo>
                <a:cubicBezTo>
                  <a:pt x="3" y="558"/>
                  <a:pt x="3" y="558"/>
                  <a:pt x="3" y="558"/>
                </a:cubicBezTo>
                <a:cubicBezTo>
                  <a:pt x="104" y="504"/>
                  <a:pt x="104" y="504"/>
                  <a:pt x="104" y="504"/>
                </a:cubicBezTo>
                <a:cubicBezTo>
                  <a:pt x="107" y="508"/>
                  <a:pt x="111" y="510"/>
                  <a:pt x="116" y="510"/>
                </a:cubicBezTo>
                <a:cubicBezTo>
                  <a:pt x="122" y="510"/>
                  <a:pt x="128" y="506"/>
                  <a:pt x="130" y="500"/>
                </a:cubicBezTo>
                <a:cubicBezTo>
                  <a:pt x="382" y="590"/>
                  <a:pt x="382" y="590"/>
                  <a:pt x="382" y="590"/>
                </a:cubicBezTo>
                <a:cubicBezTo>
                  <a:pt x="382" y="590"/>
                  <a:pt x="382" y="591"/>
                  <a:pt x="382" y="592"/>
                </a:cubicBezTo>
                <a:cubicBezTo>
                  <a:pt x="382" y="601"/>
                  <a:pt x="389" y="607"/>
                  <a:pt x="397" y="607"/>
                </a:cubicBezTo>
                <a:cubicBezTo>
                  <a:pt x="406" y="607"/>
                  <a:pt x="412" y="601"/>
                  <a:pt x="412" y="592"/>
                </a:cubicBezTo>
                <a:cubicBezTo>
                  <a:pt x="412" y="591"/>
                  <a:pt x="412" y="589"/>
                  <a:pt x="412" y="588"/>
                </a:cubicBezTo>
                <a:cubicBezTo>
                  <a:pt x="760" y="427"/>
                  <a:pt x="760" y="427"/>
                  <a:pt x="760" y="427"/>
                </a:cubicBezTo>
                <a:cubicBezTo>
                  <a:pt x="760" y="428"/>
                  <a:pt x="760" y="428"/>
                  <a:pt x="761" y="428"/>
                </a:cubicBezTo>
                <a:cubicBezTo>
                  <a:pt x="669" y="538"/>
                  <a:pt x="669" y="538"/>
                  <a:pt x="669" y="538"/>
                </a:cubicBezTo>
                <a:cubicBezTo>
                  <a:pt x="667" y="536"/>
                  <a:pt x="664" y="535"/>
                  <a:pt x="661" y="535"/>
                </a:cubicBezTo>
                <a:cubicBezTo>
                  <a:pt x="653" y="535"/>
                  <a:pt x="646" y="542"/>
                  <a:pt x="646" y="551"/>
                </a:cubicBezTo>
                <a:cubicBezTo>
                  <a:pt x="646" y="559"/>
                  <a:pt x="653" y="566"/>
                  <a:pt x="661" y="566"/>
                </a:cubicBezTo>
                <a:cubicBezTo>
                  <a:pt x="669" y="566"/>
                  <a:pt x="676" y="559"/>
                  <a:pt x="676" y="551"/>
                </a:cubicBezTo>
                <a:cubicBezTo>
                  <a:pt x="676" y="547"/>
                  <a:pt x="675" y="543"/>
                  <a:pt x="673" y="541"/>
                </a:cubicBezTo>
                <a:cubicBezTo>
                  <a:pt x="765" y="432"/>
                  <a:pt x="765" y="432"/>
                  <a:pt x="765" y="432"/>
                </a:cubicBezTo>
                <a:cubicBezTo>
                  <a:pt x="767" y="433"/>
                  <a:pt x="769" y="434"/>
                  <a:pt x="772" y="434"/>
                </a:cubicBezTo>
                <a:cubicBezTo>
                  <a:pt x="779" y="434"/>
                  <a:pt x="785" y="429"/>
                  <a:pt x="787" y="423"/>
                </a:cubicBezTo>
                <a:cubicBezTo>
                  <a:pt x="980" y="451"/>
                  <a:pt x="980" y="451"/>
                  <a:pt x="980" y="451"/>
                </a:cubicBezTo>
                <a:cubicBezTo>
                  <a:pt x="979" y="453"/>
                  <a:pt x="979" y="456"/>
                  <a:pt x="979" y="458"/>
                </a:cubicBezTo>
                <a:cubicBezTo>
                  <a:pt x="979" y="467"/>
                  <a:pt x="985" y="473"/>
                  <a:pt x="994" y="473"/>
                </a:cubicBezTo>
                <a:cubicBezTo>
                  <a:pt x="994" y="473"/>
                  <a:pt x="994" y="473"/>
                  <a:pt x="994" y="473"/>
                </a:cubicBezTo>
                <a:cubicBezTo>
                  <a:pt x="983" y="625"/>
                  <a:pt x="983" y="625"/>
                  <a:pt x="983" y="625"/>
                </a:cubicBezTo>
                <a:cubicBezTo>
                  <a:pt x="982" y="625"/>
                  <a:pt x="981" y="625"/>
                  <a:pt x="981" y="625"/>
                </a:cubicBezTo>
                <a:cubicBezTo>
                  <a:pt x="972" y="625"/>
                  <a:pt x="965" y="632"/>
                  <a:pt x="965" y="640"/>
                </a:cubicBezTo>
                <a:cubicBezTo>
                  <a:pt x="965" y="648"/>
                  <a:pt x="972" y="655"/>
                  <a:pt x="981" y="655"/>
                </a:cubicBezTo>
                <a:cubicBezTo>
                  <a:pt x="989" y="655"/>
                  <a:pt x="996" y="648"/>
                  <a:pt x="996" y="640"/>
                </a:cubicBezTo>
                <a:cubicBezTo>
                  <a:pt x="996" y="634"/>
                  <a:pt x="992" y="629"/>
                  <a:pt x="988" y="627"/>
                </a:cubicBezTo>
                <a:cubicBezTo>
                  <a:pt x="999" y="472"/>
                  <a:pt x="999" y="472"/>
                  <a:pt x="999" y="472"/>
                </a:cubicBezTo>
                <a:cubicBezTo>
                  <a:pt x="1002" y="471"/>
                  <a:pt x="1004" y="470"/>
                  <a:pt x="1006" y="468"/>
                </a:cubicBezTo>
                <a:cubicBezTo>
                  <a:pt x="1369" y="671"/>
                  <a:pt x="1369" y="671"/>
                  <a:pt x="1369" y="671"/>
                </a:cubicBezTo>
                <a:cubicBezTo>
                  <a:pt x="1370" y="669"/>
                  <a:pt x="1370" y="669"/>
                  <a:pt x="1370" y="669"/>
                </a:cubicBezTo>
                <a:cubicBezTo>
                  <a:pt x="1370" y="669"/>
                  <a:pt x="1370" y="669"/>
                  <a:pt x="1370" y="669"/>
                </a:cubicBezTo>
                <a:cubicBezTo>
                  <a:pt x="1370" y="676"/>
                  <a:pt x="1376" y="682"/>
                  <a:pt x="1383" y="683"/>
                </a:cubicBezTo>
                <a:cubicBezTo>
                  <a:pt x="1354" y="819"/>
                  <a:pt x="1354" y="819"/>
                  <a:pt x="1354" y="819"/>
                </a:cubicBezTo>
                <a:cubicBezTo>
                  <a:pt x="1352" y="818"/>
                  <a:pt x="1350" y="818"/>
                  <a:pt x="1348" y="818"/>
                </a:cubicBezTo>
                <a:cubicBezTo>
                  <a:pt x="1340" y="818"/>
                  <a:pt x="1333" y="825"/>
                  <a:pt x="1333" y="833"/>
                </a:cubicBezTo>
                <a:cubicBezTo>
                  <a:pt x="1333" y="842"/>
                  <a:pt x="1340" y="848"/>
                  <a:pt x="1348" y="848"/>
                </a:cubicBezTo>
                <a:cubicBezTo>
                  <a:pt x="1357" y="848"/>
                  <a:pt x="1363" y="842"/>
                  <a:pt x="1363" y="833"/>
                </a:cubicBezTo>
                <a:cubicBezTo>
                  <a:pt x="1363" y="829"/>
                  <a:pt x="1362" y="825"/>
                  <a:pt x="1359" y="822"/>
                </a:cubicBezTo>
                <a:cubicBezTo>
                  <a:pt x="1388" y="684"/>
                  <a:pt x="1388" y="684"/>
                  <a:pt x="1388" y="684"/>
                </a:cubicBezTo>
                <a:cubicBezTo>
                  <a:pt x="1385" y="684"/>
                  <a:pt x="1385" y="684"/>
                  <a:pt x="1385" y="684"/>
                </a:cubicBezTo>
                <a:cubicBezTo>
                  <a:pt x="1392" y="684"/>
                  <a:pt x="1397" y="680"/>
                  <a:pt x="1400" y="674"/>
                </a:cubicBezTo>
                <a:cubicBezTo>
                  <a:pt x="1751" y="742"/>
                  <a:pt x="1751" y="742"/>
                  <a:pt x="1751" y="742"/>
                </a:cubicBezTo>
                <a:cubicBezTo>
                  <a:pt x="1750" y="743"/>
                  <a:pt x="1750" y="744"/>
                  <a:pt x="1750" y="745"/>
                </a:cubicBezTo>
                <a:cubicBezTo>
                  <a:pt x="1750" y="747"/>
                  <a:pt x="1751" y="750"/>
                  <a:pt x="1752" y="752"/>
                </a:cubicBezTo>
                <a:cubicBezTo>
                  <a:pt x="1545" y="901"/>
                  <a:pt x="1545" y="901"/>
                  <a:pt x="1545" y="901"/>
                </a:cubicBezTo>
                <a:cubicBezTo>
                  <a:pt x="1544" y="900"/>
                  <a:pt x="1543" y="900"/>
                  <a:pt x="1542" y="900"/>
                </a:cubicBezTo>
                <a:cubicBezTo>
                  <a:pt x="1538" y="900"/>
                  <a:pt x="1536" y="901"/>
                  <a:pt x="1533" y="903"/>
                </a:cubicBezTo>
                <a:cubicBezTo>
                  <a:pt x="1503" y="841"/>
                  <a:pt x="1503" y="841"/>
                  <a:pt x="1503" y="841"/>
                </a:cubicBezTo>
                <a:cubicBezTo>
                  <a:pt x="1507" y="838"/>
                  <a:pt x="1510" y="834"/>
                  <a:pt x="1510" y="829"/>
                </a:cubicBezTo>
                <a:cubicBezTo>
                  <a:pt x="1510" y="820"/>
                  <a:pt x="1503" y="813"/>
                  <a:pt x="1495" y="813"/>
                </a:cubicBezTo>
                <a:cubicBezTo>
                  <a:pt x="1486" y="813"/>
                  <a:pt x="1479" y="820"/>
                  <a:pt x="1479" y="829"/>
                </a:cubicBezTo>
                <a:cubicBezTo>
                  <a:pt x="1479" y="837"/>
                  <a:pt x="1486" y="844"/>
                  <a:pt x="1495" y="844"/>
                </a:cubicBezTo>
                <a:cubicBezTo>
                  <a:pt x="1496" y="844"/>
                  <a:pt x="1497" y="843"/>
                  <a:pt x="1499" y="843"/>
                </a:cubicBezTo>
                <a:cubicBezTo>
                  <a:pt x="1529" y="906"/>
                  <a:pt x="1529" y="906"/>
                  <a:pt x="1529" y="906"/>
                </a:cubicBezTo>
                <a:cubicBezTo>
                  <a:pt x="1528" y="909"/>
                  <a:pt x="1526" y="912"/>
                  <a:pt x="1526" y="915"/>
                </a:cubicBezTo>
                <a:cubicBezTo>
                  <a:pt x="1526" y="924"/>
                  <a:pt x="1533" y="931"/>
                  <a:pt x="1542" y="931"/>
                </a:cubicBezTo>
                <a:cubicBezTo>
                  <a:pt x="1546" y="931"/>
                  <a:pt x="1550" y="929"/>
                  <a:pt x="1552" y="926"/>
                </a:cubicBezTo>
                <a:cubicBezTo>
                  <a:pt x="1717" y="1047"/>
                  <a:pt x="1717" y="1047"/>
                  <a:pt x="1717" y="1047"/>
                </a:cubicBezTo>
                <a:cubicBezTo>
                  <a:pt x="1716" y="1049"/>
                  <a:pt x="1716" y="1052"/>
                  <a:pt x="1716" y="1054"/>
                </a:cubicBezTo>
                <a:cubicBezTo>
                  <a:pt x="1716" y="1062"/>
                  <a:pt x="1722" y="1069"/>
                  <a:pt x="1731" y="1069"/>
                </a:cubicBezTo>
                <a:cubicBezTo>
                  <a:pt x="1735" y="1069"/>
                  <a:pt x="1739" y="1067"/>
                  <a:pt x="1742" y="1064"/>
                </a:cubicBezTo>
                <a:cubicBezTo>
                  <a:pt x="1806" y="1102"/>
                  <a:pt x="1806" y="1102"/>
                  <a:pt x="1806" y="1102"/>
                </a:cubicBezTo>
                <a:cubicBezTo>
                  <a:pt x="1805" y="1104"/>
                  <a:pt x="1805" y="1106"/>
                  <a:pt x="1805" y="1107"/>
                </a:cubicBezTo>
                <a:cubicBezTo>
                  <a:pt x="1805" y="1110"/>
                  <a:pt x="1806" y="1112"/>
                  <a:pt x="1807" y="1114"/>
                </a:cubicBezTo>
                <a:cubicBezTo>
                  <a:pt x="1393" y="1262"/>
                  <a:pt x="1393" y="1262"/>
                  <a:pt x="1393" y="1262"/>
                </a:cubicBezTo>
                <a:cubicBezTo>
                  <a:pt x="1391" y="1257"/>
                  <a:pt x="1386" y="1254"/>
                  <a:pt x="1380" y="1254"/>
                </a:cubicBezTo>
                <a:cubicBezTo>
                  <a:pt x="1372" y="1254"/>
                  <a:pt x="1365" y="1261"/>
                  <a:pt x="1365" y="1269"/>
                </a:cubicBezTo>
                <a:cubicBezTo>
                  <a:pt x="1365" y="1278"/>
                  <a:pt x="1372" y="1285"/>
                  <a:pt x="1380" y="1285"/>
                </a:cubicBezTo>
                <a:cubicBezTo>
                  <a:pt x="1388" y="1285"/>
                  <a:pt x="1395" y="1278"/>
                  <a:pt x="1395" y="1269"/>
                </a:cubicBezTo>
                <a:cubicBezTo>
                  <a:pt x="1395" y="1268"/>
                  <a:pt x="1395" y="1268"/>
                  <a:pt x="1395" y="1267"/>
                </a:cubicBezTo>
                <a:cubicBezTo>
                  <a:pt x="1810" y="1118"/>
                  <a:pt x="1810" y="1118"/>
                  <a:pt x="1810" y="1118"/>
                </a:cubicBezTo>
                <a:cubicBezTo>
                  <a:pt x="1812" y="1120"/>
                  <a:pt x="1815" y="1122"/>
                  <a:pt x="1817" y="1122"/>
                </a:cubicBezTo>
                <a:cubicBezTo>
                  <a:pt x="1814" y="1350"/>
                  <a:pt x="1814" y="1350"/>
                  <a:pt x="1814" y="1350"/>
                </a:cubicBezTo>
                <a:cubicBezTo>
                  <a:pt x="1807" y="1351"/>
                  <a:pt x="1801" y="1358"/>
                  <a:pt x="1801" y="1365"/>
                </a:cubicBezTo>
                <a:cubicBezTo>
                  <a:pt x="1801" y="1374"/>
                  <a:pt x="1808" y="1380"/>
                  <a:pt x="1817" y="1380"/>
                </a:cubicBezTo>
                <a:cubicBezTo>
                  <a:pt x="1820" y="1380"/>
                  <a:pt x="1824" y="1379"/>
                  <a:pt x="1827" y="1377"/>
                </a:cubicBezTo>
                <a:cubicBezTo>
                  <a:pt x="1969" y="1492"/>
                  <a:pt x="1969" y="1492"/>
                  <a:pt x="1969" y="1492"/>
                </a:cubicBezTo>
                <a:cubicBezTo>
                  <a:pt x="1967" y="1494"/>
                  <a:pt x="1967" y="1497"/>
                  <a:pt x="1967" y="1500"/>
                </a:cubicBezTo>
                <a:cubicBezTo>
                  <a:pt x="1967" y="1505"/>
                  <a:pt x="1969" y="1509"/>
                  <a:pt x="1973" y="1512"/>
                </a:cubicBezTo>
                <a:cubicBezTo>
                  <a:pt x="1880" y="1744"/>
                  <a:pt x="1880" y="1744"/>
                  <a:pt x="1880" y="1744"/>
                </a:cubicBezTo>
                <a:cubicBezTo>
                  <a:pt x="1879" y="1744"/>
                  <a:pt x="1878" y="1744"/>
                  <a:pt x="1878" y="1744"/>
                </a:cubicBezTo>
                <a:cubicBezTo>
                  <a:pt x="1840" y="1553"/>
                  <a:pt x="1840" y="1553"/>
                  <a:pt x="1840" y="1553"/>
                </a:cubicBezTo>
                <a:cubicBezTo>
                  <a:pt x="1846" y="1551"/>
                  <a:pt x="1850" y="1546"/>
                  <a:pt x="1850" y="1539"/>
                </a:cubicBezTo>
                <a:cubicBezTo>
                  <a:pt x="1850" y="1531"/>
                  <a:pt x="1843" y="1524"/>
                  <a:pt x="1835" y="1524"/>
                </a:cubicBezTo>
                <a:cubicBezTo>
                  <a:pt x="1830" y="1524"/>
                  <a:pt x="1825" y="1527"/>
                  <a:pt x="1823" y="1531"/>
                </a:cubicBezTo>
                <a:cubicBezTo>
                  <a:pt x="1741" y="1493"/>
                  <a:pt x="1741" y="1493"/>
                  <a:pt x="1741" y="1493"/>
                </a:cubicBezTo>
                <a:cubicBezTo>
                  <a:pt x="1741" y="1493"/>
                  <a:pt x="1741" y="1492"/>
                  <a:pt x="1741" y="1492"/>
                </a:cubicBezTo>
                <a:cubicBezTo>
                  <a:pt x="1741" y="1484"/>
                  <a:pt x="1735" y="1477"/>
                  <a:pt x="1726" y="1477"/>
                </a:cubicBezTo>
                <a:cubicBezTo>
                  <a:pt x="1718" y="1477"/>
                  <a:pt x="1711" y="1484"/>
                  <a:pt x="1711" y="1492"/>
                </a:cubicBezTo>
                <a:cubicBezTo>
                  <a:pt x="1711" y="1501"/>
                  <a:pt x="1718" y="1507"/>
                  <a:pt x="1726" y="1507"/>
                </a:cubicBezTo>
                <a:cubicBezTo>
                  <a:pt x="1733" y="1507"/>
                  <a:pt x="1738" y="1503"/>
                  <a:pt x="1740" y="1498"/>
                </a:cubicBezTo>
                <a:cubicBezTo>
                  <a:pt x="1821" y="1535"/>
                  <a:pt x="1821" y="1535"/>
                  <a:pt x="1821" y="1535"/>
                </a:cubicBezTo>
                <a:cubicBezTo>
                  <a:pt x="1820" y="1536"/>
                  <a:pt x="1820" y="1538"/>
                  <a:pt x="1820" y="1539"/>
                </a:cubicBezTo>
                <a:cubicBezTo>
                  <a:pt x="1820" y="1548"/>
                  <a:pt x="1827" y="1554"/>
                  <a:pt x="1835" y="1554"/>
                </a:cubicBezTo>
                <a:cubicBezTo>
                  <a:pt x="1835" y="1554"/>
                  <a:pt x="1835" y="1554"/>
                  <a:pt x="1836" y="1554"/>
                </a:cubicBezTo>
                <a:cubicBezTo>
                  <a:pt x="1873" y="1745"/>
                  <a:pt x="1873" y="1745"/>
                  <a:pt x="1873" y="1745"/>
                </a:cubicBezTo>
                <a:cubicBezTo>
                  <a:pt x="1866" y="1746"/>
                  <a:pt x="1861" y="1752"/>
                  <a:pt x="1861" y="1759"/>
                </a:cubicBezTo>
                <a:cubicBezTo>
                  <a:pt x="1861" y="1759"/>
                  <a:pt x="1862" y="1760"/>
                  <a:pt x="1862" y="1760"/>
                </a:cubicBezTo>
                <a:cubicBezTo>
                  <a:pt x="1656" y="1808"/>
                  <a:pt x="1656" y="1808"/>
                  <a:pt x="1656" y="1808"/>
                </a:cubicBezTo>
                <a:cubicBezTo>
                  <a:pt x="1654" y="1805"/>
                  <a:pt x="1650" y="1803"/>
                  <a:pt x="1645" y="1803"/>
                </a:cubicBezTo>
                <a:cubicBezTo>
                  <a:pt x="1637" y="1803"/>
                  <a:pt x="1630" y="1810"/>
                  <a:pt x="1630" y="1818"/>
                </a:cubicBezTo>
                <a:cubicBezTo>
                  <a:pt x="1630" y="1826"/>
                  <a:pt x="1637" y="1833"/>
                  <a:pt x="1645" y="1833"/>
                </a:cubicBezTo>
                <a:cubicBezTo>
                  <a:pt x="1653" y="1833"/>
                  <a:pt x="1660" y="1826"/>
                  <a:pt x="1660" y="1818"/>
                </a:cubicBezTo>
                <a:cubicBezTo>
                  <a:pt x="1660" y="1816"/>
                  <a:pt x="1660" y="1814"/>
                  <a:pt x="1659" y="1813"/>
                </a:cubicBezTo>
                <a:cubicBezTo>
                  <a:pt x="1863" y="1765"/>
                  <a:pt x="1863" y="1765"/>
                  <a:pt x="1863" y="1765"/>
                </a:cubicBezTo>
                <a:cubicBezTo>
                  <a:pt x="1865" y="1770"/>
                  <a:pt x="1870" y="1774"/>
                  <a:pt x="1877" y="1774"/>
                </a:cubicBezTo>
                <a:cubicBezTo>
                  <a:pt x="1879" y="1774"/>
                  <a:pt x="1882" y="1774"/>
                  <a:pt x="1884" y="1772"/>
                </a:cubicBezTo>
                <a:cubicBezTo>
                  <a:pt x="1957" y="1866"/>
                  <a:pt x="1957" y="1866"/>
                  <a:pt x="1957" y="1866"/>
                </a:cubicBezTo>
                <a:cubicBezTo>
                  <a:pt x="1954" y="1869"/>
                  <a:pt x="1951" y="1873"/>
                  <a:pt x="1951" y="1878"/>
                </a:cubicBezTo>
                <a:cubicBezTo>
                  <a:pt x="1951" y="1883"/>
                  <a:pt x="1954" y="1888"/>
                  <a:pt x="1958" y="1890"/>
                </a:cubicBezTo>
                <a:cubicBezTo>
                  <a:pt x="1893" y="2025"/>
                  <a:pt x="1893" y="2025"/>
                  <a:pt x="1893" y="2025"/>
                </a:cubicBezTo>
                <a:cubicBezTo>
                  <a:pt x="1897" y="2027"/>
                  <a:pt x="1897" y="2027"/>
                  <a:pt x="1897" y="2027"/>
                </a:cubicBezTo>
                <a:cubicBezTo>
                  <a:pt x="1963" y="1892"/>
                  <a:pt x="1963" y="1892"/>
                  <a:pt x="1963" y="1892"/>
                </a:cubicBezTo>
                <a:cubicBezTo>
                  <a:pt x="1964" y="1893"/>
                  <a:pt x="1965" y="1893"/>
                  <a:pt x="1967" y="1893"/>
                </a:cubicBezTo>
                <a:cubicBezTo>
                  <a:pt x="1970" y="1893"/>
                  <a:pt x="1973" y="1892"/>
                  <a:pt x="1976" y="1890"/>
                </a:cubicBezTo>
                <a:cubicBezTo>
                  <a:pt x="2062" y="1999"/>
                  <a:pt x="2062" y="1999"/>
                  <a:pt x="2062" y="1999"/>
                </a:cubicBezTo>
                <a:cubicBezTo>
                  <a:pt x="2059" y="2002"/>
                  <a:pt x="2057" y="2005"/>
                  <a:pt x="2057" y="2009"/>
                </a:cubicBezTo>
                <a:cubicBezTo>
                  <a:pt x="2057" y="2018"/>
                  <a:pt x="2064" y="2024"/>
                  <a:pt x="2073" y="2024"/>
                </a:cubicBezTo>
                <a:cubicBezTo>
                  <a:pt x="2081" y="2024"/>
                  <a:pt x="2088" y="2018"/>
                  <a:pt x="2088" y="2009"/>
                </a:cubicBezTo>
                <a:cubicBezTo>
                  <a:pt x="2088" y="2001"/>
                  <a:pt x="2081" y="1994"/>
                  <a:pt x="2073" y="1994"/>
                </a:cubicBezTo>
                <a:cubicBezTo>
                  <a:pt x="2070" y="1994"/>
                  <a:pt x="2068" y="1995"/>
                  <a:pt x="2065" y="1996"/>
                </a:cubicBezTo>
                <a:cubicBezTo>
                  <a:pt x="1979" y="1886"/>
                  <a:pt x="1979" y="1886"/>
                  <a:pt x="1979" y="1886"/>
                </a:cubicBezTo>
                <a:cubicBezTo>
                  <a:pt x="1981" y="1884"/>
                  <a:pt x="1982" y="1881"/>
                  <a:pt x="1982" y="1878"/>
                </a:cubicBezTo>
                <a:cubicBezTo>
                  <a:pt x="1982" y="1873"/>
                  <a:pt x="1979" y="1868"/>
                  <a:pt x="1975" y="1866"/>
                </a:cubicBezTo>
                <a:cubicBezTo>
                  <a:pt x="2084" y="1642"/>
                  <a:pt x="2084" y="1642"/>
                  <a:pt x="2084" y="1642"/>
                </a:cubicBezTo>
                <a:cubicBezTo>
                  <a:pt x="2080" y="1640"/>
                  <a:pt x="2080" y="1640"/>
                  <a:pt x="2080" y="1640"/>
                </a:cubicBezTo>
                <a:cubicBezTo>
                  <a:pt x="1971" y="1863"/>
                  <a:pt x="1971" y="1863"/>
                  <a:pt x="1971" y="1863"/>
                </a:cubicBezTo>
                <a:cubicBezTo>
                  <a:pt x="1970" y="1863"/>
                  <a:pt x="1968" y="1863"/>
                  <a:pt x="1967" y="1863"/>
                </a:cubicBezTo>
                <a:cubicBezTo>
                  <a:pt x="1965" y="1863"/>
                  <a:pt x="1963" y="1863"/>
                  <a:pt x="1962" y="1863"/>
                </a:cubicBezTo>
                <a:cubicBezTo>
                  <a:pt x="1888" y="1769"/>
                  <a:pt x="1888" y="1769"/>
                  <a:pt x="1888" y="1769"/>
                </a:cubicBezTo>
                <a:cubicBezTo>
                  <a:pt x="1890" y="1767"/>
                  <a:pt x="1892" y="1763"/>
                  <a:pt x="1892" y="1759"/>
                </a:cubicBezTo>
                <a:cubicBezTo>
                  <a:pt x="1892" y="1757"/>
                  <a:pt x="1891" y="1755"/>
                  <a:pt x="1891" y="1753"/>
                </a:cubicBezTo>
                <a:cubicBezTo>
                  <a:pt x="2193" y="1566"/>
                  <a:pt x="2193" y="1566"/>
                  <a:pt x="2193" y="1566"/>
                </a:cubicBezTo>
                <a:cubicBezTo>
                  <a:pt x="2195" y="1569"/>
                  <a:pt x="2200" y="1572"/>
                  <a:pt x="2205" y="1572"/>
                </a:cubicBezTo>
                <a:cubicBezTo>
                  <a:pt x="2213" y="1572"/>
                  <a:pt x="2220" y="1565"/>
                  <a:pt x="2220" y="1557"/>
                </a:cubicBezTo>
                <a:cubicBezTo>
                  <a:pt x="2220" y="1548"/>
                  <a:pt x="2213" y="1542"/>
                  <a:pt x="2205" y="1542"/>
                </a:cubicBezTo>
                <a:close/>
                <a:moveTo>
                  <a:pt x="1831" y="1362"/>
                </a:moveTo>
                <a:cubicBezTo>
                  <a:pt x="1898" y="1334"/>
                  <a:pt x="1898" y="1334"/>
                  <a:pt x="1898" y="1334"/>
                </a:cubicBezTo>
                <a:cubicBezTo>
                  <a:pt x="1899" y="1340"/>
                  <a:pt x="1905" y="1345"/>
                  <a:pt x="1912" y="1345"/>
                </a:cubicBezTo>
                <a:cubicBezTo>
                  <a:pt x="1913" y="1345"/>
                  <a:pt x="1914" y="1345"/>
                  <a:pt x="1915" y="1345"/>
                </a:cubicBezTo>
                <a:cubicBezTo>
                  <a:pt x="1974" y="1487"/>
                  <a:pt x="1974" y="1487"/>
                  <a:pt x="1974" y="1487"/>
                </a:cubicBezTo>
                <a:cubicBezTo>
                  <a:pt x="1973" y="1487"/>
                  <a:pt x="1972" y="1488"/>
                  <a:pt x="1972" y="1488"/>
                </a:cubicBezTo>
                <a:cubicBezTo>
                  <a:pt x="1830" y="1373"/>
                  <a:pt x="1830" y="1373"/>
                  <a:pt x="1830" y="1373"/>
                </a:cubicBezTo>
                <a:cubicBezTo>
                  <a:pt x="1831" y="1370"/>
                  <a:pt x="1832" y="1368"/>
                  <a:pt x="1832" y="1365"/>
                </a:cubicBezTo>
                <a:cubicBezTo>
                  <a:pt x="1832" y="1364"/>
                  <a:pt x="1832" y="1363"/>
                  <a:pt x="1831" y="1362"/>
                </a:cubicBezTo>
                <a:close/>
                <a:moveTo>
                  <a:pt x="1984" y="1485"/>
                </a:moveTo>
                <a:cubicBezTo>
                  <a:pt x="1983" y="1485"/>
                  <a:pt x="1983" y="1485"/>
                  <a:pt x="1982" y="1485"/>
                </a:cubicBezTo>
                <a:cubicBezTo>
                  <a:pt x="1981" y="1485"/>
                  <a:pt x="1980" y="1485"/>
                  <a:pt x="1978" y="1485"/>
                </a:cubicBezTo>
                <a:cubicBezTo>
                  <a:pt x="1920" y="1343"/>
                  <a:pt x="1920" y="1343"/>
                  <a:pt x="1920" y="1343"/>
                </a:cubicBezTo>
                <a:cubicBezTo>
                  <a:pt x="1924" y="1341"/>
                  <a:pt x="1927" y="1336"/>
                  <a:pt x="1927" y="1330"/>
                </a:cubicBezTo>
                <a:cubicBezTo>
                  <a:pt x="1927" y="1327"/>
                  <a:pt x="1926" y="1325"/>
                  <a:pt x="1925" y="1322"/>
                </a:cubicBezTo>
                <a:cubicBezTo>
                  <a:pt x="2061" y="1265"/>
                  <a:pt x="2061" y="1265"/>
                  <a:pt x="2061" y="1265"/>
                </a:cubicBezTo>
                <a:cubicBezTo>
                  <a:pt x="2062" y="1269"/>
                  <a:pt x="2065" y="1273"/>
                  <a:pt x="2068" y="1275"/>
                </a:cubicBezTo>
                <a:lnTo>
                  <a:pt x="1984" y="1485"/>
                </a:lnTo>
                <a:close/>
                <a:moveTo>
                  <a:pt x="2061" y="1262"/>
                </a:moveTo>
                <a:cubicBezTo>
                  <a:pt x="2061" y="1262"/>
                  <a:pt x="2061" y="1262"/>
                  <a:pt x="2061" y="1262"/>
                </a:cubicBezTo>
                <a:cubicBezTo>
                  <a:pt x="2060" y="1260"/>
                  <a:pt x="2060" y="1260"/>
                  <a:pt x="2060" y="1260"/>
                </a:cubicBezTo>
                <a:cubicBezTo>
                  <a:pt x="1922" y="1318"/>
                  <a:pt x="1922" y="1318"/>
                  <a:pt x="1922" y="1318"/>
                </a:cubicBezTo>
                <a:cubicBezTo>
                  <a:pt x="1919" y="1316"/>
                  <a:pt x="1916" y="1315"/>
                  <a:pt x="1912" y="1315"/>
                </a:cubicBezTo>
                <a:cubicBezTo>
                  <a:pt x="1911" y="1315"/>
                  <a:pt x="1909" y="1315"/>
                  <a:pt x="1908" y="1316"/>
                </a:cubicBezTo>
                <a:cubicBezTo>
                  <a:pt x="1828" y="1122"/>
                  <a:pt x="1828" y="1122"/>
                  <a:pt x="1828" y="1122"/>
                </a:cubicBezTo>
                <a:cubicBezTo>
                  <a:pt x="1823" y="1124"/>
                  <a:pt x="1823" y="1124"/>
                  <a:pt x="1823" y="1124"/>
                </a:cubicBezTo>
                <a:cubicBezTo>
                  <a:pt x="1904" y="1318"/>
                  <a:pt x="1904" y="1318"/>
                  <a:pt x="1904" y="1318"/>
                </a:cubicBezTo>
                <a:cubicBezTo>
                  <a:pt x="1900" y="1320"/>
                  <a:pt x="1898" y="1324"/>
                  <a:pt x="1897" y="1329"/>
                </a:cubicBezTo>
                <a:cubicBezTo>
                  <a:pt x="1829" y="1357"/>
                  <a:pt x="1829" y="1357"/>
                  <a:pt x="1829" y="1357"/>
                </a:cubicBezTo>
                <a:cubicBezTo>
                  <a:pt x="1827" y="1354"/>
                  <a:pt x="1824" y="1351"/>
                  <a:pt x="1819" y="1350"/>
                </a:cubicBezTo>
                <a:cubicBezTo>
                  <a:pt x="1822" y="1122"/>
                  <a:pt x="1822" y="1122"/>
                  <a:pt x="1822" y="1122"/>
                </a:cubicBezTo>
                <a:cubicBezTo>
                  <a:pt x="1826" y="1122"/>
                  <a:pt x="1829" y="1120"/>
                  <a:pt x="1831" y="1118"/>
                </a:cubicBezTo>
                <a:cubicBezTo>
                  <a:pt x="1942" y="1184"/>
                  <a:pt x="1942" y="1184"/>
                  <a:pt x="1942" y="1184"/>
                </a:cubicBezTo>
                <a:cubicBezTo>
                  <a:pt x="1941" y="1185"/>
                  <a:pt x="1941" y="1185"/>
                  <a:pt x="1941" y="1186"/>
                </a:cubicBezTo>
                <a:cubicBezTo>
                  <a:pt x="1941" y="1194"/>
                  <a:pt x="1948" y="1201"/>
                  <a:pt x="1956" y="1201"/>
                </a:cubicBezTo>
                <a:cubicBezTo>
                  <a:pt x="1960" y="1201"/>
                  <a:pt x="1963" y="1200"/>
                  <a:pt x="1965" y="1198"/>
                </a:cubicBezTo>
                <a:cubicBezTo>
                  <a:pt x="2062" y="1257"/>
                  <a:pt x="2062" y="1257"/>
                  <a:pt x="2062" y="1257"/>
                </a:cubicBezTo>
                <a:cubicBezTo>
                  <a:pt x="2061" y="1259"/>
                  <a:pt x="2061" y="1260"/>
                  <a:pt x="2061" y="1262"/>
                </a:cubicBezTo>
                <a:close/>
                <a:moveTo>
                  <a:pt x="1259" y="410"/>
                </a:moveTo>
                <a:cubicBezTo>
                  <a:pt x="1008" y="453"/>
                  <a:pt x="1008" y="453"/>
                  <a:pt x="1008" y="453"/>
                </a:cubicBezTo>
                <a:cubicBezTo>
                  <a:pt x="1007" y="450"/>
                  <a:pt x="1004" y="447"/>
                  <a:pt x="1001" y="445"/>
                </a:cubicBezTo>
                <a:cubicBezTo>
                  <a:pt x="1014" y="269"/>
                  <a:pt x="1014" y="269"/>
                  <a:pt x="1014" y="269"/>
                </a:cubicBezTo>
                <a:cubicBezTo>
                  <a:pt x="1015" y="269"/>
                  <a:pt x="1015" y="269"/>
                  <a:pt x="1016" y="269"/>
                </a:cubicBezTo>
                <a:cubicBezTo>
                  <a:pt x="1020" y="269"/>
                  <a:pt x="1024" y="267"/>
                  <a:pt x="1026" y="265"/>
                </a:cubicBezTo>
                <a:cubicBezTo>
                  <a:pt x="1260" y="405"/>
                  <a:pt x="1260" y="405"/>
                  <a:pt x="1260" y="405"/>
                </a:cubicBezTo>
                <a:cubicBezTo>
                  <a:pt x="1260" y="407"/>
                  <a:pt x="1259" y="408"/>
                  <a:pt x="1259" y="410"/>
                </a:cubicBezTo>
                <a:cubicBezTo>
                  <a:pt x="1259" y="410"/>
                  <a:pt x="1259" y="410"/>
                  <a:pt x="1259" y="410"/>
                </a:cubicBezTo>
                <a:close/>
                <a:moveTo>
                  <a:pt x="306" y="403"/>
                </a:moveTo>
                <a:cubicBezTo>
                  <a:pt x="305" y="399"/>
                  <a:pt x="304" y="396"/>
                  <a:pt x="301" y="394"/>
                </a:cubicBezTo>
                <a:cubicBezTo>
                  <a:pt x="515" y="234"/>
                  <a:pt x="515" y="234"/>
                  <a:pt x="515" y="234"/>
                </a:cubicBezTo>
                <a:cubicBezTo>
                  <a:pt x="518" y="237"/>
                  <a:pt x="521" y="238"/>
                  <a:pt x="525" y="238"/>
                </a:cubicBezTo>
                <a:cubicBezTo>
                  <a:pt x="529" y="238"/>
                  <a:pt x="533" y="236"/>
                  <a:pt x="535" y="233"/>
                </a:cubicBezTo>
                <a:cubicBezTo>
                  <a:pt x="588" y="276"/>
                  <a:pt x="588" y="276"/>
                  <a:pt x="588" y="276"/>
                </a:cubicBezTo>
                <a:cubicBezTo>
                  <a:pt x="587" y="278"/>
                  <a:pt x="587" y="280"/>
                  <a:pt x="587" y="282"/>
                </a:cubicBezTo>
                <a:cubicBezTo>
                  <a:pt x="587" y="290"/>
                  <a:pt x="594" y="297"/>
                  <a:pt x="602" y="297"/>
                </a:cubicBezTo>
                <a:cubicBezTo>
                  <a:pt x="606" y="297"/>
                  <a:pt x="609" y="296"/>
                  <a:pt x="611" y="294"/>
                </a:cubicBezTo>
                <a:cubicBezTo>
                  <a:pt x="759" y="411"/>
                  <a:pt x="759" y="411"/>
                  <a:pt x="759" y="411"/>
                </a:cubicBezTo>
                <a:cubicBezTo>
                  <a:pt x="758" y="413"/>
                  <a:pt x="758" y="414"/>
                  <a:pt x="757" y="416"/>
                </a:cubicBezTo>
                <a:lnTo>
                  <a:pt x="306" y="403"/>
                </a:lnTo>
                <a:close/>
                <a:moveTo>
                  <a:pt x="238" y="253"/>
                </a:moveTo>
                <a:cubicBezTo>
                  <a:pt x="510" y="227"/>
                  <a:pt x="510" y="227"/>
                  <a:pt x="510" y="227"/>
                </a:cubicBezTo>
                <a:cubicBezTo>
                  <a:pt x="510" y="228"/>
                  <a:pt x="511" y="229"/>
                  <a:pt x="512" y="231"/>
                </a:cubicBezTo>
                <a:cubicBezTo>
                  <a:pt x="297" y="391"/>
                  <a:pt x="297" y="391"/>
                  <a:pt x="297" y="391"/>
                </a:cubicBezTo>
                <a:cubicBezTo>
                  <a:pt x="295" y="390"/>
                  <a:pt x="293" y="390"/>
                  <a:pt x="291" y="390"/>
                </a:cubicBezTo>
                <a:cubicBezTo>
                  <a:pt x="289" y="390"/>
                  <a:pt x="287" y="390"/>
                  <a:pt x="285" y="391"/>
                </a:cubicBezTo>
                <a:cubicBezTo>
                  <a:pt x="225" y="267"/>
                  <a:pt x="225" y="267"/>
                  <a:pt x="225" y="267"/>
                </a:cubicBezTo>
                <a:cubicBezTo>
                  <a:pt x="232" y="265"/>
                  <a:pt x="237" y="260"/>
                  <a:pt x="238" y="253"/>
                </a:cubicBezTo>
                <a:close/>
                <a:moveTo>
                  <a:pt x="328" y="56"/>
                </a:moveTo>
                <a:cubicBezTo>
                  <a:pt x="621" y="94"/>
                  <a:pt x="621" y="94"/>
                  <a:pt x="621" y="94"/>
                </a:cubicBezTo>
                <a:cubicBezTo>
                  <a:pt x="621" y="97"/>
                  <a:pt x="621" y="100"/>
                  <a:pt x="623" y="102"/>
                </a:cubicBezTo>
                <a:cubicBezTo>
                  <a:pt x="534" y="211"/>
                  <a:pt x="534" y="211"/>
                  <a:pt x="534" y="211"/>
                </a:cubicBezTo>
                <a:cubicBezTo>
                  <a:pt x="531" y="209"/>
                  <a:pt x="528" y="208"/>
                  <a:pt x="525" y="208"/>
                </a:cubicBezTo>
                <a:cubicBezTo>
                  <a:pt x="521" y="208"/>
                  <a:pt x="518" y="209"/>
                  <a:pt x="515" y="211"/>
                </a:cubicBezTo>
                <a:cubicBezTo>
                  <a:pt x="326" y="61"/>
                  <a:pt x="326" y="61"/>
                  <a:pt x="326" y="61"/>
                </a:cubicBezTo>
                <a:cubicBezTo>
                  <a:pt x="327" y="59"/>
                  <a:pt x="328" y="58"/>
                  <a:pt x="328" y="56"/>
                </a:cubicBezTo>
                <a:close/>
                <a:moveTo>
                  <a:pt x="1204" y="168"/>
                </a:moveTo>
                <a:cubicBezTo>
                  <a:pt x="1210" y="168"/>
                  <a:pt x="1215" y="164"/>
                  <a:pt x="1218" y="159"/>
                </a:cubicBezTo>
                <a:cubicBezTo>
                  <a:pt x="1468" y="223"/>
                  <a:pt x="1468" y="223"/>
                  <a:pt x="1468" y="223"/>
                </a:cubicBezTo>
                <a:cubicBezTo>
                  <a:pt x="1030" y="250"/>
                  <a:pt x="1030" y="250"/>
                  <a:pt x="1030" y="250"/>
                </a:cubicBezTo>
                <a:cubicBezTo>
                  <a:pt x="1030" y="250"/>
                  <a:pt x="1030" y="249"/>
                  <a:pt x="1030" y="249"/>
                </a:cubicBezTo>
                <a:cubicBezTo>
                  <a:pt x="1190" y="159"/>
                  <a:pt x="1190" y="159"/>
                  <a:pt x="1190" y="159"/>
                </a:cubicBezTo>
                <a:cubicBezTo>
                  <a:pt x="1192" y="164"/>
                  <a:pt x="1198" y="168"/>
                  <a:pt x="1204" y="168"/>
                </a:cubicBezTo>
                <a:close/>
                <a:moveTo>
                  <a:pt x="1659" y="56"/>
                </a:moveTo>
                <a:cubicBezTo>
                  <a:pt x="1664" y="311"/>
                  <a:pt x="1664" y="311"/>
                  <a:pt x="1664" y="311"/>
                </a:cubicBezTo>
                <a:cubicBezTo>
                  <a:pt x="1660" y="312"/>
                  <a:pt x="1657" y="314"/>
                  <a:pt x="1655" y="317"/>
                </a:cubicBezTo>
                <a:cubicBezTo>
                  <a:pt x="1498" y="229"/>
                  <a:pt x="1498" y="229"/>
                  <a:pt x="1498" y="229"/>
                </a:cubicBezTo>
                <a:cubicBezTo>
                  <a:pt x="1499" y="228"/>
                  <a:pt x="1499" y="226"/>
                  <a:pt x="1499" y="224"/>
                </a:cubicBezTo>
                <a:cubicBezTo>
                  <a:pt x="1499" y="221"/>
                  <a:pt x="1498" y="218"/>
                  <a:pt x="1496" y="215"/>
                </a:cubicBezTo>
                <a:cubicBezTo>
                  <a:pt x="1652" y="53"/>
                  <a:pt x="1652" y="53"/>
                  <a:pt x="1652" y="53"/>
                </a:cubicBezTo>
                <a:cubicBezTo>
                  <a:pt x="1654" y="55"/>
                  <a:pt x="1657" y="56"/>
                  <a:pt x="1659" y="56"/>
                </a:cubicBezTo>
                <a:close/>
                <a:moveTo>
                  <a:pt x="1851" y="203"/>
                </a:moveTo>
                <a:cubicBezTo>
                  <a:pt x="1852" y="208"/>
                  <a:pt x="1856" y="211"/>
                  <a:pt x="1860" y="213"/>
                </a:cubicBezTo>
                <a:cubicBezTo>
                  <a:pt x="1857" y="435"/>
                  <a:pt x="1857" y="435"/>
                  <a:pt x="1857" y="435"/>
                </a:cubicBezTo>
                <a:cubicBezTo>
                  <a:pt x="1856" y="436"/>
                  <a:pt x="1854" y="437"/>
                  <a:pt x="1853" y="438"/>
                </a:cubicBezTo>
                <a:cubicBezTo>
                  <a:pt x="1680" y="332"/>
                  <a:pt x="1680" y="332"/>
                  <a:pt x="1680" y="332"/>
                </a:cubicBezTo>
                <a:cubicBezTo>
                  <a:pt x="1681" y="330"/>
                  <a:pt x="1682" y="328"/>
                  <a:pt x="1682" y="326"/>
                </a:cubicBezTo>
                <a:cubicBezTo>
                  <a:pt x="1682" y="324"/>
                  <a:pt x="1681" y="322"/>
                  <a:pt x="1680" y="320"/>
                </a:cubicBezTo>
                <a:lnTo>
                  <a:pt x="1851" y="203"/>
                </a:lnTo>
                <a:close/>
                <a:moveTo>
                  <a:pt x="1835" y="1108"/>
                </a:moveTo>
                <a:cubicBezTo>
                  <a:pt x="1835" y="1108"/>
                  <a:pt x="1835" y="1107"/>
                  <a:pt x="1835" y="1107"/>
                </a:cubicBezTo>
                <a:cubicBezTo>
                  <a:pt x="1835" y="1104"/>
                  <a:pt x="1834" y="1101"/>
                  <a:pt x="1833" y="1099"/>
                </a:cubicBezTo>
                <a:cubicBezTo>
                  <a:pt x="1973" y="899"/>
                  <a:pt x="1973" y="899"/>
                  <a:pt x="1973" y="899"/>
                </a:cubicBezTo>
                <a:cubicBezTo>
                  <a:pt x="1975" y="900"/>
                  <a:pt x="1977" y="900"/>
                  <a:pt x="1978" y="900"/>
                </a:cubicBezTo>
                <a:cubicBezTo>
                  <a:pt x="1979" y="900"/>
                  <a:pt x="1980" y="900"/>
                  <a:pt x="1981" y="900"/>
                </a:cubicBezTo>
                <a:cubicBezTo>
                  <a:pt x="2027" y="1065"/>
                  <a:pt x="2027" y="1065"/>
                  <a:pt x="2027" y="1065"/>
                </a:cubicBezTo>
                <a:cubicBezTo>
                  <a:pt x="2021" y="1067"/>
                  <a:pt x="2018" y="1072"/>
                  <a:pt x="2018" y="1078"/>
                </a:cubicBezTo>
                <a:lnTo>
                  <a:pt x="1835" y="1108"/>
                </a:lnTo>
                <a:close/>
                <a:moveTo>
                  <a:pt x="1777" y="736"/>
                </a:moveTo>
                <a:cubicBezTo>
                  <a:pt x="1907" y="661"/>
                  <a:pt x="1907" y="661"/>
                  <a:pt x="1907" y="661"/>
                </a:cubicBezTo>
                <a:cubicBezTo>
                  <a:pt x="1909" y="664"/>
                  <a:pt x="1913" y="666"/>
                  <a:pt x="1916" y="666"/>
                </a:cubicBezTo>
                <a:cubicBezTo>
                  <a:pt x="1973" y="871"/>
                  <a:pt x="1973" y="871"/>
                  <a:pt x="1973" y="871"/>
                </a:cubicBezTo>
                <a:cubicBezTo>
                  <a:pt x="1970" y="872"/>
                  <a:pt x="1968" y="873"/>
                  <a:pt x="1967" y="875"/>
                </a:cubicBezTo>
                <a:cubicBezTo>
                  <a:pt x="1780" y="750"/>
                  <a:pt x="1780" y="750"/>
                  <a:pt x="1780" y="750"/>
                </a:cubicBezTo>
                <a:cubicBezTo>
                  <a:pt x="1780" y="749"/>
                  <a:pt x="1781" y="747"/>
                  <a:pt x="1781" y="745"/>
                </a:cubicBezTo>
                <a:cubicBezTo>
                  <a:pt x="1781" y="741"/>
                  <a:pt x="1779" y="738"/>
                  <a:pt x="1777" y="736"/>
                </a:cubicBezTo>
                <a:close/>
                <a:moveTo>
                  <a:pt x="1449" y="468"/>
                </a:moveTo>
                <a:cubicBezTo>
                  <a:pt x="1655" y="336"/>
                  <a:pt x="1655" y="336"/>
                  <a:pt x="1655" y="336"/>
                </a:cubicBezTo>
                <a:cubicBezTo>
                  <a:pt x="1658" y="340"/>
                  <a:pt x="1662" y="342"/>
                  <a:pt x="1666" y="342"/>
                </a:cubicBezTo>
                <a:cubicBezTo>
                  <a:pt x="1669" y="342"/>
                  <a:pt x="1671" y="341"/>
                  <a:pt x="1674" y="340"/>
                </a:cubicBezTo>
                <a:cubicBezTo>
                  <a:pt x="1780" y="476"/>
                  <a:pt x="1780" y="476"/>
                  <a:pt x="1780" y="476"/>
                </a:cubicBezTo>
                <a:cubicBezTo>
                  <a:pt x="1776" y="479"/>
                  <a:pt x="1774" y="483"/>
                  <a:pt x="1774" y="488"/>
                </a:cubicBezTo>
                <a:cubicBezTo>
                  <a:pt x="1774" y="490"/>
                  <a:pt x="1774" y="491"/>
                  <a:pt x="1775" y="493"/>
                </a:cubicBezTo>
                <a:cubicBezTo>
                  <a:pt x="1713" y="526"/>
                  <a:pt x="1713" y="526"/>
                  <a:pt x="1713" y="526"/>
                </a:cubicBezTo>
                <a:cubicBezTo>
                  <a:pt x="1710" y="523"/>
                  <a:pt x="1706" y="520"/>
                  <a:pt x="1701" y="520"/>
                </a:cubicBezTo>
                <a:cubicBezTo>
                  <a:pt x="1695" y="520"/>
                  <a:pt x="1690" y="524"/>
                  <a:pt x="1687" y="530"/>
                </a:cubicBezTo>
                <a:cubicBezTo>
                  <a:pt x="1451" y="475"/>
                  <a:pt x="1451" y="475"/>
                  <a:pt x="1451" y="475"/>
                </a:cubicBezTo>
                <a:cubicBezTo>
                  <a:pt x="1451" y="475"/>
                  <a:pt x="1451" y="474"/>
                  <a:pt x="1451" y="474"/>
                </a:cubicBezTo>
                <a:cubicBezTo>
                  <a:pt x="1451" y="472"/>
                  <a:pt x="1450" y="470"/>
                  <a:pt x="1449" y="468"/>
                </a:cubicBezTo>
                <a:close/>
                <a:moveTo>
                  <a:pt x="1289" y="406"/>
                </a:moveTo>
                <a:cubicBezTo>
                  <a:pt x="1289" y="405"/>
                  <a:pt x="1289" y="404"/>
                  <a:pt x="1288" y="404"/>
                </a:cubicBezTo>
                <a:cubicBezTo>
                  <a:pt x="1475" y="236"/>
                  <a:pt x="1475" y="236"/>
                  <a:pt x="1475" y="236"/>
                </a:cubicBezTo>
                <a:cubicBezTo>
                  <a:pt x="1477" y="238"/>
                  <a:pt x="1481" y="239"/>
                  <a:pt x="1484" y="239"/>
                </a:cubicBezTo>
                <a:cubicBezTo>
                  <a:pt x="1489" y="239"/>
                  <a:pt x="1493" y="237"/>
                  <a:pt x="1496" y="233"/>
                </a:cubicBezTo>
                <a:cubicBezTo>
                  <a:pt x="1652" y="321"/>
                  <a:pt x="1652" y="321"/>
                  <a:pt x="1652" y="321"/>
                </a:cubicBezTo>
                <a:cubicBezTo>
                  <a:pt x="1652" y="323"/>
                  <a:pt x="1651" y="325"/>
                  <a:pt x="1651" y="326"/>
                </a:cubicBezTo>
                <a:cubicBezTo>
                  <a:pt x="1651" y="327"/>
                  <a:pt x="1651" y="327"/>
                  <a:pt x="1651" y="327"/>
                </a:cubicBezTo>
                <a:lnTo>
                  <a:pt x="1289" y="406"/>
                </a:lnTo>
                <a:close/>
                <a:moveTo>
                  <a:pt x="615" y="290"/>
                </a:moveTo>
                <a:cubicBezTo>
                  <a:pt x="616" y="288"/>
                  <a:pt x="617" y="285"/>
                  <a:pt x="617" y="282"/>
                </a:cubicBezTo>
                <a:cubicBezTo>
                  <a:pt x="617" y="282"/>
                  <a:pt x="617" y="281"/>
                  <a:pt x="617" y="281"/>
                </a:cubicBezTo>
                <a:cubicBezTo>
                  <a:pt x="784" y="270"/>
                  <a:pt x="784" y="270"/>
                  <a:pt x="784" y="270"/>
                </a:cubicBezTo>
                <a:cubicBezTo>
                  <a:pt x="784" y="271"/>
                  <a:pt x="784" y="272"/>
                  <a:pt x="784" y="272"/>
                </a:cubicBezTo>
                <a:cubicBezTo>
                  <a:pt x="784" y="279"/>
                  <a:pt x="788" y="284"/>
                  <a:pt x="793" y="287"/>
                </a:cubicBezTo>
                <a:cubicBezTo>
                  <a:pt x="772" y="403"/>
                  <a:pt x="772" y="403"/>
                  <a:pt x="772" y="403"/>
                </a:cubicBezTo>
                <a:cubicBezTo>
                  <a:pt x="772" y="403"/>
                  <a:pt x="772" y="403"/>
                  <a:pt x="772" y="403"/>
                </a:cubicBezTo>
                <a:cubicBezTo>
                  <a:pt x="768" y="403"/>
                  <a:pt x="765" y="405"/>
                  <a:pt x="762" y="407"/>
                </a:cubicBezTo>
                <a:lnTo>
                  <a:pt x="615" y="290"/>
                </a:lnTo>
                <a:close/>
                <a:moveTo>
                  <a:pt x="539" y="227"/>
                </a:moveTo>
                <a:cubicBezTo>
                  <a:pt x="1020" y="151"/>
                  <a:pt x="1020" y="151"/>
                  <a:pt x="1020" y="151"/>
                </a:cubicBezTo>
                <a:cubicBezTo>
                  <a:pt x="808" y="260"/>
                  <a:pt x="808" y="260"/>
                  <a:pt x="808" y="260"/>
                </a:cubicBezTo>
                <a:cubicBezTo>
                  <a:pt x="805" y="258"/>
                  <a:pt x="802" y="257"/>
                  <a:pt x="799" y="257"/>
                </a:cubicBezTo>
                <a:cubicBezTo>
                  <a:pt x="793" y="257"/>
                  <a:pt x="788" y="261"/>
                  <a:pt x="786" y="265"/>
                </a:cubicBezTo>
                <a:cubicBezTo>
                  <a:pt x="616" y="276"/>
                  <a:pt x="616" y="276"/>
                  <a:pt x="616" y="276"/>
                </a:cubicBezTo>
                <a:cubicBezTo>
                  <a:pt x="614" y="271"/>
                  <a:pt x="608" y="267"/>
                  <a:pt x="602" y="267"/>
                </a:cubicBezTo>
                <a:cubicBezTo>
                  <a:pt x="598" y="267"/>
                  <a:pt x="594" y="269"/>
                  <a:pt x="591" y="271"/>
                </a:cubicBezTo>
                <a:cubicBezTo>
                  <a:pt x="538" y="229"/>
                  <a:pt x="538" y="229"/>
                  <a:pt x="538" y="229"/>
                </a:cubicBezTo>
                <a:cubicBezTo>
                  <a:pt x="539" y="228"/>
                  <a:pt x="539" y="228"/>
                  <a:pt x="539" y="227"/>
                </a:cubicBezTo>
                <a:close/>
                <a:moveTo>
                  <a:pt x="777" y="404"/>
                </a:moveTo>
                <a:cubicBezTo>
                  <a:pt x="798" y="288"/>
                  <a:pt x="798" y="288"/>
                  <a:pt x="798" y="288"/>
                </a:cubicBezTo>
                <a:cubicBezTo>
                  <a:pt x="798" y="288"/>
                  <a:pt x="799" y="288"/>
                  <a:pt x="799" y="288"/>
                </a:cubicBezTo>
                <a:cubicBezTo>
                  <a:pt x="807" y="288"/>
                  <a:pt x="814" y="281"/>
                  <a:pt x="814" y="272"/>
                </a:cubicBezTo>
                <a:cubicBezTo>
                  <a:pt x="814" y="271"/>
                  <a:pt x="814" y="270"/>
                  <a:pt x="814" y="269"/>
                </a:cubicBezTo>
                <a:cubicBezTo>
                  <a:pt x="1001" y="257"/>
                  <a:pt x="1001" y="257"/>
                  <a:pt x="1001" y="257"/>
                </a:cubicBezTo>
                <a:cubicBezTo>
                  <a:pt x="1001" y="258"/>
                  <a:pt x="1001" y="259"/>
                  <a:pt x="1002" y="260"/>
                </a:cubicBezTo>
                <a:cubicBezTo>
                  <a:pt x="783" y="408"/>
                  <a:pt x="783" y="408"/>
                  <a:pt x="783" y="408"/>
                </a:cubicBezTo>
                <a:cubicBezTo>
                  <a:pt x="782" y="406"/>
                  <a:pt x="780" y="405"/>
                  <a:pt x="777" y="404"/>
                </a:cubicBezTo>
                <a:close/>
                <a:moveTo>
                  <a:pt x="1031" y="255"/>
                </a:moveTo>
                <a:cubicBezTo>
                  <a:pt x="1469" y="227"/>
                  <a:pt x="1469" y="227"/>
                  <a:pt x="1469" y="227"/>
                </a:cubicBezTo>
                <a:cubicBezTo>
                  <a:pt x="1470" y="229"/>
                  <a:pt x="1471" y="231"/>
                  <a:pt x="1471" y="232"/>
                </a:cubicBezTo>
                <a:cubicBezTo>
                  <a:pt x="1286" y="399"/>
                  <a:pt x="1286" y="399"/>
                  <a:pt x="1286" y="399"/>
                </a:cubicBezTo>
                <a:cubicBezTo>
                  <a:pt x="1283" y="396"/>
                  <a:pt x="1279" y="395"/>
                  <a:pt x="1275" y="395"/>
                </a:cubicBezTo>
                <a:cubicBezTo>
                  <a:pt x="1270" y="395"/>
                  <a:pt x="1265" y="397"/>
                  <a:pt x="1262" y="401"/>
                </a:cubicBezTo>
                <a:cubicBezTo>
                  <a:pt x="1029" y="261"/>
                  <a:pt x="1029" y="261"/>
                  <a:pt x="1029" y="261"/>
                </a:cubicBezTo>
                <a:cubicBezTo>
                  <a:pt x="1030" y="259"/>
                  <a:pt x="1031" y="257"/>
                  <a:pt x="1031" y="255"/>
                </a:cubicBezTo>
                <a:close/>
                <a:moveTo>
                  <a:pt x="1850" y="452"/>
                </a:moveTo>
                <a:cubicBezTo>
                  <a:pt x="1801" y="479"/>
                  <a:pt x="1801" y="479"/>
                  <a:pt x="1801" y="479"/>
                </a:cubicBezTo>
                <a:cubicBezTo>
                  <a:pt x="1798" y="475"/>
                  <a:pt x="1794" y="473"/>
                  <a:pt x="1789" y="473"/>
                </a:cubicBezTo>
                <a:cubicBezTo>
                  <a:pt x="1787" y="473"/>
                  <a:pt x="1785" y="473"/>
                  <a:pt x="1784" y="474"/>
                </a:cubicBezTo>
                <a:cubicBezTo>
                  <a:pt x="1677" y="337"/>
                  <a:pt x="1677" y="337"/>
                  <a:pt x="1677" y="337"/>
                </a:cubicBezTo>
                <a:cubicBezTo>
                  <a:pt x="1678" y="337"/>
                  <a:pt x="1678" y="336"/>
                  <a:pt x="1678" y="336"/>
                </a:cubicBezTo>
                <a:cubicBezTo>
                  <a:pt x="1851" y="443"/>
                  <a:pt x="1851" y="443"/>
                  <a:pt x="1851" y="443"/>
                </a:cubicBezTo>
                <a:cubicBezTo>
                  <a:pt x="1850" y="444"/>
                  <a:pt x="1850" y="446"/>
                  <a:pt x="1850" y="448"/>
                </a:cubicBezTo>
                <a:cubicBezTo>
                  <a:pt x="1850" y="449"/>
                  <a:pt x="1850" y="451"/>
                  <a:pt x="1850" y="452"/>
                </a:cubicBezTo>
                <a:close/>
                <a:moveTo>
                  <a:pt x="1716" y="530"/>
                </a:moveTo>
                <a:cubicBezTo>
                  <a:pt x="1777" y="497"/>
                  <a:pt x="1777" y="497"/>
                  <a:pt x="1777" y="497"/>
                </a:cubicBezTo>
                <a:cubicBezTo>
                  <a:pt x="1780" y="501"/>
                  <a:pt x="1784" y="503"/>
                  <a:pt x="1789" y="503"/>
                </a:cubicBezTo>
                <a:cubicBezTo>
                  <a:pt x="1792" y="503"/>
                  <a:pt x="1795" y="502"/>
                  <a:pt x="1798" y="500"/>
                </a:cubicBezTo>
                <a:cubicBezTo>
                  <a:pt x="1907" y="641"/>
                  <a:pt x="1907" y="641"/>
                  <a:pt x="1907" y="641"/>
                </a:cubicBezTo>
                <a:cubicBezTo>
                  <a:pt x="1907" y="641"/>
                  <a:pt x="1907" y="642"/>
                  <a:pt x="1906" y="642"/>
                </a:cubicBezTo>
                <a:cubicBezTo>
                  <a:pt x="1716" y="539"/>
                  <a:pt x="1716" y="539"/>
                  <a:pt x="1716" y="539"/>
                </a:cubicBezTo>
                <a:cubicBezTo>
                  <a:pt x="1716" y="538"/>
                  <a:pt x="1716" y="537"/>
                  <a:pt x="1716" y="535"/>
                </a:cubicBezTo>
                <a:cubicBezTo>
                  <a:pt x="1716" y="534"/>
                  <a:pt x="1716" y="532"/>
                  <a:pt x="1716" y="530"/>
                </a:cubicBezTo>
                <a:close/>
                <a:moveTo>
                  <a:pt x="1986" y="898"/>
                </a:moveTo>
                <a:cubicBezTo>
                  <a:pt x="1990" y="895"/>
                  <a:pt x="1993" y="891"/>
                  <a:pt x="1993" y="885"/>
                </a:cubicBezTo>
                <a:cubicBezTo>
                  <a:pt x="1993" y="879"/>
                  <a:pt x="1990" y="874"/>
                  <a:pt x="1985" y="871"/>
                </a:cubicBezTo>
                <a:cubicBezTo>
                  <a:pt x="2072" y="600"/>
                  <a:pt x="2072" y="600"/>
                  <a:pt x="2072" y="600"/>
                </a:cubicBezTo>
                <a:cubicBezTo>
                  <a:pt x="2031" y="1062"/>
                  <a:pt x="2031" y="1062"/>
                  <a:pt x="2031" y="1062"/>
                </a:cubicBezTo>
                <a:lnTo>
                  <a:pt x="1986" y="898"/>
                </a:lnTo>
                <a:close/>
                <a:moveTo>
                  <a:pt x="2069" y="592"/>
                </a:moveTo>
                <a:cubicBezTo>
                  <a:pt x="1980" y="870"/>
                  <a:pt x="1980" y="870"/>
                  <a:pt x="1980" y="870"/>
                </a:cubicBezTo>
                <a:cubicBezTo>
                  <a:pt x="1979" y="870"/>
                  <a:pt x="1979" y="870"/>
                  <a:pt x="1978" y="870"/>
                </a:cubicBezTo>
                <a:cubicBezTo>
                  <a:pt x="1978" y="870"/>
                  <a:pt x="1978" y="870"/>
                  <a:pt x="1978" y="870"/>
                </a:cubicBezTo>
                <a:cubicBezTo>
                  <a:pt x="1922" y="666"/>
                  <a:pt x="1922" y="666"/>
                  <a:pt x="1922" y="666"/>
                </a:cubicBezTo>
                <a:cubicBezTo>
                  <a:pt x="1928" y="665"/>
                  <a:pt x="1933" y="658"/>
                  <a:pt x="1933" y="651"/>
                </a:cubicBezTo>
                <a:cubicBezTo>
                  <a:pt x="1933" y="650"/>
                  <a:pt x="1933" y="649"/>
                  <a:pt x="1933" y="647"/>
                </a:cubicBezTo>
                <a:cubicBezTo>
                  <a:pt x="2064" y="587"/>
                  <a:pt x="2064" y="587"/>
                  <a:pt x="2064" y="587"/>
                </a:cubicBezTo>
                <a:cubicBezTo>
                  <a:pt x="2065" y="589"/>
                  <a:pt x="2067" y="591"/>
                  <a:pt x="2069" y="592"/>
                </a:cubicBezTo>
                <a:close/>
                <a:moveTo>
                  <a:pt x="1802" y="497"/>
                </a:moveTo>
                <a:cubicBezTo>
                  <a:pt x="1803" y="494"/>
                  <a:pt x="1804" y="491"/>
                  <a:pt x="1804" y="488"/>
                </a:cubicBezTo>
                <a:cubicBezTo>
                  <a:pt x="1804" y="486"/>
                  <a:pt x="1804" y="485"/>
                  <a:pt x="1803" y="483"/>
                </a:cubicBezTo>
                <a:cubicBezTo>
                  <a:pt x="1852" y="456"/>
                  <a:pt x="1852" y="456"/>
                  <a:pt x="1852" y="456"/>
                </a:cubicBezTo>
                <a:cubicBezTo>
                  <a:pt x="1854" y="459"/>
                  <a:pt x="1857" y="461"/>
                  <a:pt x="1860" y="462"/>
                </a:cubicBezTo>
                <a:cubicBezTo>
                  <a:pt x="1907" y="633"/>
                  <a:pt x="1907" y="633"/>
                  <a:pt x="1907" y="633"/>
                </a:cubicBezTo>
                <a:lnTo>
                  <a:pt x="1802" y="497"/>
                </a:lnTo>
                <a:close/>
                <a:moveTo>
                  <a:pt x="1016" y="239"/>
                </a:moveTo>
                <a:cubicBezTo>
                  <a:pt x="1008" y="239"/>
                  <a:pt x="1002" y="245"/>
                  <a:pt x="1001" y="252"/>
                </a:cubicBezTo>
                <a:cubicBezTo>
                  <a:pt x="812" y="264"/>
                  <a:pt x="812" y="264"/>
                  <a:pt x="812" y="264"/>
                </a:cubicBezTo>
                <a:cubicBezTo>
                  <a:pt x="1025" y="154"/>
                  <a:pt x="1025" y="154"/>
                  <a:pt x="1025" y="154"/>
                </a:cubicBezTo>
                <a:cubicBezTo>
                  <a:pt x="1027" y="157"/>
                  <a:pt x="1030" y="159"/>
                  <a:pt x="1033" y="160"/>
                </a:cubicBezTo>
                <a:cubicBezTo>
                  <a:pt x="1016" y="239"/>
                  <a:pt x="1016" y="239"/>
                  <a:pt x="1016" y="239"/>
                </a:cubicBezTo>
                <a:cubicBezTo>
                  <a:pt x="1016" y="239"/>
                  <a:pt x="1016" y="239"/>
                  <a:pt x="1016" y="239"/>
                </a:cubicBezTo>
                <a:close/>
                <a:moveTo>
                  <a:pt x="540" y="221"/>
                </a:moveTo>
                <a:cubicBezTo>
                  <a:pt x="539" y="219"/>
                  <a:pt x="539" y="217"/>
                  <a:pt x="537" y="214"/>
                </a:cubicBezTo>
                <a:cubicBezTo>
                  <a:pt x="626" y="106"/>
                  <a:pt x="626" y="106"/>
                  <a:pt x="626" y="106"/>
                </a:cubicBezTo>
                <a:cubicBezTo>
                  <a:pt x="629" y="108"/>
                  <a:pt x="632" y="109"/>
                  <a:pt x="636" y="109"/>
                </a:cubicBezTo>
                <a:cubicBezTo>
                  <a:pt x="643" y="109"/>
                  <a:pt x="649" y="105"/>
                  <a:pt x="650" y="98"/>
                </a:cubicBezTo>
                <a:cubicBezTo>
                  <a:pt x="1020" y="146"/>
                  <a:pt x="1020" y="146"/>
                  <a:pt x="1020" y="146"/>
                </a:cubicBezTo>
                <a:lnTo>
                  <a:pt x="540" y="221"/>
                </a:lnTo>
                <a:close/>
                <a:moveTo>
                  <a:pt x="786" y="412"/>
                </a:moveTo>
                <a:cubicBezTo>
                  <a:pt x="1005" y="264"/>
                  <a:pt x="1005" y="264"/>
                  <a:pt x="1005" y="264"/>
                </a:cubicBezTo>
                <a:cubicBezTo>
                  <a:pt x="1006" y="266"/>
                  <a:pt x="1007" y="267"/>
                  <a:pt x="1009" y="268"/>
                </a:cubicBezTo>
                <a:cubicBezTo>
                  <a:pt x="996" y="443"/>
                  <a:pt x="996" y="443"/>
                  <a:pt x="996" y="443"/>
                </a:cubicBezTo>
                <a:cubicBezTo>
                  <a:pt x="995" y="443"/>
                  <a:pt x="995" y="443"/>
                  <a:pt x="994" y="443"/>
                </a:cubicBezTo>
                <a:cubicBezTo>
                  <a:pt x="990" y="443"/>
                  <a:pt x="987" y="444"/>
                  <a:pt x="984" y="447"/>
                </a:cubicBezTo>
                <a:cubicBezTo>
                  <a:pt x="787" y="418"/>
                  <a:pt x="787" y="418"/>
                  <a:pt x="787" y="418"/>
                </a:cubicBezTo>
                <a:cubicBezTo>
                  <a:pt x="787" y="416"/>
                  <a:pt x="787" y="414"/>
                  <a:pt x="786" y="412"/>
                </a:cubicBezTo>
                <a:close/>
                <a:moveTo>
                  <a:pt x="1290" y="411"/>
                </a:moveTo>
                <a:cubicBezTo>
                  <a:pt x="1652" y="332"/>
                  <a:pt x="1652" y="332"/>
                  <a:pt x="1652" y="332"/>
                </a:cubicBezTo>
                <a:cubicBezTo>
                  <a:pt x="1652" y="332"/>
                  <a:pt x="1652" y="332"/>
                  <a:pt x="1652" y="332"/>
                </a:cubicBezTo>
                <a:cubicBezTo>
                  <a:pt x="1447" y="464"/>
                  <a:pt x="1447" y="464"/>
                  <a:pt x="1447" y="464"/>
                </a:cubicBezTo>
                <a:cubicBezTo>
                  <a:pt x="1444" y="461"/>
                  <a:pt x="1440" y="459"/>
                  <a:pt x="1436" y="459"/>
                </a:cubicBezTo>
                <a:cubicBezTo>
                  <a:pt x="1427" y="459"/>
                  <a:pt x="1420" y="466"/>
                  <a:pt x="1420" y="474"/>
                </a:cubicBezTo>
                <a:cubicBezTo>
                  <a:pt x="1420" y="481"/>
                  <a:pt x="1425" y="486"/>
                  <a:pt x="1430" y="488"/>
                </a:cubicBezTo>
                <a:cubicBezTo>
                  <a:pt x="1382" y="654"/>
                  <a:pt x="1382" y="654"/>
                  <a:pt x="1382" y="654"/>
                </a:cubicBezTo>
                <a:cubicBezTo>
                  <a:pt x="1380" y="654"/>
                  <a:pt x="1379" y="655"/>
                  <a:pt x="1377" y="656"/>
                </a:cubicBezTo>
                <a:cubicBezTo>
                  <a:pt x="1283" y="422"/>
                  <a:pt x="1283" y="422"/>
                  <a:pt x="1283" y="422"/>
                </a:cubicBezTo>
                <a:cubicBezTo>
                  <a:pt x="1287" y="420"/>
                  <a:pt x="1289" y="416"/>
                  <a:pt x="1290" y="411"/>
                </a:cubicBezTo>
                <a:close/>
                <a:moveTo>
                  <a:pt x="1387" y="654"/>
                </a:moveTo>
                <a:cubicBezTo>
                  <a:pt x="1435" y="489"/>
                  <a:pt x="1435" y="489"/>
                  <a:pt x="1435" y="489"/>
                </a:cubicBezTo>
                <a:cubicBezTo>
                  <a:pt x="1435" y="489"/>
                  <a:pt x="1435" y="489"/>
                  <a:pt x="1436" y="489"/>
                </a:cubicBezTo>
                <a:cubicBezTo>
                  <a:pt x="1442" y="489"/>
                  <a:pt x="1447" y="485"/>
                  <a:pt x="1450" y="480"/>
                </a:cubicBezTo>
                <a:cubicBezTo>
                  <a:pt x="1686" y="534"/>
                  <a:pt x="1686" y="534"/>
                  <a:pt x="1686" y="534"/>
                </a:cubicBezTo>
                <a:cubicBezTo>
                  <a:pt x="1686" y="535"/>
                  <a:pt x="1686" y="535"/>
                  <a:pt x="1686" y="535"/>
                </a:cubicBezTo>
                <a:cubicBezTo>
                  <a:pt x="1686" y="539"/>
                  <a:pt x="1687" y="542"/>
                  <a:pt x="1689" y="545"/>
                </a:cubicBezTo>
                <a:cubicBezTo>
                  <a:pt x="1397" y="659"/>
                  <a:pt x="1397" y="659"/>
                  <a:pt x="1397" y="659"/>
                </a:cubicBezTo>
                <a:cubicBezTo>
                  <a:pt x="1395" y="656"/>
                  <a:pt x="1391" y="654"/>
                  <a:pt x="1387" y="654"/>
                </a:cubicBezTo>
                <a:close/>
                <a:moveTo>
                  <a:pt x="1714" y="544"/>
                </a:moveTo>
                <a:cubicBezTo>
                  <a:pt x="1904" y="646"/>
                  <a:pt x="1904" y="646"/>
                  <a:pt x="1904" y="646"/>
                </a:cubicBezTo>
                <a:cubicBezTo>
                  <a:pt x="1903" y="648"/>
                  <a:pt x="1903" y="649"/>
                  <a:pt x="1903" y="651"/>
                </a:cubicBezTo>
                <a:cubicBezTo>
                  <a:pt x="1903" y="653"/>
                  <a:pt x="1904" y="655"/>
                  <a:pt x="1904" y="657"/>
                </a:cubicBezTo>
                <a:cubicBezTo>
                  <a:pt x="1774" y="732"/>
                  <a:pt x="1774" y="732"/>
                  <a:pt x="1774" y="732"/>
                </a:cubicBezTo>
                <a:cubicBezTo>
                  <a:pt x="1771" y="731"/>
                  <a:pt x="1768" y="730"/>
                  <a:pt x="1765" y="730"/>
                </a:cubicBezTo>
                <a:cubicBezTo>
                  <a:pt x="1765" y="730"/>
                  <a:pt x="1764" y="730"/>
                  <a:pt x="1763" y="730"/>
                </a:cubicBezTo>
                <a:cubicBezTo>
                  <a:pt x="1707" y="549"/>
                  <a:pt x="1707" y="549"/>
                  <a:pt x="1707" y="549"/>
                </a:cubicBezTo>
                <a:cubicBezTo>
                  <a:pt x="1710" y="548"/>
                  <a:pt x="1712" y="546"/>
                  <a:pt x="1714" y="544"/>
                </a:cubicBezTo>
                <a:close/>
                <a:moveTo>
                  <a:pt x="1777" y="755"/>
                </a:moveTo>
                <a:cubicBezTo>
                  <a:pt x="1964" y="880"/>
                  <a:pt x="1964" y="880"/>
                  <a:pt x="1964" y="880"/>
                </a:cubicBezTo>
                <a:cubicBezTo>
                  <a:pt x="1964" y="881"/>
                  <a:pt x="1963" y="883"/>
                  <a:pt x="1963" y="885"/>
                </a:cubicBezTo>
                <a:cubicBezTo>
                  <a:pt x="1963" y="890"/>
                  <a:pt x="1965" y="894"/>
                  <a:pt x="1969" y="897"/>
                </a:cubicBezTo>
                <a:cubicBezTo>
                  <a:pt x="1829" y="1095"/>
                  <a:pt x="1829" y="1095"/>
                  <a:pt x="1829" y="1095"/>
                </a:cubicBezTo>
                <a:cubicBezTo>
                  <a:pt x="1827" y="1093"/>
                  <a:pt x="1824" y="1092"/>
                  <a:pt x="1820" y="1092"/>
                </a:cubicBezTo>
                <a:cubicBezTo>
                  <a:pt x="1818" y="1092"/>
                  <a:pt x="1817" y="1092"/>
                  <a:pt x="1815" y="1093"/>
                </a:cubicBezTo>
                <a:cubicBezTo>
                  <a:pt x="1770" y="759"/>
                  <a:pt x="1770" y="759"/>
                  <a:pt x="1770" y="759"/>
                </a:cubicBezTo>
                <a:cubicBezTo>
                  <a:pt x="1773" y="759"/>
                  <a:pt x="1775" y="757"/>
                  <a:pt x="1777" y="755"/>
                </a:cubicBezTo>
                <a:close/>
                <a:moveTo>
                  <a:pt x="1956" y="1171"/>
                </a:moveTo>
                <a:cubicBezTo>
                  <a:pt x="1951" y="1171"/>
                  <a:pt x="1946" y="1174"/>
                  <a:pt x="1943" y="1179"/>
                </a:cubicBezTo>
                <a:cubicBezTo>
                  <a:pt x="1834" y="1113"/>
                  <a:pt x="1834" y="1113"/>
                  <a:pt x="1834" y="1113"/>
                </a:cubicBezTo>
                <a:cubicBezTo>
                  <a:pt x="1834" y="1113"/>
                  <a:pt x="1834" y="1113"/>
                  <a:pt x="1834" y="1113"/>
                </a:cubicBezTo>
                <a:cubicBezTo>
                  <a:pt x="2019" y="1083"/>
                  <a:pt x="2019" y="1083"/>
                  <a:pt x="2019" y="1083"/>
                </a:cubicBezTo>
                <a:cubicBezTo>
                  <a:pt x="2019" y="1085"/>
                  <a:pt x="2020" y="1087"/>
                  <a:pt x="2021" y="1088"/>
                </a:cubicBezTo>
                <a:cubicBezTo>
                  <a:pt x="1963" y="1172"/>
                  <a:pt x="1963" y="1172"/>
                  <a:pt x="1963" y="1172"/>
                </a:cubicBezTo>
                <a:cubicBezTo>
                  <a:pt x="1961" y="1171"/>
                  <a:pt x="1959" y="1171"/>
                  <a:pt x="1956" y="1171"/>
                </a:cubicBezTo>
                <a:close/>
                <a:moveTo>
                  <a:pt x="2062" y="582"/>
                </a:moveTo>
                <a:cubicBezTo>
                  <a:pt x="1931" y="643"/>
                  <a:pt x="1931" y="643"/>
                  <a:pt x="1931" y="643"/>
                </a:cubicBezTo>
                <a:cubicBezTo>
                  <a:pt x="1928" y="639"/>
                  <a:pt x="1923" y="636"/>
                  <a:pt x="1918" y="636"/>
                </a:cubicBezTo>
                <a:cubicBezTo>
                  <a:pt x="1917" y="636"/>
                  <a:pt x="1915" y="636"/>
                  <a:pt x="1913" y="637"/>
                </a:cubicBezTo>
                <a:cubicBezTo>
                  <a:pt x="1865" y="463"/>
                  <a:pt x="1865" y="463"/>
                  <a:pt x="1865" y="463"/>
                </a:cubicBezTo>
                <a:cubicBezTo>
                  <a:pt x="1870" y="463"/>
                  <a:pt x="1873" y="461"/>
                  <a:pt x="1876" y="458"/>
                </a:cubicBezTo>
                <a:cubicBezTo>
                  <a:pt x="1974" y="519"/>
                  <a:pt x="1974" y="519"/>
                  <a:pt x="1974" y="519"/>
                </a:cubicBezTo>
                <a:cubicBezTo>
                  <a:pt x="1974" y="520"/>
                  <a:pt x="1974" y="521"/>
                  <a:pt x="1974" y="522"/>
                </a:cubicBezTo>
                <a:cubicBezTo>
                  <a:pt x="1974" y="530"/>
                  <a:pt x="1981" y="537"/>
                  <a:pt x="1989" y="537"/>
                </a:cubicBezTo>
                <a:cubicBezTo>
                  <a:pt x="1993" y="537"/>
                  <a:pt x="1996" y="536"/>
                  <a:pt x="1999" y="533"/>
                </a:cubicBezTo>
                <a:cubicBezTo>
                  <a:pt x="2062" y="573"/>
                  <a:pt x="2062" y="573"/>
                  <a:pt x="2062" y="573"/>
                </a:cubicBezTo>
                <a:cubicBezTo>
                  <a:pt x="2061" y="574"/>
                  <a:pt x="2061" y="576"/>
                  <a:pt x="2061" y="578"/>
                </a:cubicBezTo>
                <a:cubicBezTo>
                  <a:pt x="2061" y="580"/>
                  <a:pt x="2061" y="581"/>
                  <a:pt x="2062" y="582"/>
                </a:cubicBezTo>
                <a:close/>
                <a:moveTo>
                  <a:pt x="2067" y="310"/>
                </a:moveTo>
                <a:cubicBezTo>
                  <a:pt x="1992" y="507"/>
                  <a:pt x="1992" y="507"/>
                  <a:pt x="1992" y="507"/>
                </a:cubicBezTo>
                <a:cubicBezTo>
                  <a:pt x="1991" y="507"/>
                  <a:pt x="1990" y="507"/>
                  <a:pt x="1989" y="507"/>
                </a:cubicBezTo>
                <a:cubicBezTo>
                  <a:pt x="1984" y="507"/>
                  <a:pt x="1979" y="510"/>
                  <a:pt x="1976" y="514"/>
                </a:cubicBezTo>
                <a:cubicBezTo>
                  <a:pt x="1879" y="454"/>
                  <a:pt x="1879" y="454"/>
                  <a:pt x="1879" y="454"/>
                </a:cubicBezTo>
                <a:cubicBezTo>
                  <a:pt x="1880" y="452"/>
                  <a:pt x="1880" y="450"/>
                  <a:pt x="1880" y="448"/>
                </a:cubicBezTo>
                <a:cubicBezTo>
                  <a:pt x="1880" y="445"/>
                  <a:pt x="1879" y="442"/>
                  <a:pt x="1878" y="440"/>
                </a:cubicBezTo>
                <a:cubicBezTo>
                  <a:pt x="2063" y="306"/>
                  <a:pt x="2063" y="306"/>
                  <a:pt x="2063" y="306"/>
                </a:cubicBezTo>
                <a:cubicBezTo>
                  <a:pt x="2064" y="308"/>
                  <a:pt x="2065" y="309"/>
                  <a:pt x="2067" y="310"/>
                </a:cubicBezTo>
                <a:close/>
                <a:moveTo>
                  <a:pt x="2064" y="58"/>
                </a:moveTo>
                <a:cubicBezTo>
                  <a:pt x="2066" y="60"/>
                  <a:pt x="2068" y="61"/>
                  <a:pt x="2071" y="62"/>
                </a:cubicBezTo>
                <a:cubicBezTo>
                  <a:pt x="1866" y="433"/>
                  <a:pt x="1866" y="433"/>
                  <a:pt x="1866" y="433"/>
                </a:cubicBezTo>
                <a:cubicBezTo>
                  <a:pt x="1866" y="433"/>
                  <a:pt x="1865" y="433"/>
                  <a:pt x="1865" y="433"/>
                </a:cubicBezTo>
                <a:cubicBezTo>
                  <a:pt x="1864" y="433"/>
                  <a:pt x="1863" y="433"/>
                  <a:pt x="1862" y="433"/>
                </a:cubicBezTo>
                <a:cubicBezTo>
                  <a:pt x="1865" y="214"/>
                  <a:pt x="1865" y="214"/>
                  <a:pt x="1865" y="214"/>
                </a:cubicBezTo>
                <a:cubicBezTo>
                  <a:pt x="1865" y="214"/>
                  <a:pt x="1865" y="214"/>
                  <a:pt x="1865" y="214"/>
                </a:cubicBezTo>
                <a:cubicBezTo>
                  <a:pt x="1873" y="214"/>
                  <a:pt x="1880" y="207"/>
                  <a:pt x="1880" y="199"/>
                </a:cubicBezTo>
                <a:cubicBezTo>
                  <a:pt x="1880" y="194"/>
                  <a:pt x="1878" y="190"/>
                  <a:pt x="1875" y="187"/>
                </a:cubicBezTo>
                <a:lnTo>
                  <a:pt x="2064" y="58"/>
                </a:lnTo>
                <a:close/>
                <a:moveTo>
                  <a:pt x="1853" y="189"/>
                </a:moveTo>
                <a:cubicBezTo>
                  <a:pt x="1851" y="191"/>
                  <a:pt x="1850" y="195"/>
                  <a:pt x="1850" y="198"/>
                </a:cubicBezTo>
                <a:cubicBezTo>
                  <a:pt x="1677" y="316"/>
                  <a:pt x="1677" y="316"/>
                  <a:pt x="1677" y="316"/>
                </a:cubicBezTo>
                <a:cubicBezTo>
                  <a:pt x="1675" y="314"/>
                  <a:pt x="1672" y="312"/>
                  <a:pt x="1669" y="311"/>
                </a:cubicBezTo>
                <a:cubicBezTo>
                  <a:pt x="1664" y="56"/>
                  <a:pt x="1664" y="56"/>
                  <a:pt x="1664" y="56"/>
                </a:cubicBezTo>
                <a:cubicBezTo>
                  <a:pt x="1668" y="56"/>
                  <a:pt x="1671" y="54"/>
                  <a:pt x="1673" y="52"/>
                </a:cubicBezTo>
                <a:lnTo>
                  <a:pt x="1853" y="189"/>
                </a:lnTo>
                <a:close/>
                <a:moveTo>
                  <a:pt x="1470" y="218"/>
                </a:moveTo>
                <a:cubicBezTo>
                  <a:pt x="1219" y="154"/>
                  <a:pt x="1219" y="154"/>
                  <a:pt x="1219" y="154"/>
                </a:cubicBezTo>
                <a:cubicBezTo>
                  <a:pt x="1219" y="154"/>
                  <a:pt x="1219" y="153"/>
                  <a:pt x="1219" y="153"/>
                </a:cubicBezTo>
                <a:cubicBezTo>
                  <a:pt x="1219" y="150"/>
                  <a:pt x="1218" y="147"/>
                  <a:pt x="1216" y="144"/>
                </a:cubicBezTo>
                <a:cubicBezTo>
                  <a:pt x="1370" y="58"/>
                  <a:pt x="1370" y="58"/>
                  <a:pt x="1370" y="58"/>
                </a:cubicBezTo>
                <a:cubicBezTo>
                  <a:pt x="1378" y="56"/>
                  <a:pt x="1378" y="56"/>
                  <a:pt x="1378" y="56"/>
                </a:cubicBezTo>
                <a:cubicBezTo>
                  <a:pt x="1380" y="63"/>
                  <a:pt x="1386" y="67"/>
                  <a:pt x="1393" y="67"/>
                </a:cubicBezTo>
                <a:cubicBezTo>
                  <a:pt x="1396" y="67"/>
                  <a:pt x="1399" y="66"/>
                  <a:pt x="1402" y="64"/>
                </a:cubicBezTo>
                <a:cubicBezTo>
                  <a:pt x="1475" y="212"/>
                  <a:pt x="1475" y="212"/>
                  <a:pt x="1475" y="212"/>
                </a:cubicBezTo>
                <a:cubicBezTo>
                  <a:pt x="1473" y="213"/>
                  <a:pt x="1471" y="216"/>
                  <a:pt x="1470" y="218"/>
                </a:cubicBezTo>
                <a:close/>
                <a:moveTo>
                  <a:pt x="1351" y="63"/>
                </a:moveTo>
                <a:cubicBezTo>
                  <a:pt x="1213" y="141"/>
                  <a:pt x="1213" y="141"/>
                  <a:pt x="1213" y="141"/>
                </a:cubicBezTo>
                <a:cubicBezTo>
                  <a:pt x="1210" y="139"/>
                  <a:pt x="1207" y="138"/>
                  <a:pt x="1204" y="138"/>
                </a:cubicBezTo>
                <a:cubicBezTo>
                  <a:pt x="1196" y="138"/>
                  <a:pt x="1189" y="145"/>
                  <a:pt x="1189" y="153"/>
                </a:cubicBezTo>
                <a:cubicBezTo>
                  <a:pt x="1189" y="153"/>
                  <a:pt x="1189" y="154"/>
                  <a:pt x="1189" y="154"/>
                </a:cubicBezTo>
                <a:cubicBezTo>
                  <a:pt x="1027" y="245"/>
                  <a:pt x="1027" y="245"/>
                  <a:pt x="1027" y="245"/>
                </a:cubicBezTo>
                <a:cubicBezTo>
                  <a:pt x="1026" y="242"/>
                  <a:pt x="1023" y="241"/>
                  <a:pt x="1020" y="240"/>
                </a:cubicBezTo>
                <a:cubicBezTo>
                  <a:pt x="1038" y="161"/>
                  <a:pt x="1038" y="161"/>
                  <a:pt x="1038" y="161"/>
                </a:cubicBezTo>
                <a:cubicBezTo>
                  <a:pt x="1046" y="160"/>
                  <a:pt x="1052" y="154"/>
                  <a:pt x="1052" y="146"/>
                </a:cubicBezTo>
                <a:cubicBezTo>
                  <a:pt x="1052" y="144"/>
                  <a:pt x="1052" y="142"/>
                  <a:pt x="1051" y="140"/>
                </a:cubicBezTo>
                <a:lnTo>
                  <a:pt x="1351" y="63"/>
                </a:lnTo>
                <a:close/>
                <a:moveTo>
                  <a:pt x="510" y="220"/>
                </a:moveTo>
                <a:cubicBezTo>
                  <a:pt x="510" y="221"/>
                  <a:pt x="510" y="221"/>
                  <a:pt x="510" y="222"/>
                </a:cubicBezTo>
                <a:cubicBezTo>
                  <a:pt x="237" y="248"/>
                  <a:pt x="237" y="248"/>
                  <a:pt x="237" y="248"/>
                </a:cubicBezTo>
                <a:cubicBezTo>
                  <a:pt x="235" y="241"/>
                  <a:pt x="229" y="237"/>
                  <a:pt x="223" y="237"/>
                </a:cubicBezTo>
                <a:cubicBezTo>
                  <a:pt x="219" y="237"/>
                  <a:pt x="215" y="238"/>
                  <a:pt x="213" y="240"/>
                </a:cubicBezTo>
                <a:cubicBezTo>
                  <a:pt x="119" y="45"/>
                  <a:pt x="119" y="45"/>
                  <a:pt x="119" y="45"/>
                </a:cubicBezTo>
                <a:lnTo>
                  <a:pt x="510" y="220"/>
                </a:lnTo>
                <a:close/>
                <a:moveTo>
                  <a:pt x="131" y="496"/>
                </a:moveTo>
                <a:cubicBezTo>
                  <a:pt x="131" y="495"/>
                  <a:pt x="131" y="495"/>
                  <a:pt x="131" y="495"/>
                </a:cubicBezTo>
                <a:cubicBezTo>
                  <a:pt x="131" y="493"/>
                  <a:pt x="131" y="492"/>
                  <a:pt x="130" y="490"/>
                </a:cubicBezTo>
                <a:cubicBezTo>
                  <a:pt x="278" y="412"/>
                  <a:pt x="278" y="412"/>
                  <a:pt x="278" y="412"/>
                </a:cubicBezTo>
                <a:cubicBezTo>
                  <a:pt x="280" y="417"/>
                  <a:pt x="285" y="420"/>
                  <a:pt x="291" y="420"/>
                </a:cubicBezTo>
                <a:cubicBezTo>
                  <a:pt x="294" y="420"/>
                  <a:pt x="297" y="419"/>
                  <a:pt x="299" y="418"/>
                </a:cubicBezTo>
                <a:cubicBezTo>
                  <a:pt x="388" y="580"/>
                  <a:pt x="388" y="580"/>
                  <a:pt x="388" y="580"/>
                </a:cubicBezTo>
                <a:cubicBezTo>
                  <a:pt x="386" y="582"/>
                  <a:pt x="385" y="583"/>
                  <a:pt x="384" y="585"/>
                </a:cubicBezTo>
                <a:lnTo>
                  <a:pt x="131" y="496"/>
                </a:lnTo>
                <a:close/>
                <a:moveTo>
                  <a:pt x="410" y="584"/>
                </a:moveTo>
                <a:cubicBezTo>
                  <a:pt x="407" y="580"/>
                  <a:pt x="402" y="577"/>
                  <a:pt x="397" y="577"/>
                </a:cubicBezTo>
                <a:cubicBezTo>
                  <a:pt x="395" y="577"/>
                  <a:pt x="394" y="577"/>
                  <a:pt x="392" y="578"/>
                </a:cubicBezTo>
                <a:cubicBezTo>
                  <a:pt x="303" y="414"/>
                  <a:pt x="303" y="414"/>
                  <a:pt x="303" y="414"/>
                </a:cubicBezTo>
                <a:cubicBezTo>
                  <a:pt x="304" y="412"/>
                  <a:pt x="305" y="410"/>
                  <a:pt x="306" y="408"/>
                </a:cubicBezTo>
                <a:cubicBezTo>
                  <a:pt x="757" y="421"/>
                  <a:pt x="757" y="421"/>
                  <a:pt x="757" y="421"/>
                </a:cubicBezTo>
                <a:cubicBezTo>
                  <a:pt x="757" y="421"/>
                  <a:pt x="757" y="422"/>
                  <a:pt x="758" y="423"/>
                </a:cubicBezTo>
                <a:lnTo>
                  <a:pt x="410" y="584"/>
                </a:lnTo>
                <a:close/>
                <a:moveTo>
                  <a:pt x="1008" y="463"/>
                </a:moveTo>
                <a:cubicBezTo>
                  <a:pt x="1009" y="462"/>
                  <a:pt x="1009" y="460"/>
                  <a:pt x="1009" y="458"/>
                </a:cubicBezTo>
                <a:cubicBezTo>
                  <a:pt x="1009" y="458"/>
                  <a:pt x="1009" y="458"/>
                  <a:pt x="1009" y="458"/>
                </a:cubicBezTo>
                <a:cubicBezTo>
                  <a:pt x="1260" y="415"/>
                  <a:pt x="1260" y="415"/>
                  <a:pt x="1260" y="415"/>
                </a:cubicBezTo>
                <a:cubicBezTo>
                  <a:pt x="1263" y="421"/>
                  <a:pt x="1268" y="425"/>
                  <a:pt x="1275" y="425"/>
                </a:cubicBezTo>
                <a:cubicBezTo>
                  <a:pt x="1276" y="425"/>
                  <a:pt x="1277" y="425"/>
                  <a:pt x="1278" y="424"/>
                </a:cubicBezTo>
                <a:cubicBezTo>
                  <a:pt x="1374" y="659"/>
                  <a:pt x="1374" y="659"/>
                  <a:pt x="1374" y="659"/>
                </a:cubicBezTo>
                <a:cubicBezTo>
                  <a:pt x="1372" y="661"/>
                  <a:pt x="1371" y="663"/>
                  <a:pt x="1371" y="666"/>
                </a:cubicBezTo>
                <a:lnTo>
                  <a:pt x="1008" y="463"/>
                </a:lnTo>
                <a:close/>
                <a:moveTo>
                  <a:pt x="1401" y="669"/>
                </a:moveTo>
                <a:cubicBezTo>
                  <a:pt x="1401" y="669"/>
                  <a:pt x="1401" y="669"/>
                  <a:pt x="1401" y="669"/>
                </a:cubicBezTo>
                <a:cubicBezTo>
                  <a:pt x="1401" y="667"/>
                  <a:pt x="1400" y="665"/>
                  <a:pt x="1400" y="664"/>
                </a:cubicBezTo>
                <a:cubicBezTo>
                  <a:pt x="1694" y="548"/>
                  <a:pt x="1694" y="548"/>
                  <a:pt x="1694" y="548"/>
                </a:cubicBezTo>
                <a:cubicBezTo>
                  <a:pt x="1696" y="550"/>
                  <a:pt x="1698" y="550"/>
                  <a:pt x="1701" y="550"/>
                </a:cubicBezTo>
                <a:cubicBezTo>
                  <a:pt x="1702" y="550"/>
                  <a:pt x="1702" y="550"/>
                  <a:pt x="1702" y="550"/>
                </a:cubicBezTo>
                <a:cubicBezTo>
                  <a:pt x="1759" y="732"/>
                  <a:pt x="1759" y="732"/>
                  <a:pt x="1759" y="732"/>
                </a:cubicBezTo>
                <a:cubicBezTo>
                  <a:pt x="1756" y="733"/>
                  <a:pt x="1754" y="735"/>
                  <a:pt x="1753" y="737"/>
                </a:cubicBezTo>
                <a:lnTo>
                  <a:pt x="1401" y="669"/>
                </a:lnTo>
                <a:close/>
                <a:moveTo>
                  <a:pt x="1550" y="903"/>
                </a:moveTo>
                <a:cubicBezTo>
                  <a:pt x="1755" y="756"/>
                  <a:pt x="1755" y="756"/>
                  <a:pt x="1755" y="756"/>
                </a:cubicBezTo>
                <a:cubicBezTo>
                  <a:pt x="1757" y="758"/>
                  <a:pt x="1759" y="759"/>
                  <a:pt x="1761" y="760"/>
                </a:cubicBezTo>
                <a:cubicBezTo>
                  <a:pt x="1730" y="1039"/>
                  <a:pt x="1730" y="1039"/>
                  <a:pt x="1730" y="1039"/>
                </a:cubicBezTo>
                <a:cubicBezTo>
                  <a:pt x="1726" y="1039"/>
                  <a:pt x="1723" y="1041"/>
                  <a:pt x="1720" y="1043"/>
                </a:cubicBezTo>
                <a:cubicBezTo>
                  <a:pt x="1555" y="922"/>
                  <a:pt x="1555" y="922"/>
                  <a:pt x="1555" y="922"/>
                </a:cubicBezTo>
                <a:cubicBezTo>
                  <a:pt x="1556" y="920"/>
                  <a:pt x="1557" y="918"/>
                  <a:pt x="1557" y="915"/>
                </a:cubicBezTo>
                <a:cubicBezTo>
                  <a:pt x="1557" y="910"/>
                  <a:pt x="1554" y="906"/>
                  <a:pt x="1550" y="903"/>
                </a:cubicBezTo>
                <a:close/>
                <a:moveTo>
                  <a:pt x="1745" y="1060"/>
                </a:moveTo>
                <a:cubicBezTo>
                  <a:pt x="1745" y="1058"/>
                  <a:pt x="1746" y="1056"/>
                  <a:pt x="1746" y="1054"/>
                </a:cubicBezTo>
                <a:cubicBezTo>
                  <a:pt x="1746" y="1047"/>
                  <a:pt x="1741" y="1041"/>
                  <a:pt x="1735" y="1040"/>
                </a:cubicBezTo>
                <a:cubicBezTo>
                  <a:pt x="1766" y="765"/>
                  <a:pt x="1766" y="765"/>
                  <a:pt x="1766" y="765"/>
                </a:cubicBezTo>
                <a:cubicBezTo>
                  <a:pt x="1811" y="1096"/>
                  <a:pt x="1811" y="1096"/>
                  <a:pt x="1811" y="1096"/>
                </a:cubicBezTo>
                <a:cubicBezTo>
                  <a:pt x="1810" y="1096"/>
                  <a:pt x="1809" y="1097"/>
                  <a:pt x="1808" y="1098"/>
                </a:cubicBezTo>
                <a:lnTo>
                  <a:pt x="1745" y="1060"/>
                </a:lnTo>
                <a:close/>
              </a:path>
            </a:pathLst>
          </a:custGeom>
          <a:solidFill>
            <a:srgbClr val="2D4861">
              <a:alpha val="11000"/>
            </a:srgb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" name="Freeform 154"/>
          <p:cNvSpPr>
            <a:spLocks noEditPoints="1"/>
          </p:cNvSpPr>
          <p:nvPr/>
        </p:nvSpPr>
        <p:spPr bwMode="auto">
          <a:xfrm rot="2861032">
            <a:off x="4891542" y="-1001959"/>
            <a:ext cx="5795963" cy="5295900"/>
          </a:xfrm>
          <a:custGeom>
            <a:avLst/>
            <a:gdLst>
              <a:gd name="T0" fmla="*/ 2076 w 2220"/>
              <a:gd name="T1" fmla="*/ 1278 h 2027"/>
              <a:gd name="T2" fmla="*/ 2132 w 2220"/>
              <a:gd name="T3" fmla="*/ 937 h 2027"/>
              <a:gd name="T4" fmla="*/ 2072 w 2220"/>
              <a:gd name="T5" fmla="*/ 313 h 2027"/>
              <a:gd name="T6" fmla="*/ 2094 w 2220"/>
              <a:gd name="T7" fmla="*/ 31 h 2027"/>
              <a:gd name="T8" fmla="*/ 1857 w 2220"/>
              <a:gd name="T9" fmla="*/ 186 h 2027"/>
              <a:gd name="T10" fmla="*/ 1400 w 2220"/>
              <a:gd name="T11" fmla="*/ 39 h 2027"/>
              <a:gd name="T12" fmla="*/ 1037 w 2220"/>
              <a:gd name="T13" fmla="*/ 131 h 2027"/>
              <a:gd name="T14" fmla="*/ 621 w 2220"/>
              <a:gd name="T15" fmla="*/ 89 h 2027"/>
              <a:gd name="T16" fmla="*/ 511 w 2220"/>
              <a:gd name="T17" fmla="*/ 216 h 2027"/>
              <a:gd name="T18" fmla="*/ 278 w 2220"/>
              <a:gd name="T19" fmla="*/ 397 h 2027"/>
              <a:gd name="T20" fmla="*/ 0 w 2220"/>
              <a:gd name="T21" fmla="*/ 553 h 2027"/>
              <a:gd name="T22" fmla="*/ 761 w 2220"/>
              <a:gd name="T23" fmla="*/ 428 h 2027"/>
              <a:gd name="T24" fmla="*/ 979 w 2220"/>
              <a:gd name="T25" fmla="*/ 458 h 2027"/>
              <a:gd name="T26" fmla="*/ 1369 w 2220"/>
              <a:gd name="T27" fmla="*/ 671 h 2027"/>
              <a:gd name="T28" fmla="*/ 1385 w 2220"/>
              <a:gd name="T29" fmla="*/ 684 h 2027"/>
              <a:gd name="T30" fmla="*/ 1479 w 2220"/>
              <a:gd name="T31" fmla="*/ 829 h 2027"/>
              <a:gd name="T32" fmla="*/ 1806 w 2220"/>
              <a:gd name="T33" fmla="*/ 1102 h 2027"/>
              <a:gd name="T34" fmla="*/ 1814 w 2220"/>
              <a:gd name="T35" fmla="*/ 1350 h 2027"/>
              <a:gd name="T36" fmla="*/ 1835 w 2220"/>
              <a:gd name="T37" fmla="*/ 1524 h 2027"/>
              <a:gd name="T38" fmla="*/ 1836 w 2220"/>
              <a:gd name="T39" fmla="*/ 1554 h 2027"/>
              <a:gd name="T40" fmla="*/ 1877 w 2220"/>
              <a:gd name="T41" fmla="*/ 1774 h 2027"/>
              <a:gd name="T42" fmla="*/ 2057 w 2220"/>
              <a:gd name="T43" fmla="*/ 2009 h 2027"/>
              <a:gd name="T44" fmla="*/ 1967 w 2220"/>
              <a:gd name="T45" fmla="*/ 1863 h 2027"/>
              <a:gd name="T46" fmla="*/ 1912 w 2220"/>
              <a:gd name="T47" fmla="*/ 1345 h 2027"/>
              <a:gd name="T48" fmla="*/ 1927 w 2220"/>
              <a:gd name="T49" fmla="*/ 1330 h 2027"/>
              <a:gd name="T50" fmla="*/ 1828 w 2220"/>
              <a:gd name="T51" fmla="*/ 1122 h 2027"/>
              <a:gd name="T52" fmla="*/ 1965 w 2220"/>
              <a:gd name="T53" fmla="*/ 1198 h 2027"/>
              <a:gd name="T54" fmla="*/ 1259 w 2220"/>
              <a:gd name="T55" fmla="*/ 410 h 2027"/>
              <a:gd name="T56" fmla="*/ 757 w 2220"/>
              <a:gd name="T57" fmla="*/ 416 h 2027"/>
              <a:gd name="T58" fmla="*/ 621 w 2220"/>
              <a:gd name="T59" fmla="*/ 94 h 2027"/>
              <a:gd name="T60" fmla="*/ 1030 w 2220"/>
              <a:gd name="T61" fmla="*/ 249 h 2027"/>
              <a:gd name="T62" fmla="*/ 1851 w 2220"/>
              <a:gd name="T63" fmla="*/ 203 h 2027"/>
              <a:gd name="T64" fmla="*/ 1973 w 2220"/>
              <a:gd name="T65" fmla="*/ 899 h 2027"/>
              <a:gd name="T66" fmla="*/ 1780 w 2220"/>
              <a:gd name="T67" fmla="*/ 750 h 2027"/>
              <a:gd name="T68" fmla="*/ 1701 w 2220"/>
              <a:gd name="T69" fmla="*/ 520 h 2027"/>
              <a:gd name="T70" fmla="*/ 1651 w 2220"/>
              <a:gd name="T71" fmla="*/ 326 h 2027"/>
              <a:gd name="T72" fmla="*/ 762 w 2220"/>
              <a:gd name="T73" fmla="*/ 407 h 2027"/>
              <a:gd name="T74" fmla="*/ 539 w 2220"/>
              <a:gd name="T75" fmla="*/ 227 h 2027"/>
              <a:gd name="T76" fmla="*/ 1469 w 2220"/>
              <a:gd name="T77" fmla="*/ 227 h 2027"/>
              <a:gd name="T78" fmla="*/ 1677 w 2220"/>
              <a:gd name="T79" fmla="*/ 337 h 2027"/>
              <a:gd name="T80" fmla="*/ 1716 w 2220"/>
              <a:gd name="T81" fmla="*/ 539 h 2027"/>
              <a:gd name="T82" fmla="*/ 1978 w 2220"/>
              <a:gd name="T83" fmla="*/ 870 h 2027"/>
              <a:gd name="T84" fmla="*/ 1860 w 2220"/>
              <a:gd name="T85" fmla="*/ 462 h 2027"/>
              <a:gd name="T86" fmla="*/ 537 w 2220"/>
              <a:gd name="T87" fmla="*/ 214 h 2027"/>
              <a:gd name="T88" fmla="*/ 984 w 2220"/>
              <a:gd name="T89" fmla="*/ 447 h 2027"/>
              <a:gd name="T90" fmla="*/ 1377 w 2220"/>
              <a:gd name="T91" fmla="*/ 656 h 2027"/>
              <a:gd name="T92" fmla="*/ 1387 w 2220"/>
              <a:gd name="T93" fmla="*/ 654 h 2027"/>
              <a:gd name="T94" fmla="*/ 1964 w 2220"/>
              <a:gd name="T95" fmla="*/ 880 h 2027"/>
              <a:gd name="T96" fmla="*/ 1834 w 2220"/>
              <a:gd name="T97" fmla="*/ 1113 h 2027"/>
              <a:gd name="T98" fmla="*/ 1974 w 2220"/>
              <a:gd name="T99" fmla="*/ 519 h 2027"/>
              <a:gd name="T100" fmla="*/ 1879 w 2220"/>
              <a:gd name="T101" fmla="*/ 454 h 2027"/>
              <a:gd name="T102" fmla="*/ 1865 w 2220"/>
              <a:gd name="T103" fmla="*/ 214 h 2027"/>
              <a:gd name="T104" fmla="*/ 1470 w 2220"/>
              <a:gd name="T105" fmla="*/ 218 h 2027"/>
              <a:gd name="T106" fmla="*/ 1213 w 2220"/>
              <a:gd name="T107" fmla="*/ 141 h 2027"/>
              <a:gd name="T108" fmla="*/ 510 w 2220"/>
              <a:gd name="T109" fmla="*/ 222 h 2027"/>
              <a:gd name="T110" fmla="*/ 299 w 2220"/>
              <a:gd name="T111" fmla="*/ 418 h 2027"/>
              <a:gd name="T112" fmla="*/ 410 w 2220"/>
              <a:gd name="T113" fmla="*/ 584 h 2027"/>
              <a:gd name="T114" fmla="*/ 1401 w 2220"/>
              <a:gd name="T115" fmla="*/ 669 h 2027"/>
              <a:gd name="T116" fmla="*/ 1730 w 2220"/>
              <a:gd name="T117" fmla="*/ 1039 h 2027"/>
              <a:gd name="T118" fmla="*/ 1745 w 2220"/>
              <a:gd name="T119" fmla="*/ 1060 h 20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220" h="2027">
                <a:moveTo>
                  <a:pt x="2205" y="1542"/>
                </a:moveTo>
                <a:cubicBezTo>
                  <a:pt x="2196" y="1542"/>
                  <a:pt x="2190" y="1548"/>
                  <a:pt x="2190" y="1557"/>
                </a:cubicBezTo>
                <a:cubicBezTo>
                  <a:pt x="2190" y="1558"/>
                  <a:pt x="2190" y="1560"/>
                  <a:pt x="2190" y="1561"/>
                </a:cubicBezTo>
                <a:cubicBezTo>
                  <a:pt x="1888" y="1749"/>
                  <a:pt x="1888" y="1749"/>
                  <a:pt x="1888" y="1749"/>
                </a:cubicBezTo>
                <a:cubicBezTo>
                  <a:pt x="1887" y="1748"/>
                  <a:pt x="1886" y="1747"/>
                  <a:pt x="1884" y="1746"/>
                </a:cubicBezTo>
                <a:cubicBezTo>
                  <a:pt x="1978" y="1514"/>
                  <a:pt x="1978" y="1514"/>
                  <a:pt x="1978" y="1514"/>
                </a:cubicBezTo>
                <a:cubicBezTo>
                  <a:pt x="1979" y="1515"/>
                  <a:pt x="1980" y="1515"/>
                  <a:pt x="1982" y="1515"/>
                </a:cubicBezTo>
                <a:cubicBezTo>
                  <a:pt x="1990" y="1515"/>
                  <a:pt x="1997" y="1508"/>
                  <a:pt x="1997" y="1500"/>
                </a:cubicBezTo>
                <a:cubicBezTo>
                  <a:pt x="1997" y="1494"/>
                  <a:pt x="1994" y="1489"/>
                  <a:pt x="1989" y="1486"/>
                </a:cubicBezTo>
                <a:cubicBezTo>
                  <a:pt x="2073" y="1277"/>
                  <a:pt x="2073" y="1277"/>
                  <a:pt x="2073" y="1277"/>
                </a:cubicBezTo>
                <a:cubicBezTo>
                  <a:pt x="2074" y="1277"/>
                  <a:pt x="2075" y="1278"/>
                  <a:pt x="2076" y="1278"/>
                </a:cubicBezTo>
                <a:cubicBezTo>
                  <a:pt x="2085" y="1278"/>
                  <a:pt x="2091" y="1271"/>
                  <a:pt x="2091" y="1262"/>
                </a:cubicBezTo>
                <a:cubicBezTo>
                  <a:pt x="2091" y="1254"/>
                  <a:pt x="2085" y="1247"/>
                  <a:pt x="2076" y="1247"/>
                </a:cubicBezTo>
                <a:cubicBezTo>
                  <a:pt x="2072" y="1247"/>
                  <a:pt x="2067" y="1249"/>
                  <a:pt x="2065" y="1253"/>
                </a:cubicBezTo>
                <a:cubicBezTo>
                  <a:pt x="1969" y="1195"/>
                  <a:pt x="1969" y="1195"/>
                  <a:pt x="1969" y="1195"/>
                </a:cubicBezTo>
                <a:cubicBezTo>
                  <a:pt x="1971" y="1192"/>
                  <a:pt x="1972" y="1189"/>
                  <a:pt x="1972" y="1186"/>
                </a:cubicBezTo>
                <a:cubicBezTo>
                  <a:pt x="1972" y="1182"/>
                  <a:pt x="1970" y="1178"/>
                  <a:pt x="1967" y="1175"/>
                </a:cubicBezTo>
                <a:cubicBezTo>
                  <a:pt x="2025" y="1091"/>
                  <a:pt x="2025" y="1091"/>
                  <a:pt x="2025" y="1091"/>
                </a:cubicBezTo>
                <a:cubicBezTo>
                  <a:pt x="2027" y="1093"/>
                  <a:pt x="2030" y="1094"/>
                  <a:pt x="2033" y="1094"/>
                </a:cubicBezTo>
                <a:cubicBezTo>
                  <a:pt x="2041" y="1094"/>
                  <a:pt x="2048" y="1087"/>
                  <a:pt x="2048" y="1078"/>
                </a:cubicBezTo>
                <a:cubicBezTo>
                  <a:pt x="2048" y="1074"/>
                  <a:pt x="2046" y="1069"/>
                  <a:pt x="2042" y="1067"/>
                </a:cubicBezTo>
                <a:cubicBezTo>
                  <a:pt x="2132" y="937"/>
                  <a:pt x="2132" y="937"/>
                  <a:pt x="2132" y="937"/>
                </a:cubicBezTo>
                <a:cubicBezTo>
                  <a:pt x="2128" y="935"/>
                  <a:pt x="2128" y="935"/>
                  <a:pt x="2128" y="935"/>
                </a:cubicBezTo>
                <a:cubicBezTo>
                  <a:pt x="2038" y="1064"/>
                  <a:pt x="2038" y="1064"/>
                  <a:pt x="2038" y="1064"/>
                </a:cubicBezTo>
                <a:cubicBezTo>
                  <a:pt x="2037" y="1064"/>
                  <a:pt x="2036" y="1064"/>
                  <a:pt x="2036" y="1064"/>
                </a:cubicBezTo>
                <a:cubicBezTo>
                  <a:pt x="2077" y="593"/>
                  <a:pt x="2077" y="593"/>
                  <a:pt x="2077" y="593"/>
                </a:cubicBezTo>
                <a:cubicBezTo>
                  <a:pt x="2085" y="593"/>
                  <a:pt x="2091" y="586"/>
                  <a:pt x="2091" y="578"/>
                </a:cubicBezTo>
                <a:cubicBezTo>
                  <a:pt x="2091" y="570"/>
                  <a:pt x="2085" y="563"/>
                  <a:pt x="2076" y="563"/>
                </a:cubicBezTo>
                <a:cubicBezTo>
                  <a:pt x="2072" y="563"/>
                  <a:pt x="2068" y="565"/>
                  <a:pt x="2065" y="568"/>
                </a:cubicBezTo>
                <a:cubicBezTo>
                  <a:pt x="2002" y="530"/>
                  <a:pt x="2002" y="530"/>
                  <a:pt x="2002" y="530"/>
                </a:cubicBezTo>
                <a:cubicBezTo>
                  <a:pt x="2003" y="527"/>
                  <a:pt x="2004" y="525"/>
                  <a:pt x="2004" y="522"/>
                </a:cubicBezTo>
                <a:cubicBezTo>
                  <a:pt x="2004" y="516"/>
                  <a:pt x="2001" y="511"/>
                  <a:pt x="1997" y="509"/>
                </a:cubicBezTo>
                <a:cubicBezTo>
                  <a:pt x="2072" y="313"/>
                  <a:pt x="2072" y="313"/>
                  <a:pt x="2072" y="313"/>
                </a:cubicBezTo>
                <a:cubicBezTo>
                  <a:pt x="2073" y="313"/>
                  <a:pt x="2075" y="313"/>
                  <a:pt x="2076" y="313"/>
                </a:cubicBezTo>
                <a:cubicBezTo>
                  <a:pt x="2085" y="313"/>
                  <a:pt x="2091" y="307"/>
                  <a:pt x="2091" y="298"/>
                </a:cubicBezTo>
                <a:cubicBezTo>
                  <a:pt x="2091" y="290"/>
                  <a:pt x="2085" y="283"/>
                  <a:pt x="2076" y="283"/>
                </a:cubicBezTo>
                <a:cubicBezTo>
                  <a:pt x="2068" y="283"/>
                  <a:pt x="2061" y="290"/>
                  <a:pt x="2061" y="298"/>
                </a:cubicBezTo>
                <a:cubicBezTo>
                  <a:pt x="2061" y="299"/>
                  <a:pt x="2061" y="300"/>
                  <a:pt x="2061" y="301"/>
                </a:cubicBezTo>
                <a:cubicBezTo>
                  <a:pt x="1874" y="436"/>
                  <a:pt x="1874" y="436"/>
                  <a:pt x="1874" y="436"/>
                </a:cubicBezTo>
                <a:cubicBezTo>
                  <a:pt x="1873" y="435"/>
                  <a:pt x="1872" y="434"/>
                  <a:pt x="1871" y="434"/>
                </a:cubicBezTo>
                <a:cubicBezTo>
                  <a:pt x="2077" y="61"/>
                  <a:pt x="2077" y="61"/>
                  <a:pt x="2077" y="61"/>
                </a:cubicBezTo>
                <a:cubicBezTo>
                  <a:pt x="2084" y="60"/>
                  <a:pt x="2089" y="54"/>
                  <a:pt x="2089" y="47"/>
                </a:cubicBezTo>
                <a:cubicBezTo>
                  <a:pt x="2089" y="45"/>
                  <a:pt x="2089" y="43"/>
                  <a:pt x="2088" y="42"/>
                </a:cubicBezTo>
                <a:cubicBezTo>
                  <a:pt x="2094" y="31"/>
                  <a:pt x="2094" y="31"/>
                  <a:pt x="2094" y="31"/>
                </a:cubicBezTo>
                <a:cubicBezTo>
                  <a:pt x="2090" y="28"/>
                  <a:pt x="2090" y="28"/>
                  <a:pt x="2090" y="28"/>
                </a:cubicBezTo>
                <a:cubicBezTo>
                  <a:pt x="2085" y="37"/>
                  <a:pt x="2085" y="37"/>
                  <a:pt x="2085" y="37"/>
                </a:cubicBezTo>
                <a:cubicBezTo>
                  <a:pt x="2082" y="34"/>
                  <a:pt x="2078" y="32"/>
                  <a:pt x="2074" y="32"/>
                </a:cubicBezTo>
                <a:cubicBezTo>
                  <a:pt x="2065" y="32"/>
                  <a:pt x="2059" y="38"/>
                  <a:pt x="2059" y="47"/>
                </a:cubicBezTo>
                <a:cubicBezTo>
                  <a:pt x="2059" y="49"/>
                  <a:pt x="2059" y="52"/>
                  <a:pt x="2061" y="54"/>
                </a:cubicBezTo>
                <a:cubicBezTo>
                  <a:pt x="1870" y="184"/>
                  <a:pt x="1870" y="184"/>
                  <a:pt x="1870" y="184"/>
                </a:cubicBezTo>
                <a:cubicBezTo>
                  <a:pt x="1869" y="184"/>
                  <a:pt x="1868" y="184"/>
                  <a:pt x="1867" y="184"/>
                </a:cubicBezTo>
                <a:cubicBezTo>
                  <a:pt x="1896" y="44"/>
                  <a:pt x="1896" y="44"/>
                  <a:pt x="1896" y="44"/>
                </a:cubicBezTo>
                <a:cubicBezTo>
                  <a:pt x="1892" y="43"/>
                  <a:pt x="1892" y="43"/>
                  <a:pt x="1892" y="43"/>
                </a:cubicBezTo>
                <a:cubicBezTo>
                  <a:pt x="1862" y="184"/>
                  <a:pt x="1862" y="184"/>
                  <a:pt x="1862" y="184"/>
                </a:cubicBezTo>
                <a:cubicBezTo>
                  <a:pt x="1860" y="184"/>
                  <a:pt x="1859" y="185"/>
                  <a:pt x="1857" y="186"/>
                </a:cubicBezTo>
                <a:cubicBezTo>
                  <a:pt x="1676" y="47"/>
                  <a:pt x="1676" y="47"/>
                  <a:pt x="1676" y="47"/>
                </a:cubicBezTo>
                <a:cubicBezTo>
                  <a:pt x="1676" y="46"/>
                  <a:pt x="1677" y="43"/>
                  <a:pt x="1677" y="41"/>
                </a:cubicBezTo>
                <a:cubicBezTo>
                  <a:pt x="1677" y="33"/>
                  <a:pt x="1670" y="26"/>
                  <a:pt x="1662" y="26"/>
                </a:cubicBezTo>
                <a:cubicBezTo>
                  <a:pt x="1653" y="26"/>
                  <a:pt x="1647" y="33"/>
                  <a:pt x="1647" y="41"/>
                </a:cubicBezTo>
                <a:cubicBezTo>
                  <a:pt x="1647" y="44"/>
                  <a:pt x="1648" y="47"/>
                  <a:pt x="1649" y="49"/>
                </a:cubicBezTo>
                <a:cubicBezTo>
                  <a:pt x="1493" y="212"/>
                  <a:pt x="1493" y="212"/>
                  <a:pt x="1493" y="212"/>
                </a:cubicBezTo>
                <a:cubicBezTo>
                  <a:pt x="1490" y="210"/>
                  <a:pt x="1487" y="209"/>
                  <a:pt x="1484" y="209"/>
                </a:cubicBezTo>
                <a:cubicBezTo>
                  <a:pt x="1483" y="209"/>
                  <a:pt x="1481" y="209"/>
                  <a:pt x="1480" y="210"/>
                </a:cubicBezTo>
                <a:cubicBezTo>
                  <a:pt x="1405" y="61"/>
                  <a:pt x="1405" y="61"/>
                  <a:pt x="1405" y="61"/>
                </a:cubicBezTo>
                <a:cubicBezTo>
                  <a:pt x="1407" y="58"/>
                  <a:pt x="1408" y="55"/>
                  <a:pt x="1408" y="52"/>
                </a:cubicBezTo>
                <a:cubicBezTo>
                  <a:pt x="1408" y="47"/>
                  <a:pt x="1404" y="42"/>
                  <a:pt x="1400" y="39"/>
                </a:cubicBezTo>
                <a:cubicBezTo>
                  <a:pt x="1398" y="37"/>
                  <a:pt x="1398" y="37"/>
                  <a:pt x="1398" y="37"/>
                </a:cubicBezTo>
                <a:cubicBezTo>
                  <a:pt x="1396" y="38"/>
                  <a:pt x="1396" y="38"/>
                  <a:pt x="1396" y="38"/>
                </a:cubicBezTo>
                <a:cubicBezTo>
                  <a:pt x="1395" y="37"/>
                  <a:pt x="1394" y="37"/>
                  <a:pt x="1393" y="37"/>
                </a:cubicBezTo>
                <a:cubicBezTo>
                  <a:pt x="1386" y="37"/>
                  <a:pt x="1380" y="42"/>
                  <a:pt x="1378" y="48"/>
                </a:cubicBezTo>
                <a:cubicBezTo>
                  <a:pt x="1368" y="54"/>
                  <a:pt x="1368" y="54"/>
                  <a:pt x="1368" y="54"/>
                </a:cubicBezTo>
                <a:cubicBezTo>
                  <a:pt x="1049" y="136"/>
                  <a:pt x="1049" y="136"/>
                  <a:pt x="1049" y="136"/>
                </a:cubicBezTo>
                <a:cubicBezTo>
                  <a:pt x="1047" y="134"/>
                  <a:pt x="1046" y="133"/>
                  <a:pt x="1044" y="132"/>
                </a:cubicBezTo>
                <a:cubicBezTo>
                  <a:pt x="1073" y="44"/>
                  <a:pt x="1073" y="44"/>
                  <a:pt x="1073" y="44"/>
                </a:cubicBezTo>
                <a:cubicBezTo>
                  <a:pt x="1069" y="43"/>
                  <a:pt x="1069" y="43"/>
                  <a:pt x="1069" y="43"/>
                </a:cubicBezTo>
                <a:cubicBezTo>
                  <a:pt x="1040" y="131"/>
                  <a:pt x="1040" y="131"/>
                  <a:pt x="1040" y="131"/>
                </a:cubicBezTo>
                <a:cubicBezTo>
                  <a:pt x="1039" y="131"/>
                  <a:pt x="1038" y="131"/>
                  <a:pt x="1037" y="131"/>
                </a:cubicBezTo>
                <a:cubicBezTo>
                  <a:pt x="1032" y="131"/>
                  <a:pt x="1027" y="133"/>
                  <a:pt x="1024" y="137"/>
                </a:cubicBezTo>
                <a:cubicBezTo>
                  <a:pt x="827" y="53"/>
                  <a:pt x="827" y="53"/>
                  <a:pt x="827" y="53"/>
                </a:cubicBezTo>
                <a:cubicBezTo>
                  <a:pt x="827" y="52"/>
                  <a:pt x="827" y="51"/>
                  <a:pt x="827" y="50"/>
                </a:cubicBezTo>
                <a:cubicBezTo>
                  <a:pt x="827" y="42"/>
                  <a:pt x="820" y="35"/>
                  <a:pt x="812" y="35"/>
                </a:cubicBezTo>
                <a:cubicBezTo>
                  <a:pt x="803" y="35"/>
                  <a:pt x="797" y="42"/>
                  <a:pt x="797" y="50"/>
                </a:cubicBezTo>
                <a:cubicBezTo>
                  <a:pt x="797" y="58"/>
                  <a:pt x="803" y="65"/>
                  <a:pt x="812" y="65"/>
                </a:cubicBezTo>
                <a:cubicBezTo>
                  <a:pt x="817" y="65"/>
                  <a:pt x="822" y="62"/>
                  <a:pt x="825" y="58"/>
                </a:cubicBezTo>
                <a:cubicBezTo>
                  <a:pt x="1022" y="142"/>
                  <a:pt x="1022" y="142"/>
                  <a:pt x="1022" y="142"/>
                </a:cubicBezTo>
                <a:cubicBezTo>
                  <a:pt x="651" y="93"/>
                  <a:pt x="651" y="93"/>
                  <a:pt x="651" y="93"/>
                </a:cubicBezTo>
                <a:cubicBezTo>
                  <a:pt x="650" y="85"/>
                  <a:pt x="644" y="79"/>
                  <a:pt x="636" y="79"/>
                </a:cubicBezTo>
                <a:cubicBezTo>
                  <a:pt x="629" y="79"/>
                  <a:pt x="623" y="83"/>
                  <a:pt x="621" y="89"/>
                </a:cubicBezTo>
                <a:cubicBezTo>
                  <a:pt x="329" y="51"/>
                  <a:pt x="329" y="51"/>
                  <a:pt x="329" y="51"/>
                </a:cubicBezTo>
                <a:cubicBezTo>
                  <a:pt x="329" y="42"/>
                  <a:pt x="320" y="35"/>
                  <a:pt x="310" y="37"/>
                </a:cubicBezTo>
                <a:cubicBezTo>
                  <a:pt x="307" y="38"/>
                  <a:pt x="304" y="39"/>
                  <a:pt x="302" y="42"/>
                </a:cubicBezTo>
                <a:cubicBezTo>
                  <a:pt x="249" y="0"/>
                  <a:pt x="249" y="0"/>
                  <a:pt x="249" y="0"/>
                </a:cubicBezTo>
                <a:cubicBezTo>
                  <a:pt x="246" y="4"/>
                  <a:pt x="246" y="4"/>
                  <a:pt x="246" y="4"/>
                </a:cubicBezTo>
                <a:cubicBezTo>
                  <a:pt x="300" y="46"/>
                  <a:pt x="300" y="46"/>
                  <a:pt x="300" y="46"/>
                </a:cubicBezTo>
                <a:cubicBezTo>
                  <a:pt x="299" y="47"/>
                  <a:pt x="299" y="47"/>
                  <a:pt x="299" y="48"/>
                </a:cubicBezTo>
                <a:cubicBezTo>
                  <a:pt x="297" y="59"/>
                  <a:pt x="306" y="69"/>
                  <a:pt x="317" y="66"/>
                </a:cubicBezTo>
                <a:cubicBezTo>
                  <a:pt x="319" y="66"/>
                  <a:pt x="321" y="65"/>
                  <a:pt x="322" y="64"/>
                </a:cubicBezTo>
                <a:cubicBezTo>
                  <a:pt x="512" y="215"/>
                  <a:pt x="512" y="215"/>
                  <a:pt x="512" y="215"/>
                </a:cubicBezTo>
                <a:cubicBezTo>
                  <a:pt x="512" y="215"/>
                  <a:pt x="512" y="215"/>
                  <a:pt x="511" y="216"/>
                </a:cubicBezTo>
                <a:cubicBezTo>
                  <a:pt x="108" y="35"/>
                  <a:pt x="108" y="35"/>
                  <a:pt x="108" y="35"/>
                </a:cubicBezTo>
                <a:cubicBezTo>
                  <a:pt x="106" y="39"/>
                  <a:pt x="106" y="39"/>
                  <a:pt x="106" y="39"/>
                </a:cubicBezTo>
                <a:cubicBezTo>
                  <a:pt x="116" y="44"/>
                  <a:pt x="116" y="44"/>
                  <a:pt x="116" y="44"/>
                </a:cubicBezTo>
                <a:cubicBezTo>
                  <a:pt x="114" y="44"/>
                  <a:pt x="114" y="44"/>
                  <a:pt x="114" y="44"/>
                </a:cubicBezTo>
                <a:cubicBezTo>
                  <a:pt x="209" y="245"/>
                  <a:pt x="209" y="245"/>
                  <a:pt x="209" y="245"/>
                </a:cubicBezTo>
                <a:cubicBezTo>
                  <a:pt x="208" y="247"/>
                  <a:pt x="207" y="249"/>
                  <a:pt x="207" y="252"/>
                </a:cubicBezTo>
                <a:cubicBezTo>
                  <a:pt x="207" y="259"/>
                  <a:pt x="213" y="265"/>
                  <a:pt x="220" y="267"/>
                </a:cubicBezTo>
                <a:cubicBezTo>
                  <a:pt x="280" y="392"/>
                  <a:pt x="280" y="392"/>
                  <a:pt x="280" y="392"/>
                </a:cubicBezTo>
                <a:cubicBezTo>
                  <a:pt x="103" y="309"/>
                  <a:pt x="103" y="309"/>
                  <a:pt x="103" y="309"/>
                </a:cubicBezTo>
                <a:cubicBezTo>
                  <a:pt x="101" y="313"/>
                  <a:pt x="101" y="313"/>
                  <a:pt x="101" y="313"/>
                </a:cubicBezTo>
                <a:cubicBezTo>
                  <a:pt x="278" y="397"/>
                  <a:pt x="278" y="397"/>
                  <a:pt x="278" y="397"/>
                </a:cubicBezTo>
                <a:cubicBezTo>
                  <a:pt x="277" y="399"/>
                  <a:pt x="276" y="402"/>
                  <a:pt x="276" y="405"/>
                </a:cubicBezTo>
                <a:cubicBezTo>
                  <a:pt x="276" y="406"/>
                  <a:pt x="276" y="407"/>
                  <a:pt x="276" y="407"/>
                </a:cubicBezTo>
                <a:cubicBezTo>
                  <a:pt x="128" y="486"/>
                  <a:pt x="128" y="486"/>
                  <a:pt x="128" y="486"/>
                </a:cubicBezTo>
                <a:cubicBezTo>
                  <a:pt x="125" y="482"/>
                  <a:pt x="121" y="480"/>
                  <a:pt x="116" y="480"/>
                </a:cubicBezTo>
                <a:cubicBezTo>
                  <a:pt x="111" y="480"/>
                  <a:pt x="106" y="482"/>
                  <a:pt x="104" y="486"/>
                </a:cubicBezTo>
                <a:cubicBezTo>
                  <a:pt x="103" y="486"/>
                  <a:pt x="103" y="486"/>
                  <a:pt x="103" y="486"/>
                </a:cubicBezTo>
                <a:cubicBezTo>
                  <a:pt x="101" y="490"/>
                  <a:pt x="101" y="490"/>
                  <a:pt x="101" y="490"/>
                </a:cubicBezTo>
                <a:cubicBezTo>
                  <a:pt x="101" y="490"/>
                  <a:pt x="101" y="490"/>
                  <a:pt x="101" y="490"/>
                </a:cubicBezTo>
                <a:cubicBezTo>
                  <a:pt x="101" y="492"/>
                  <a:pt x="101" y="493"/>
                  <a:pt x="101" y="495"/>
                </a:cubicBezTo>
                <a:cubicBezTo>
                  <a:pt x="101" y="497"/>
                  <a:pt x="101" y="498"/>
                  <a:pt x="102" y="500"/>
                </a:cubicBezTo>
                <a:cubicBezTo>
                  <a:pt x="0" y="553"/>
                  <a:pt x="0" y="553"/>
                  <a:pt x="0" y="553"/>
                </a:cubicBezTo>
                <a:cubicBezTo>
                  <a:pt x="3" y="558"/>
                  <a:pt x="3" y="558"/>
                  <a:pt x="3" y="558"/>
                </a:cubicBezTo>
                <a:cubicBezTo>
                  <a:pt x="104" y="504"/>
                  <a:pt x="104" y="504"/>
                  <a:pt x="104" y="504"/>
                </a:cubicBezTo>
                <a:cubicBezTo>
                  <a:pt x="107" y="508"/>
                  <a:pt x="111" y="510"/>
                  <a:pt x="116" y="510"/>
                </a:cubicBezTo>
                <a:cubicBezTo>
                  <a:pt x="122" y="510"/>
                  <a:pt x="128" y="506"/>
                  <a:pt x="130" y="500"/>
                </a:cubicBezTo>
                <a:cubicBezTo>
                  <a:pt x="382" y="590"/>
                  <a:pt x="382" y="590"/>
                  <a:pt x="382" y="590"/>
                </a:cubicBezTo>
                <a:cubicBezTo>
                  <a:pt x="382" y="590"/>
                  <a:pt x="382" y="591"/>
                  <a:pt x="382" y="592"/>
                </a:cubicBezTo>
                <a:cubicBezTo>
                  <a:pt x="382" y="601"/>
                  <a:pt x="389" y="607"/>
                  <a:pt x="397" y="607"/>
                </a:cubicBezTo>
                <a:cubicBezTo>
                  <a:pt x="406" y="607"/>
                  <a:pt x="412" y="601"/>
                  <a:pt x="412" y="592"/>
                </a:cubicBezTo>
                <a:cubicBezTo>
                  <a:pt x="412" y="591"/>
                  <a:pt x="412" y="589"/>
                  <a:pt x="412" y="588"/>
                </a:cubicBezTo>
                <a:cubicBezTo>
                  <a:pt x="760" y="427"/>
                  <a:pt x="760" y="427"/>
                  <a:pt x="760" y="427"/>
                </a:cubicBezTo>
                <a:cubicBezTo>
                  <a:pt x="760" y="428"/>
                  <a:pt x="760" y="428"/>
                  <a:pt x="761" y="428"/>
                </a:cubicBezTo>
                <a:cubicBezTo>
                  <a:pt x="669" y="538"/>
                  <a:pt x="669" y="538"/>
                  <a:pt x="669" y="538"/>
                </a:cubicBezTo>
                <a:cubicBezTo>
                  <a:pt x="667" y="536"/>
                  <a:pt x="664" y="535"/>
                  <a:pt x="661" y="535"/>
                </a:cubicBezTo>
                <a:cubicBezTo>
                  <a:pt x="653" y="535"/>
                  <a:pt x="646" y="542"/>
                  <a:pt x="646" y="551"/>
                </a:cubicBezTo>
                <a:cubicBezTo>
                  <a:pt x="646" y="559"/>
                  <a:pt x="653" y="566"/>
                  <a:pt x="661" y="566"/>
                </a:cubicBezTo>
                <a:cubicBezTo>
                  <a:pt x="669" y="566"/>
                  <a:pt x="676" y="559"/>
                  <a:pt x="676" y="551"/>
                </a:cubicBezTo>
                <a:cubicBezTo>
                  <a:pt x="676" y="547"/>
                  <a:pt x="675" y="543"/>
                  <a:pt x="673" y="541"/>
                </a:cubicBezTo>
                <a:cubicBezTo>
                  <a:pt x="765" y="432"/>
                  <a:pt x="765" y="432"/>
                  <a:pt x="765" y="432"/>
                </a:cubicBezTo>
                <a:cubicBezTo>
                  <a:pt x="767" y="433"/>
                  <a:pt x="769" y="434"/>
                  <a:pt x="772" y="434"/>
                </a:cubicBezTo>
                <a:cubicBezTo>
                  <a:pt x="779" y="434"/>
                  <a:pt x="785" y="429"/>
                  <a:pt x="787" y="423"/>
                </a:cubicBezTo>
                <a:cubicBezTo>
                  <a:pt x="980" y="451"/>
                  <a:pt x="980" y="451"/>
                  <a:pt x="980" y="451"/>
                </a:cubicBezTo>
                <a:cubicBezTo>
                  <a:pt x="979" y="453"/>
                  <a:pt x="979" y="456"/>
                  <a:pt x="979" y="458"/>
                </a:cubicBezTo>
                <a:cubicBezTo>
                  <a:pt x="979" y="467"/>
                  <a:pt x="985" y="473"/>
                  <a:pt x="994" y="473"/>
                </a:cubicBezTo>
                <a:cubicBezTo>
                  <a:pt x="994" y="473"/>
                  <a:pt x="994" y="473"/>
                  <a:pt x="994" y="473"/>
                </a:cubicBezTo>
                <a:cubicBezTo>
                  <a:pt x="983" y="625"/>
                  <a:pt x="983" y="625"/>
                  <a:pt x="983" y="625"/>
                </a:cubicBezTo>
                <a:cubicBezTo>
                  <a:pt x="982" y="625"/>
                  <a:pt x="981" y="625"/>
                  <a:pt x="981" y="625"/>
                </a:cubicBezTo>
                <a:cubicBezTo>
                  <a:pt x="972" y="625"/>
                  <a:pt x="965" y="632"/>
                  <a:pt x="965" y="640"/>
                </a:cubicBezTo>
                <a:cubicBezTo>
                  <a:pt x="965" y="648"/>
                  <a:pt x="972" y="655"/>
                  <a:pt x="981" y="655"/>
                </a:cubicBezTo>
                <a:cubicBezTo>
                  <a:pt x="989" y="655"/>
                  <a:pt x="996" y="648"/>
                  <a:pt x="996" y="640"/>
                </a:cubicBezTo>
                <a:cubicBezTo>
                  <a:pt x="996" y="634"/>
                  <a:pt x="992" y="629"/>
                  <a:pt x="988" y="627"/>
                </a:cubicBezTo>
                <a:cubicBezTo>
                  <a:pt x="999" y="472"/>
                  <a:pt x="999" y="472"/>
                  <a:pt x="999" y="472"/>
                </a:cubicBezTo>
                <a:cubicBezTo>
                  <a:pt x="1002" y="471"/>
                  <a:pt x="1004" y="470"/>
                  <a:pt x="1006" y="468"/>
                </a:cubicBezTo>
                <a:cubicBezTo>
                  <a:pt x="1369" y="671"/>
                  <a:pt x="1369" y="671"/>
                  <a:pt x="1369" y="671"/>
                </a:cubicBezTo>
                <a:cubicBezTo>
                  <a:pt x="1370" y="669"/>
                  <a:pt x="1370" y="669"/>
                  <a:pt x="1370" y="669"/>
                </a:cubicBezTo>
                <a:cubicBezTo>
                  <a:pt x="1370" y="669"/>
                  <a:pt x="1370" y="669"/>
                  <a:pt x="1370" y="669"/>
                </a:cubicBezTo>
                <a:cubicBezTo>
                  <a:pt x="1370" y="676"/>
                  <a:pt x="1376" y="682"/>
                  <a:pt x="1383" y="683"/>
                </a:cubicBezTo>
                <a:cubicBezTo>
                  <a:pt x="1354" y="819"/>
                  <a:pt x="1354" y="819"/>
                  <a:pt x="1354" y="819"/>
                </a:cubicBezTo>
                <a:cubicBezTo>
                  <a:pt x="1352" y="818"/>
                  <a:pt x="1350" y="818"/>
                  <a:pt x="1348" y="818"/>
                </a:cubicBezTo>
                <a:cubicBezTo>
                  <a:pt x="1340" y="818"/>
                  <a:pt x="1333" y="825"/>
                  <a:pt x="1333" y="833"/>
                </a:cubicBezTo>
                <a:cubicBezTo>
                  <a:pt x="1333" y="842"/>
                  <a:pt x="1340" y="848"/>
                  <a:pt x="1348" y="848"/>
                </a:cubicBezTo>
                <a:cubicBezTo>
                  <a:pt x="1357" y="848"/>
                  <a:pt x="1363" y="842"/>
                  <a:pt x="1363" y="833"/>
                </a:cubicBezTo>
                <a:cubicBezTo>
                  <a:pt x="1363" y="829"/>
                  <a:pt x="1362" y="825"/>
                  <a:pt x="1359" y="822"/>
                </a:cubicBezTo>
                <a:cubicBezTo>
                  <a:pt x="1388" y="684"/>
                  <a:pt x="1388" y="684"/>
                  <a:pt x="1388" y="684"/>
                </a:cubicBezTo>
                <a:cubicBezTo>
                  <a:pt x="1385" y="684"/>
                  <a:pt x="1385" y="684"/>
                  <a:pt x="1385" y="684"/>
                </a:cubicBezTo>
                <a:cubicBezTo>
                  <a:pt x="1392" y="684"/>
                  <a:pt x="1397" y="680"/>
                  <a:pt x="1400" y="674"/>
                </a:cubicBezTo>
                <a:cubicBezTo>
                  <a:pt x="1751" y="742"/>
                  <a:pt x="1751" y="742"/>
                  <a:pt x="1751" y="742"/>
                </a:cubicBezTo>
                <a:cubicBezTo>
                  <a:pt x="1750" y="743"/>
                  <a:pt x="1750" y="744"/>
                  <a:pt x="1750" y="745"/>
                </a:cubicBezTo>
                <a:cubicBezTo>
                  <a:pt x="1750" y="747"/>
                  <a:pt x="1751" y="750"/>
                  <a:pt x="1752" y="752"/>
                </a:cubicBezTo>
                <a:cubicBezTo>
                  <a:pt x="1545" y="901"/>
                  <a:pt x="1545" y="901"/>
                  <a:pt x="1545" y="901"/>
                </a:cubicBezTo>
                <a:cubicBezTo>
                  <a:pt x="1544" y="900"/>
                  <a:pt x="1543" y="900"/>
                  <a:pt x="1542" y="900"/>
                </a:cubicBezTo>
                <a:cubicBezTo>
                  <a:pt x="1538" y="900"/>
                  <a:pt x="1536" y="901"/>
                  <a:pt x="1533" y="903"/>
                </a:cubicBezTo>
                <a:cubicBezTo>
                  <a:pt x="1503" y="841"/>
                  <a:pt x="1503" y="841"/>
                  <a:pt x="1503" y="841"/>
                </a:cubicBezTo>
                <a:cubicBezTo>
                  <a:pt x="1507" y="838"/>
                  <a:pt x="1510" y="834"/>
                  <a:pt x="1510" y="829"/>
                </a:cubicBezTo>
                <a:cubicBezTo>
                  <a:pt x="1510" y="820"/>
                  <a:pt x="1503" y="813"/>
                  <a:pt x="1495" y="813"/>
                </a:cubicBezTo>
                <a:cubicBezTo>
                  <a:pt x="1486" y="813"/>
                  <a:pt x="1479" y="820"/>
                  <a:pt x="1479" y="829"/>
                </a:cubicBezTo>
                <a:cubicBezTo>
                  <a:pt x="1479" y="837"/>
                  <a:pt x="1486" y="844"/>
                  <a:pt x="1495" y="844"/>
                </a:cubicBezTo>
                <a:cubicBezTo>
                  <a:pt x="1496" y="844"/>
                  <a:pt x="1497" y="843"/>
                  <a:pt x="1499" y="843"/>
                </a:cubicBezTo>
                <a:cubicBezTo>
                  <a:pt x="1529" y="906"/>
                  <a:pt x="1529" y="906"/>
                  <a:pt x="1529" y="906"/>
                </a:cubicBezTo>
                <a:cubicBezTo>
                  <a:pt x="1528" y="909"/>
                  <a:pt x="1526" y="912"/>
                  <a:pt x="1526" y="915"/>
                </a:cubicBezTo>
                <a:cubicBezTo>
                  <a:pt x="1526" y="924"/>
                  <a:pt x="1533" y="931"/>
                  <a:pt x="1542" y="931"/>
                </a:cubicBezTo>
                <a:cubicBezTo>
                  <a:pt x="1546" y="931"/>
                  <a:pt x="1550" y="929"/>
                  <a:pt x="1552" y="926"/>
                </a:cubicBezTo>
                <a:cubicBezTo>
                  <a:pt x="1717" y="1047"/>
                  <a:pt x="1717" y="1047"/>
                  <a:pt x="1717" y="1047"/>
                </a:cubicBezTo>
                <a:cubicBezTo>
                  <a:pt x="1716" y="1049"/>
                  <a:pt x="1716" y="1052"/>
                  <a:pt x="1716" y="1054"/>
                </a:cubicBezTo>
                <a:cubicBezTo>
                  <a:pt x="1716" y="1062"/>
                  <a:pt x="1722" y="1069"/>
                  <a:pt x="1731" y="1069"/>
                </a:cubicBezTo>
                <a:cubicBezTo>
                  <a:pt x="1735" y="1069"/>
                  <a:pt x="1739" y="1067"/>
                  <a:pt x="1742" y="1064"/>
                </a:cubicBezTo>
                <a:cubicBezTo>
                  <a:pt x="1806" y="1102"/>
                  <a:pt x="1806" y="1102"/>
                  <a:pt x="1806" y="1102"/>
                </a:cubicBezTo>
                <a:cubicBezTo>
                  <a:pt x="1805" y="1104"/>
                  <a:pt x="1805" y="1106"/>
                  <a:pt x="1805" y="1107"/>
                </a:cubicBezTo>
                <a:cubicBezTo>
                  <a:pt x="1805" y="1110"/>
                  <a:pt x="1806" y="1112"/>
                  <a:pt x="1807" y="1114"/>
                </a:cubicBezTo>
                <a:cubicBezTo>
                  <a:pt x="1393" y="1262"/>
                  <a:pt x="1393" y="1262"/>
                  <a:pt x="1393" y="1262"/>
                </a:cubicBezTo>
                <a:cubicBezTo>
                  <a:pt x="1391" y="1257"/>
                  <a:pt x="1386" y="1254"/>
                  <a:pt x="1380" y="1254"/>
                </a:cubicBezTo>
                <a:cubicBezTo>
                  <a:pt x="1372" y="1254"/>
                  <a:pt x="1365" y="1261"/>
                  <a:pt x="1365" y="1269"/>
                </a:cubicBezTo>
                <a:cubicBezTo>
                  <a:pt x="1365" y="1278"/>
                  <a:pt x="1372" y="1285"/>
                  <a:pt x="1380" y="1285"/>
                </a:cubicBezTo>
                <a:cubicBezTo>
                  <a:pt x="1388" y="1285"/>
                  <a:pt x="1395" y="1278"/>
                  <a:pt x="1395" y="1269"/>
                </a:cubicBezTo>
                <a:cubicBezTo>
                  <a:pt x="1395" y="1268"/>
                  <a:pt x="1395" y="1268"/>
                  <a:pt x="1395" y="1267"/>
                </a:cubicBezTo>
                <a:cubicBezTo>
                  <a:pt x="1810" y="1118"/>
                  <a:pt x="1810" y="1118"/>
                  <a:pt x="1810" y="1118"/>
                </a:cubicBezTo>
                <a:cubicBezTo>
                  <a:pt x="1812" y="1120"/>
                  <a:pt x="1815" y="1122"/>
                  <a:pt x="1817" y="1122"/>
                </a:cubicBezTo>
                <a:cubicBezTo>
                  <a:pt x="1814" y="1350"/>
                  <a:pt x="1814" y="1350"/>
                  <a:pt x="1814" y="1350"/>
                </a:cubicBezTo>
                <a:cubicBezTo>
                  <a:pt x="1807" y="1351"/>
                  <a:pt x="1801" y="1358"/>
                  <a:pt x="1801" y="1365"/>
                </a:cubicBezTo>
                <a:cubicBezTo>
                  <a:pt x="1801" y="1374"/>
                  <a:pt x="1808" y="1380"/>
                  <a:pt x="1817" y="1380"/>
                </a:cubicBezTo>
                <a:cubicBezTo>
                  <a:pt x="1820" y="1380"/>
                  <a:pt x="1824" y="1379"/>
                  <a:pt x="1827" y="1377"/>
                </a:cubicBezTo>
                <a:cubicBezTo>
                  <a:pt x="1969" y="1492"/>
                  <a:pt x="1969" y="1492"/>
                  <a:pt x="1969" y="1492"/>
                </a:cubicBezTo>
                <a:cubicBezTo>
                  <a:pt x="1967" y="1494"/>
                  <a:pt x="1967" y="1497"/>
                  <a:pt x="1967" y="1500"/>
                </a:cubicBezTo>
                <a:cubicBezTo>
                  <a:pt x="1967" y="1505"/>
                  <a:pt x="1969" y="1509"/>
                  <a:pt x="1973" y="1512"/>
                </a:cubicBezTo>
                <a:cubicBezTo>
                  <a:pt x="1880" y="1744"/>
                  <a:pt x="1880" y="1744"/>
                  <a:pt x="1880" y="1744"/>
                </a:cubicBezTo>
                <a:cubicBezTo>
                  <a:pt x="1879" y="1744"/>
                  <a:pt x="1878" y="1744"/>
                  <a:pt x="1878" y="1744"/>
                </a:cubicBezTo>
                <a:cubicBezTo>
                  <a:pt x="1840" y="1553"/>
                  <a:pt x="1840" y="1553"/>
                  <a:pt x="1840" y="1553"/>
                </a:cubicBezTo>
                <a:cubicBezTo>
                  <a:pt x="1846" y="1551"/>
                  <a:pt x="1850" y="1546"/>
                  <a:pt x="1850" y="1539"/>
                </a:cubicBezTo>
                <a:cubicBezTo>
                  <a:pt x="1850" y="1531"/>
                  <a:pt x="1843" y="1524"/>
                  <a:pt x="1835" y="1524"/>
                </a:cubicBezTo>
                <a:cubicBezTo>
                  <a:pt x="1830" y="1524"/>
                  <a:pt x="1825" y="1527"/>
                  <a:pt x="1823" y="1531"/>
                </a:cubicBezTo>
                <a:cubicBezTo>
                  <a:pt x="1741" y="1493"/>
                  <a:pt x="1741" y="1493"/>
                  <a:pt x="1741" y="1493"/>
                </a:cubicBezTo>
                <a:cubicBezTo>
                  <a:pt x="1741" y="1493"/>
                  <a:pt x="1741" y="1492"/>
                  <a:pt x="1741" y="1492"/>
                </a:cubicBezTo>
                <a:cubicBezTo>
                  <a:pt x="1741" y="1484"/>
                  <a:pt x="1735" y="1477"/>
                  <a:pt x="1726" y="1477"/>
                </a:cubicBezTo>
                <a:cubicBezTo>
                  <a:pt x="1718" y="1477"/>
                  <a:pt x="1711" y="1484"/>
                  <a:pt x="1711" y="1492"/>
                </a:cubicBezTo>
                <a:cubicBezTo>
                  <a:pt x="1711" y="1501"/>
                  <a:pt x="1718" y="1507"/>
                  <a:pt x="1726" y="1507"/>
                </a:cubicBezTo>
                <a:cubicBezTo>
                  <a:pt x="1733" y="1507"/>
                  <a:pt x="1738" y="1503"/>
                  <a:pt x="1740" y="1498"/>
                </a:cubicBezTo>
                <a:cubicBezTo>
                  <a:pt x="1821" y="1535"/>
                  <a:pt x="1821" y="1535"/>
                  <a:pt x="1821" y="1535"/>
                </a:cubicBezTo>
                <a:cubicBezTo>
                  <a:pt x="1820" y="1536"/>
                  <a:pt x="1820" y="1538"/>
                  <a:pt x="1820" y="1539"/>
                </a:cubicBezTo>
                <a:cubicBezTo>
                  <a:pt x="1820" y="1548"/>
                  <a:pt x="1827" y="1554"/>
                  <a:pt x="1835" y="1554"/>
                </a:cubicBezTo>
                <a:cubicBezTo>
                  <a:pt x="1835" y="1554"/>
                  <a:pt x="1835" y="1554"/>
                  <a:pt x="1836" y="1554"/>
                </a:cubicBezTo>
                <a:cubicBezTo>
                  <a:pt x="1873" y="1745"/>
                  <a:pt x="1873" y="1745"/>
                  <a:pt x="1873" y="1745"/>
                </a:cubicBezTo>
                <a:cubicBezTo>
                  <a:pt x="1866" y="1746"/>
                  <a:pt x="1861" y="1752"/>
                  <a:pt x="1861" y="1759"/>
                </a:cubicBezTo>
                <a:cubicBezTo>
                  <a:pt x="1861" y="1759"/>
                  <a:pt x="1862" y="1760"/>
                  <a:pt x="1862" y="1760"/>
                </a:cubicBezTo>
                <a:cubicBezTo>
                  <a:pt x="1656" y="1808"/>
                  <a:pt x="1656" y="1808"/>
                  <a:pt x="1656" y="1808"/>
                </a:cubicBezTo>
                <a:cubicBezTo>
                  <a:pt x="1654" y="1805"/>
                  <a:pt x="1650" y="1803"/>
                  <a:pt x="1645" y="1803"/>
                </a:cubicBezTo>
                <a:cubicBezTo>
                  <a:pt x="1637" y="1803"/>
                  <a:pt x="1630" y="1810"/>
                  <a:pt x="1630" y="1818"/>
                </a:cubicBezTo>
                <a:cubicBezTo>
                  <a:pt x="1630" y="1826"/>
                  <a:pt x="1637" y="1833"/>
                  <a:pt x="1645" y="1833"/>
                </a:cubicBezTo>
                <a:cubicBezTo>
                  <a:pt x="1653" y="1833"/>
                  <a:pt x="1660" y="1826"/>
                  <a:pt x="1660" y="1818"/>
                </a:cubicBezTo>
                <a:cubicBezTo>
                  <a:pt x="1660" y="1816"/>
                  <a:pt x="1660" y="1814"/>
                  <a:pt x="1659" y="1813"/>
                </a:cubicBezTo>
                <a:cubicBezTo>
                  <a:pt x="1863" y="1765"/>
                  <a:pt x="1863" y="1765"/>
                  <a:pt x="1863" y="1765"/>
                </a:cubicBezTo>
                <a:cubicBezTo>
                  <a:pt x="1865" y="1770"/>
                  <a:pt x="1870" y="1774"/>
                  <a:pt x="1877" y="1774"/>
                </a:cubicBezTo>
                <a:cubicBezTo>
                  <a:pt x="1879" y="1774"/>
                  <a:pt x="1882" y="1774"/>
                  <a:pt x="1884" y="1772"/>
                </a:cubicBezTo>
                <a:cubicBezTo>
                  <a:pt x="1957" y="1866"/>
                  <a:pt x="1957" y="1866"/>
                  <a:pt x="1957" y="1866"/>
                </a:cubicBezTo>
                <a:cubicBezTo>
                  <a:pt x="1954" y="1869"/>
                  <a:pt x="1951" y="1873"/>
                  <a:pt x="1951" y="1878"/>
                </a:cubicBezTo>
                <a:cubicBezTo>
                  <a:pt x="1951" y="1883"/>
                  <a:pt x="1954" y="1888"/>
                  <a:pt x="1958" y="1890"/>
                </a:cubicBezTo>
                <a:cubicBezTo>
                  <a:pt x="1893" y="2025"/>
                  <a:pt x="1893" y="2025"/>
                  <a:pt x="1893" y="2025"/>
                </a:cubicBezTo>
                <a:cubicBezTo>
                  <a:pt x="1897" y="2027"/>
                  <a:pt x="1897" y="2027"/>
                  <a:pt x="1897" y="2027"/>
                </a:cubicBezTo>
                <a:cubicBezTo>
                  <a:pt x="1963" y="1892"/>
                  <a:pt x="1963" y="1892"/>
                  <a:pt x="1963" y="1892"/>
                </a:cubicBezTo>
                <a:cubicBezTo>
                  <a:pt x="1964" y="1893"/>
                  <a:pt x="1965" y="1893"/>
                  <a:pt x="1967" y="1893"/>
                </a:cubicBezTo>
                <a:cubicBezTo>
                  <a:pt x="1970" y="1893"/>
                  <a:pt x="1973" y="1892"/>
                  <a:pt x="1976" y="1890"/>
                </a:cubicBezTo>
                <a:cubicBezTo>
                  <a:pt x="2062" y="1999"/>
                  <a:pt x="2062" y="1999"/>
                  <a:pt x="2062" y="1999"/>
                </a:cubicBezTo>
                <a:cubicBezTo>
                  <a:pt x="2059" y="2002"/>
                  <a:pt x="2057" y="2005"/>
                  <a:pt x="2057" y="2009"/>
                </a:cubicBezTo>
                <a:cubicBezTo>
                  <a:pt x="2057" y="2018"/>
                  <a:pt x="2064" y="2024"/>
                  <a:pt x="2073" y="2024"/>
                </a:cubicBezTo>
                <a:cubicBezTo>
                  <a:pt x="2081" y="2024"/>
                  <a:pt x="2088" y="2018"/>
                  <a:pt x="2088" y="2009"/>
                </a:cubicBezTo>
                <a:cubicBezTo>
                  <a:pt x="2088" y="2001"/>
                  <a:pt x="2081" y="1994"/>
                  <a:pt x="2073" y="1994"/>
                </a:cubicBezTo>
                <a:cubicBezTo>
                  <a:pt x="2070" y="1994"/>
                  <a:pt x="2068" y="1995"/>
                  <a:pt x="2065" y="1996"/>
                </a:cubicBezTo>
                <a:cubicBezTo>
                  <a:pt x="1979" y="1886"/>
                  <a:pt x="1979" y="1886"/>
                  <a:pt x="1979" y="1886"/>
                </a:cubicBezTo>
                <a:cubicBezTo>
                  <a:pt x="1981" y="1884"/>
                  <a:pt x="1982" y="1881"/>
                  <a:pt x="1982" y="1878"/>
                </a:cubicBezTo>
                <a:cubicBezTo>
                  <a:pt x="1982" y="1873"/>
                  <a:pt x="1979" y="1868"/>
                  <a:pt x="1975" y="1866"/>
                </a:cubicBezTo>
                <a:cubicBezTo>
                  <a:pt x="2084" y="1642"/>
                  <a:pt x="2084" y="1642"/>
                  <a:pt x="2084" y="1642"/>
                </a:cubicBezTo>
                <a:cubicBezTo>
                  <a:pt x="2080" y="1640"/>
                  <a:pt x="2080" y="1640"/>
                  <a:pt x="2080" y="1640"/>
                </a:cubicBezTo>
                <a:cubicBezTo>
                  <a:pt x="1971" y="1863"/>
                  <a:pt x="1971" y="1863"/>
                  <a:pt x="1971" y="1863"/>
                </a:cubicBezTo>
                <a:cubicBezTo>
                  <a:pt x="1970" y="1863"/>
                  <a:pt x="1968" y="1863"/>
                  <a:pt x="1967" y="1863"/>
                </a:cubicBezTo>
                <a:cubicBezTo>
                  <a:pt x="1965" y="1863"/>
                  <a:pt x="1963" y="1863"/>
                  <a:pt x="1962" y="1863"/>
                </a:cubicBezTo>
                <a:cubicBezTo>
                  <a:pt x="1888" y="1769"/>
                  <a:pt x="1888" y="1769"/>
                  <a:pt x="1888" y="1769"/>
                </a:cubicBezTo>
                <a:cubicBezTo>
                  <a:pt x="1890" y="1767"/>
                  <a:pt x="1892" y="1763"/>
                  <a:pt x="1892" y="1759"/>
                </a:cubicBezTo>
                <a:cubicBezTo>
                  <a:pt x="1892" y="1757"/>
                  <a:pt x="1891" y="1755"/>
                  <a:pt x="1891" y="1753"/>
                </a:cubicBezTo>
                <a:cubicBezTo>
                  <a:pt x="2193" y="1566"/>
                  <a:pt x="2193" y="1566"/>
                  <a:pt x="2193" y="1566"/>
                </a:cubicBezTo>
                <a:cubicBezTo>
                  <a:pt x="2195" y="1569"/>
                  <a:pt x="2200" y="1572"/>
                  <a:pt x="2205" y="1572"/>
                </a:cubicBezTo>
                <a:cubicBezTo>
                  <a:pt x="2213" y="1572"/>
                  <a:pt x="2220" y="1565"/>
                  <a:pt x="2220" y="1557"/>
                </a:cubicBezTo>
                <a:cubicBezTo>
                  <a:pt x="2220" y="1548"/>
                  <a:pt x="2213" y="1542"/>
                  <a:pt x="2205" y="1542"/>
                </a:cubicBezTo>
                <a:close/>
                <a:moveTo>
                  <a:pt x="1831" y="1362"/>
                </a:moveTo>
                <a:cubicBezTo>
                  <a:pt x="1898" y="1334"/>
                  <a:pt x="1898" y="1334"/>
                  <a:pt x="1898" y="1334"/>
                </a:cubicBezTo>
                <a:cubicBezTo>
                  <a:pt x="1899" y="1340"/>
                  <a:pt x="1905" y="1345"/>
                  <a:pt x="1912" y="1345"/>
                </a:cubicBezTo>
                <a:cubicBezTo>
                  <a:pt x="1913" y="1345"/>
                  <a:pt x="1914" y="1345"/>
                  <a:pt x="1915" y="1345"/>
                </a:cubicBezTo>
                <a:cubicBezTo>
                  <a:pt x="1974" y="1487"/>
                  <a:pt x="1974" y="1487"/>
                  <a:pt x="1974" y="1487"/>
                </a:cubicBezTo>
                <a:cubicBezTo>
                  <a:pt x="1973" y="1487"/>
                  <a:pt x="1972" y="1488"/>
                  <a:pt x="1972" y="1488"/>
                </a:cubicBezTo>
                <a:cubicBezTo>
                  <a:pt x="1830" y="1373"/>
                  <a:pt x="1830" y="1373"/>
                  <a:pt x="1830" y="1373"/>
                </a:cubicBezTo>
                <a:cubicBezTo>
                  <a:pt x="1831" y="1370"/>
                  <a:pt x="1832" y="1368"/>
                  <a:pt x="1832" y="1365"/>
                </a:cubicBezTo>
                <a:cubicBezTo>
                  <a:pt x="1832" y="1364"/>
                  <a:pt x="1832" y="1363"/>
                  <a:pt x="1831" y="1362"/>
                </a:cubicBezTo>
                <a:close/>
                <a:moveTo>
                  <a:pt x="1984" y="1485"/>
                </a:moveTo>
                <a:cubicBezTo>
                  <a:pt x="1983" y="1485"/>
                  <a:pt x="1983" y="1485"/>
                  <a:pt x="1982" y="1485"/>
                </a:cubicBezTo>
                <a:cubicBezTo>
                  <a:pt x="1981" y="1485"/>
                  <a:pt x="1980" y="1485"/>
                  <a:pt x="1978" y="1485"/>
                </a:cubicBezTo>
                <a:cubicBezTo>
                  <a:pt x="1920" y="1343"/>
                  <a:pt x="1920" y="1343"/>
                  <a:pt x="1920" y="1343"/>
                </a:cubicBezTo>
                <a:cubicBezTo>
                  <a:pt x="1924" y="1341"/>
                  <a:pt x="1927" y="1336"/>
                  <a:pt x="1927" y="1330"/>
                </a:cubicBezTo>
                <a:cubicBezTo>
                  <a:pt x="1927" y="1327"/>
                  <a:pt x="1926" y="1325"/>
                  <a:pt x="1925" y="1322"/>
                </a:cubicBezTo>
                <a:cubicBezTo>
                  <a:pt x="2061" y="1265"/>
                  <a:pt x="2061" y="1265"/>
                  <a:pt x="2061" y="1265"/>
                </a:cubicBezTo>
                <a:cubicBezTo>
                  <a:pt x="2062" y="1269"/>
                  <a:pt x="2065" y="1273"/>
                  <a:pt x="2068" y="1275"/>
                </a:cubicBezTo>
                <a:lnTo>
                  <a:pt x="1984" y="1485"/>
                </a:lnTo>
                <a:close/>
                <a:moveTo>
                  <a:pt x="2061" y="1262"/>
                </a:moveTo>
                <a:cubicBezTo>
                  <a:pt x="2061" y="1262"/>
                  <a:pt x="2061" y="1262"/>
                  <a:pt x="2061" y="1262"/>
                </a:cubicBezTo>
                <a:cubicBezTo>
                  <a:pt x="2060" y="1260"/>
                  <a:pt x="2060" y="1260"/>
                  <a:pt x="2060" y="1260"/>
                </a:cubicBezTo>
                <a:cubicBezTo>
                  <a:pt x="1922" y="1318"/>
                  <a:pt x="1922" y="1318"/>
                  <a:pt x="1922" y="1318"/>
                </a:cubicBezTo>
                <a:cubicBezTo>
                  <a:pt x="1919" y="1316"/>
                  <a:pt x="1916" y="1315"/>
                  <a:pt x="1912" y="1315"/>
                </a:cubicBezTo>
                <a:cubicBezTo>
                  <a:pt x="1911" y="1315"/>
                  <a:pt x="1909" y="1315"/>
                  <a:pt x="1908" y="1316"/>
                </a:cubicBezTo>
                <a:cubicBezTo>
                  <a:pt x="1828" y="1122"/>
                  <a:pt x="1828" y="1122"/>
                  <a:pt x="1828" y="1122"/>
                </a:cubicBezTo>
                <a:cubicBezTo>
                  <a:pt x="1823" y="1124"/>
                  <a:pt x="1823" y="1124"/>
                  <a:pt x="1823" y="1124"/>
                </a:cubicBezTo>
                <a:cubicBezTo>
                  <a:pt x="1904" y="1318"/>
                  <a:pt x="1904" y="1318"/>
                  <a:pt x="1904" y="1318"/>
                </a:cubicBezTo>
                <a:cubicBezTo>
                  <a:pt x="1900" y="1320"/>
                  <a:pt x="1898" y="1324"/>
                  <a:pt x="1897" y="1329"/>
                </a:cubicBezTo>
                <a:cubicBezTo>
                  <a:pt x="1829" y="1357"/>
                  <a:pt x="1829" y="1357"/>
                  <a:pt x="1829" y="1357"/>
                </a:cubicBezTo>
                <a:cubicBezTo>
                  <a:pt x="1827" y="1354"/>
                  <a:pt x="1824" y="1351"/>
                  <a:pt x="1819" y="1350"/>
                </a:cubicBezTo>
                <a:cubicBezTo>
                  <a:pt x="1822" y="1122"/>
                  <a:pt x="1822" y="1122"/>
                  <a:pt x="1822" y="1122"/>
                </a:cubicBezTo>
                <a:cubicBezTo>
                  <a:pt x="1826" y="1122"/>
                  <a:pt x="1829" y="1120"/>
                  <a:pt x="1831" y="1118"/>
                </a:cubicBezTo>
                <a:cubicBezTo>
                  <a:pt x="1942" y="1184"/>
                  <a:pt x="1942" y="1184"/>
                  <a:pt x="1942" y="1184"/>
                </a:cubicBezTo>
                <a:cubicBezTo>
                  <a:pt x="1941" y="1185"/>
                  <a:pt x="1941" y="1185"/>
                  <a:pt x="1941" y="1186"/>
                </a:cubicBezTo>
                <a:cubicBezTo>
                  <a:pt x="1941" y="1194"/>
                  <a:pt x="1948" y="1201"/>
                  <a:pt x="1956" y="1201"/>
                </a:cubicBezTo>
                <a:cubicBezTo>
                  <a:pt x="1960" y="1201"/>
                  <a:pt x="1963" y="1200"/>
                  <a:pt x="1965" y="1198"/>
                </a:cubicBezTo>
                <a:cubicBezTo>
                  <a:pt x="2062" y="1257"/>
                  <a:pt x="2062" y="1257"/>
                  <a:pt x="2062" y="1257"/>
                </a:cubicBezTo>
                <a:cubicBezTo>
                  <a:pt x="2061" y="1259"/>
                  <a:pt x="2061" y="1260"/>
                  <a:pt x="2061" y="1262"/>
                </a:cubicBezTo>
                <a:close/>
                <a:moveTo>
                  <a:pt x="1259" y="410"/>
                </a:moveTo>
                <a:cubicBezTo>
                  <a:pt x="1008" y="453"/>
                  <a:pt x="1008" y="453"/>
                  <a:pt x="1008" y="453"/>
                </a:cubicBezTo>
                <a:cubicBezTo>
                  <a:pt x="1007" y="450"/>
                  <a:pt x="1004" y="447"/>
                  <a:pt x="1001" y="445"/>
                </a:cubicBezTo>
                <a:cubicBezTo>
                  <a:pt x="1014" y="269"/>
                  <a:pt x="1014" y="269"/>
                  <a:pt x="1014" y="269"/>
                </a:cubicBezTo>
                <a:cubicBezTo>
                  <a:pt x="1015" y="269"/>
                  <a:pt x="1015" y="269"/>
                  <a:pt x="1016" y="269"/>
                </a:cubicBezTo>
                <a:cubicBezTo>
                  <a:pt x="1020" y="269"/>
                  <a:pt x="1024" y="267"/>
                  <a:pt x="1026" y="265"/>
                </a:cubicBezTo>
                <a:cubicBezTo>
                  <a:pt x="1260" y="405"/>
                  <a:pt x="1260" y="405"/>
                  <a:pt x="1260" y="405"/>
                </a:cubicBezTo>
                <a:cubicBezTo>
                  <a:pt x="1260" y="407"/>
                  <a:pt x="1259" y="408"/>
                  <a:pt x="1259" y="410"/>
                </a:cubicBezTo>
                <a:cubicBezTo>
                  <a:pt x="1259" y="410"/>
                  <a:pt x="1259" y="410"/>
                  <a:pt x="1259" y="410"/>
                </a:cubicBezTo>
                <a:close/>
                <a:moveTo>
                  <a:pt x="306" y="403"/>
                </a:moveTo>
                <a:cubicBezTo>
                  <a:pt x="305" y="399"/>
                  <a:pt x="304" y="396"/>
                  <a:pt x="301" y="394"/>
                </a:cubicBezTo>
                <a:cubicBezTo>
                  <a:pt x="515" y="234"/>
                  <a:pt x="515" y="234"/>
                  <a:pt x="515" y="234"/>
                </a:cubicBezTo>
                <a:cubicBezTo>
                  <a:pt x="518" y="237"/>
                  <a:pt x="521" y="238"/>
                  <a:pt x="525" y="238"/>
                </a:cubicBezTo>
                <a:cubicBezTo>
                  <a:pt x="529" y="238"/>
                  <a:pt x="533" y="236"/>
                  <a:pt x="535" y="233"/>
                </a:cubicBezTo>
                <a:cubicBezTo>
                  <a:pt x="588" y="276"/>
                  <a:pt x="588" y="276"/>
                  <a:pt x="588" y="276"/>
                </a:cubicBezTo>
                <a:cubicBezTo>
                  <a:pt x="587" y="278"/>
                  <a:pt x="587" y="280"/>
                  <a:pt x="587" y="282"/>
                </a:cubicBezTo>
                <a:cubicBezTo>
                  <a:pt x="587" y="290"/>
                  <a:pt x="594" y="297"/>
                  <a:pt x="602" y="297"/>
                </a:cubicBezTo>
                <a:cubicBezTo>
                  <a:pt x="606" y="297"/>
                  <a:pt x="609" y="296"/>
                  <a:pt x="611" y="294"/>
                </a:cubicBezTo>
                <a:cubicBezTo>
                  <a:pt x="759" y="411"/>
                  <a:pt x="759" y="411"/>
                  <a:pt x="759" y="411"/>
                </a:cubicBezTo>
                <a:cubicBezTo>
                  <a:pt x="758" y="413"/>
                  <a:pt x="758" y="414"/>
                  <a:pt x="757" y="416"/>
                </a:cubicBezTo>
                <a:lnTo>
                  <a:pt x="306" y="403"/>
                </a:lnTo>
                <a:close/>
                <a:moveTo>
                  <a:pt x="238" y="253"/>
                </a:moveTo>
                <a:cubicBezTo>
                  <a:pt x="510" y="227"/>
                  <a:pt x="510" y="227"/>
                  <a:pt x="510" y="227"/>
                </a:cubicBezTo>
                <a:cubicBezTo>
                  <a:pt x="510" y="228"/>
                  <a:pt x="511" y="229"/>
                  <a:pt x="512" y="231"/>
                </a:cubicBezTo>
                <a:cubicBezTo>
                  <a:pt x="297" y="391"/>
                  <a:pt x="297" y="391"/>
                  <a:pt x="297" y="391"/>
                </a:cubicBezTo>
                <a:cubicBezTo>
                  <a:pt x="295" y="390"/>
                  <a:pt x="293" y="390"/>
                  <a:pt x="291" y="390"/>
                </a:cubicBezTo>
                <a:cubicBezTo>
                  <a:pt x="289" y="390"/>
                  <a:pt x="287" y="390"/>
                  <a:pt x="285" y="391"/>
                </a:cubicBezTo>
                <a:cubicBezTo>
                  <a:pt x="225" y="267"/>
                  <a:pt x="225" y="267"/>
                  <a:pt x="225" y="267"/>
                </a:cubicBezTo>
                <a:cubicBezTo>
                  <a:pt x="232" y="265"/>
                  <a:pt x="237" y="260"/>
                  <a:pt x="238" y="253"/>
                </a:cubicBezTo>
                <a:close/>
                <a:moveTo>
                  <a:pt x="328" y="56"/>
                </a:moveTo>
                <a:cubicBezTo>
                  <a:pt x="621" y="94"/>
                  <a:pt x="621" y="94"/>
                  <a:pt x="621" y="94"/>
                </a:cubicBezTo>
                <a:cubicBezTo>
                  <a:pt x="621" y="97"/>
                  <a:pt x="621" y="100"/>
                  <a:pt x="623" y="102"/>
                </a:cubicBezTo>
                <a:cubicBezTo>
                  <a:pt x="534" y="211"/>
                  <a:pt x="534" y="211"/>
                  <a:pt x="534" y="211"/>
                </a:cubicBezTo>
                <a:cubicBezTo>
                  <a:pt x="531" y="209"/>
                  <a:pt x="528" y="208"/>
                  <a:pt x="525" y="208"/>
                </a:cubicBezTo>
                <a:cubicBezTo>
                  <a:pt x="521" y="208"/>
                  <a:pt x="518" y="209"/>
                  <a:pt x="515" y="211"/>
                </a:cubicBezTo>
                <a:cubicBezTo>
                  <a:pt x="326" y="61"/>
                  <a:pt x="326" y="61"/>
                  <a:pt x="326" y="61"/>
                </a:cubicBezTo>
                <a:cubicBezTo>
                  <a:pt x="327" y="59"/>
                  <a:pt x="328" y="58"/>
                  <a:pt x="328" y="56"/>
                </a:cubicBezTo>
                <a:close/>
                <a:moveTo>
                  <a:pt x="1204" y="168"/>
                </a:moveTo>
                <a:cubicBezTo>
                  <a:pt x="1210" y="168"/>
                  <a:pt x="1215" y="164"/>
                  <a:pt x="1218" y="159"/>
                </a:cubicBezTo>
                <a:cubicBezTo>
                  <a:pt x="1468" y="223"/>
                  <a:pt x="1468" y="223"/>
                  <a:pt x="1468" y="223"/>
                </a:cubicBezTo>
                <a:cubicBezTo>
                  <a:pt x="1030" y="250"/>
                  <a:pt x="1030" y="250"/>
                  <a:pt x="1030" y="250"/>
                </a:cubicBezTo>
                <a:cubicBezTo>
                  <a:pt x="1030" y="250"/>
                  <a:pt x="1030" y="249"/>
                  <a:pt x="1030" y="249"/>
                </a:cubicBezTo>
                <a:cubicBezTo>
                  <a:pt x="1190" y="159"/>
                  <a:pt x="1190" y="159"/>
                  <a:pt x="1190" y="159"/>
                </a:cubicBezTo>
                <a:cubicBezTo>
                  <a:pt x="1192" y="164"/>
                  <a:pt x="1198" y="168"/>
                  <a:pt x="1204" y="168"/>
                </a:cubicBezTo>
                <a:close/>
                <a:moveTo>
                  <a:pt x="1659" y="56"/>
                </a:moveTo>
                <a:cubicBezTo>
                  <a:pt x="1664" y="311"/>
                  <a:pt x="1664" y="311"/>
                  <a:pt x="1664" y="311"/>
                </a:cubicBezTo>
                <a:cubicBezTo>
                  <a:pt x="1660" y="312"/>
                  <a:pt x="1657" y="314"/>
                  <a:pt x="1655" y="317"/>
                </a:cubicBezTo>
                <a:cubicBezTo>
                  <a:pt x="1498" y="229"/>
                  <a:pt x="1498" y="229"/>
                  <a:pt x="1498" y="229"/>
                </a:cubicBezTo>
                <a:cubicBezTo>
                  <a:pt x="1499" y="228"/>
                  <a:pt x="1499" y="226"/>
                  <a:pt x="1499" y="224"/>
                </a:cubicBezTo>
                <a:cubicBezTo>
                  <a:pt x="1499" y="221"/>
                  <a:pt x="1498" y="218"/>
                  <a:pt x="1496" y="215"/>
                </a:cubicBezTo>
                <a:cubicBezTo>
                  <a:pt x="1652" y="53"/>
                  <a:pt x="1652" y="53"/>
                  <a:pt x="1652" y="53"/>
                </a:cubicBezTo>
                <a:cubicBezTo>
                  <a:pt x="1654" y="55"/>
                  <a:pt x="1657" y="56"/>
                  <a:pt x="1659" y="56"/>
                </a:cubicBezTo>
                <a:close/>
                <a:moveTo>
                  <a:pt x="1851" y="203"/>
                </a:moveTo>
                <a:cubicBezTo>
                  <a:pt x="1852" y="208"/>
                  <a:pt x="1856" y="211"/>
                  <a:pt x="1860" y="213"/>
                </a:cubicBezTo>
                <a:cubicBezTo>
                  <a:pt x="1857" y="435"/>
                  <a:pt x="1857" y="435"/>
                  <a:pt x="1857" y="435"/>
                </a:cubicBezTo>
                <a:cubicBezTo>
                  <a:pt x="1856" y="436"/>
                  <a:pt x="1854" y="437"/>
                  <a:pt x="1853" y="438"/>
                </a:cubicBezTo>
                <a:cubicBezTo>
                  <a:pt x="1680" y="332"/>
                  <a:pt x="1680" y="332"/>
                  <a:pt x="1680" y="332"/>
                </a:cubicBezTo>
                <a:cubicBezTo>
                  <a:pt x="1681" y="330"/>
                  <a:pt x="1682" y="328"/>
                  <a:pt x="1682" y="326"/>
                </a:cubicBezTo>
                <a:cubicBezTo>
                  <a:pt x="1682" y="324"/>
                  <a:pt x="1681" y="322"/>
                  <a:pt x="1680" y="320"/>
                </a:cubicBezTo>
                <a:lnTo>
                  <a:pt x="1851" y="203"/>
                </a:lnTo>
                <a:close/>
                <a:moveTo>
                  <a:pt x="1835" y="1108"/>
                </a:moveTo>
                <a:cubicBezTo>
                  <a:pt x="1835" y="1108"/>
                  <a:pt x="1835" y="1107"/>
                  <a:pt x="1835" y="1107"/>
                </a:cubicBezTo>
                <a:cubicBezTo>
                  <a:pt x="1835" y="1104"/>
                  <a:pt x="1834" y="1101"/>
                  <a:pt x="1833" y="1099"/>
                </a:cubicBezTo>
                <a:cubicBezTo>
                  <a:pt x="1973" y="899"/>
                  <a:pt x="1973" y="899"/>
                  <a:pt x="1973" y="899"/>
                </a:cubicBezTo>
                <a:cubicBezTo>
                  <a:pt x="1975" y="900"/>
                  <a:pt x="1977" y="900"/>
                  <a:pt x="1978" y="900"/>
                </a:cubicBezTo>
                <a:cubicBezTo>
                  <a:pt x="1979" y="900"/>
                  <a:pt x="1980" y="900"/>
                  <a:pt x="1981" y="900"/>
                </a:cubicBezTo>
                <a:cubicBezTo>
                  <a:pt x="2027" y="1065"/>
                  <a:pt x="2027" y="1065"/>
                  <a:pt x="2027" y="1065"/>
                </a:cubicBezTo>
                <a:cubicBezTo>
                  <a:pt x="2021" y="1067"/>
                  <a:pt x="2018" y="1072"/>
                  <a:pt x="2018" y="1078"/>
                </a:cubicBezTo>
                <a:lnTo>
                  <a:pt x="1835" y="1108"/>
                </a:lnTo>
                <a:close/>
                <a:moveTo>
                  <a:pt x="1777" y="736"/>
                </a:moveTo>
                <a:cubicBezTo>
                  <a:pt x="1907" y="661"/>
                  <a:pt x="1907" y="661"/>
                  <a:pt x="1907" y="661"/>
                </a:cubicBezTo>
                <a:cubicBezTo>
                  <a:pt x="1909" y="664"/>
                  <a:pt x="1913" y="666"/>
                  <a:pt x="1916" y="666"/>
                </a:cubicBezTo>
                <a:cubicBezTo>
                  <a:pt x="1973" y="871"/>
                  <a:pt x="1973" y="871"/>
                  <a:pt x="1973" y="871"/>
                </a:cubicBezTo>
                <a:cubicBezTo>
                  <a:pt x="1970" y="872"/>
                  <a:pt x="1968" y="873"/>
                  <a:pt x="1967" y="875"/>
                </a:cubicBezTo>
                <a:cubicBezTo>
                  <a:pt x="1780" y="750"/>
                  <a:pt x="1780" y="750"/>
                  <a:pt x="1780" y="750"/>
                </a:cubicBezTo>
                <a:cubicBezTo>
                  <a:pt x="1780" y="749"/>
                  <a:pt x="1781" y="747"/>
                  <a:pt x="1781" y="745"/>
                </a:cubicBezTo>
                <a:cubicBezTo>
                  <a:pt x="1781" y="741"/>
                  <a:pt x="1779" y="738"/>
                  <a:pt x="1777" y="736"/>
                </a:cubicBezTo>
                <a:close/>
                <a:moveTo>
                  <a:pt x="1449" y="468"/>
                </a:moveTo>
                <a:cubicBezTo>
                  <a:pt x="1655" y="336"/>
                  <a:pt x="1655" y="336"/>
                  <a:pt x="1655" y="336"/>
                </a:cubicBezTo>
                <a:cubicBezTo>
                  <a:pt x="1658" y="340"/>
                  <a:pt x="1662" y="342"/>
                  <a:pt x="1666" y="342"/>
                </a:cubicBezTo>
                <a:cubicBezTo>
                  <a:pt x="1669" y="342"/>
                  <a:pt x="1671" y="341"/>
                  <a:pt x="1674" y="340"/>
                </a:cubicBezTo>
                <a:cubicBezTo>
                  <a:pt x="1780" y="476"/>
                  <a:pt x="1780" y="476"/>
                  <a:pt x="1780" y="476"/>
                </a:cubicBezTo>
                <a:cubicBezTo>
                  <a:pt x="1776" y="479"/>
                  <a:pt x="1774" y="483"/>
                  <a:pt x="1774" y="488"/>
                </a:cubicBezTo>
                <a:cubicBezTo>
                  <a:pt x="1774" y="490"/>
                  <a:pt x="1774" y="491"/>
                  <a:pt x="1775" y="493"/>
                </a:cubicBezTo>
                <a:cubicBezTo>
                  <a:pt x="1713" y="526"/>
                  <a:pt x="1713" y="526"/>
                  <a:pt x="1713" y="526"/>
                </a:cubicBezTo>
                <a:cubicBezTo>
                  <a:pt x="1710" y="523"/>
                  <a:pt x="1706" y="520"/>
                  <a:pt x="1701" y="520"/>
                </a:cubicBezTo>
                <a:cubicBezTo>
                  <a:pt x="1695" y="520"/>
                  <a:pt x="1690" y="524"/>
                  <a:pt x="1687" y="530"/>
                </a:cubicBezTo>
                <a:cubicBezTo>
                  <a:pt x="1451" y="475"/>
                  <a:pt x="1451" y="475"/>
                  <a:pt x="1451" y="475"/>
                </a:cubicBezTo>
                <a:cubicBezTo>
                  <a:pt x="1451" y="475"/>
                  <a:pt x="1451" y="474"/>
                  <a:pt x="1451" y="474"/>
                </a:cubicBezTo>
                <a:cubicBezTo>
                  <a:pt x="1451" y="472"/>
                  <a:pt x="1450" y="470"/>
                  <a:pt x="1449" y="468"/>
                </a:cubicBezTo>
                <a:close/>
                <a:moveTo>
                  <a:pt x="1289" y="406"/>
                </a:moveTo>
                <a:cubicBezTo>
                  <a:pt x="1289" y="405"/>
                  <a:pt x="1289" y="404"/>
                  <a:pt x="1288" y="404"/>
                </a:cubicBezTo>
                <a:cubicBezTo>
                  <a:pt x="1475" y="236"/>
                  <a:pt x="1475" y="236"/>
                  <a:pt x="1475" y="236"/>
                </a:cubicBezTo>
                <a:cubicBezTo>
                  <a:pt x="1477" y="238"/>
                  <a:pt x="1481" y="239"/>
                  <a:pt x="1484" y="239"/>
                </a:cubicBezTo>
                <a:cubicBezTo>
                  <a:pt x="1489" y="239"/>
                  <a:pt x="1493" y="237"/>
                  <a:pt x="1496" y="233"/>
                </a:cubicBezTo>
                <a:cubicBezTo>
                  <a:pt x="1652" y="321"/>
                  <a:pt x="1652" y="321"/>
                  <a:pt x="1652" y="321"/>
                </a:cubicBezTo>
                <a:cubicBezTo>
                  <a:pt x="1652" y="323"/>
                  <a:pt x="1651" y="325"/>
                  <a:pt x="1651" y="326"/>
                </a:cubicBezTo>
                <a:cubicBezTo>
                  <a:pt x="1651" y="327"/>
                  <a:pt x="1651" y="327"/>
                  <a:pt x="1651" y="327"/>
                </a:cubicBezTo>
                <a:lnTo>
                  <a:pt x="1289" y="406"/>
                </a:lnTo>
                <a:close/>
                <a:moveTo>
                  <a:pt x="615" y="290"/>
                </a:moveTo>
                <a:cubicBezTo>
                  <a:pt x="616" y="288"/>
                  <a:pt x="617" y="285"/>
                  <a:pt x="617" y="282"/>
                </a:cubicBezTo>
                <a:cubicBezTo>
                  <a:pt x="617" y="282"/>
                  <a:pt x="617" y="281"/>
                  <a:pt x="617" y="281"/>
                </a:cubicBezTo>
                <a:cubicBezTo>
                  <a:pt x="784" y="270"/>
                  <a:pt x="784" y="270"/>
                  <a:pt x="784" y="270"/>
                </a:cubicBezTo>
                <a:cubicBezTo>
                  <a:pt x="784" y="271"/>
                  <a:pt x="784" y="272"/>
                  <a:pt x="784" y="272"/>
                </a:cubicBezTo>
                <a:cubicBezTo>
                  <a:pt x="784" y="279"/>
                  <a:pt x="788" y="284"/>
                  <a:pt x="793" y="287"/>
                </a:cubicBezTo>
                <a:cubicBezTo>
                  <a:pt x="772" y="403"/>
                  <a:pt x="772" y="403"/>
                  <a:pt x="772" y="403"/>
                </a:cubicBezTo>
                <a:cubicBezTo>
                  <a:pt x="772" y="403"/>
                  <a:pt x="772" y="403"/>
                  <a:pt x="772" y="403"/>
                </a:cubicBezTo>
                <a:cubicBezTo>
                  <a:pt x="768" y="403"/>
                  <a:pt x="765" y="405"/>
                  <a:pt x="762" y="407"/>
                </a:cubicBezTo>
                <a:lnTo>
                  <a:pt x="615" y="290"/>
                </a:lnTo>
                <a:close/>
                <a:moveTo>
                  <a:pt x="539" y="227"/>
                </a:moveTo>
                <a:cubicBezTo>
                  <a:pt x="1020" y="151"/>
                  <a:pt x="1020" y="151"/>
                  <a:pt x="1020" y="151"/>
                </a:cubicBezTo>
                <a:cubicBezTo>
                  <a:pt x="808" y="260"/>
                  <a:pt x="808" y="260"/>
                  <a:pt x="808" y="260"/>
                </a:cubicBezTo>
                <a:cubicBezTo>
                  <a:pt x="805" y="258"/>
                  <a:pt x="802" y="257"/>
                  <a:pt x="799" y="257"/>
                </a:cubicBezTo>
                <a:cubicBezTo>
                  <a:pt x="793" y="257"/>
                  <a:pt x="788" y="261"/>
                  <a:pt x="786" y="265"/>
                </a:cubicBezTo>
                <a:cubicBezTo>
                  <a:pt x="616" y="276"/>
                  <a:pt x="616" y="276"/>
                  <a:pt x="616" y="276"/>
                </a:cubicBezTo>
                <a:cubicBezTo>
                  <a:pt x="614" y="271"/>
                  <a:pt x="608" y="267"/>
                  <a:pt x="602" y="267"/>
                </a:cubicBezTo>
                <a:cubicBezTo>
                  <a:pt x="598" y="267"/>
                  <a:pt x="594" y="269"/>
                  <a:pt x="591" y="271"/>
                </a:cubicBezTo>
                <a:cubicBezTo>
                  <a:pt x="538" y="229"/>
                  <a:pt x="538" y="229"/>
                  <a:pt x="538" y="229"/>
                </a:cubicBezTo>
                <a:cubicBezTo>
                  <a:pt x="539" y="228"/>
                  <a:pt x="539" y="228"/>
                  <a:pt x="539" y="227"/>
                </a:cubicBezTo>
                <a:close/>
                <a:moveTo>
                  <a:pt x="777" y="404"/>
                </a:moveTo>
                <a:cubicBezTo>
                  <a:pt x="798" y="288"/>
                  <a:pt x="798" y="288"/>
                  <a:pt x="798" y="288"/>
                </a:cubicBezTo>
                <a:cubicBezTo>
                  <a:pt x="798" y="288"/>
                  <a:pt x="799" y="288"/>
                  <a:pt x="799" y="288"/>
                </a:cubicBezTo>
                <a:cubicBezTo>
                  <a:pt x="807" y="288"/>
                  <a:pt x="814" y="281"/>
                  <a:pt x="814" y="272"/>
                </a:cubicBezTo>
                <a:cubicBezTo>
                  <a:pt x="814" y="271"/>
                  <a:pt x="814" y="270"/>
                  <a:pt x="814" y="269"/>
                </a:cubicBezTo>
                <a:cubicBezTo>
                  <a:pt x="1001" y="257"/>
                  <a:pt x="1001" y="257"/>
                  <a:pt x="1001" y="257"/>
                </a:cubicBezTo>
                <a:cubicBezTo>
                  <a:pt x="1001" y="258"/>
                  <a:pt x="1001" y="259"/>
                  <a:pt x="1002" y="260"/>
                </a:cubicBezTo>
                <a:cubicBezTo>
                  <a:pt x="783" y="408"/>
                  <a:pt x="783" y="408"/>
                  <a:pt x="783" y="408"/>
                </a:cubicBezTo>
                <a:cubicBezTo>
                  <a:pt x="782" y="406"/>
                  <a:pt x="780" y="405"/>
                  <a:pt x="777" y="404"/>
                </a:cubicBezTo>
                <a:close/>
                <a:moveTo>
                  <a:pt x="1031" y="255"/>
                </a:moveTo>
                <a:cubicBezTo>
                  <a:pt x="1469" y="227"/>
                  <a:pt x="1469" y="227"/>
                  <a:pt x="1469" y="227"/>
                </a:cubicBezTo>
                <a:cubicBezTo>
                  <a:pt x="1470" y="229"/>
                  <a:pt x="1471" y="231"/>
                  <a:pt x="1471" y="232"/>
                </a:cubicBezTo>
                <a:cubicBezTo>
                  <a:pt x="1286" y="399"/>
                  <a:pt x="1286" y="399"/>
                  <a:pt x="1286" y="399"/>
                </a:cubicBezTo>
                <a:cubicBezTo>
                  <a:pt x="1283" y="396"/>
                  <a:pt x="1279" y="395"/>
                  <a:pt x="1275" y="395"/>
                </a:cubicBezTo>
                <a:cubicBezTo>
                  <a:pt x="1270" y="395"/>
                  <a:pt x="1265" y="397"/>
                  <a:pt x="1262" y="401"/>
                </a:cubicBezTo>
                <a:cubicBezTo>
                  <a:pt x="1029" y="261"/>
                  <a:pt x="1029" y="261"/>
                  <a:pt x="1029" y="261"/>
                </a:cubicBezTo>
                <a:cubicBezTo>
                  <a:pt x="1030" y="259"/>
                  <a:pt x="1031" y="257"/>
                  <a:pt x="1031" y="255"/>
                </a:cubicBezTo>
                <a:close/>
                <a:moveTo>
                  <a:pt x="1850" y="452"/>
                </a:moveTo>
                <a:cubicBezTo>
                  <a:pt x="1801" y="479"/>
                  <a:pt x="1801" y="479"/>
                  <a:pt x="1801" y="479"/>
                </a:cubicBezTo>
                <a:cubicBezTo>
                  <a:pt x="1798" y="475"/>
                  <a:pt x="1794" y="473"/>
                  <a:pt x="1789" y="473"/>
                </a:cubicBezTo>
                <a:cubicBezTo>
                  <a:pt x="1787" y="473"/>
                  <a:pt x="1785" y="473"/>
                  <a:pt x="1784" y="474"/>
                </a:cubicBezTo>
                <a:cubicBezTo>
                  <a:pt x="1677" y="337"/>
                  <a:pt x="1677" y="337"/>
                  <a:pt x="1677" y="337"/>
                </a:cubicBezTo>
                <a:cubicBezTo>
                  <a:pt x="1678" y="337"/>
                  <a:pt x="1678" y="336"/>
                  <a:pt x="1678" y="336"/>
                </a:cubicBezTo>
                <a:cubicBezTo>
                  <a:pt x="1851" y="443"/>
                  <a:pt x="1851" y="443"/>
                  <a:pt x="1851" y="443"/>
                </a:cubicBezTo>
                <a:cubicBezTo>
                  <a:pt x="1850" y="444"/>
                  <a:pt x="1850" y="446"/>
                  <a:pt x="1850" y="448"/>
                </a:cubicBezTo>
                <a:cubicBezTo>
                  <a:pt x="1850" y="449"/>
                  <a:pt x="1850" y="451"/>
                  <a:pt x="1850" y="452"/>
                </a:cubicBezTo>
                <a:close/>
                <a:moveTo>
                  <a:pt x="1716" y="530"/>
                </a:moveTo>
                <a:cubicBezTo>
                  <a:pt x="1777" y="497"/>
                  <a:pt x="1777" y="497"/>
                  <a:pt x="1777" y="497"/>
                </a:cubicBezTo>
                <a:cubicBezTo>
                  <a:pt x="1780" y="501"/>
                  <a:pt x="1784" y="503"/>
                  <a:pt x="1789" y="503"/>
                </a:cubicBezTo>
                <a:cubicBezTo>
                  <a:pt x="1792" y="503"/>
                  <a:pt x="1795" y="502"/>
                  <a:pt x="1798" y="500"/>
                </a:cubicBezTo>
                <a:cubicBezTo>
                  <a:pt x="1907" y="641"/>
                  <a:pt x="1907" y="641"/>
                  <a:pt x="1907" y="641"/>
                </a:cubicBezTo>
                <a:cubicBezTo>
                  <a:pt x="1907" y="641"/>
                  <a:pt x="1907" y="642"/>
                  <a:pt x="1906" y="642"/>
                </a:cubicBezTo>
                <a:cubicBezTo>
                  <a:pt x="1716" y="539"/>
                  <a:pt x="1716" y="539"/>
                  <a:pt x="1716" y="539"/>
                </a:cubicBezTo>
                <a:cubicBezTo>
                  <a:pt x="1716" y="538"/>
                  <a:pt x="1716" y="537"/>
                  <a:pt x="1716" y="535"/>
                </a:cubicBezTo>
                <a:cubicBezTo>
                  <a:pt x="1716" y="534"/>
                  <a:pt x="1716" y="532"/>
                  <a:pt x="1716" y="530"/>
                </a:cubicBezTo>
                <a:close/>
                <a:moveTo>
                  <a:pt x="1986" y="898"/>
                </a:moveTo>
                <a:cubicBezTo>
                  <a:pt x="1990" y="895"/>
                  <a:pt x="1993" y="891"/>
                  <a:pt x="1993" y="885"/>
                </a:cubicBezTo>
                <a:cubicBezTo>
                  <a:pt x="1993" y="879"/>
                  <a:pt x="1990" y="874"/>
                  <a:pt x="1985" y="871"/>
                </a:cubicBezTo>
                <a:cubicBezTo>
                  <a:pt x="2072" y="600"/>
                  <a:pt x="2072" y="600"/>
                  <a:pt x="2072" y="600"/>
                </a:cubicBezTo>
                <a:cubicBezTo>
                  <a:pt x="2031" y="1062"/>
                  <a:pt x="2031" y="1062"/>
                  <a:pt x="2031" y="1062"/>
                </a:cubicBezTo>
                <a:lnTo>
                  <a:pt x="1986" y="898"/>
                </a:lnTo>
                <a:close/>
                <a:moveTo>
                  <a:pt x="2069" y="592"/>
                </a:moveTo>
                <a:cubicBezTo>
                  <a:pt x="1980" y="870"/>
                  <a:pt x="1980" y="870"/>
                  <a:pt x="1980" y="870"/>
                </a:cubicBezTo>
                <a:cubicBezTo>
                  <a:pt x="1979" y="870"/>
                  <a:pt x="1979" y="870"/>
                  <a:pt x="1978" y="870"/>
                </a:cubicBezTo>
                <a:cubicBezTo>
                  <a:pt x="1978" y="870"/>
                  <a:pt x="1978" y="870"/>
                  <a:pt x="1978" y="870"/>
                </a:cubicBezTo>
                <a:cubicBezTo>
                  <a:pt x="1922" y="666"/>
                  <a:pt x="1922" y="666"/>
                  <a:pt x="1922" y="666"/>
                </a:cubicBezTo>
                <a:cubicBezTo>
                  <a:pt x="1928" y="665"/>
                  <a:pt x="1933" y="658"/>
                  <a:pt x="1933" y="651"/>
                </a:cubicBezTo>
                <a:cubicBezTo>
                  <a:pt x="1933" y="650"/>
                  <a:pt x="1933" y="649"/>
                  <a:pt x="1933" y="647"/>
                </a:cubicBezTo>
                <a:cubicBezTo>
                  <a:pt x="2064" y="587"/>
                  <a:pt x="2064" y="587"/>
                  <a:pt x="2064" y="587"/>
                </a:cubicBezTo>
                <a:cubicBezTo>
                  <a:pt x="2065" y="589"/>
                  <a:pt x="2067" y="591"/>
                  <a:pt x="2069" y="592"/>
                </a:cubicBezTo>
                <a:close/>
                <a:moveTo>
                  <a:pt x="1802" y="497"/>
                </a:moveTo>
                <a:cubicBezTo>
                  <a:pt x="1803" y="494"/>
                  <a:pt x="1804" y="491"/>
                  <a:pt x="1804" y="488"/>
                </a:cubicBezTo>
                <a:cubicBezTo>
                  <a:pt x="1804" y="486"/>
                  <a:pt x="1804" y="485"/>
                  <a:pt x="1803" y="483"/>
                </a:cubicBezTo>
                <a:cubicBezTo>
                  <a:pt x="1852" y="456"/>
                  <a:pt x="1852" y="456"/>
                  <a:pt x="1852" y="456"/>
                </a:cubicBezTo>
                <a:cubicBezTo>
                  <a:pt x="1854" y="459"/>
                  <a:pt x="1857" y="461"/>
                  <a:pt x="1860" y="462"/>
                </a:cubicBezTo>
                <a:cubicBezTo>
                  <a:pt x="1907" y="633"/>
                  <a:pt x="1907" y="633"/>
                  <a:pt x="1907" y="633"/>
                </a:cubicBezTo>
                <a:lnTo>
                  <a:pt x="1802" y="497"/>
                </a:lnTo>
                <a:close/>
                <a:moveTo>
                  <a:pt x="1016" y="239"/>
                </a:moveTo>
                <a:cubicBezTo>
                  <a:pt x="1008" y="239"/>
                  <a:pt x="1002" y="245"/>
                  <a:pt x="1001" y="252"/>
                </a:cubicBezTo>
                <a:cubicBezTo>
                  <a:pt x="812" y="264"/>
                  <a:pt x="812" y="264"/>
                  <a:pt x="812" y="264"/>
                </a:cubicBezTo>
                <a:cubicBezTo>
                  <a:pt x="1025" y="154"/>
                  <a:pt x="1025" y="154"/>
                  <a:pt x="1025" y="154"/>
                </a:cubicBezTo>
                <a:cubicBezTo>
                  <a:pt x="1027" y="157"/>
                  <a:pt x="1030" y="159"/>
                  <a:pt x="1033" y="160"/>
                </a:cubicBezTo>
                <a:cubicBezTo>
                  <a:pt x="1016" y="239"/>
                  <a:pt x="1016" y="239"/>
                  <a:pt x="1016" y="239"/>
                </a:cubicBezTo>
                <a:cubicBezTo>
                  <a:pt x="1016" y="239"/>
                  <a:pt x="1016" y="239"/>
                  <a:pt x="1016" y="239"/>
                </a:cubicBezTo>
                <a:close/>
                <a:moveTo>
                  <a:pt x="540" y="221"/>
                </a:moveTo>
                <a:cubicBezTo>
                  <a:pt x="539" y="219"/>
                  <a:pt x="539" y="217"/>
                  <a:pt x="537" y="214"/>
                </a:cubicBezTo>
                <a:cubicBezTo>
                  <a:pt x="626" y="106"/>
                  <a:pt x="626" y="106"/>
                  <a:pt x="626" y="106"/>
                </a:cubicBezTo>
                <a:cubicBezTo>
                  <a:pt x="629" y="108"/>
                  <a:pt x="632" y="109"/>
                  <a:pt x="636" y="109"/>
                </a:cubicBezTo>
                <a:cubicBezTo>
                  <a:pt x="643" y="109"/>
                  <a:pt x="649" y="105"/>
                  <a:pt x="650" y="98"/>
                </a:cubicBezTo>
                <a:cubicBezTo>
                  <a:pt x="1020" y="146"/>
                  <a:pt x="1020" y="146"/>
                  <a:pt x="1020" y="146"/>
                </a:cubicBezTo>
                <a:lnTo>
                  <a:pt x="540" y="221"/>
                </a:lnTo>
                <a:close/>
                <a:moveTo>
                  <a:pt x="786" y="412"/>
                </a:moveTo>
                <a:cubicBezTo>
                  <a:pt x="1005" y="264"/>
                  <a:pt x="1005" y="264"/>
                  <a:pt x="1005" y="264"/>
                </a:cubicBezTo>
                <a:cubicBezTo>
                  <a:pt x="1006" y="266"/>
                  <a:pt x="1007" y="267"/>
                  <a:pt x="1009" y="268"/>
                </a:cubicBezTo>
                <a:cubicBezTo>
                  <a:pt x="996" y="443"/>
                  <a:pt x="996" y="443"/>
                  <a:pt x="996" y="443"/>
                </a:cubicBezTo>
                <a:cubicBezTo>
                  <a:pt x="995" y="443"/>
                  <a:pt x="995" y="443"/>
                  <a:pt x="994" y="443"/>
                </a:cubicBezTo>
                <a:cubicBezTo>
                  <a:pt x="990" y="443"/>
                  <a:pt x="987" y="444"/>
                  <a:pt x="984" y="447"/>
                </a:cubicBezTo>
                <a:cubicBezTo>
                  <a:pt x="787" y="418"/>
                  <a:pt x="787" y="418"/>
                  <a:pt x="787" y="418"/>
                </a:cubicBezTo>
                <a:cubicBezTo>
                  <a:pt x="787" y="416"/>
                  <a:pt x="787" y="414"/>
                  <a:pt x="786" y="412"/>
                </a:cubicBezTo>
                <a:close/>
                <a:moveTo>
                  <a:pt x="1290" y="411"/>
                </a:moveTo>
                <a:cubicBezTo>
                  <a:pt x="1652" y="332"/>
                  <a:pt x="1652" y="332"/>
                  <a:pt x="1652" y="332"/>
                </a:cubicBezTo>
                <a:cubicBezTo>
                  <a:pt x="1652" y="332"/>
                  <a:pt x="1652" y="332"/>
                  <a:pt x="1652" y="332"/>
                </a:cubicBezTo>
                <a:cubicBezTo>
                  <a:pt x="1447" y="464"/>
                  <a:pt x="1447" y="464"/>
                  <a:pt x="1447" y="464"/>
                </a:cubicBezTo>
                <a:cubicBezTo>
                  <a:pt x="1444" y="461"/>
                  <a:pt x="1440" y="459"/>
                  <a:pt x="1436" y="459"/>
                </a:cubicBezTo>
                <a:cubicBezTo>
                  <a:pt x="1427" y="459"/>
                  <a:pt x="1420" y="466"/>
                  <a:pt x="1420" y="474"/>
                </a:cubicBezTo>
                <a:cubicBezTo>
                  <a:pt x="1420" y="481"/>
                  <a:pt x="1425" y="486"/>
                  <a:pt x="1430" y="488"/>
                </a:cubicBezTo>
                <a:cubicBezTo>
                  <a:pt x="1382" y="654"/>
                  <a:pt x="1382" y="654"/>
                  <a:pt x="1382" y="654"/>
                </a:cubicBezTo>
                <a:cubicBezTo>
                  <a:pt x="1380" y="654"/>
                  <a:pt x="1379" y="655"/>
                  <a:pt x="1377" y="656"/>
                </a:cubicBezTo>
                <a:cubicBezTo>
                  <a:pt x="1283" y="422"/>
                  <a:pt x="1283" y="422"/>
                  <a:pt x="1283" y="422"/>
                </a:cubicBezTo>
                <a:cubicBezTo>
                  <a:pt x="1287" y="420"/>
                  <a:pt x="1289" y="416"/>
                  <a:pt x="1290" y="411"/>
                </a:cubicBezTo>
                <a:close/>
                <a:moveTo>
                  <a:pt x="1387" y="654"/>
                </a:moveTo>
                <a:cubicBezTo>
                  <a:pt x="1435" y="489"/>
                  <a:pt x="1435" y="489"/>
                  <a:pt x="1435" y="489"/>
                </a:cubicBezTo>
                <a:cubicBezTo>
                  <a:pt x="1435" y="489"/>
                  <a:pt x="1435" y="489"/>
                  <a:pt x="1436" y="489"/>
                </a:cubicBezTo>
                <a:cubicBezTo>
                  <a:pt x="1442" y="489"/>
                  <a:pt x="1447" y="485"/>
                  <a:pt x="1450" y="480"/>
                </a:cubicBezTo>
                <a:cubicBezTo>
                  <a:pt x="1686" y="534"/>
                  <a:pt x="1686" y="534"/>
                  <a:pt x="1686" y="534"/>
                </a:cubicBezTo>
                <a:cubicBezTo>
                  <a:pt x="1686" y="535"/>
                  <a:pt x="1686" y="535"/>
                  <a:pt x="1686" y="535"/>
                </a:cubicBezTo>
                <a:cubicBezTo>
                  <a:pt x="1686" y="539"/>
                  <a:pt x="1687" y="542"/>
                  <a:pt x="1689" y="545"/>
                </a:cubicBezTo>
                <a:cubicBezTo>
                  <a:pt x="1397" y="659"/>
                  <a:pt x="1397" y="659"/>
                  <a:pt x="1397" y="659"/>
                </a:cubicBezTo>
                <a:cubicBezTo>
                  <a:pt x="1395" y="656"/>
                  <a:pt x="1391" y="654"/>
                  <a:pt x="1387" y="654"/>
                </a:cubicBezTo>
                <a:close/>
                <a:moveTo>
                  <a:pt x="1714" y="544"/>
                </a:moveTo>
                <a:cubicBezTo>
                  <a:pt x="1904" y="646"/>
                  <a:pt x="1904" y="646"/>
                  <a:pt x="1904" y="646"/>
                </a:cubicBezTo>
                <a:cubicBezTo>
                  <a:pt x="1903" y="648"/>
                  <a:pt x="1903" y="649"/>
                  <a:pt x="1903" y="651"/>
                </a:cubicBezTo>
                <a:cubicBezTo>
                  <a:pt x="1903" y="653"/>
                  <a:pt x="1904" y="655"/>
                  <a:pt x="1904" y="657"/>
                </a:cubicBezTo>
                <a:cubicBezTo>
                  <a:pt x="1774" y="732"/>
                  <a:pt x="1774" y="732"/>
                  <a:pt x="1774" y="732"/>
                </a:cubicBezTo>
                <a:cubicBezTo>
                  <a:pt x="1771" y="731"/>
                  <a:pt x="1768" y="730"/>
                  <a:pt x="1765" y="730"/>
                </a:cubicBezTo>
                <a:cubicBezTo>
                  <a:pt x="1765" y="730"/>
                  <a:pt x="1764" y="730"/>
                  <a:pt x="1763" y="730"/>
                </a:cubicBezTo>
                <a:cubicBezTo>
                  <a:pt x="1707" y="549"/>
                  <a:pt x="1707" y="549"/>
                  <a:pt x="1707" y="549"/>
                </a:cubicBezTo>
                <a:cubicBezTo>
                  <a:pt x="1710" y="548"/>
                  <a:pt x="1712" y="546"/>
                  <a:pt x="1714" y="544"/>
                </a:cubicBezTo>
                <a:close/>
                <a:moveTo>
                  <a:pt x="1777" y="755"/>
                </a:moveTo>
                <a:cubicBezTo>
                  <a:pt x="1964" y="880"/>
                  <a:pt x="1964" y="880"/>
                  <a:pt x="1964" y="880"/>
                </a:cubicBezTo>
                <a:cubicBezTo>
                  <a:pt x="1964" y="881"/>
                  <a:pt x="1963" y="883"/>
                  <a:pt x="1963" y="885"/>
                </a:cubicBezTo>
                <a:cubicBezTo>
                  <a:pt x="1963" y="890"/>
                  <a:pt x="1965" y="894"/>
                  <a:pt x="1969" y="897"/>
                </a:cubicBezTo>
                <a:cubicBezTo>
                  <a:pt x="1829" y="1095"/>
                  <a:pt x="1829" y="1095"/>
                  <a:pt x="1829" y="1095"/>
                </a:cubicBezTo>
                <a:cubicBezTo>
                  <a:pt x="1827" y="1093"/>
                  <a:pt x="1824" y="1092"/>
                  <a:pt x="1820" y="1092"/>
                </a:cubicBezTo>
                <a:cubicBezTo>
                  <a:pt x="1818" y="1092"/>
                  <a:pt x="1817" y="1092"/>
                  <a:pt x="1815" y="1093"/>
                </a:cubicBezTo>
                <a:cubicBezTo>
                  <a:pt x="1770" y="759"/>
                  <a:pt x="1770" y="759"/>
                  <a:pt x="1770" y="759"/>
                </a:cubicBezTo>
                <a:cubicBezTo>
                  <a:pt x="1773" y="759"/>
                  <a:pt x="1775" y="757"/>
                  <a:pt x="1777" y="755"/>
                </a:cubicBezTo>
                <a:close/>
                <a:moveTo>
                  <a:pt x="1956" y="1171"/>
                </a:moveTo>
                <a:cubicBezTo>
                  <a:pt x="1951" y="1171"/>
                  <a:pt x="1946" y="1174"/>
                  <a:pt x="1943" y="1179"/>
                </a:cubicBezTo>
                <a:cubicBezTo>
                  <a:pt x="1834" y="1113"/>
                  <a:pt x="1834" y="1113"/>
                  <a:pt x="1834" y="1113"/>
                </a:cubicBezTo>
                <a:cubicBezTo>
                  <a:pt x="1834" y="1113"/>
                  <a:pt x="1834" y="1113"/>
                  <a:pt x="1834" y="1113"/>
                </a:cubicBezTo>
                <a:cubicBezTo>
                  <a:pt x="2019" y="1083"/>
                  <a:pt x="2019" y="1083"/>
                  <a:pt x="2019" y="1083"/>
                </a:cubicBezTo>
                <a:cubicBezTo>
                  <a:pt x="2019" y="1085"/>
                  <a:pt x="2020" y="1087"/>
                  <a:pt x="2021" y="1088"/>
                </a:cubicBezTo>
                <a:cubicBezTo>
                  <a:pt x="1963" y="1172"/>
                  <a:pt x="1963" y="1172"/>
                  <a:pt x="1963" y="1172"/>
                </a:cubicBezTo>
                <a:cubicBezTo>
                  <a:pt x="1961" y="1171"/>
                  <a:pt x="1959" y="1171"/>
                  <a:pt x="1956" y="1171"/>
                </a:cubicBezTo>
                <a:close/>
                <a:moveTo>
                  <a:pt x="2062" y="582"/>
                </a:moveTo>
                <a:cubicBezTo>
                  <a:pt x="1931" y="643"/>
                  <a:pt x="1931" y="643"/>
                  <a:pt x="1931" y="643"/>
                </a:cubicBezTo>
                <a:cubicBezTo>
                  <a:pt x="1928" y="639"/>
                  <a:pt x="1923" y="636"/>
                  <a:pt x="1918" y="636"/>
                </a:cubicBezTo>
                <a:cubicBezTo>
                  <a:pt x="1917" y="636"/>
                  <a:pt x="1915" y="636"/>
                  <a:pt x="1913" y="637"/>
                </a:cubicBezTo>
                <a:cubicBezTo>
                  <a:pt x="1865" y="463"/>
                  <a:pt x="1865" y="463"/>
                  <a:pt x="1865" y="463"/>
                </a:cubicBezTo>
                <a:cubicBezTo>
                  <a:pt x="1870" y="463"/>
                  <a:pt x="1873" y="461"/>
                  <a:pt x="1876" y="458"/>
                </a:cubicBezTo>
                <a:cubicBezTo>
                  <a:pt x="1974" y="519"/>
                  <a:pt x="1974" y="519"/>
                  <a:pt x="1974" y="519"/>
                </a:cubicBezTo>
                <a:cubicBezTo>
                  <a:pt x="1974" y="520"/>
                  <a:pt x="1974" y="521"/>
                  <a:pt x="1974" y="522"/>
                </a:cubicBezTo>
                <a:cubicBezTo>
                  <a:pt x="1974" y="530"/>
                  <a:pt x="1981" y="537"/>
                  <a:pt x="1989" y="537"/>
                </a:cubicBezTo>
                <a:cubicBezTo>
                  <a:pt x="1993" y="537"/>
                  <a:pt x="1996" y="536"/>
                  <a:pt x="1999" y="533"/>
                </a:cubicBezTo>
                <a:cubicBezTo>
                  <a:pt x="2062" y="573"/>
                  <a:pt x="2062" y="573"/>
                  <a:pt x="2062" y="573"/>
                </a:cubicBezTo>
                <a:cubicBezTo>
                  <a:pt x="2061" y="574"/>
                  <a:pt x="2061" y="576"/>
                  <a:pt x="2061" y="578"/>
                </a:cubicBezTo>
                <a:cubicBezTo>
                  <a:pt x="2061" y="580"/>
                  <a:pt x="2061" y="581"/>
                  <a:pt x="2062" y="582"/>
                </a:cubicBezTo>
                <a:close/>
                <a:moveTo>
                  <a:pt x="2067" y="310"/>
                </a:moveTo>
                <a:cubicBezTo>
                  <a:pt x="1992" y="507"/>
                  <a:pt x="1992" y="507"/>
                  <a:pt x="1992" y="507"/>
                </a:cubicBezTo>
                <a:cubicBezTo>
                  <a:pt x="1991" y="507"/>
                  <a:pt x="1990" y="507"/>
                  <a:pt x="1989" y="507"/>
                </a:cubicBezTo>
                <a:cubicBezTo>
                  <a:pt x="1984" y="507"/>
                  <a:pt x="1979" y="510"/>
                  <a:pt x="1976" y="514"/>
                </a:cubicBezTo>
                <a:cubicBezTo>
                  <a:pt x="1879" y="454"/>
                  <a:pt x="1879" y="454"/>
                  <a:pt x="1879" y="454"/>
                </a:cubicBezTo>
                <a:cubicBezTo>
                  <a:pt x="1880" y="452"/>
                  <a:pt x="1880" y="450"/>
                  <a:pt x="1880" y="448"/>
                </a:cubicBezTo>
                <a:cubicBezTo>
                  <a:pt x="1880" y="445"/>
                  <a:pt x="1879" y="442"/>
                  <a:pt x="1878" y="440"/>
                </a:cubicBezTo>
                <a:cubicBezTo>
                  <a:pt x="2063" y="306"/>
                  <a:pt x="2063" y="306"/>
                  <a:pt x="2063" y="306"/>
                </a:cubicBezTo>
                <a:cubicBezTo>
                  <a:pt x="2064" y="308"/>
                  <a:pt x="2065" y="309"/>
                  <a:pt x="2067" y="310"/>
                </a:cubicBezTo>
                <a:close/>
                <a:moveTo>
                  <a:pt x="2064" y="58"/>
                </a:moveTo>
                <a:cubicBezTo>
                  <a:pt x="2066" y="60"/>
                  <a:pt x="2068" y="61"/>
                  <a:pt x="2071" y="62"/>
                </a:cubicBezTo>
                <a:cubicBezTo>
                  <a:pt x="1866" y="433"/>
                  <a:pt x="1866" y="433"/>
                  <a:pt x="1866" y="433"/>
                </a:cubicBezTo>
                <a:cubicBezTo>
                  <a:pt x="1866" y="433"/>
                  <a:pt x="1865" y="433"/>
                  <a:pt x="1865" y="433"/>
                </a:cubicBezTo>
                <a:cubicBezTo>
                  <a:pt x="1864" y="433"/>
                  <a:pt x="1863" y="433"/>
                  <a:pt x="1862" y="433"/>
                </a:cubicBezTo>
                <a:cubicBezTo>
                  <a:pt x="1865" y="214"/>
                  <a:pt x="1865" y="214"/>
                  <a:pt x="1865" y="214"/>
                </a:cubicBezTo>
                <a:cubicBezTo>
                  <a:pt x="1865" y="214"/>
                  <a:pt x="1865" y="214"/>
                  <a:pt x="1865" y="214"/>
                </a:cubicBezTo>
                <a:cubicBezTo>
                  <a:pt x="1873" y="214"/>
                  <a:pt x="1880" y="207"/>
                  <a:pt x="1880" y="199"/>
                </a:cubicBezTo>
                <a:cubicBezTo>
                  <a:pt x="1880" y="194"/>
                  <a:pt x="1878" y="190"/>
                  <a:pt x="1875" y="187"/>
                </a:cubicBezTo>
                <a:lnTo>
                  <a:pt x="2064" y="58"/>
                </a:lnTo>
                <a:close/>
                <a:moveTo>
                  <a:pt x="1853" y="189"/>
                </a:moveTo>
                <a:cubicBezTo>
                  <a:pt x="1851" y="191"/>
                  <a:pt x="1850" y="195"/>
                  <a:pt x="1850" y="198"/>
                </a:cubicBezTo>
                <a:cubicBezTo>
                  <a:pt x="1677" y="316"/>
                  <a:pt x="1677" y="316"/>
                  <a:pt x="1677" y="316"/>
                </a:cubicBezTo>
                <a:cubicBezTo>
                  <a:pt x="1675" y="314"/>
                  <a:pt x="1672" y="312"/>
                  <a:pt x="1669" y="311"/>
                </a:cubicBezTo>
                <a:cubicBezTo>
                  <a:pt x="1664" y="56"/>
                  <a:pt x="1664" y="56"/>
                  <a:pt x="1664" y="56"/>
                </a:cubicBezTo>
                <a:cubicBezTo>
                  <a:pt x="1668" y="56"/>
                  <a:pt x="1671" y="54"/>
                  <a:pt x="1673" y="52"/>
                </a:cubicBezTo>
                <a:lnTo>
                  <a:pt x="1853" y="189"/>
                </a:lnTo>
                <a:close/>
                <a:moveTo>
                  <a:pt x="1470" y="218"/>
                </a:moveTo>
                <a:cubicBezTo>
                  <a:pt x="1219" y="154"/>
                  <a:pt x="1219" y="154"/>
                  <a:pt x="1219" y="154"/>
                </a:cubicBezTo>
                <a:cubicBezTo>
                  <a:pt x="1219" y="154"/>
                  <a:pt x="1219" y="153"/>
                  <a:pt x="1219" y="153"/>
                </a:cubicBezTo>
                <a:cubicBezTo>
                  <a:pt x="1219" y="150"/>
                  <a:pt x="1218" y="147"/>
                  <a:pt x="1216" y="144"/>
                </a:cubicBezTo>
                <a:cubicBezTo>
                  <a:pt x="1370" y="58"/>
                  <a:pt x="1370" y="58"/>
                  <a:pt x="1370" y="58"/>
                </a:cubicBezTo>
                <a:cubicBezTo>
                  <a:pt x="1378" y="56"/>
                  <a:pt x="1378" y="56"/>
                  <a:pt x="1378" y="56"/>
                </a:cubicBezTo>
                <a:cubicBezTo>
                  <a:pt x="1380" y="63"/>
                  <a:pt x="1386" y="67"/>
                  <a:pt x="1393" y="67"/>
                </a:cubicBezTo>
                <a:cubicBezTo>
                  <a:pt x="1396" y="67"/>
                  <a:pt x="1399" y="66"/>
                  <a:pt x="1402" y="64"/>
                </a:cubicBezTo>
                <a:cubicBezTo>
                  <a:pt x="1475" y="212"/>
                  <a:pt x="1475" y="212"/>
                  <a:pt x="1475" y="212"/>
                </a:cubicBezTo>
                <a:cubicBezTo>
                  <a:pt x="1473" y="213"/>
                  <a:pt x="1471" y="216"/>
                  <a:pt x="1470" y="218"/>
                </a:cubicBezTo>
                <a:close/>
                <a:moveTo>
                  <a:pt x="1351" y="63"/>
                </a:moveTo>
                <a:cubicBezTo>
                  <a:pt x="1213" y="141"/>
                  <a:pt x="1213" y="141"/>
                  <a:pt x="1213" y="141"/>
                </a:cubicBezTo>
                <a:cubicBezTo>
                  <a:pt x="1210" y="139"/>
                  <a:pt x="1207" y="138"/>
                  <a:pt x="1204" y="138"/>
                </a:cubicBezTo>
                <a:cubicBezTo>
                  <a:pt x="1196" y="138"/>
                  <a:pt x="1189" y="145"/>
                  <a:pt x="1189" y="153"/>
                </a:cubicBezTo>
                <a:cubicBezTo>
                  <a:pt x="1189" y="153"/>
                  <a:pt x="1189" y="154"/>
                  <a:pt x="1189" y="154"/>
                </a:cubicBezTo>
                <a:cubicBezTo>
                  <a:pt x="1027" y="245"/>
                  <a:pt x="1027" y="245"/>
                  <a:pt x="1027" y="245"/>
                </a:cubicBezTo>
                <a:cubicBezTo>
                  <a:pt x="1026" y="242"/>
                  <a:pt x="1023" y="241"/>
                  <a:pt x="1020" y="240"/>
                </a:cubicBezTo>
                <a:cubicBezTo>
                  <a:pt x="1038" y="161"/>
                  <a:pt x="1038" y="161"/>
                  <a:pt x="1038" y="161"/>
                </a:cubicBezTo>
                <a:cubicBezTo>
                  <a:pt x="1046" y="160"/>
                  <a:pt x="1052" y="154"/>
                  <a:pt x="1052" y="146"/>
                </a:cubicBezTo>
                <a:cubicBezTo>
                  <a:pt x="1052" y="144"/>
                  <a:pt x="1052" y="142"/>
                  <a:pt x="1051" y="140"/>
                </a:cubicBezTo>
                <a:lnTo>
                  <a:pt x="1351" y="63"/>
                </a:lnTo>
                <a:close/>
                <a:moveTo>
                  <a:pt x="510" y="220"/>
                </a:moveTo>
                <a:cubicBezTo>
                  <a:pt x="510" y="221"/>
                  <a:pt x="510" y="221"/>
                  <a:pt x="510" y="222"/>
                </a:cubicBezTo>
                <a:cubicBezTo>
                  <a:pt x="237" y="248"/>
                  <a:pt x="237" y="248"/>
                  <a:pt x="237" y="248"/>
                </a:cubicBezTo>
                <a:cubicBezTo>
                  <a:pt x="235" y="241"/>
                  <a:pt x="229" y="237"/>
                  <a:pt x="223" y="237"/>
                </a:cubicBezTo>
                <a:cubicBezTo>
                  <a:pt x="219" y="237"/>
                  <a:pt x="215" y="238"/>
                  <a:pt x="213" y="240"/>
                </a:cubicBezTo>
                <a:cubicBezTo>
                  <a:pt x="119" y="45"/>
                  <a:pt x="119" y="45"/>
                  <a:pt x="119" y="45"/>
                </a:cubicBezTo>
                <a:lnTo>
                  <a:pt x="510" y="220"/>
                </a:lnTo>
                <a:close/>
                <a:moveTo>
                  <a:pt x="131" y="496"/>
                </a:moveTo>
                <a:cubicBezTo>
                  <a:pt x="131" y="495"/>
                  <a:pt x="131" y="495"/>
                  <a:pt x="131" y="495"/>
                </a:cubicBezTo>
                <a:cubicBezTo>
                  <a:pt x="131" y="493"/>
                  <a:pt x="131" y="492"/>
                  <a:pt x="130" y="490"/>
                </a:cubicBezTo>
                <a:cubicBezTo>
                  <a:pt x="278" y="412"/>
                  <a:pt x="278" y="412"/>
                  <a:pt x="278" y="412"/>
                </a:cubicBezTo>
                <a:cubicBezTo>
                  <a:pt x="280" y="417"/>
                  <a:pt x="285" y="420"/>
                  <a:pt x="291" y="420"/>
                </a:cubicBezTo>
                <a:cubicBezTo>
                  <a:pt x="294" y="420"/>
                  <a:pt x="297" y="419"/>
                  <a:pt x="299" y="418"/>
                </a:cubicBezTo>
                <a:cubicBezTo>
                  <a:pt x="388" y="580"/>
                  <a:pt x="388" y="580"/>
                  <a:pt x="388" y="580"/>
                </a:cubicBezTo>
                <a:cubicBezTo>
                  <a:pt x="386" y="582"/>
                  <a:pt x="385" y="583"/>
                  <a:pt x="384" y="585"/>
                </a:cubicBezTo>
                <a:lnTo>
                  <a:pt x="131" y="496"/>
                </a:lnTo>
                <a:close/>
                <a:moveTo>
                  <a:pt x="410" y="584"/>
                </a:moveTo>
                <a:cubicBezTo>
                  <a:pt x="407" y="580"/>
                  <a:pt x="402" y="577"/>
                  <a:pt x="397" y="577"/>
                </a:cubicBezTo>
                <a:cubicBezTo>
                  <a:pt x="395" y="577"/>
                  <a:pt x="394" y="577"/>
                  <a:pt x="392" y="578"/>
                </a:cubicBezTo>
                <a:cubicBezTo>
                  <a:pt x="303" y="414"/>
                  <a:pt x="303" y="414"/>
                  <a:pt x="303" y="414"/>
                </a:cubicBezTo>
                <a:cubicBezTo>
                  <a:pt x="304" y="412"/>
                  <a:pt x="305" y="410"/>
                  <a:pt x="306" y="408"/>
                </a:cubicBezTo>
                <a:cubicBezTo>
                  <a:pt x="757" y="421"/>
                  <a:pt x="757" y="421"/>
                  <a:pt x="757" y="421"/>
                </a:cubicBezTo>
                <a:cubicBezTo>
                  <a:pt x="757" y="421"/>
                  <a:pt x="757" y="422"/>
                  <a:pt x="758" y="423"/>
                </a:cubicBezTo>
                <a:lnTo>
                  <a:pt x="410" y="584"/>
                </a:lnTo>
                <a:close/>
                <a:moveTo>
                  <a:pt x="1008" y="463"/>
                </a:moveTo>
                <a:cubicBezTo>
                  <a:pt x="1009" y="462"/>
                  <a:pt x="1009" y="460"/>
                  <a:pt x="1009" y="458"/>
                </a:cubicBezTo>
                <a:cubicBezTo>
                  <a:pt x="1009" y="458"/>
                  <a:pt x="1009" y="458"/>
                  <a:pt x="1009" y="458"/>
                </a:cubicBezTo>
                <a:cubicBezTo>
                  <a:pt x="1260" y="415"/>
                  <a:pt x="1260" y="415"/>
                  <a:pt x="1260" y="415"/>
                </a:cubicBezTo>
                <a:cubicBezTo>
                  <a:pt x="1263" y="421"/>
                  <a:pt x="1268" y="425"/>
                  <a:pt x="1275" y="425"/>
                </a:cubicBezTo>
                <a:cubicBezTo>
                  <a:pt x="1276" y="425"/>
                  <a:pt x="1277" y="425"/>
                  <a:pt x="1278" y="424"/>
                </a:cubicBezTo>
                <a:cubicBezTo>
                  <a:pt x="1374" y="659"/>
                  <a:pt x="1374" y="659"/>
                  <a:pt x="1374" y="659"/>
                </a:cubicBezTo>
                <a:cubicBezTo>
                  <a:pt x="1372" y="661"/>
                  <a:pt x="1371" y="663"/>
                  <a:pt x="1371" y="666"/>
                </a:cubicBezTo>
                <a:lnTo>
                  <a:pt x="1008" y="463"/>
                </a:lnTo>
                <a:close/>
                <a:moveTo>
                  <a:pt x="1401" y="669"/>
                </a:moveTo>
                <a:cubicBezTo>
                  <a:pt x="1401" y="669"/>
                  <a:pt x="1401" y="669"/>
                  <a:pt x="1401" y="669"/>
                </a:cubicBezTo>
                <a:cubicBezTo>
                  <a:pt x="1401" y="667"/>
                  <a:pt x="1400" y="665"/>
                  <a:pt x="1400" y="664"/>
                </a:cubicBezTo>
                <a:cubicBezTo>
                  <a:pt x="1694" y="548"/>
                  <a:pt x="1694" y="548"/>
                  <a:pt x="1694" y="548"/>
                </a:cubicBezTo>
                <a:cubicBezTo>
                  <a:pt x="1696" y="550"/>
                  <a:pt x="1698" y="550"/>
                  <a:pt x="1701" y="550"/>
                </a:cubicBezTo>
                <a:cubicBezTo>
                  <a:pt x="1702" y="550"/>
                  <a:pt x="1702" y="550"/>
                  <a:pt x="1702" y="550"/>
                </a:cubicBezTo>
                <a:cubicBezTo>
                  <a:pt x="1759" y="732"/>
                  <a:pt x="1759" y="732"/>
                  <a:pt x="1759" y="732"/>
                </a:cubicBezTo>
                <a:cubicBezTo>
                  <a:pt x="1756" y="733"/>
                  <a:pt x="1754" y="735"/>
                  <a:pt x="1753" y="737"/>
                </a:cubicBezTo>
                <a:lnTo>
                  <a:pt x="1401" y="669"/>
                </a:lnTo>
                <a:close/>
                <a:moveTo>
                  <a:pt x="1550" y="903"/>
                </a:moveTo>
                <a:cubicBezTo>
                  <a:pt x="1755" y="756"/>
                  <a:pt x="1755" y="756"/>
                  <a:pt x="1755" y="756"/>
                </a:cubicBezTo>
                <a:cubicBezTo>
                  <a:pt x="1757" y="758"/>
                  <a:pt x="1759" y="759"/>
                  <a:pt x="1761" y="760"/>
                </a:cubicBezTo>
                <a:cubicBezTo>
                  <a:pt x="1730" y="1039"/>
                  <a:pt x="1730" y="1039"/>
                  <a:pt x="1730" y="1039"/>
                </a:cubicBezTo>
                <a:cubicBezTo>
                  <a:pt x="1726" y="1039"/>
                  <a:pt x="1723" y="1041"/>
                  <a:pt x="1720" y="1043"/>
                </a:cubicBezTo>
                <a:cubicBezTo>
                  <a:pt x="1555" y="922"/>
                  <a:pt x="1555" y="922"/>
                  <a:pt x="1555" y="922"/>
                </a:cubicBezTo>
                <a:cubicBezTo>
                  <a:pt x="1556" y="920"/>
                  <a:pt x="1557" y="918"/>
                  <a:pt x="1557" y="915"/>
                </a:cubicBezTo>
                <a:cubicBezTo>
                  <a:pt x="1557" y="910"/>
                  <a:pt x="1554" y="906"/>
                  <a:pt x="1550" y="903"/>
                </a:cubicBezTo>
                <a:close/>
                <a:moveTo>
                  <a:pt x="1745" y="1060"/>
                </a:moveTo>
                <a:cubicBezTo>
                  <a:pt x="1745" y="1058"/>
                  <a:pt x="1746" y="1056"/>
                  <a:pt x="1746" y="1054"/>
                </a:cubicBezTo>
                <a:cubicBezTo>
                  <a:pt x="1746" y="1047"/>
                  <a:pt x="1741" y="1041"/>
                  <a:pt x="1735" y="1040"/>
                </a:cubicBezTo>
                <a:cubicBezTo>
                  <a:pt x="1766" y="765"/>
                  <a:pt x="1766" y="765"/>
                  <a:pt x="1766" y="765"/>
                </a:cubicBezTo>
                <a:cubicBezTo>
                  <a:pt x="1811" y="1096"/>
                  <a:pt x="1811" y="1096"/>
                  <a:pt x="1811" y="1096"/>
                </a:cubicBezTo>
                <a:cubicBezTo>
                  <a:pt x="1810" y="1096"/>
                  <a:pt x="1809" y="1097"/>
                  <a:pt x="1808" y="1098"/>
                </a:cubicBezTo>
                <a:lnTo>
                  <a:pt x="1745" y="1060"/>
                </a:lnTo>
                <a:close/>
              </a:path>
            </a:pathLst>
          </a:custGeom>
          <a:solidFill>
            <a:srgbClr val="2D4861">
              <a:alpha val="13000"/>
            </a:srgb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" name="TextBox 5"/>
          <p:cNvSpPr txBox="1"/>
          <p:nvPr/>
        </p:nvSpPr>
        <p:spPr>
          <a:xfrm>
            <a:off x="1347064" y="3149480"/>
            <a:ext cx="6799467" cy="93102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E11E4F"/>
                </a:solidFill>
                <a:latin typeface="EuropeC"/>
                <a:cs typeface="EuropeC"/>
              </a:rPr>
              <a:t>ХОРОШИХ </a:t>
            </a:r>
            <a:r>
              <a:rPr lang="ru-RU" sz="2800" b="1" dirty="0">
                <a:solidFill>
                  <a:srgbClr val="E11E4F"/>
                </a:solidFill>
                <a:latin typeface="EuropeC"/>
                <a:cs typeface="EuropeC"/>
              </a:rPr>
              <a:t>ВАМ ПРОДАЖ </a:t>
            </a:r>
            <a:r>
              <a:rPr lang="ru-RU" sz="2800" b="1" dirty="0" smtClean="0">
                <a:solidFill>
                  <a:srgbClr val="E11E4F"/>
                </a:solidFill>
                <a:latin typeface="EuropeC"/>
                <a:cs typeface="EuropeC"/>
              </a:rPr>
              <a:t>И </a:t>
            </a:r>
            <a:r>
              <a:rPr lang="ru-RU" sz="2800" b="1" dirty="0">
                <a:solidFill>
                  <a:srgbClr val="E11E4F"/>
                </a:solidFill>
                <a:latin typeface="EuropeC"/>
                <a:cs typeface="EuropeC"/>
              </a:rPr>
              <a:t>ЛЕГКОГО ПРОДВИЖЕНИЯ!</a:t>
            </a:r>
            <a:endParaRPr lang="ru-RU" sz="2800" dirty="0">
              <a:solidFill>
                <a:srgbClr val="E11E4F"/>
              </a:solidFill>
              <a:latin typeface="EuropeC"/>
              <a:cs typeface="EuropeC"/>
            </a:endParaRPr>
          </a:p>
        </p:txBody>
      </p:sp>
      <p:pic>
        <p:nvPicPr>
          <p:cNvPr id="7" name="Изображение 6" descr="uh_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408" y="132532"/>
            <a:ext cx="1655998" cy="153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41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8000">
        <p:fade/>
      </p:transition>
    </mc:Choice>
    <mc:Fallback xmlns="">
      <p:transition xmlns:p14="http://schemas.microsoft.com/office/powerpoint/2010/main" spd="slow" advClick="0" advTm="2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3" grpId="0" animBg="1"/>
      <p:bldP spid="9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ото агенты.jpg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/>
      </p:pic>
      <p:sp>
        <p:nvSpPr>
          <p:cNvPr id="30" name="Rectangle 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82633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267737" y="1258581"/>
            <a:ext cx="2608526" cy="2608526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11" name="Oval 10"/>
          <p:cNvSpPr/>
          <p:nvPr/>
        </p:nvSpPr>
        <p:spPr>
          <a:xfrm>
            <a:off x="3180607" y="1171450"/>
            <a:ext cx="2782787" cy="2782787"/>
          </a:xfrm>
          <a:prstGeom prst="ellipse">
            <a:avLst/>
          </a:prstGeom>
          <a:noFill/>
          <a:ln w="19050">
            <a:solidFill>
              <a:schemeClr val="accent1">
                <a:alpha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5963393" y="-329540"/>
            <a:ext cx="3762498" cy="203277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726876" y="3611505"/>
            <a:ext cx="698613" cy="4298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1905990" y="3386830"/>
            <a:ext cx="1338893" cy="75469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315689" y="650950"/>
            <a:ext cx="1068779" cy="88987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3086117" y="3583796"/>
            <a:ext cx="360756" cy="360756"/>
          </a:xfrm>
          <a:prstGeom prst="ellipse">
            <a:avLst/>
          </a:prstGeom>
          <a:solidFill>
            <a:schemeClr val="accent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pic>
        <p:nvPicPr>
          <p:cNvPr id="7" name="Изображение 6" descr="uh_logo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57" t="12615" r="14370" b="15835"/>
          <a:stretch/>
        </p:blipFill>
        <p:spPr>
          <a:xfrm>
            <a:off x="3521602" y="1432254"/>
            <a:ext cx="2421230" cy="1943996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30145" y="4572025"/>
            <a:ext cx="8178036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60000"/>
              </a:lnSpc>
            </a:pPr>
            <a:r>
              <a:rPr lang="ru-RU" sz="1800" dirty="0" smtClean="0">
                <a:solidFill>
                  <a:schemeClr val="bg1"/>
                </a:solidFill>
                <a:latin typeface="EuropeC"/>
                <a:cs typeface="EuropeC"/>
              </a:rPr>
              <a:t>ЭФФЕКТИВНАЯ ПУБЛИКАЦИЯ ВАШИХ НОВОСТЕЙ</a:t>
            </a:r>
            <a:endParaRPr lang="ru-RU" sz="1800" dirty="0">
              <a:solidFill>
                <a:schemeClr val="bg1"/>
              </a:solidFill>
              <a:latin typeface="EuropeC"/>
              <a:cs typeface="EuropeC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5543908" y="572974"/>
            <a:ext cx="884678" cy="884678"/>
            <a:chOff x="5543908" y="572974"/>
            <a:chExt cx="884678" cy="884678"/>
          </a:xfrm>
        </p:grpSpPr>
        <p:grpSp>
          <p:nvGrpSpPr>
            <p:cNvPr id="49" name="Group 48"/>
            <p:cNvGrpSpPr/>
            <p:nvPr/>
          </p:nvGrpSpPr>
          <p:grpSpPr>
            <a:xfrm>
              <a:off x="5543908" y="572974"/>
              <a:ext cx="884678" cy="884678"/>
              <a:chOff x="7954503" y="4082054"/>
              <a:chExt cx="867438" cy="867438"/>
            </a:xfrm>
          </p:grpSpPr>
          <p:sp>
            <p:nvSpPr>
              <p:cNvPr id="50" name="Oval 49"/>
              <p:cNvSpPr/>
              <p:nvPr/>
            </p:nvSpPr>
            <p:spPr>
              <a:xfrm>
                <a:off x="7981663" y="4109214"/>
                <a:ext cx="813118" cy="813118"/>
              </a:xfrm>
              <a:prstGeom prst="ellipse">
                <a:avLst/>
              </a:prstGeom>
              <a:solidFill>
                <a:schemeClr val="accent1">
                  <a:alpha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7954503" y="4082054"/>
                <a:ext cx="867438" cy="867438"/>
              </a:xfrm>
              <a:prstGeom prst="ellipse">
                <a:avLst/>
              </a:prstGeom>
              <a:noFill/>
              <a:ln w="19050">
                <a:solidFill>
                  <a:schemeClr val="accent1">
                    <a:alpha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33" name="Freeform 5"/>
            <p:cNvSpPr>
              <a:spLocks noEditPoints="1"/>
            </p:cNvSpPr>
            <p:nvPr/>
          </p:nvSpPr>
          <p:spPr bwMode="auto">
            <a:xfrm>
              <a:off x="5736669" y="780775"/>
              <a:ext cx="484664" cy="480926"/>
            </a:xfrm>
            <a:custGeom>
              <a:avLst/>
              <a:gdLst>
                <a:gd name="T0" fmla="*/ 56 w 162"/>
                <a:gd name="T1" fmla="*/ 161 h 161"/>
                <a:gd name="T2" fmla="*/ 56 w 162"/>
                <a:gd name="T3" fmla="*/ 161 h 161"/>
                <a:gd name="T4" fmla="*/ 50 w 162"/>
                <a:gd name="T5" fmla="*/ 158 h 161"/>
                <a:gd name="T6" fmla="*/ 30 w 162"/>
                <a:gd name="T7" fmla="*/ 131 h 161"/>
                <a:gd name="T8" fmla="*/ 3 w 162"/>
                <a:gd name="T9" fmla="*/ 111 h 161"/>
                <a:gd name="T10" fmla="*/ 0 w 162"/>
                <a:gd name="T11" fmla="*/ 105 h 161"/>
                <a:gd name="T12" fmla="*/ 2 w 162"/>
                <a:gd name="T13" fmla="*/ 100 h 161"/>
                <a:gd name="T14" fmla="*/ 13 w 162"/>
                <a:gd name="T15" fmla="*/ 89 h 161"/>
                <a:gd name="T16" fmla="*/ 18 w 162"/>
                <a:gd name="T17" fmla="*/ 87 h 161"/>
                <a:gd name="T18" fmla="*/ 20 w 162"/>
                <a:gd name="T19" fmla="*/ 87 h 161"/>
                <a:gd name="T20" fmla="*/ 39 w 162"/>
                <a:gd name="T21" fmla="*/ 92 h 161"/>
                <a:gd name="T22" fmla="*/ 62 w 162"/>
                <a:gd name="T23" fmla="*/ 69 h 161"/>
                <a:gd name="T24" fmla="*/ 11 w 162"/>
                <a:gd name="T25" fmla="*/ 41 h 161"/>
                <a:gd name="T26" fmla="*/ 7 w 162"/>
                <a:gd name="T27" fmla="*/ 36 h 161"/>
                <a:gd name="T28" fmla="*/ 9 w 162"/>
                <a:gd name="T29" fmla="*/ 29 h 161"/>
                <a:gd name="T30" fmla="*/ 23 w 162"/>
                <a:gd name="T31" fmla="*/ 15 h 161"/>
                <a:gd name="T32" fmla="*/ 30 w 162"/>
                <a:gd name="T33" fmla="*/ 13 h 161"/>
                <a:gd name="T34" fmla="*/ 101 w 162"/>
                <a:gd name="T35" fmla="*/ 30 h 161"/>
                <a:gd name="T36" fmla="*/ 116 w 162"/>
                <a:gd name="T37" fmla="*/ 14 h 161"/>
                <a:gd name="T38" fmla="*/ 146 w 162"/>
                <a:gd name="T39" fmla="*/ 0 h 161"/>
                <a:gd name="T40" fmla="*/ 157 w 162"/>
                <a:gd name="T41" fmla="*/ 4 h 161"/>
                <a:gd name="T42" fmla="*/ 159 w 162"/>
                <a:gd name="T43" fmla="*/ 24 h 161"/>
                <a:gd name="T44" fmla="*/ 147 w 162"/>
                <a:gd name="T45" fmla="*/ 44 h 161"/>
                <a:gd name="T46" fmla="*/ 131 w 162"/>
                <a:gd name="T47" fmla="*/ 61 h 161"/>
                <a:gd name="T48" fmla="*/ 148 w 162"/>
                <a:gd name="T49" fmla="*/ 134 h 161"/>
                <a:gd name="T50" fmla="*/ 145 w 162"/>
                <a:gd name="T51" fmla="*/ 142 h 161"/>
                <a:gd name="T52" fmla="*/ 131 w 162"/>
                <a:gd name="T53" fmla="*/ 153 h 161"/>
                <a:gd name="T54" fmla="*/ 126 w 162"/>
                <a:gd name="T55" fmla="*/ 154 h 161"/>
                <a:gd name="T56" fmla="*/ 124 w 162"/>
                <a:gd name="T57" fmla="*/ 154 h 161"/>
                <a:gd name="T58" fmla="*/ 120 w 162"/>
                <a:gd name="T59" fmla="*/ 150 h 161"/>
                <a:gd name="T60" fmla="*/ 92 w 162"/>
                <a:gd name="T61" fmla="*/ 99 h 161"/>
                <a:gd name="T62" fmla="*/ 69 w 162"/>
                <a:gd name="T63" fmla="*/ 122 h 161"/>
                <a:gd name="T64" fmla="*/ 74 w 162"/>
                <a:gd name="T65" fmla="*/ 141 h 161"/>
                <a:gd name="T66" fmla="*/ 72 w 162"/>
                <a:gd name="T67" fmla="*/ 148 h 161"/>
                <a:gd name="T68" fmla="*/ 62 w 162"/>
                <a:gd name="T69" fmla="*/ 159 h 161"/>
                <a:gd name="T70" fmla="*/ 56 w 162"/>
                <a:gd name="T71" fmla="*/ 161 h 161"/>
                <a:gd name="T72" fmla="*/ 8 w 162"/>
                <a:gd name="T73" fmla="*/ 105 h 161"/>
                <a:gd name="T74" fmla="*/ 36 w 162"/>
                <a:gd name="T75" fmla="*/ 126 h 161"/>
                <a:gd name="T76" fmla="*/ 56 w 162"/>
                <a:gd name="T77" fmla="*/ 153 h 161"/>
                <a:gd name="T78" fmla="*/ 66 w 162"/>
                <a:gd name="T79" fmla="*/ 143 h 161"/>
                <a:gd name="T80" fmla="*/ 60 w 162"/>
                <a:gd name="T81" fmla="*/ 120 h 161"/>
                <a:gd name="T82" fmla="*/ 94 w 162"/>
                <a:gd name="T83" fmla="*/ 86 h 161"/>
                <a:gd name="T84" fmla="*/ 126 w 162"/>
                <a:gd name="T85" fmla="*/ 146 h 161"/>
                <a:gd name="T86" fmla="*/ 140 w 162"/>
                <a:gd name="T87" fmla="*/ 136 h 161"/>
                <a:gd name="T88" fmla="*/ 122 w 162"/>
                <a:gd name="T89" fmla="*/ 58 h 161"/>
                <a:gd name="T90" fmla="*/ 141 w 162"/>
                <a:gd name="T91" fmla="*/ 39 h 161"/>
                <a:gd name="T92" fmla="*/ 152 w 162"/>
                <a:gd name="T93" fmla="*/ 22 h 161"/>
                <a:gd name="T94" fmla="*/ 151 w 162"/>
                <a:gd name="T95" fmla="*/ 10 h 161"/>
                <a:gd name="T96" fmla="*/ 146 w 162"/>
                <a:gd name="T97" fmla="*/ 8 h 161"/>
                <a:gd name="T98" fmla="*/ 122 w 162"/>
                <a:gd name="T99" fmla="*/ 20 h 161"/>
                <a:gd name="T100" fmla="*/ 103 w 162"/>
                <a:gd name="T101" fmla="*/ 39 h 161"/>
                <a:gd name="T102" fmla="*/ 28 w 162"/>
                <a:gd name="T103" fmla="*/ 21 h 161"/>
                <a:gd name="T104" fmla="*/ 15 w 162"/>
                <a:gd name="T105" fmla="*/ 35 h 161"/>
                <a:gd name="T106" fmla="*/ 75 w 162"/>
                <a:gd name="T107" fmla="*/ 67 h 161"/>
                <a:gd name="T108" fmla="*/ 41 w 162"/>
                <a:gd name="T109" fmla="*/ 101 h 161"/>
                <a:gd name="T110" fmla="*/ 18 w 162"/>
                <a:gd name="T111" fmla="*/ 95 h 161"/>
                <a:gd name="T112" fmla="*/ 8 w 162"/>
                <a:gd name="T113" fmla="*/ 105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2" h="161">
                  <a:moveTo>
                    <a:pt x="56" y="161"/>
                  </a:moveTo>
                  <a:cubicBezTo>
                    <a:pt x="56" y="161"/>
                    <a:pt x="56" y="161"/>
                    <a:pt x="56" y="161"/>
                  </a:cubicBezTo>
                  <a:cubicBezTo>
                    <a:pt x="53" y="161"/>
                    <a:pt x="52" y="160"/>
                    <a:pt x="50" y="158"/>
                  </a:cubicBezTo>
                  <a:cubicBezTo>
                    <a:pt x="30" y="131"/>
                    <a:pt x="30" y="131"/>
                    <a:pt x="30" y="131"/>
                  </a:cubicBezTo>
                  <a:cubicBezTo>
                    <a:pt x="3" y="111"/>
                    <a:pt x="3" y="111"/>
                    <a:pt x="3" y="111"/>
                  </a:cubicBezTo>
                  <a:cubicBezTo>
                    <a:pt x="1" y="110"/>
                    <a:pt x="0" y="108"/>
                    <a:pt x="0" y="105"/>
                  </a:cubicBezTo>
                  <a:cubicBezTo>
                    <a:pt x="0" y="103"/>
                    <a:pt x="0" y="101"/>
                    <a:pt x="2" y="100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4" y="87"/>
                    <a:pt x="16" y="87"/>
                    <a:pt x="18" y="87"/>
                  </a:cubicBezTo>
                  <a:cubicBezTo>
                    <a:pt x="18" y="87"/>
                    <a:pt x="19" y="87"/>
                    <a:pt x="20" y="87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62" y="69"/>
                    <a:pt x="62" y="69"/>
                    <a:pt x="62" y="69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9" y="40"/>
                    <a:pt x="7" y="38"/>
                    <a:pt x="7" y="36"/>
                  </a:cubicBezTo>
                  <a:cubicBezTo>
                    <a:pt x="7" y="33"/>
                    <a:pt x="7" y="31"/>
                    <a:pt x="9" y="29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5" y="13"/>
                    <a:pt x="28" y="13"/>
                    <a:pt x="30" y="13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16" y="14"/>
                    <a:pt x="116" y="14"/>
                    <a:pt x="116" y="14"/>
                  </a:cubicBezTo>
                  <a:cubicBezTo>
                    <a:pt x="125" y="6"/>
                    <a:pt x="137" y="0"/>
                    <a:pt x="146" y="0"/>
                  </a:cubicBezTo>
                  <a:cubicBezTo>
                    <a:pt x="151" y="0"/>
                    <a:pt x="154" y="1"/>
                    <a:pt x="157" y="4"/>
                  </a:cubicBezTo>
                  <a:cubicBezTo>
                    <a:pt x="161" y="8"/>
                    <a:pt x="162" y="15"/>
                    <a:pt x="159" y="24"/>
                  </a:cubicBezTo>
                  <a:cubicBezTo>
                    <a:pt x="157" y="31"/>
                    <a:pt x="152" y="39"/>
                    <a:pt x="147" y="44"/>
                  </a:cubicBezTo>
                  <a:cubicBezTo>
                    <a:pt x="131" y="61"/>
                    <a:pt x="131" y="61"/>
                    <a:pt x="131" y="61"/>
                  </a:cubicBezTo>
                  <a:cubicBezTo>
                    <a:pt x="148" y="134"/>
                    <a:pt x="148" y="134"/>
                    <a:pt x="148" y="134"/>
                  </a:cubicBezTo>
                  <a:cubicBezTo>
                    <a:pt x="148" y="137"/>
                    <a:pt x="147" y="140"/>
                    <a:pt x="145" y="142"/>
                  </a:cubicBezTo>
                  <a:cubicBezTo>
                    <a:pt x="131" y="153"/>
                    <a:pt x="131" y="153"/>
                    <a:pt x="131" y="153"/>
                  </a:cubicBezTo>
                  <a:cubicBezTo>
                    <a:pt x="130" y="154"/>
                    <a:pt x="128" y="154"/>
                    <a:pt x="126" y="154"/>
                  </a:cubicBezTo>
                  <a:cubicBezTo>
                    <a:pt x="126" y="154"/>
                    <a:pt x="125" y="154"/>
                    <a:pt x="124" y="154"/>
                  </a:cubicBezTo>
                  <a:cubicBezTo>
                    <a:pt x="122" y="153"/>
                    <a:pt x="120" y="152"/>
                    <a:pt x="120" y="150"/>
                  </a:cubicBezTo>
                  <a:cubicBezTo>
                    <a:pt x="92" y="99"/>
                    <a:pt x="92" y="99"/>
                    <a:pt x="92" y="99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74" y="141"/>
                    <a:pt x="74" y="141"/>
                    <a:pt x="74" y="141"/>
                  </a:cubicBezTo>
                  <a:cubicBezTo>
                    <a:pt x="75" y="144"/>
                    <a:pt x="74" y="146"/>
                    <a:pt x="72" y="148"/>
                  </a:cubicBezTo>
                  <a:cubicBezTo>
                    <a:pt x="62" y="159"/>
                    <a:pt x="62" y="159"/>
                    <a:pt x="62" y="159"/>
                  </a:cubicBezTo>
                  <a:cubicBezTo>
                    <a:pt x="60" y="160"/>
                    <a:pt x="58" y="161"/>
                    <a:pt x="56" y="161"/>
                  </a:cubicBezTo>
                  <a:close/>
                  <a:moveTo>
                    <a:pt x="8" y="105"/>
                  </a:moveTo>
                  <a:cubicBezTo>
                    <a:pt x="36" y="126"/>
                    <a:pt x="36" y="126"/>
                    <a:pt x="36" y="126"/>
                  </a:cubicBezTo>
                  <a:cubicBezTo>
                    <a:pt x="56" y="153"/>
                    <a:pt x="56" y="153"/>
                    <a:pt x="56" y="153"/>
                  </a:cubicBezTo>
                  <a:cubicBezTo>
                    <a:pt x="66" y="143"/>
                    <a:pt x="66" y="143"/>
                    <a:pt x="66" y="143"/>
                  </a:cubicBezTo>
                  <a:cubicBezTo>
                    <a:pt x="60" y="120"/>
                    <a:pt x="60" y="120"/>
                    <a:pt x="60" y="120"/>
                  </a:cubicBezTo>
                  <a:cubicBezTo>
                    <a:pt x="94" y="86"/>
                    <a:pt x="94" y="86"/>
                    <a:pt x="94" y="86"/>
                  </a:cubicBezTo>
                  <a:cubicBezTo>
                    <a:pt x="126" y="146"/>
                    <a:pt x="126" y="146"/>
                    <a:pt x="126" y="146"/>
                  </a:cubicBezTo>
                  <a:cubicBezTo>
                    <a:pt x="140" y="136"/>
                    <a:pt x="140" y="136"/>
                    <a:pt x="140" y="136"/>
                  </a:cubicBezTo>
                  <a:cubicBezTo>
                    <a:pt x="122" y="58"/>
                    <a:pt x="122" y="58"/>
                    <a:pt x="122" y="58"/>
                  </a:cubicBezTo>
                  <a:cubicBezTo>
                    <a:pt x="141" y="39"/>
                    <a:pt x="141" y="39"/>
                    <a:pt x="141" y="39"/>
                  </a:cubicBezTo>
                  <a:cubicBezTo>
                    <a:pt x="146" y="34"/>
                    <a:pt x="150" y="28"/>
                    <a:pt x="152" y="22"/>
                  </a:cubicBezTo>
                  <a:cubicBezTo>
                    <a:pt x="154" y="16"/>
                    <a:pt x="153" y="12"/>
                    <a:pt x="151" y="10"/>
                  </a:cubicBezTo>
                  <a:cubicBezTo>
                    <a:pt x="150" y="8"/>
                    <a:pt x="149" y="8"/>
                    <a:pt x="146" y="8"/>
                  </a:cubicBezTo>
                  <a:cubicBezTo>
                    <a:pt x="139" y="8"/>
                    <a:pt x="129" y="13"/>
                    <a:pt x="122" y="20"/>
                  </a:cubicBezTo>
                  <a:cubicBezTo>
                    <a:pt x="103" y="39"/>
                    <a:pt x="103" y="39"/>
                    <a:pt x="103" y="39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75" y="67"/>
                    <a:pt x="75" y="67"/>
                    <a:pt x="75" y="67"/>
                  </a:cubicBezTo>
                  <a:cubicBezTo>
                    <a:pt x="41" y="101"/>
                    <a:pt x="41" y="101"/>
                    <a:pt x="41" y="101"/>
                  </a:cubicBezTo>
                  <a:cubicBezTo>
                    <a:pt x="18" y="95"/>
                    <a:pt x="18" y="95"/>
                    <a:pt x="18" y="95"/>
                  </a:cubicBezTo>
                  <a:lnTo>
                    <a:pt x="8" y="10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2377867" y="1297259"/>
            <a:ext cx="715609" cy="715609"/>
            <a:chOff x="2377867" y="1297259"/>
            <a:chExt cx="715609" cy="715609"/>
          </a:xfrm>
        </p:grpSpPr>
        <p:sp>
          <p:nvSpPr>
            <p:cNvPr id="43" name="Oval 42"/>
            <p:cNvSpPr/>
            <p:nvPr/>
          </p:nvSpPr>
          <p:spPr>
            <a:xfrm>
              <a:off x="2377867" y="1297259"/>
              <a:ext cx="715609" cy="715609"/>
            </a:xfrm>
            <a:prstGeom prst="ellipse">
              <a:avLst/>
            </a:prstGeom>
            <a:solidFill>
              <a:schemeClr val="accent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grpSp>
          <p:nvGrpSpPr>
            <p:cNvPr id="35" name="Group 218"/>
            <p:cNvGrpSpPr>
              <a:grpSpLocks noChangeAspect="1"/>
            </p:cNvGrpSpPr>
            <p:nvPr/>
          </p:nvGrpSpPr>
          <p:grpSpPr>
            <a:xfrm>
              <a:off x="2551771" y="1496724"/>
              <a:ext cx="377376" cy="359997"/>
              <a:chOff x="8875713" y="2687638"/>
              <a:chExt cx="1447800" cy="1381125"/>
            </a:xfrm>
            <a:solidFill>
              <a:srgbClr val="FFFFFF"/>
            </a:solidFill>
          </p:grpSpPr>
          <p:sp>
            <p:nvSpPr>
              <p:cNvPr id="36" name="Freeform 18"/>
              <p:cNvSpPr>
                <a:spLocks noEditPoints="1"/>
              </p:cNvSpPr>
              <p:nvPr/>
            </p:nvSpPr>
            <p:spPr bwMode="auto">
              <a:xfrm>
                <a:off x="8875713" y="2687638"/>
                <a:ext cx="1447800" cy="1381125"/>
              </a:xfrm>
              <a:custGeom>
                <a:avLst/>
                <a:gdLst>
                  <a:gd name="T0" fmla="*/ 117 w 128"/>
                  <a:gd name="T1" fmla="*/ 0 h 122"/>
                  <a:gd name="T2" fmla="*/ 11 w 128"/>
                  <a:gd name="T3" fmla="*/ 0 h 122"/>
                  <a:gd name="T4" fmla="*/ 0 w 128"/>
                  <a:gd name="T5" fmla="*/ 11 h 122"/>
                  <a:gd name="T6" fmla="*/ 0 w 128"/>
                  <a:gd name="T7" fmla="*/ 93 h 122"/>
                  <a:gd name="T8" fmla="*/ 11 w 128"/>
                  <a:gd name="T9" fmla="*/ 104 h 122"/>
                  <a:gd name="T10" fmla="*/ 43 w 128"/>
                  <a:gd name="T11" fmla="*/ 104 h 122"/>
                  <a:gd name="T12" fmla="*/ 37 w 128"/>
                  <a:gd name="T13" fmla="*/ 110 h 122"/>
                  <a:gd name="T14" fmla="*/ 34 w 128"/>
                  <a:gd name="T15" fmla="*/ 113 h 122"/>
                  <a:gd name="T16" fmla="*/ 34 w 128"/>
                  <a:gd name="T17" fmla="*/ 118 h 122"/>
                  <a:gd name="T18" fmla="*/ 42 w 128"/>
                  <a:gd name="T19" fmla="*/ 122 h 122"/>
                  <a:gd name="T20" fmla="*/ 86 w 128"/>
                  <a:gd name="T21" fmla="*/ 122 h 122"/>
                  <a:gd name="T22" fmla="*/ 94 w 128"/>
                  <a:gd name="T23" fmla="*/ 118 h 122"/>
                  <a:gd name="T24" fmla="*/ 94 w 128"/>
                  <a:gd name="T25" fmla="*/ 113 h 122"/>
                  <a:gd name="T26" fmla="*/ 91 w 128"/>
                  <a:gd name="T27" fmla="*/ 110 h 122"/>
                  <a:gd name="T28" fmla="*/ 85 w 128"/>
                  <a:gd name="T29" fmla="*/ 104 h 122"/>
                  <a:gd name="T30" fmla="*/ 117 w 128"/>
                  <a:gd name="T31" fmla="*/ 104 h 122"/>
                  <a:gd name="T32" fmla="*/ 128 w 128"/>
                  <a:gd name="T33" fmla="*/ 93 h 122"/>
                  <a:gd name="T34" fmla="*/ 128 w 128"/>
                  <a:gd name="T35" fmla="*/ 11 h 122"/>
                  <a:gd name="T36" fmla="*/ 117 w 128"/>
                  <a:gd name="T37" fmla="*/ 0 h 122"/>
                  <a:gd name="T38" fmla="*/ 88 w 128"/>
                  <a:gd name="T39" fmla="*/ 113 h 122"/>
                  <a:gd name="T40" fmla="*/ 90 w 128"/>
                  <a:gd name="T41" fmla="*/ 116 h 122"/>
                  <a:gd name="T42" fmla="*/ 90 w 128"/>
                  <a:gd name="T43" fmla="*/ 116 h 122"/>
                  <a:gd name="T44" fmla="*/ 86 w 128"/>
                  <a:gd name="T45" fmla="*/ 118 h 122"/>
                  <a:gd name="T46" fmla="*/ 42 w 128"/>
                  <a:gd name="T47" fmla="*/ 118 h 122"/>
                  <a:gd name="T48" fmla="*/ 38 w 128"/>
                  <a:gd name="T49" fmla="*/ 116 h 122"/>
                  <a:gd name="T50" fmla="*/ 38 w 128"/>
                  <a:gd name="T51" fmla="*/ 116 h 122"/>
                  <a:gd name="T52" fmla="*/ 38 w 128"/>
                  <a:gd name="T53" fmla="*/ 116 h 122"/>
                  <a:gd name="T54" fmla="*/ 40 w 128"/>
                  <a:gd name="T55" fmla="*/ 113 h 122"/>
                  <a:gd name="T56" fmla="*/ 48 w 128"/>
                  <a:gd name="T57" fmla="*/ 104 h 122"/>
                  <a:gd name="T58" fmla="*/ 80 w 128"/>
                  <a:gd name="T59" fmla="*/ 104 h 122"/>
                  <a:gd name="T60" fmla="*/ 88 w 128"/>
                  <a:gd name="T61" fmla="*/ 113 h 122"/>
                  <a:gd name="T62" fmla="*/ 120 w 128"/>
                  <a:gd name="T63" fmla="*/ 93 h 122"/>
                  <a:gd name="T64" fmla="*/ 117 w 128"/>
                  <a:gd name="T65" fmla="*/ 96 h 122"/>
                  <a:gd name="T66" fmla="*/ 11 w 128"/>
                  <a:gd name="T67" fmla="*/ 96 h 122"/>
                  <a:gd name="T68" fmla="*/ 8 w 128"/>
                  <a:gd name="T69" fmla="*/ 93 h 122"/>
                  <a:gd name="T70" fmla="*/ 8 w 128"/>
                  <a:gd name="T71" fmla="*/ 11 h 122"/>
                  <a:gd name="T72" fmla="*/ 11 w 128"/>
                  <a:gd name="T73" fmla="*/ 8 h 122"/>
                  <a:gd name="T74" fmla="*/ 117 w 128"/>
                  <a:gd name="T75" fmla="*/ 8 h 122"/>
                  <a:gd name="T76" fmla="*/ 120 w 128"/>
                  <a:gd name="T77" fmla="*/ 11 h 122"/>
                  <a:gd name="T78" fmla="*/ 120 w 128"/>
                  <a:gd name="T79" fmla="*/ 93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28" h="122">
                    <a:moveTo>
                      <a:pt x="117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9"/>
                      <a:pt x="5" y="104"/>
                      <a:pt x="11" y="104"/>
                    </a:cubicBezTo>
                    <a:cubicBezTo>
                      <a:pt x="43" y="104"/>
                      <a:pt x="43" y="104"/>
                      <a:pt x="43" y="104"/>
                    </a:cubicBezTo>
                    <a:cubicBezTo>
                      <a:pt x="41" y="106"/>
                      <a:pt x="39" y="109"/>
                      <a:pt x="37" y="110"/>
                    </a:cubicBezTo>
                    <a:cubicBezTo>
                      <a:pt x="36" y="111"/>
                      <a:pt x="35" y="112"/>
                      <a:pt x="34" y="113"/>
                    </a:cubicBezTo>
                    <a:cubicBezTo>
                      <a:pt x="34" y="114"/>
                      <a:pt x="33" y="116"/>
                      <a:pt x="34" y="118"/>
                    </a:cubicBezTo>
                    <a:cubicBezTo>
                      <a:pt x="35" y="120"/>
                      <a:pt x="37" y="122"/>
                      <a:pt x="42" y="122"/>
                    </a:cubicBezTo>
                    <a:cubicBezTo>
                      <a:pt x="86" y="122"/>
                      <a:pt x="86" y="122"/>
                      <a:pt x="86" y="122"/>
                    </a:cubicBezTo>
                    <a:cubicBezTo>
                      <a:pt x="91" y="122"/>
                      <a:pt x="93" y="120"/>
                      <a:pt x="94" y="118"/>
                    </a:cubicBezTo>
                    <a:cubicBezTo>
                      <a:pt x="95" y="116"/>
                      <a:pt x="94" y="114"/>
                      <a:pt x="94" y="113"/>
                    </a:cubicBezTo>
                    <a:cubicBezTo>
                      <a:pt x="93" y="112"/>
                      <a:pt x="92" y="111"/>
                      <a:pt x="91" y="110"/>
                    </a:cubicBezTo>
                    <a:cubicBezTo>
                      <a:pt x="89" y="109"/>
                      <a:pt x="87" y="106"/>
                      <a:pt x="85" y="104"/>
                    </a:cubicBezTo>
                    <a:cubicBezTo>
                      <a:pt x="117" y="104"/>
                      <a:pt x="117" y="104"/>
                      <a:pt x="117" y="104"/>
                    </a:cubicBezTo>
                    <a:cubicBezTo>
                      <a:pt x="123" y="104"/>
                      <a:pt x="128" y="99"/>
                      <a:pt x="128" y="93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28" y="5"/>
                      <a:pt x="123" y="0"/>
                      <a:pt x="117" y="0"/>
                    </a:cubicBezTo>
                    <a:close/>
                    <a:moveTo>
                      <a:pt x="88" y="113"/>
                    </a:moveTo>
                    <a:cubicBezTo>
                      <a:pt x="89" y="114"/>
                      <a:pt x="90" y="115"/>
                      <a:pt x="90" y="116"/>
                    </a:cubicBezTo>
                    <a:cubicBezTo>
                      <a:pt x="90" y="116"/>
                      <a:pt x="91" y="116"/>
                      <a:pt x="90" y="116"/>
                    </a:cubicBezTo>
                    <a:cubicBezTo>
                      <a:pt x="90" y="117"/>
                      <a:pt x="88" y="118"/>
                      <a:pt x="86" y="118"/>
                    </a:cubicBezTo>
                    <a:cubicBezTo>
                      <a:pt x="42" y="118"/>
                      <a:pt x="42" y="118"/>
                      <a:pt x="42" y="118"/>
                    </a:cubicBezTo>
                    <a:cubicBezTo>
                      <a:pt x="40" y="118"/>
                      <a:pt x="38" y="117"/>
                      <a:pt x="38" y="116"/>
                    </a:cubicBezTo>
                    <a:cubicBezTo>
                      <a:pt x="38" y="116"/>
                      <a:pt x="38" y="116"/>
                      <a:pt x="38" y="116"/>
                    </a:cubicBezTo>
                    <a:cubicBezTo>
                      <a:pt x="38" y="116"/>
                      <a:pt x="38" y="116"/>
                      <a:pt x="38" y="116"/>
                    </a:cubicBezTo>
                    <a:cubicBezTo>
                      <a:pt x="38" y="115"/>
                      <a:pt x="39" y="114"/>
                      <a:pt x="40" y="113"/>
                    </a:cubicBezTo>
                    <a:cubicBezTo>
                      <a:pt x="44" y="109"/>
                      <a:pt x="47" y="106"/>
                      <a:pt x="48" y="104"/>
                    </a:cubicBezTo>
                    <a:cubicBezTo>
                      <a:pt x="80" y="104"/>
                      <a:pt x="80" y="104"/>
                      <a:pt x="80" y="104"/>
                    </a:cubicBezTo>
                    <a:cubicBezTo>
                      <a:pt x="81" y="106"/>
                      <a:pt x="84" y="109"/>
                      <a:pt x="88" y="113"/>
                    </a:cubicBezTo>
                    <a:close/>
                    <a:moveTo>
                      <a:pt x="120" y="93"/>
                    </a:moveTo>
                    <a:cubicBezTo>
                      <a:pt x="120" y="95"/>
                      <a:pt x="119" y="96"/>
                      <a:pt x="117" y="96"/>
                    </a:cubicBezTo>
                    <a:cubicBezTo>
                      <a:pt x="11" y="96"/>
                      <a:pt x="11" y="96"/>
                      <a:pt x="11" y="96"/>
                    </a:cubicBezTo>
                    <a:cubicBezTo>
                      <a:pt x="9" y="96"/>
                      <a:pt x="8" y="95"/>
                      <a:pt x="8" y="93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9"/>
                      <a:pt x="9" y="8"/>
                      <a:pt x="11" y="8"/>
                    </a:cubicBezTo>
                    <a:cubicBezTo>
                      <a:pt x="117" y="8"/>
                      <a:pt x="117" y="8"/>
                      <a:pt x="117" y="8"/>
                    </a:cubicBezTo>
                    <a:cubicBezTo>
                      <a:pt x="119" y="8"/>
                      <a:pt x="120" y="9"/>
                      <a:pt x="120" y="11"/>
                    </a:cubicBezTo>
                    <a:lnTo>
                      <a:pt x="120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7" name="Freeform 19"/>
              <p:cNvSpPr>
                <a:spLocks noEditPoints="1"/>
              </p:cNvSpPr>
              <p:nvPr/>
            </p:nvSpPr>
            <p:spPr bwMode="auto">
              <a:xfrm>
                <a:off x="9056688" y="2868613"/>
                <a:ext cx="1085850" cy="723900"/>
              </a:xfrm>
              <a:custGeom>
                <a:avLst/>
                <a:gdLst>
                  <a:gd name="T0" fmla="*/ 89 w 96"/>
                  <a:gd name="T1" fmla="*/ 0 h 64"/>
                  <a:gd name="T2" fmla="*/ 7 w 96"/>
                  <a:gd name="T3" fmla="*/ 0 h 64"/>
                  <a:gd name="T4" fmla="*/ 0 w 96"/>
                  <a:gd name="T5" fmla="*/ 7 h 64"/>
                  <a:gd name="T6" fmla="*/ 0 w 96"/>
                  <a:gd name="T7" fmla="*/ 57 h 64"/>
                  <a:gd name="T8" fmla="*/ 7 w 96"/>
                  <a:gd name="T9" fmla="*/ 64 h 64"/>
                  <a:gd name="T10" fmla="*/ 89 w 96"/>
                  <a:gd name="T11" fmla="*/ 64 h 64"/>
                  <a:gd name="T12" fmla="*/ 96 w 96"/>
                  <a:gd name="T13" fmla="*/ 57 h 64"/>
                  <a:gd name="T14" fmla="*/ 96 w 96"/>
                  <a:gd name="T15" fmla="*/ 7 h 64"/>
                  <a:gd name="T16" fmla="*/ 89 w 96"/>
                  <a:gd name="T17" fmla="*/ 0 h 64"/>
                  <a:gd name="T18" fmla="*/ 92 w 96"/>
                  <a:gd name="T19" fmla="*/ 57 h 64"/>
                  <a:gd name="T20" fmla="*/ 89 w 96"/>
                  <a:gd name="T21" fmla="*/ 60 h 64"/>
                  <a:gd name="T22" fmla="*/ 7 w 96"/>
                  <a:gd name="T23" fmla="*/ 60 h 64"/>
                  <a:gd name="T24" fmla="*/ 4 w 96"/>
                  <a:gd name="T25" fmla="*/ 57 h 64"/>
                  <a:gd name="T26" fmla="*/ 4 w 96"/>
                  <a:gd name="T27" fmla="*/ 7 h 64"/>
                  <a:gd name="T28" fmla="*/ 7 w 96"/>
                  <a:gd name="T29" fmla="*/ 4 h 64"/>
                  <a:gd name="T30" fmla="*/ 89 w 96"/>
                  <a:gd name="T31" fmla="*/ 4 h 64"/>
                  <a:gd name="T32" fmla="*/ 92 w 96"/>
                  <a:gd name="T33" fmla="*/ 7 h 64"/>
                  <a:gd name="T34" fmla="*/ 92 w 96"/>
                  <a:gd name="T35" fmla="*/ 57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6" h="64">
                    <a:moveTo>
                      <a:pt x="89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57"/>
                      <a:pt x="0" y="57"/>
                      <a:pt x="0" y="57"/>
                    </a:cubicBezTo>
                    <a:cubicBezTo>
                      <a:pt x="0" y="61"/>
                      <a:pt x="3" y="64"/>
                      <a:pt x="7" y="64"/>
                    </a:cubicBezTo>
                    <a:cubicBezTo>
                      <a:pt x="89" y="64"/>
                      <a:pt x="89" y="64"/>
                      <a:pt x="89" y="64"/>
                    </a:cubicBezTo>
                    <a:cubicBezTo>
                      <a:pt x="93" y="64"/>
                      <a:pt x="96" y="61"/>
                      <a:pt x="96" y="57"/>
                    </a:cubicBezTo>
                    <a:cubicBezTo>
                      <a:pt x="96" y="7"/>
                      <a:pt x="96" y="7"/>
                      <a:pt x="96" y="7"/>
                    </a:cubicBezTo>
                    <a:cubicBezTo>
                      <a:pt x="96" y="3"/>
                      <a:pt x="93" y="0"/>
                      <a:pt x="89" y="0"/>
                    </a:cubicBezTo>
                    <a:close/>
                    <a:moveTo>
                      <a:pt x="92" y="57"/>
                    </a:moveTo>
                    <a:cubicBezTo>
                      <a:pt x="92" y="59"/>
                      <a:pt x="91" y="60"/>
                      <a:pt x="89" y="60"/>
                    </a:cubicBezTo>
                    <a:cubicBezTo>
                      <a:pt x="7" y="60"/>
                      <a:pt x="7" y="60"/>
                      <a:pt x="7" y="60"/>
                    </a:cubicBezTo>
                    <a:cubicBezTo>
                      <a:pt x="5" y="60"/>
                      <a:pt x="4" y="59"/>
                      <a:pt x="4" y="5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5"/>
                      <a:pt x="5" y="4"/>
                      <a:pt x="7" y="4"/>
                    </a:cubicBezTo>
                    <a:cubicBezTo>
                      <a:pt x="89" y="4"/>
                      <a:pt x="89" y="4"/>
                      <a:pt x="89" y="4"/>
                    </a:cubicBezTo>
                    <a:cubicBezTo>
                      <a:pt x="91" y="4"/>
                      <a:pt x="92" y="5"/>
                      <a:pt x="92" y="7"/>
                    </a:cubicBezTo>
                    <a:lnTo>
                      <a:pt x="92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8" name="Freeform 20"/>
              <p:cNvSpPr>
                <a:spLocks noEditPoints="1"/>
              </p:cNvSpPr>
              <p:nvPr/>
            </p:nvSpPr>
            <p:spPr bwMode="auto">
              <a:xfrm>
                <a:off x="9531350" y="3616325"/>
                <a:ext cx="136525" cy="134938"/>
              </a:xfrm>
              <a:custGeom>
                <a:avLst/>
                <a:gdLst>
                  <a:gd name="T0" fmla="*/ 6 w 12"/>
                  <a:gd name="T1" fmla="*/ 0 h 12"/>
                  <a:gd name="T2" fmla="*/ 0 w 12"/>
                  <a:gd name="T3" fmla="*/ 6 h 12"/>
                  <a:gd name="T4" fmla="*/ 6 w 12"/>
                  <a:gd name="T5" fmla="*/ 12 h 12"/>
                  <a:gd name="T6" fmla="*/ 12 w 12"/>
                  <a:gd name="T7" fmla="*/ 6 h 12"/>
                  <a:gd name="T8" fmla="*/ 6 w 12"/>
                  <a:gd name="T9" fmla="*/ 0 h 12"/>
                  <a:gd name="T10" fmla="*/ 6 w 12"/>
                  <a:gd name="T11" fmla="*/ 8 h 12"/>
                  <a:gd name="T12" fmla="*/ 4 w 12"/>
                  <a:gd name="T13" fmla="*/ 6 h 12"/>
                  <a:gd name="T14" fmla="*/ 6 w 12"/>
                  <a:gd name="T15" fmla="*/ 4 h 12"/>
                  <a:gd name="T16" fmla="*/ 8 w 12"/>
                  <a:gd name="T17" fmla="*/ 6 h 12"/>
                  <a:gd name="T18" fmla="*/ 6 w 12"/>
                  <a:gd name="T19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12">
                    <a:moveTo>
                      <a:pt x="6" y="0"/>
                    </a:move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9" y="12"/>
                      <a:pt x="12" y="9"/>
                      <a:pt x="12" y="6"/>
                    </a:cubicBezTo>
                    <a:cubicBezTo>
                      <a:pt x="12" y="3"/>
                      <a:pt x="9" y="0"/>
                      <a:pt x="6" y="0"/>
                    </a:cubicBezTo>
                    <a:close/>
                    <a:moveTo>
                      <a:pt x="6" y="8"/>
                    </a:moveTo>
                    <a:cubicBezTo>
                      <a:pt x="5" y="8"/>
                      <a:pt x="4" y="7"/>
                      <a:pt x="4" y="6"/>
                    </a:cubicBezTo>
                    <a:cubicBezTo>
                      <a:pt x="4" y="5"/>
                      <a:pt x="5" y="4"/>
                      <a:pt x="6" y="4"/>
                    </a:cubicBezTo>
                    <a:cubicBezTo>
                      <a:pt x="7" y="4"/>
                      <a:pt x="8" y="5"/>
                      <a:pt x="8" y="6"/>
                    </a:cubicBezTo>
                    <a:cubicBezTo>
                      <a:pt x="8" y="7"/>
                      <a:pt x="7" y="8"/>
                      <a:pt x="6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9" name="Freeform 21"/>
              <p:cNvSpPr>
                <a:spLocks/>
              </p:cNvSpPr>
              <p:nvPr/>
            </p:nvSpPr>
            <p:spPr bwMode="auto">
              <a:xfrm>
                <a:off x="9509125" y="3095625"/>
                <a:ext cx="227013" cy="271463"/>
              </a:xfrm>
              <a:custGeom>
                <a:avLst/>
                <a:gdLst>
                  <a:gd name="T0" fmla="*/ 2 w 20"/>
                  <a:gd name="T1" fmla="*/ 0 h 24"/>
                  <a:gd name="T2" fmla="*/ 0 w 20"/>
                  <a:gd name="T3" fmla="*/ 1 h 24"/>
                  <a:gd name="T4" fmla="*/ 0 w 20"/>
                  <a:gd name="T5" fmla="*/ 23 h 24"/>
                  <a:gd name="T6" fmla="*/ 2 w 20"/>
                  <a:gd name="T7" fmla="*/ 24 h 24"/>
                  <a:gd name="T8" fmla="*/ 19 w 20"/>
                  <a:gd name="T9" fmla="*/ 13 h 24"/>
                  <a:gd name="T10" fmla="*/ 19 w 20"/>
                  <a:gd name="T11" fmla="*/ 11 h 24"/>
                  <a:gd name="T12" fmla="*/ 2 w 20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24">
                    <a:moveTo>
                      <a:pt x="2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0" y="21"/>
                      <a:pt x="0" y="23"/>
                    </a:cubicBezTo>
                    <a:cubicBezTo>
                      <a:pt x="0" y="24"/>
                      <a:pt x="1" y="24"/>
                      <a:pt x="2" y="24"/>
                    </a:cubicBezTo>
                    <a:cubicBezTo>
                      <a:pt x="3" y="23"/>
                      <a:pt x="18" y="14"/>
                      <a:pt x="19" y="13"/>
                    </a:cubicBezTo>
                    <a:cubicBezTo>
                      <a:pt x="20" y="13"/>
                      <a:pt x="20" y="11"/>
                      <a:pt x="19" y="11"/>
                    </a:cubicBezTo>
                    <a:cubicBezTo>
                      <a:pt x="18" y="10"/>
                      <a:pt x="3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  <p:grpSp>
        <p:nvGrpSpPr>
          <p:cNvPr id="9" name="Группа 8"/>
          <p:cNvGrpSpPr/>
          <p:nvPr/>
        </p:nvGrpSpPr>
        <p:grpSpPr>
          <a:xfrm>
            <a:off x="5965878" y="3252508"/>
            <a:ext cx="459611" cy="459611"/>
            <a:chOff x="5965878" y="3252508"/>
            <a:chExt cx="459611" cy="459611"/>
          </a:xfrm>
        </p:grpSpPr>
        <p:grpSp>
          <p:nvGrpSpPr>
            <p:cNvPr id="47" name="Group 46"/>
            <p:cNvGrpSpPr/>
            <p:nvPr/>
          </p:nvGrpSpPr>
          <p:grpSpPr>
            <a:xfrm>
              <a:off x="5965878" y="3252508"/>
              <a:ext cx="459611" cy="459611"/>
              <a:chOff x="7954503" y="4082054"/>
              <a:chExt cx="867438" cy="867438"/>
            </a:xfrm>
          </p:grpSpPr>
          <p:sp>
            <p:nvSpPr>
              <p:cNvPr id="40" name="Oval 39"/>
              <p:cNvSpPr/>
              <p:nvPr/>
            </p:nvSpPr>
            <p:spPr>
              <a:xfrm>
                <a:off x="7981664" y="4109215"/>
                <a:ext cx="813119" cy="813119"/>
              </a:xfrm>
              <a:prstGeom prst="ellipse">
                <a:avLst/>
              </a:prstGeom>
              <a:solidFill>
                <a:schemeClr val="accent1">
                  <a:alpha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7954503" y="4082054"/>
                <a:ext cx="867438" cy="867438"/>
              </a:xfrm>
              <a:prstGeom prst="ellipse">
                <a:avLst/>
              </a:prstGeom>
              <a:noFill/>
              <a:ln w="19050">
                <a:solidFill>
                  <a:schemeClr val="accent1">
                    <a:alpha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grpSp>
          <p:nvGrpSpPr>
            <p:cNvPr id="42" name="Group 68"/>
            <p:cNvGrpSpPr>
              <a:grpSpLocks noChangeAspect="1"/>
            </p:cNvGrpSpPr>
            <p:nvPr/>
          </p:nvGrpSpPr>
          <p:grpSpPr>
            <a:xfrm>
              <a:off x="6077301" y="3328742"/>
              <a:ext cx="251996" cy="251996"/>
              <a:chOff x="4926013" y="3140075"/>
              <a:chExt cx="481013" cy="481013"/>
            </a:xfrm>
            <a:solidFill>
              <a:srgbClr val="FFFFFF"/>
            </a:solidFill>
          </p:grpSpPr>
          <p:sp>
            <p:nvSpPr>
              <p:cNvPr id="44" name="Freeform 348"/>
              <p:cNvSpPr>
                <a:spLocks noEditPoints="1"/>
              </p:cNvSpPr>
              <p:nvPr/>
            </p:nvSpPr>
            <p:spPr bwMode="auto">
              <a:xfrm>
                <a:off x="4926013" y="3140075"/>
                <a:ext cx="481013" cy="481013"/>
              </a:xfrm>
              <a:custGeom>
                <a:avLst/>
                <a:gdLst>
                  <a:gd name="T0" fmla="*/ 83 w 128"/>
                  <a:gd name="T1" fmla="*/ 40 h 128"/>
                  <a:gd name="T2" fmla="*/ 64 w 128"/>
                  <a:gd name="T3" fmla="*/ 0 h 128"/>
                  <a:gd name="T4" fmla="*/ 36 w 128"/>
                  <a:gd name="T5" fmla="*/ 41 h 128"/>
                  <a:gd name="T6" fmla="*/ 32 w 128"/>
                  <a:gd name="T7" fmla="*/ 43 h 128"/>
                  <a:gd name="T8" fmla="*/ 12 w 128"/>
                  <a:gd name="T9" fmla="*/ 40 h 128"/>
                  <a:gd name="T10" fmla="*/ 0 w 128"/>
                  <a:gd name="T11" fmla="*/ 116 h 128"/>
                  <a:gd name="T12" fmla="*/ 24 w 128"/>
                  <a:gd name="T13" fmla="*/ 128 h 128"/>
                  <a:gd name="T14" fmla="*/ 35 w 128"/>
                  <a:gd name="T15" fmla="*/ 121 h 128"/>
                  <a:gd name="T16" fmla="*/ 36 w 128"/>
                  <a:gd name="T17" fmla="*/ 121 h 128"/>
                  <a:gd name="T18" fmla="*/ 76 w 128"/>
                  <a:gd name="T19" fmla="*/ 128 h 128"/>
                  <a:gd name="T20" fmla="*/ 112 w 128"/>
                  <a:gd name="T21" fmla="*/ 120 h 128"/>
                  <a:gd name="T22" fmla="*/ 114 w 128"/>
                  <a:gd name="T23" fmla="*/ 109 h 128"/>
                  <a:gd name="T24" fmla="*/ 121 w 128"/>
                  <a:gd name="T25" fmla="*/ 88 h 128"/>
                  <a:gd name="T26" fmla="*/ 124 w 128"/>
                  <a:gd name="T27" fmla="*/ 67 h 128"/>
                  <a:gd name="T28" fmla="*/ 128 w 128"/>
                  <a:gd name="T29" fmla="*/ 58 h 128"/>
                  <a:gd name="T30" fmla="*/ 117 w 128"/>
                  <a:gd name="T31" fmla="*/ 42 h 128"/>
                  <a:gd name="T32" fmla="*/ 24 w 128"/>
                  <a:gd name="T33" fmla="*/ 120 h 128"/>
                  <a:gd name="T34" fmla="*/ 8 w 128"/>
                  <a:gd name="T35" fmla="*/ 116 h 128"/>
                  <a:gd name="T36" fmla="*/ 12 w 128"/>
                  <a:gd name="T37" fmla="*/ 48 h 128"/>
                  <a:gd name="T38" fmla="*/ 28 w 128"/>
                  <a:gd name="T39" fmla="*/ 52 h 128"/>
                  <a:gd name="T40" fmla="*/ 120 w 128"/>
                  <a:gd name="T41" fmla="*/ 58 h 128"/>
                  <a:gd name="T42" fmla="*/ 104 w 128"/>
                  <a:gd name="T43" fmla="*/ 64 h 128"/>
                  <a:gd name="T44" fmla="*/ 104 w 128"/>
                  <a:gd name="T45" fmla="*/ 68 h 128"/>
                  <a:gd name="T46" fmla="*/ 118 w 128"/>
                  <a:gd name="T47" fmla="*/ 75 h 128"/>
                  <a:gd name="T48" fmla="*/ 100 w 128"/>
                  <a:gd name="T49" fmla="*/ 84 h 128"/>
                  <a:gd name="T50" fmla="*/ 100 w 128"/>
                  <a:gd name="T51" fmla="*/ 88 h 128"/>
                  <a:gd name="T52" fmla="*/ 113 w 128"/>
                  <a:gd name="T53" fmla="*/ 96 h 128"/>
                  <a:gd name="T54" fmla="*/ 96 w 128"/>
                  <a:gd name="T55" fmla="*/ 104 h 128"/>
                  <a:gd name="T56" fmla="*/ 96 w 128"/>
                  <a:gd name="T57" fmla="*/ 108 h 128"/>
                  <a:gd name="T58" fmla="*/ 106 w 128"/>
                  <a:gd name="T59" fmla="*/ 114 h 128"/>
                  <a:gd name="T60" fmla="*/ 98 w 128"/>
                  <a:gd name="T61" fmla="*/ 120 h 128"/>
                  <a:gd name="T62" fmla="*/ 54 w 128"/>
                  <a:gd name="T63" fmla="*/ 117 h 128"/>
                  <a:gd name="T64" fmla="*/ 32 w 128"/>
                  <a:gd name="T65" fmla="*/ 110 h 128"/>
                  <a:gd name="T66" fmla="*/ 35 w 128"/>
                  <a:gd name="T67" fmla="*/ 50 h 128"/>
                  <a:gd name="T68" fmla="*/ 60 w 128"/>
                  <a:gd name="T69" fmla="*/ 12 h 128"/>
                  <a:gd name="T70" fmla="*/ 76 w 128"/>
                  <a:gd name="T71" fmla="*/ 27 h 128"/>
                  <a:gd name="T72" fmla="*/ 115 w 128"/>
                  <a:gd name="T73" fmla="*/ 50 h 128"/>
                  <a:gd name="T74" fmla="*/ 120 w 128"/>
                  <a:gd name="T75" fmla="*/ 5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8" h="128">
                    <a:moveTo>
                      <a:pt x="117" y="42"/>
                    </a:moveTo>
                    <a:cubicBezTo>
                      <a:pt x="112" y="41"/>
                      <a:pt x="100" y="41"/>
                      <a:pt x="83" y="40"/>
                    </a:cubicBezTo>
                    <a:cubicBezTo>
                      <a:pt x="84" y="36"/>
                      <a:pt x="84" y="33"/>
                      <a:pt x="84" y="27"/>
                    </a:cubicBezTo>
                    <a:cubicBezTo>
                      <a:pt x="84" y="13"/>
                      <a:pt x="73" y="0"/>
                      <a:pt x="64" y="0"/>
                    </a:cubicBezTo>
                    <a:cubicBezTo>
                      <a:pt x="57" y="0"/>
                      <a:pt x="52" y="5"/>
                      <a:pt x="52" y="12"/>
                    </a:cubicBezTo>
                    <a:cubicBezTo>
                      <a:pt x="52" y="20"/>
                      <a:pt x="49" y="34"/>
                      <a:pt x="36" y="41"/>
                    </a:cubicBezTo>
                    <a:cubicBezTo>
                      <a:pt x="35" y="41"/>
                      <a:pt x="32" y="43"/>
                      <a:pt x="32" y="43"/>
                    </a:cubicBezTo>
                    <a:cubicBezTo>
                      <a:pt x="32" y="43"/>
                      <a:pt x="32" y="43"/>
                      <a:pt x="32" y="43"/>
                    </a:cubicBezTo>
                    <a:cubicBezTo>
                      <a:pt x="30" y="41"/>
                      <a:pt x="27" y="40"/>
                      <a:pt x="24" y="40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5" y="40"/>
                      <a:pt x="0" y="45"/>
                      <a:pt x="0" y="52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23"/>
                      <a:pt x="5" y="128"/>
                      <a:pt x="12" y="128"/>
                    </a:cubicBezTo>
                    <a:cubicBezTo>
                      <a:pt x="24" y="128"/>
                      <a:pt x="24" y="128"/>
                      <a:pt x="24" y="128"/>
                    </a:cubicBezTo>
                    <a:cubicBezTo>
                      <a:pt x="29" y="128"/>
                      <a:pt x="33" y="125"/>
                      <a:pt x="35" y="121"/>
                    </a:cubicBezTo>
                    <a:cubicBezTo>
                      <a:pt x="35" y="121"/>
                      <a:pt x="35" y="121"/>
                      <a:pt x="35" y="121"/>
                    </a:cubicBezTo>
                    <a:cubicBezTo>
                      <a:pt x="35" y="121"/>
                      <a:pt x="35" y="121"/>
                      <a:pt x="36" y="121"/>
                    </a:cubicBezTo>
                    <a:cubicBezTo>
                      <a:pt x="36" y="121"/>
                      <a:pt x="36" y="121"/>
                      <a:pt x="36" y="121"/>
                    </a:cubicBezTo>
                    <a:cubicBezTo>
                      <a:pt x="38" y="122"/>
                      <a:pt x="43" y="123"/>
                      <a:pt x="52" y="125"/>
                    </a:cubicBezTo>
                    <a:cubicBezTo>
                      <a:pt x="54" y="126"/>
                      <a:pt x="65" y="128"/>
                      <a:pt x="76" y="128"/>
                    </a:cubicBezTo>
                    <a:cubicBezTo>
                      <a:pt x="98" y="128"/>
                      <a:pt x="98" y="128"/>
                      <a:pt x="98" y="128"/>
                    </a:cubicBezTo>
                    <a:cubicBezTo>
                      <a:pt x="105" y="128"/>
                      <a:pt x="109" y="125"/>
                      <a:pt x="112" y="120"/>
                    </a:cubicBezTo>
                    <a:cubicBezTo>
                      <a:pt x="112" y="120"/>
                      <a:pt x="113" y="118"/>
                      <a:pt x="114" y="116"/>
                    </a:cubicBezTo>
                    <a:cubicBezTo>
                      <a:pt x="115" y="114"/>
                      <a:pt x="115" y="112"/>
                      <a:pt x="114" y="109"/>
                    </a:cubicBezTo>
                    <a:cubicBezTo>
                      <a:pt x="118" y="106"/>
                      <a:pt x="120" y="102"/>
                      <a:pt x="121" y="99"/>
                    </a:cubicBezTo>
                    <a:cubicBezTo>
                      <a:pt x="122" y="94"/>
                      <a:pt x="122" y="90"/>
                      <a:pt x="121" y="88"/>
                    </a:cubicBezTo>
                    <a:cubicBezTo>
                      <a:pt x="123" y="85"/>
                      <a:pt x="125" y="82"/>
                      <a:pt x="126" y="77"/>
                    </a:cubicBezTo>
                    <a:cubicBezTo>
                      <a:pt x="127" y="73"/>
                      <a:pt x="126" y="70"/>
                      <a:pt x="124" y="67"/>
                    </a:cubicBezTo>
                    <a:cubicBezTo>
                      <a:pt x="127" y="65"/>
                      <a:pt x="128" y="61"/>
                      <a:pt x="128" y="58"/>
                    </a:cubicBezTo>
                    <a:cubicBezTo>
                      <a:pt x="128" y="58"/>
                      <a:pt x="128" y="58"/>
                      <a:pt x="128" y="58"/>
                    </a:cubicBezTo>
                    <a:cubicBezTo>
                      <a:pt x="128" y="57"/>
                      <a:pt x="128" y="57"/>
                      <a:pt x="128" y="56"/>
                    </a:cubicBezTo>
                    <a:cubicBezTo>
                      <a:pt x="128" y="51"/>
                      <a:pt x="125" y="44"/>
                      <a:pt x="117" y="42"/>
                    </a:cubicBezTo>
                    <a:close/>
                    <a:moveTo>
                      <a:pt x="28" y="116"/>
                    </a:moveTo>
                    <a:cubicBezTo>
                      <a:pt x="28" y="118"/>
                      <a:pt x="26" y="120"/>
                      <a:pt x="24" y="120"/>
                    </a:cubicBezTo>
                    <a:cubicBezTo>
                      <a:pt x="12" y="120"/>
                      <a:pt x="12" y="120"/>
                      <a:pt x="12" y="120"/>
                    </a:cubicBezTo>
                    <a:cubicBezTo>
                      <a:pt x="10" y="120"/>
                      <a:pt x="8" y="118"/>
                      <a:pt x="8" y="116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8" y="50"/>
                      <a:pt x="10" y="48"/>
                      <a:pt x="12" y="48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26" y="48"/>
                      <a:pt x="28" y="50"/>
                      <a:pt x="28" y="52"/>
                    </a:cubicBezTo>
                    <a:lnTo>
                      <a:pt x="28" y="116"/>
                    </a:lnTo>
                    <a:close/>
                    <a:moveTo>
                      <a:pt x="120" y="58"/>
                    </a:moveTo>
                    <a:cubicBezTo>
                      <a:pt x="120" y="60"/>
                      <a:pt x="119" y="64"/>
                      <a:pt x="112" y="64"/>
                    </a:cubicBezTo>
                    <a:cubicBezTo>
                      <a:pt x="106" y="64"/>
                      <a:pt x="104" y="64"/>
                      <a:pt x="104" y="64"/>
                    </a:cubicBezTo>
                    <a:cubicBezTo>
                      <a:pt x="103" y="64"/>
                      <a:pt x="102" y="65"/>
                      <a:pt x="102" y="66"/>
                    </a:cubicBezTo>
                    <a:cubicBezTo>
                      <a:pt x="102" y="67"/>
                      <a:pt x="103" y="68"/>
                      <a:pt x="104" y="68"/>
                    </a:cubicBezTo>
                    <a:cubicBezTo>
                      <a:pt x="104" y="68"/>
                      <a:pt x="106" y="68"/>
                      <a:pt x="112" y="68"/>
                    </a:cubicBezTo>
                    <a:cubicBezTo>
                      <a:pt x="118" y="68"/>
                      <a:pt x="119" y="73"/>
                      <a:pt x="118" y="75"/>
                    </a:cubicBezTo>
                    <a:cubicBezTo>
                      <a:pt x="118" y="78"/>
                      <a:pt x="116" y="84"/>
                      <a:pt x="110" y="84"/>
                    </a:cubicBezTo>
                    <a:cubicBezTo>
                      <a:pt x="103" y="84"/>
                      <a:pt x="100" y="84"/>
                      <a:pt x="100" y="84"/>
                    </a:cubicBezTo>
                    <a:cubicBezTo>
                      <a:pt x="99" y="84"/>
                      <a:pt x="98" y="85"/>
                      <a:pt x="98" y="86"/>
                    </a:cubicBezTo>
                    <a:cubicBezTo>
                      <a:pt x="98" y="87"/>
                      <a:pt x="99" y="88"/>
                      <a:pt x="100" y="88"/>
                    </a:cubicBezTo>
                    <a:cubicBezTo>
                      <a:pt x="100" y="88"/>
                      <a:pt x="105" y="88"/>
                      <a:pt x="108" y="88"/>
                    </a:cubicBezTo>
                    <a:cubicBezTo>
                      <a:pt x="115" y="88"/>
                      <a:pt x="114" y="93"/>
                      <a:pt x="113" y="96"/>
                    </a:cubicBezTo>
                    <a:cubicBezTo>
                      <a:pt x="112" y="100"/>
                      <a:pt x="111" y="104"/>
                      <a:pt x="103" y="104"/>
                    </a:cubicBezTo>
                    <a:cubicBezTo>
                      <a:pt x="100" y="104"/>
                      <a:pt x="96" y="104"/>
                      <a:pt x="96" y="104"/>
                    </a:cubicBezTo>
                    <a:cubicBezTo>
                      <a:pt x="95" y="104"/>
                      <a:pt x="94" y="105"/>
                      <a:pt x="94" y="106"/>
                    </a:cubicBezTo>
                    <a:cubicBezTo>
                      <a:pt x="94" y="107"/>
                      <a:pt x="95" y="108"/>
                      <a:pt x="96" y="108"/>
                    </a:cubicBezTo>
                    <a:cubicBezTo>
                      <a:pt x="96" y="108"/>
                      <a:pt x="99" y="108"/>
                      <a:pt x="102" y="108"/>
                    </a:cubicBezTo>
                    <a:cubicBezTo>
                      <a:pt x="107" y="108"/>
                      <a:pt x="107" y="112"/>
                      <a:pt x="106" y="114"/>
                    </a:cubicBezTo>
                    <a:cubicBezTo>
                      <a:pt x="106" y="115"/>
                      <a:pt x="105" y="116"/>
                      <a:pt x="105" y="117"/>
                    </a:cubicBezTo>
                    <a:cubicBezTo>
                      <a:pt x="104" y="119"/>
                      <a:pt x="102" y="120"/>
                      <a:pt x="98" y="120"/>
                    </a:cubicBezTo>
                    <a:cubicBezTo>
                      <a:pt x="76" y="120"/>
                      <a:pt x="76" y="120"/>
                      <a:pt x="76" y="120"/>
                    </a:cubicBezTo>
                    <a:cubicBezTo>
                      <a:pt x="65" y="120"/>
                      <a:pt x="54" y="118"/>
                      <a:pt x="54" y="117"/>
                    </a:cubicBezTo>
                    <a:cubicBezTo>
                      <a:pt x="37" y="114"/>
                      <a:pt x="36" y="113"/>
                      <a:pt x="35" y="113"/>
                    </a:cubicBezTo>
                    <a:cubicBezTo>
                      <a:pt x="35" y="113"/>
                      <a:pt x="32" y="112"/>
                      <a:pt x="32" y="110"/>
                    </a:cubicBezTo>
                    <a:cubicBezTo>
                      <a:pt x="32" y="54"/>
                      <a:pt x="32" y="54"/>
                      <a:pt x="32" y="54"/>
                    </a:cubicBezTo>
                    <a:cubicBezTo>
                      <a:pt x="32" y="52"/>
                      <a:pt x="33" y="51"/>
                      <a:pt x="35" y="50"/>
                    </a:cubicBezTo>
                    <a:cubicBezTo>
                      <a:pt x="35" y="50"/>
                      <a:pt x="36" y="50"/>
                      <a:pt x="36" y="50"/>
                    </a:cubicBezTo>
                    <a:cubicBezTo>
                      <a:pt x="54" y="42"/>
                      <a:pt x="60" y="26"/>
                      <a:pt x="60" y="12"/>
                    </a:cubicBezTo>
                    <a:cubicBezTo>
                      <a:pt x="60" y="10"/>
                      <a:pt x="62" y="8"/>
                      <a:pt x="64" y="8"/>
                    </a:cubicBezTo>
                    <a:cubicBezTo>
                      <a:pt x="68" y="8"/>
                      <a:pt x="76" y="16"/>
                      <a:pt x="76" y="27"/>
                    </a:cubicBezTo>
                    <a:cubicBezTo>
                      <a:pt x="76" y="36"/>
                      <a:pt x="75" y="38"/>
                      <a:pt x="72" y="48"/>
                    </a:cubicBezTo>
                    <a:cubicBezTo>
                      <a:pt x="112" y="48"/>
                      <a:pt x="112" y="49"/>
                      <a:pt x="115" y="50"/>
                    </a:cubicBezTo>
                    <a:cubicBezTo>
                      <a:pt x="120" y="51"/>
                      <a:pt x="120" y="54"/>
                      <a:pt x="120" y="56"/>
                    </a:cubicBezTo>
                    <a:cubicBezTo>
                      <a:pt x="120" y="57"/>
                      <a:pt x="120" y="57"/>
                      <a:pt x="120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5" name="Freeform 349"/>
              <p:cNvSpPr>
                <a:spLocks noEditPoints="1"/>
              </p:cNvSpPr>
              <p:nvPr/>
            </p:nvSpPr>
            <p:spPr bwMode="auto">
              <a:xfrm>
                <a:off x="4970463" y="3530600"/>
                <a:ext cx="44450" cy="44450"/>
              </a:xfrm>
              <a:custGeom>
                <a:avLst/>
                <a:gdLst>
                  <a:gd name="T0" fmla="*/ 6 w 12"/>
                  <a:gd name="T1" fmla="*/ 0 h 12"/>
                  <a:gd name="T2" fmla="*/ 0 w 12"/>
                  <a:gd name="T3" fmla="*/ 6 h 12"/>
                  <a:gd name="T4" fmla="*/ 6 w 12"/>
                  <a:gd name="T5" fmla="*/ 12 h 12"/>
                  <a:gd name="T6" fmla="*/ 12 w 12"/>
                  <a:gd name="T7" fmla="*/ 6 h 12"/>
                  <a:gd name="T8" fmla="*/ 6 w 12"/>
                  <a:gd name="T9" fmla="*/ 0 h 12"/>
                  <a:gd name="T10" fmla="*/ 6 w 12"/>
                  <a:gd name="T11" fmla="*/ 8 h 12"/>
                  <a:gd name="T12" fmla="*/ 4 w 12"/>
                  <a:gd name="T13" fmla="*/ 6 h 12"/>
                  <a:gd name="T14" fmla="*/ 6 w 12"/>
                  <a:gd name="T15" fmla="*/ 4 h 12"/>
                  <a:gd name="T16" fmla="*/ 8 w 12"/>
                  <a:gd name="T17" fmla="*/ 6 h 12"/>
                  <a:gd name="T18" fmla="*/ 6 w 12"/>
                  <a:gd name="T19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12">
                    <a:moveTo>
                      <a:pt x="6" y="0"/>
                    </a:move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9" y="12"/>
                      <a:pt x="12" y="9"/>
                      <a:pt x="12" y="6"/>
                    </a:cubicBezTo>
                    <a:cubicBezTo>
                      <a:pt x="12" y="3"/>
                      <a:pt x="9" y="0"/>
                      <a:pt x="6" y="0"/>
                    </a:cubicBezTo>
                    <a:close/>
                    <a:moveTo>
                      <a:pt x="6" y="8"/>
                    </a:moveTo>
                    <a:cubicBezTo>
                      <a:pt x="5" y="8"/>
                      <a:pt x="4" y="7"/>
                      <a:pt x="4" y="6"/>
                    </a:cubicBezTo>
                    <a:cubicBezTo>
                      <a:pt x="4" y="5"/>
                      <a:pt x="5" y="4"/>
                      <a:pt x="6" y="4"/>
                    </a:cubicBezTo>
                    <a:cubicBezTo>
                      <a:pt x="7" y="4"/>
                      <a:pt x="8" y="5"/>
                      <a:pt x="8" y="6"/>
                    </a:cubicBezTo>
                    <a:cubicBezTo>
                      <a:pt x="8" y="7"/>
                      <a:pt x="7" y="8"/>
                      <a:pt x="6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  <p:sp>
        <p:nvSpPr>
          <p:cNvPr id="46" name="TextBox 45"/>
          <p:cNvSpPr txBox="1"/>
          <p:nvPr/>
        </p:nvSpPr>
        <p:spPr>
          <a:xfrm>
            <a:off x="540224" y="158511"/>
            <a:ext cx="8178036" cy="22672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60000"/>
              </a:lnSpc>
            </a:pPr>
            <a:r>
              <a:rPr lang="ru-RU" sz="1600" dirty="0">
                <a:solidFill>
                  <a:schemeClr val="bg1"/>
                </a:solidFill>
                <a:latin typeface="EuropeC"/>
                <a:cs typeface="EuropeC"/>
              </a:rPr>
              <a:t>Уникальные возможности туристической платформы </a:t>
            </a:r>
            <a:r>
              <a:rPr lang="en-US" sz="1600" dirty="0" smtClean="0">
                <a:solidFill>
                  <a:schemeClr val="bg1"/>
                </a:solidFill>
                <a:latin typeface="EuropeC"/>
                <a:cs typeface="EuropeC"/>
              </a:rPr>
              <a:t>Unihotel.org</a:t>
            </a:r>
            <a:endParaRPr lang="ru-RU" sz="1600" dirty="0">
              <a:solidFill>
                <a:schemeClr val="bg1"/>
              </a:solidFill>
              <a:latin typeface="EuropeC"/>
              <a:cs typeface="EuropeC"/>
            </a:endParaRPr>
          </a:p>
        </p:txBody>
      </p:sp>
    </p:spTree>
    <p:extLst>
      <p:ext uri="{BB962C8B-B14F-4D97-AF65-F5344CB8AC3E}">
        <p14:creationId xmlns:p14="http://schemas.microsoft.com/office/powerpoint/2010/main" val="302446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>
        <p:fade/>
      </p:transition>
    </mc:Choice>
    <mc:Fallback xmlns="">
      <p:transition xmlns:p14="http://schemas.microsoft.com/office/powerpoint/2010/main"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8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3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8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48" grpId="0" animBg="1"/>
      <p:bldP spid="32" grpId="0"/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TextBox 314"/>
          <p:cNvSpPr txBox="1"/>
          <p:nvPr/>
        </p:nvSpPr>
        <p:spPr>
          <a:xfrm>
            <a:off x="1822626" y="2441610"/>
            <a:ext cx="5573709" cy="154657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1600" dirty="0">
                <a:solidFill>
                  <a:srgbClr val="FFFFFF"/>
                </a:solidFill>
                <a:latin typeface="EuropeC"/>
                <a:cs typeface="EuropeC"/>
              </a:rPr>
              <a:t>Время рассылок по электронной почте стремительно  уступает место перед  более высокотехнологичными, удобными, быстрыми инструментами, такими как интернет и мгновенная  публикация новостей сразу по нескольким каналам интернета – в системах, на сайте, в соц</a:t>
            </a:r>
            <a:r>
              <a:rPr lang="ru-RU" sz="1600" dirty="0" smtClean="0">
                <a:solidFill>
                  <a:srgbClr val="FFFFFF"/>
                </a:solidFill>
                <a:latin typeface="EuropeC"/>
                <a:cs typeface="EuropeC"/>
              </a:rPr>
              <a:t>. сетях</a:t>
            </a:r>
            <a:endParaRPr lang="ru-RU" sz="1600" dirty="0">
              <a:solidFill>
                <a:srgbClr val="FFFFFF"/>
              </a:solidFill>
              <a:latin typeface="EuropeC"/>
              <a:cs typeface="EuropeC"/>
            </a:endParaRPr>
          </a:p>
        </p:txBody>
      </p:sp>
      <p:cxnSp>
        <p:nvCxnSpPr>
          <p:cNvPr id="316" name="Straight Connector 315"/>
          <p:cNvCxnSpPr>
            <a:cxnSpLocks noChangeAspect="1"/>
          </p:cNvCxnSpPr>
          <p:nvPr/>
        </p:nvCxnSpPr>
        <p:spPr>
          <a:xfrm>
            <a:off x="1862965" y="2411263"/>
            <a:ext cx="5508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7" name="Group 196"/>
          <p:cNvGrpSpPr/>
          <p:nvPr/>
        </p:nvGrpSpPr>
        <p:grpSpPr>
          <a:xfrm>
            <a:off x="-900753" y="-1468955"/>
            <a:ext cx="10675322" cy="7882964"/>
            <a:chOff x="-2297113" y="-2778125"/>
            <a:chExt cx="16794164" cy="12401293"/>
          </a:xfrm>
          <a:solidFill>
            <a:schemeClr val="bg1">
              <a:alpha val="45000"/>
            </a:schemeClr>
          </a:solidFill>
        </p:grpSpPr>
        <p:sp>
          <p:nvSpPr>
            <p:cNvPr id="195" name="Freeform 11"/>
            <p:cNvSpPr>
              <a:spLocks noEditPoints="1"/>
            </p:cNvSpPr>
            <p:nvPr/>
          </p:nvSpPr>
          <p:spPr bwMode="auto">
            <a:xfrm>
              <a:off x="7646988" y="-1313120"/>
              <a:ext cx="6850063" cy="10936288"/>
            </a:xfrm>
            <a:custGeom>
              <a:avLst/>
              <a:gdLst>
                <a:gd name="T0" fmla="*/ 1799 w 1825"/>
                <a:gd name="T1" fmla="*/ 2259 h 2914"/>
                <a:gd name="T2" fmla="*/ 1417 w 1825"/>
                <a:gd name="T3" fmla="*/ 1893 h 2914"/>
                <a:gd name="T4" fmla="*/ 1668 w 1825"/>
                <a:gd name="T5" fmla="*/ 1694 h 2914"/>
                <a:gd name="T6" fmla="*/ 1781 w 1825"/>
                <a:gd name="T7" fmla="*/ 1223 h 2914"/>
                <a:gd name="T8" fmla="*/ 1569 w 1825"/>
                <a:gd name="T9" fmla="*/ 1332 h 2914"/>
                <a:gd name="T10" fmla="*/ 1485 w 1825"/>
                <a:gd name="T11" fmla="*/ 974 h 2914"/>
                <a:gd name="T12" fmla="*/ 1241 w 1825"/>
                <a:gd name="T13" fmla="*/ 611 h 2914"/>
                <a:gd name="T14" fmla="*/ 1501 w 1825"/>
                <a:gd name="T15" fmla="*/ 488 h 2914"/>
                <a:gd name="T16" fmla="*/ 1615 w 1825"/>
                <a:gd name="T17" fmla="*/ 138 h 2914"/>
                <a:gd name="T18" fmla="*/ 1306 w 1825"/>
                <a:gd name="T19" fmla="*/ 511 h 2914"/>
                <a:gd name="T20" fmla="*/ 1107 w 1825"/>
                <a:gd name="T21" fmla="*/ 547 h 2914"/>
                <a:gd name="T22" fmla="*/ 846 w 1825"/>
                <a:gd name="T23" fmla="*/ 339 h 2914"/>
                <a:gd name="T24" fmla="*/ 1082 w 1825"/>
                <a:gd name="T25" fmla="*/ 3 h 2914"/>
                <a:gd name="T26" fmla="*/ 523 w 1825"/>
                <a:gd name="T27" fmla="*/ 456 h 2914"/>
                <a:gd name="T28" fmla="*/ 140 w 1825"/>
                <a:gd name="T29" fmla="*/ 370 h 2914"/>
                <a:gd name="T30" fmla="*/ 83 w 1825"/>
                <a:gd name="T31" fmla="*/ 697 h 2914"/>
                <a:gd name="T32" fmla="*/ 712 w 1825"/>
                <a:gd name="T33" fmla="*/ 576 h 2914"/>
                <a:gd name="T34" fmla="*/ 1036 w 1825"/>
                <a:gd name="T35" fmla="*/ 857 h 2914"/>
                <a:gd name="T36" fmla="*/ 1240 w 1825"/>
                <a:gd name="T37" fmla="*/ 1030 h 2914"/>
                <a:gd name="T38" fmla="*/ 1232 w 1825"/>
                <a:gd name="T39" fmla="*/ 1267 h 2914"/>
                <a:gd name="T40" fmla="*/ 1208 w 1825"/>
                <a:gd name="T41" fmla="*/ 1594 h 2914"/>
                <a:gd name="T42" fmla="*/ 998 w 1825"/>
                <a:gd name="T43" fmla="*/ 1985 h 2914"/>
                <a:gd name="T44" fmla="*/ 1155 w 1825"/>
                <a:gd name="T45" fmla="*/ 2059 h 2914"/>
                <a:gd name="T46" fmla="*/ 790 w 1825"/>
                <a:gd name="T47" fmla="*/ 2159 h 2914"/>
                <a:gd name="T48" fmla="*/ 575 w 1825"/>
                <a:gd name="T49" fmla="*/ 2361 h 2914"/>
                <a:gd name="T50" fmla="*/ 128 w 1825"/>
                <a:gd name="T51" fmla="*/ 2443 h 2914"/>
                <a:gd name="T52" fmla="*/ 531 w 1825"/>
                <a:gd name="T53" fmla="*/ 2699 h 2914"/>
                <a:gd name="T54" fmla="*/ 1545 w 1825"/>
                <a:gd name="T55" fmla="*/ 341 h 2914"/>
                <a:gd name="T56" fmla="*/ 1384 w 1825"/>
                <a:gd name="T57" fmla="*/ 689 h 2914"/>
                <a:gd name="T58" fmla="*/ 747 w 1825"/>
                <a:gd name="T59" fmla="*/ 2431 h 2914"/>
                <a:gd name="T60" fmla="*/ 924 w 1825"/>
                <a:gd name="T61" fmla="*/ 2380 h 2914"/>
                <a:gd name="T62" fmla="*/ 1058 w 1825"/>
                <a:gd name="T63" fmla="*/ 2370 h 2914"/>
                <a:gd name="T64" fmla="*/ 1026 w 1825"/>
                <a:gd name="T65" fmla="*/ 2533 h 2914"/>
                <a:gd name="T66" fmla="*/ 1322 w 1825"/>
                <a:gd name="T67" fmla="*/ 2137 h 2914"/>
                <a:gd name="T68" fmla="*/ 1307 w 1825"/>
                <a:gd name="T69" fmla="*/ 2140 h 2914"/>
                <a:gd name="T70" fmla="*/ 1332 w 1825"/>
                <a:gd name="T71" fmla="*/ 1513 h 2914"/>
                <a:gd name="T72" fmla="*/ 1572 w 1825"/>
                <a:gd name="T73" fmla="*/ 1336 h 2914"/>
                <a:gd name="T74" fmla="*/ 1519 w 1825"/>
                <a:gd name="T75" fmla="*/ 1123 h 2914"/>
                <a:gd name="T76" fmla="*/ 1239 w 1825"/>
                <a:gd name="T77" fmla="*/ 950 h 2914"/>
                <a:gd name="T78" fmla="*/ 873 w 1825"/>
                <a:gd name="T79" fmla="*/ 686 h 2914"/>
                <a:gd name="T80" fmla="*/ 1188 w 1825"/>
                <a:gd name="T81" fmla="*/ 603 h 2914"/>
                <a:gd name="T82" fmla="*/ 641 w 1825"/>
                <a:gd name="T83" fmla="*/ 399 h 2914"/>
                <a:gd name="T84" fmla="*/ 258 w 1825"/>
                <a:gd name="T85" fmla="*/ 625 h 2914"/>
                <a:gd name="T86" fmla="*/ 313 w 1825"/>
                <a:gd name="T87" fmla="*/ 578 h 2914"/>
                <a:gd name="T88" fmla="*/ 796 w 1825"/>
                <a:gd name="T89" fmla="*/ 691 h 2914"/>
                <a:gd name="T90" fmla="*/ 1208 w 1825"/>
                <a:gd name="T91" fmla="*/ 673 h 2914"/>
                <a:gd name="T92" fmla="*/ 1037 w 1825"/>
                <a:gd name="T93" fmla="*/ 857 h 2914"/>
                <a:gd name="T94" fmla="*/ 1241 w 1825"/>
                <a:gd name="T95" fmla="*/ 1030 h 2914"/>
                <a:gd name="T96" fmla="*/ 1393 w 1825"/>
                <a:gd name="T97" fmla="*/ 1169 h 2914"/>
                <a:gd name="T98" fmla="*/ 1165 w 1825"/>
                <a:gd name="T99" fmla="*/ 1546 h 2914"/>
                <a:gd name="T100" fmla="*/ 1259 w 1825"/>
                <a:gd name="T101" fmla="*/ 1637 h 2914"/>
                <a:gd name="T102" fmla="*/ 1332 w 1825"/>
                <a:gd name="T103" fmla="*/ 1514 h 2914"/>
                <a:gd name="T104" fmla="*/ 1222 w 1825"/>
                <a:gd name="T105" fmla="*/ 2019 h 2914"/>
                <a:gd name="T106" fmla="*/ 1067 w 1825"/>
                <a:gd name="T107" fmla="*/ 2337 h 2914"/>
                <a:gd name="T108" fmla="*/ 740 w 1825"/>
                <a:gd name="T109" fmla="*/ 2244 h 2914"/>
                <a:gd name="T110" fmla="*/ 604 w 1825"/>
                <a:gd name="T111" fmla="*/ 2367 h 2914"/>
                <a:gd name="T112" fmla="*/ 385 w 1825"/>
                <a:gd name="T113" fmla="*/ 2458 h 2914"/>
                <a:gd name="T114" fmla="*/ 97 w 1825"/>
                <a:gd name="T115" fmla="*/ 2462 h 2914"/>
                <a:gd name="T116" fmla="*/ 522 w 1825"/>
                <a:gd name="T117" fmla="*/ 2561 h 2914"/>
                <a:gd name="T118" fmla="*/ 547 w 1825"/>
                <a:gd name="T119" fmla="*/ 2688 h 2914"/>
                <a:gd name="T120" fmla="*/ 910 w 1825"/>
                <a:gd name="T121" fmla="*/ 2668 h 2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25" h="2914">
                  <a:moveTo>
                    <a:pt x="1811" y="2883"/>
                  </a:moveTo>
                  <a:cubicBezTo>
                    <a:pt x="1807" y="2883"/>
                    <a:pt x="1804" y="2883"/>
                    <a:pt x="1802" y="2885"/>
                  </a:cubicBezTo>
                  <a:cubicBezTo>
                    <a:pt x="1612" y="2389"/>
                    <a:pt x="1612" y="2389"/>
                    <a:pt x="1612" y="2389"/>
                  </a:cubicBezTo>
                  <a:cubicBezTo>
                    <a:pt x="1652" y="2423"/>
                    <a:pt x="1652" y="2423"/>
                    <a:pt x="1652" y="2423"/>
                  </a:cubicBezTo>
                  <a:cubicBezTo>
                    <a:pt x="1651" y="2424"/>
                    <a:pt x="1650" y="2425"/>
                    <a:pt x="1649" y="2425"/>
                  </a:cubicBezTo>
                  <a:cubicBezTo>
                    <a:pt x="1645" y="2431"/>
                    <a:pt x="1646" y="2438"/>
                    <a:pt x="1651" y="2442"/>
                  </a:cubicBezTo>
                  <a:cubicBezTo>
                    <a:pt x="1657" y="2446"/>
                    <a:pt x="1664" y="2446"/>
                    <a:pt x="1668" y="2440"/>
                  </a:cubicBezTo>
                  <a:cubicBezTo>
                    <a:pt x="1672" y="2435"/>
                    <a:pt x="1672" y="2428"/>
                    <a:pt x="1666" y="2423"/>
                  </a:cubicBezTo>
                  <a:cubicBezTo>
                    <a:pt x="1666" y="2423"/>
                    <a:pt x="1665" y="2423"/>
                    <a:pt x="1665" y="2423"/>
                  </a:cubicBezTo>
                  <a:cubicBezTo>
                    <a:pt x="1797" y="2257"/>
                    <a:pt x="1797" y="2257"/>
                    <a:pt x="1797" y="2257"/>
                  </a:cubicBezTo>
                  <a:cubicBezTo>
                    <a:pt x="1797" y="2258"/>
                    <a:pt x="1798" y="2258"/>
                    <a:pt x="1799" y="2259"/>
                  </a:cubicBezTo>
                  <a:cubicBezTo>
                    <a:pt x="1804" y="2263"/>
                    <a:pt x="1812" y="2263"/>
                    <a:pt x="1816" y="2257"/>
                  </a:cubicBezTo>
                  <a:cubicBezTo>
                    <a:pt x="1820" y="2252"/>
                    <a:pt x="1819" y="2245"/>
                    <a:pt x="1814" y="2240"/>
                  </a:cubicBezTo>
                  <a:cubicBezTo>
                    <a:pt x="1809" y="2236"/>
                    <a:pt x="1801" y="2237"/>
                    <a:pt x="1797" y="2242"/>
                  </a:cubicBezTo>
                  <a:cubicBezTo>
                    <a:pt x="1794" y="2246"/>
                    <a:pt x="1794" y="2251"/>
                    <a:pt x="1796" y="2255"/>
                  </a:cubicBezTo>
                  <a:cubicBezTo>
                    <a:pt x="1664" y="2422"/>
                    <a:pt x="1664" y="2422"/>
                    <a:pt x="1664" y="2422"/>
                  </a:cubicBezTo>
                  <a:cubicBezTo>
                    <a:pt x="1660" y="2420"/>
                    <a:pt x="1656" y="2421"/>
                    <a:pt x="1653" y="2423"/>
                  </a:cubicBezTo>
                  <a:cubicBezTo>
                    <a:pt x="1611" y="2386"/>
                    <a:pt x="1611" y="2386"/>
                    <a:pt x="1611" y="2386"/>
                  </a:cubicBezTo>
                  <a:cubicBezTo>
                    <a:pt x="1433" y="1918"/>
                    <a:pt x="1433" y="1918"/>
                    <a:pt x="1433" y="1918"/>
                  </a:cubicBezTo>
                  <a:cubicBezTo>
                    <a:pt x="1438" y="1916"/>
                    <a:pt x="1441" y="1912"/>
                    <a:pt x="1442" y="1906"/>
                  </a:cubicBezTo>
                  <a:cubicBezTo>
                    <a:pt x="1443" y="1898"/>
                    <a:pt x="1437" y="1890"/>
                    <a:pt x="1429" y="1889"/>
                  </a:cubicBezTo>
                  <a:cubicBezTo>
                    <a:pt x="1424" y="1889"/>
                    <a:pt x="1420" y="1890"/>
                    <a:pt x="1417" y="1893"/>
                  </a:cubicBezTo>
                  <a:cubicBezTo>
                    <a:pt x="1380" y="1843"/>
                    <a:pt x="1380" y="1843"/>
                    <a:pt x="1380" y="1843"/>
                  </a:cubicBezTo>
                  <a:cubicBezTo>
                    <a:pt x="1451" y="1779"/>
                    <a:pt x="1451" y="1779"/>
                    <a:pt x="1451" y="1779"/>
                  </a:cubicBezTo>
                  <a:cubicBezTo>
                    <a:pt x="1452" y="1780"/>
                    <a:pt x="1454" y="1781"/>
                    <a:pt x="1457" y="1781"/>
                  </a:cubicBezTo>
                  <a:cubicBezTo>
                    <a:pt x="1465" y="1782"/>
                    <a:pt x="1473" y="1776"/>
                    <a:pt x="1474" y="1768"/>
                  </a:cubicBezTo>
                  <a:cubicBezTo>
                    <a:pt x="1474" y="1764"/>
                    <a:pt x="1473" y="1760"/>
                    <a:pt x="1471" y="1757"/>
                  </a:cubicBezTo>
                  <a:cubicBezTo>
                    <a:pt x="1668" y="1695"/>
                    <a:pt x="1668" y="1695"/>
                    <a:pt x="1668" y="1695"/>
                  </a:cubicBezTo>
                  <a:cubicBezTo>
                    <a:pt x="1668" y="1695"/>
                    <a:pt x="1668" y="1695"/>
                    <a:pt x="1668" y="1695"/>
                  </a:cubicBezTo>
                  <a:cubicBezTo>
                    <a:pt x="1672" y="1703"/>
                    <a:pt x="1681" y="1706"/>
                    <a:pt x="1689" y="1703"/>
                  </a:cubicBezTo>
                  <a:cubicBezTo>
                    <a:pt x="1696" y="1699"/>
                    <a:pt x="1700" y="1690"/>
                    <a:pt x="1696" y="1683"/>
                  </a:cubicBezTo>
                  <a:cubicBezTo>
                    <a:pt x="1693" y="1675"/>
                    <a:pt x="1684" y="1672"/>
                    <a:pt x="1676" y="1675"/>
                  </a:cubicBezTo>
                  <a:cubicBezTo>
                    <a:pt x="1669" y="1679"/>
                    <a:pt x="1665" y="1687"/>
                    <a:pt x="1668" y="1694"/>
                  </a:cubicBezTo>
                  <a:cubicBezTo>
                    <a:pt x="1470" y="1756"/>
                    <a:pt x="1470" y="1756"/>
                    <a:pt x="1470" y="1756"/>
                  </a:cubicBezTo>
                  <a:cubicBezTo>
                    <a:pt x="1469" y="1755"/>
                    <a:pt x="1467" y="1753"/>
                    <a:pt x="1465" y="1752"/>
                  </a:cubicBezTo>
                  <a:cubicBezTo>
                    <a:pt x="1579" y="1363"/>
                    <a:pt x="1579" y="1363"/>
                    <a:pt x="1579" y="1363"/>
                  </a:cubicBezTo>
                  <a:cubicBezTo>
                    <a:pt x="1587" y="1364"/>
                    <a:pt x="1594" y="1358"/>
                    <a:pt x="1595" y="1350"/>
                  </a:cubicBezTo>
                  <a:cubicBezTo>
                    <a:pt x="1596" y="1342"/>
                    <a:pt x="1590" y="1334"/>
                    <a:pt x="1582" y="1333"/>
                  </a:cubicBezTo>
                  <a:cubicBezTo>
                    <a:pt x="1579" y="1333"/>
                    <a:pt x="1575" y="1334"/>
                    <a:pt x="1572" y="1335"/>
                  </a:cubicBezTo>
                  <a:cubicBezTo>
                    <a:pt x="1570" y="1333"/>
                    <a:pt x="1570" y="1333"/>
                    <a:pt x="1570" y="1333"/>
                  </a:cubicBezTo>
                  <a:cubicBezTo>
                    <a:pt x="1760" y="1239"/>
                    <a:pt x="1760" y="1239"/>
                    <a:pt x="1760" y="1239"/>
                  </a:cubicBezTo>
                  <a:cubicBezTo>
                    <a:pt x="1761" y="1240"/>
                    <a:pt x="1761" y="1241"/>
                    <a:pt x="1762" y="1242"/>
                  </a:cubicBezTo>
                  <a:cubicBezTo>
                    <a:pt x="1768" y="1247"/>
                    <a:pt x="1776" y="1247"/>
                    <a:pt x="1781" y="1242"/>
                  </a:cubicBezTo>
                  <a:cubicBezTo>
                    <a:pt x="1786" y="1236"/>
                    <a:pt x="1786" y="1228"/>
                    <a:pt x="1781" y="1223"/>
                  </a:cubicBezTo>
                  <a:cubicBezTo>
                    <a:pt x="1780" y="1222"/>
                    <a:pt x="1778" y="1221"/>
                    <a:pt x="1777" y="1220"/>
                  </a:cubicBezTo>
                  <a:cubicBezTo>
                    <a:pt x="1744" y="945"/>
                    <a:pt x="1744" y="945"/>
                    <a:pt x="1744" y="945"/>
                  </a:cubicBezTo>
                  <a:cubicBezTo>
                    <a:pt x="1749" y="947"/>
                    <a:pt x="1754" y="946"/>
                    <a:pt x="1758" y="942"/>
                  </a:cubicBezTo>
                  <a:cubicBezTo>
                    <a:pt x="1763" y="937"/>
                    <a:pt x="1763" y="928"/>
                    <a:pt x="1757" y="923"/>
                  </a:cubicBezTo>
                  <a:cubicBezTo>
                    <a:pt x="1752" y="918"/>
                    <a:pt x="1743" y="918"/>
                    <a:pt x="1738" y="924"/>
                  </a:cubicBezTo>
                  <a:cubicBezTo>
                    <a:pt x="1733" y="929"/>
                    <a:pt x="1734" y="938"/>
                    <a:pt x="1739" y="943"/>
                  </a:cubicBezTo>
                  <a:cubicBezTo>
                    <a:pt x="1740" y="944"/>
                    <a:pt x="1741" y="944"/>
                    <a:pt x="1742" y="945"/>
                  </a:cubicBezTo>
                  <a:cubicBezTo>
                    <a:pt x="1776" y="1220"/>
                    <a:pt x="1776" y="1220"/>
                    <a:pt x="1776" y="1220"/>
                  </a:cubicBezTo>
                  <a:cubicBezTo>
                    <a:pt x="1771" y="1218"/>
                    <a:pt x="1766" y="1219"/>
                    <a:pt x="1762" y="1223"/>
                  </a:cubicBezTo>
                  <a:cubicBezTo>
                    <a:pt x="1758" y="1227"/>
                    <a:pt x="1757" y="1233"/>
                    <a:pt x="1759" y="1238"/>
                  </a:cubicBezTo>
                  <a:cubicBezTo>
                    <a:pt x="1569" y="1332"/>
                    <a:pt x="1569" y="1332"/>
                    <a:pt x="1569" y="1332"/>
                  </a:cubicBezTo>
                  <a:cubicBezTo>
                    <a:pt x="1415" y="1190"/>
                    <a:pt x="1415" y="1190"/>
                    <a:pt x="1415" y="1190"/>
                  </a:cubicBezTo>
                  <a:cubicBezTo>
                    <a:pt x="1418" y="1187"/>
                    <a:pt x="1421" y="1183"/>
                    <a:pt x="1422" y="1179"/>
                  </a:cubicBezTo>
                  <a:cubicBezTo>
                    <a:pt x="1422" y="1175"/>
                    <a:pt x="1421" y="1171"/>
                    <a:pt x="1418" y="1168"/>
                  </a:cubicBezTo>
                  <a:cubicBezTo>
                    <a:pt x="1519" y="1124"/>
                    <a:pt x="1519" y="1124"/>
                    <a:pt x="1519" y="1124"/>
                  </a:cubicBezTo>
                  <a:cubicBezTo>
                    <a:pt x="1521" y="1129"/>
                    <a:pt x="1526" y="1133"/>
                    <a:pt x="1532" y="1134"/>
                  </a:cubicBezTo>
                  <a:cubicBezTo>
                    <a:pt x="1540" y="1135"/>
                    <a:pt x="1548" y="1129"/>
                    <a:pt x="1549" y="1121"/>
                  </a:cubicBezTo>
                  <a:cubicBezTo>
                    <a:pt x="1550" y="1113"/>
                    <a:pt x="1544" y="1105"/>
                    <a:pt x="1536" y="1104"/>
                  </a:cubicBezTo>
                  <a:cubicBezTo>
                    <a:pt x="1533" y="1104"/>
                    <a:pt x="1531" y="1104"/>
                    <a:pt x="1529" y="1105"/>
                  </a:cubicBezTo>
                  <a:cubicBezTo>
                    <a:pt x="1491" y="1002"/>
                    <a:pt x="1491" y="1002"/>
                    <a:pt x="1491" y="1002"/>
                  </a:cubicBezTo>
                  <a:cubicBezTo>
                    <a:pt x="1495" y="1000"/>
                    <a:pt x="1498" y="996"/>
                    <a:pt x="1498" y="991"/>
                  </a:cubicBezTo>
                  <a:cubicBezTo>
                    <a:pt x="1499" y="983"/>
                    <a:pt x="1493" y="975"/>
                    <a:pt x="1485" y="974"/>
                  </a:cubicBezTo>
                  <a:cubicBezTo>
                    <a:pt x="1477" y="973"/>
                    <a:pt x="1470" y="979"/>
                    <a:pt x="1468" y="986"/>
                  </a:cubicBezTo>
                  <a:cubicBezTo>
                    <a:pt x="1270" y="967"/>
                    <a:pt x="1270" y="967"/>
                    <a:pt x="1270" y="967"/>
                  </a:cubicBezTo>
                  <a:cubicBezTo>
                    <a:pt x="1331" y="719"/>
                    <a:pt x="1331" y="719"/>
                    <a:pt x="1331" y="719"/>
                  </a:cubicBezTo>
                  <a:cubicBezTo>
                    <a:pt x="1331" y="719"/>
                    <a:pt x="1332" y="719"/>
                    <a:pt x="1332" y="719"/>
                  </a:cubicBezTo>
                  <a:cubicBezTo>
                    <a:pt x="1341" y="720"/>
                    <a:pt x="1348" y="714"/>
                    <a:pt x="1349" y="706"/>
                  </a:cubicBezTo>
                  <a:cubicBezTo>
                    <a:pt x="1350" y="698"/>
                    <a:pt x="1344" y="690"/>
                    <a:pt x="1336" y="689"/>
                  </a:cubicBezTo>
                  <a:cubicBezTo>
                    <a:pt x="1327" y="688"/>
                    <a:pt x="1320" y="694"/>
                    <a:pt x="1319" y="702"/>
                  </a:cubicBezTo>
                  <a:cubicBezTo>
                    <a:pt x="1319" y="704"/>
                    <a:pt x="1319" y="706"/>
                    <a:pt x="1319" y="708"/>
                  </a:cubicBezTo>
                  <a:cubicBezTo>
                    <a:pt x="1217" y="756"/>
                    <a:pt x="1217" y="756"/>
                    <a:pt x="1217" y="756"/>
                  </a:cubicBezTo>
                  <a:cubicBezTo>
                    <a:pt x="1209" y="674"/>
                    <a:pt x="1209" y="674"/>
                    <a:pt x="1209" y="674"/>
                  </a:cubicBezTo>
                  <a:cubicBezTo>
                    <a:pt x="1241" y="611"/>
                    <a:pt x="1241" y="611"/>
                    <a:pt x="1241" y="611"/>
                  </a:cubicBezTo>
                  <a:cubicBezTo>
                    <a:pt x="1379" y="694"/>
                    <a:pt x="1379" y="694"/>
                    <a:pt x="1379" y="694"/>
                  </a:cubicBezTo>
                  <a:cubicBezTo>
                    <a:pt x="1377" y="699"/>
                    <a:pt x="1377" y="704"/>
                    <a:pt x="1380" y="709"/>
                  </a:cubicBezTo>
                  <a:cubicBezTo>
                    <a:pt x="1385" y="715"/>
                    <a:pt x="1394" y="717"/>
                    <a:pt x="1400" y="712"/>
                  </a:cubicBezTo>
                  <a:cubicBezTo>
                    <a:pt x="1406" y="708"/>
                    <a:pt x="1408" y="699"/>
                    <a:pt x="1403" y="693"/>
                  </a:cubicBezTo>
                  <a:cubicBezTo>
                    <a:pt x="1401" y="689"/>
                    <a:pt x="1397" y="687"/>
                    <a:pt x="1393" y="687"/>
                  </a:cubicBezTo>
                  <a:cubicBezTo>
                    <a:pt x="1396" y="506"/>
                    <a:pt x="1396" y="506"/>
                    <a:pt x="1396" y="506"/>
                  </a:cubicBezTo>
                  <a:cubicBezTo>
                    <a:pt x="1485" y="500"/>
                    <a:pt x="1485" y="500"/>
                    <a:pt x="1485" y="500"/>
                  </a:cubicBezTo>
                  <a:cubicBezTo>
                    <a:pt x="1485" y="504"/>
                    <a:pt x="1486" y="507"/>
                    <a:pt x="1488" y="510"/>
                  </a:cubicBezTo>
                  <a:cubicBezTo>
                    <a:pt x="1492" y="516"/>
                    <a:pt x="1501" y="518"/>
                    <a:pt x="1507" y="513"/>
                  </a:cubicBezTo>
                  <a:cubicBezTo>
                    <a:pt x="1514" y="509"/>
                    <a:pt x="1515" y="500"/>
                    <a:pt x="1511" y="494"/>
                  </a:cubicBezTo>
                  <a:cubicBezTo>
                    <a:pt x="1509" y="490"/>
                    <a:pt x="1505" y="488"/>
                    <a:pt x="1501" y="488"/>
                  </a:cubicBezTo>
                  <a:cubicBezTo>
                    <a:pt x="1546" y="341"/>
                    <a:pt x="1546" y="341"/>
                    <a:pt x="1546" y="341"/>
                  </a:cubicBezTo>
                  <a:cubicBezTo>
                    <a:pt x="1654" y="363"/>
                    <a:pt x="1654" y="363"/>
                    <a:pt x="1654" y="363"/>
                  </a:cubicBezTo>
                  <a:cubicBezTo>
                    <a:pt x="1653" y="366"/>
                    <a:pt x="1654" y="370"/>
                    <a:pt x="1656" y="373"/>
                  </a:cubicBezTo>
                  <a:cubicBezTo>
                    <a:pt x="1661" y="379"/>
                    <a:pt x="1669" y="381"/>
                    <a:pt x="1676" y="376"/>
                  </a:cubicBezTo>
                  <a:cubicBezTo>
                    <a:pt x="1682" y="372"/>
                    <a:pt x="1684" y="363"/>
                    <a:pt x="1679" y="357"/>
                  </a:cubicBezTo>
                  <a:cubicBezTo>
                    <a:pt x="1675" y="350"/>
                    <a:pt x="1666" y="349"/>
                    <a:pt x="1660" y="353"/>
                  </a:cubicBezTo>
                  <a:cubicBezTo>
                    <a:pt x="1657" y="355"/>
                    <a:pt x="1655" y="358"/>
                    <a:pt x="1654" y="361"/>
                  </a:cubicBezTo>
                  <a:cubicBezTo>
                    <a:pt x="1547" y="340"/>
                    <a:pt x="1547" y="340"/>
                    <a:pt x="1547" y="340"/>
                  </a:cubicBezTo>
                  <a:cubicBezTo>
                    <a:pt x="1602" y="160"/>
                    <a:pt x="1602" y="160"/>
                    <a:pt x="1602" y="160"/>
                  </a:cubicBezTo>
                  <a:cubicBezTo>
                    <a:pt x="1605" y="160"/>
                    <a:pt x="1609" y="160"/>
                    <a:pt x="1612" y="158"/>
                  </a:cubicBezTo>
                  <a:cubicBezTo>
                    <a:pt x="1618" y="153"/>
                    <a:pt x="1620" y="144"/>
                    <a:pt x="1615" y="138"/>
                  </a:cubicBezTo>
                  <a:cubicBezTo>
                    <a:pt x="1611" y="132"/>
                    <a:pt x="1602" y="130"/>
                    <a:pt x="1596" y="135"/>
                  </a:cubicBezTo>
                  <a:cubicBezTo>
                    <a:pt x="1589" y="139"/>
                    <a:pt x="1588" y="148"/>
                    <a:pt x="1592" y="154"/>
                  </a:cubicBezTo>
                  <a:cubicBezTo>
                    <a:pt x="1594" y="157"/>
                    <a:pt x="1597" y="159"/>
                    <a:pt x="1600" y="160"/>
                  </a:cubicBezTo>
                  <a:cubicBezTo>
                    <a:pt x="1545" y="339"/>
                    <a:pt x="1545" y="339"/>
                    <a:pt x="1545" y="339"/>
                  </a:cubicBezTo>
                  <a:cubicBezTo>
                    <a:pt x="1416" y="314"/>
                    <a:pt x="1416" y="314"/>
                    <a:pt x="1416" y="314"/>
                  </a:cubicBezTo>
                  <a:cubicBezTo>
                    <a:pt x="1415" y="312"/>
                    <a:pt x="1414" y="310"/>
                    <a:pt x="1413" y="308"/>
                  </a:cubicBezTo>
                  <a:cubicBezTo>
                    <a:pt x="1409" y="302"/>
                    <a:pt x="1400" y="300"/>
                    <a:pt x="1394" y="305"/>
                  </a:cubicBezTo>
                  <a:cubicBezTo>
                    <a:pt x="1387" y="309"/>
                    <a:pt x="1386" y="318"/>
                    <a:pt x="1390" y="325"/>
                  </a:cubicBezTo>
                  <a:cubicBezTo>
                    <a:pt x="1392" y="327"/>
                    <a:pt x="1395" y="329"/>
                    <a:pt x="1398" y="330"/>
                  </a:cubicBezTo>
                  <a:cubicBezTo>
                    <a:pt x="1395" y="505"/>
                    <a:pt x="1395" y="505"/>
                    <a:pt x="1395" y="505"/>
                  </a:cubicBezTo>
                  <a:cubicBezTo>
                    <a:pt x="1306" y="511"/>
                    <a:pt x="1306" y="511"/>
                    <a:pt x="1306" y="511"/>
                  </a:cubicBezTo>
                  <a:cubicBezTo>
                    <a:pt x="1306" y="508"/>
                    <a:pt x="1305" y="506"/>
                    <a:pt x="1303" y="504"/>
                  </a:cubicBezTo>
                  <a:cubicBezTo>
                    <a:pt x="1299" y="498"/>
                    <a:pt x="1290" y="496"/>
                    <a:pt x="1284" y="501"/>
                  </a:cubicBezTo>
                  <a:cubicBezTo>
                    <a:pt x="1277" y="505"/>
                    <a:pt x="1276" y="514"/>
                    <a:pt x="1280" y="520"/>
                  </a:cubicBezTo>
                  <a:cubicBezTo>
                    <a:pt x="1282" y="522"/>
                    <a:pt x="1283" y="523"/>
                    <a:pt x="1285" y="524"/>
                  </a:cubicBezTo>
                  <a:cubicBezTo>
                    <a:pt x="1241" y="609"/>
                    <a:pt x="1241" y="609"/>
                    <a:pt x="1241" y="609"/>
                  </a:cubicBezTo>
                  <a:cubicBezTo>
                    <a:pt x="1125" y="539"/>
                    <a:pt x="1125" y="539"/>
                    <a:pt x="1125" y="539"/>
                  </a:cubicBezTo>
                  <a:cubicBezTo>
                    <a:pt x="1127" y="535"/>
                    <a:pt x="1127" y="530"/>
                    <a:pt x="1124" y="526"/>
                  </a:cubicBezTo>
                  <a:cubicBezTo>
                    <a:pt x="1119" y="519"/>
                    <a:pt x="1111" y="518"/>
                    <a:pt x="1104" y="522"/>
                  </a:cubicBezTo>
                  <a:cubicBezTo>
                    <a:pt x="1098" y="527"/>
                    <a:pt x="1096" y="535"/>
                    <a:pt x="1101" y="542"/>
                  </a:cubicBezTo>
                  <a:cubicBezTo>
                    <a:pt x="1102" y="544"/>
                    <a:pt x="1104" y="545"/>
                    <a:pt x="1106" y="546"/>
                  </a:cubicBezTo>
                  <a:cubicBezTo>
                    <a:pt x="1106" y="546"/>
                    <a:pt x="1107" y="547"/>
                    <a:pt x="1107" y="547"/>
                  </a:cubicBezTo>
                  <a:cubicBezTo>
                    <a:pt x="1111" y="548"/>
                    <a:pt x="1116" y="548"/>
                    <a:pt x="1120" y="545"/>
                  </a:cubicBezTo>
                  <a:cubicBezTo>
                    <a:pt x="1122" y="544"/>
                    <a:pt x="1124" y="542"/>
                    <a:pt x="1125" y="540"/>
                  </a:cubicBezTo>
                  <a:cubicBezTo>
                    <a:pt x="1240" y="610"/>
                    <a:pt x="1240" y="610"/>
                    <a:pt x="1240" y="610"/>
                  </a:cubicBezTo>
                  <a:cubicBezTo>
                    <a:pt x="1208" y="671"/>
                    <a:pt x="1208" y="671"/>
                    <a:pt x="1208" y="671"/>
                  </a:cubicBezTo>
                  <a:cubicBezTo>
                    <a:pt x="1204" y="626"/>
                    <a:pt x="1204" y="626"/>
                    <a:pt x="1204" y="626"/>
                  </a:cubicBezTo>
                  <a:cubicBezTo>
                    <a:pt x="1210" y="625"/>
                    <a:pt x="1215" y="619"/>
                    <a:pt x="1216" y="613"/>
                  </a:cubicBezTo>
                  <a:cubicBezTo>
                    <a:pt x="1217" y="604"/>
                    <a:pt x="1211" y="597"/>
                    <a:pt x="1203" y="596"/>
                  </a:cubicBezTo>
                  <a:cubicBezTo>
                    <a:pt x="1197" y="595"/>
                    <a:pt x="1191" y="598"/>
                    <a:pt x="1188" y="602"/>
                  </a:cubicBezTo>
                  <a:cubicBezTo>
                    <a:pt x="647" y="401"/>
                    <a:pt x="647" y="401"/>
                    <a:pt x="647" y="401"/>
                  </a:cubicBezTo>
                  <a:cubicBezTo>
                    <a:pt x="846" y="338"/>
                    <a:pt x="846" y="338"/>
                    <a:pt x="846" y="338"/>
                  </a:cubicBezTo>
                  <a:cubicBezTo>
                    <a:pt x="846" y="338"/>
                    <a:pt x="846" y="339"/>
                    <a:pt x="846" y="339"/>
                  </a:cubicBezTo>
                  <a:cubicBezTo>
                    <a:pt x="850" y="346"/>
                    <a:pt x="859" y="350"/>
                    <a:pt x="866" y="346"/>
                  </a:cubicBezTo>
                  <a:cubicBezTo>
                    <a:pt x="874" y="343"/>
                    <a:pt x="877" y="334"/>
                    <a:pt x="874" y="326"/>
                  </a:cubicBezTo>
                  <a:cubicBezTo>
                    <a:pt x="871" y="320"/>
                    <a:pt x="865" y="316"/>
                    <a:pt x="858" y="317"/>
                  </a:cubicBezTo>
                  <a:cubicBezTo>
                    <a:pt x="791" y="131"/>
                    <a:pt x="791" y="131"/>
                    <a:pt x="791" y="131"/>
                  </a:cubicBezTo>
                  <a:cubicBezTo>
                    <a:pt x="791" y="131"/>
                    <a:pt x="791" y="131"/>
                    <a:pt x="791" y="130"/>
                  </a:cubicBezTo>
                  <a:cubicBezTo>
                    <a:pt x="798" y="127"/>
                    <a:pt x="802" y="119"/>
                    <a:pt x="800" y="112"/>
                  </a:cubicBezTo>
                  <a:cubicBezTo>
                    <a:pt x="1073" y="20"/>
                    <a:pt x="1073" y="20"/>
                    <a:pt x="1073" y="20"/>
                  </a:cubicBezTo>
                  <a:cubicBezTo>
                    <a:pt x="1073" y="21"/>
                    <a:pt x="1073" y="22"/>
                    <a:pt x="1074" y="24"/>
                  </a:cubicBezTo>
                  <a:cubicBezTo>
                    <a:pt x="1078" y="31"/>
                    <a:pt x="1087" y="35"/>
                    <a:pt x="1094" y="31"/>
                  </a:cubicBezTo>
                  <a:cubicBezTo>
                    <a:pt x="1102" y="28"/>
                    <a:pt x="1105" y="19"/>
                    <a:pt x="1102" y="11"/>
                  </a:cubicBezTo>
                  <a:cubicBezTo>
                    <a:pt x="1098" y="3"/>
                    <a:pt x="1089" y="0"/>
                    <a:pt x="1082" y="3"/>
                  </a:cubicBezTo>
                  <a:cubicBezTo>
                    <a:pt x="1076" y="6"/>
                    <a:pt x="1072" y="13"/>
                    <a:pt x="1073" y="19"/>
                  </a:cubicBezTo>
                  <a:cubicBezTo>
                    <a:pt x="799" y="111"/>
                    <a:pt x="799" y="111"/>
                    <a:pt x="799" y="111"/>
                  </a:cubicBezTo>
                  <a:cubicBezTo>
                    <a:pt x="799" y="111"/>
                    <a:pt x="799" y="111"/>
                    <a:pt x="799" y="110"/>
                  </a:cubicBezTo>
                  <a:cubicBezTo>
                    <a:pt x="795" y="103"/>
                    <a:pt x="786" y="99"/>
                    <a:pt x="779" y="103"/>
                  </a:cubicBezTo>
                  <a:cubicBezTo>
                    <a:pt x="771" y="106"/>
                    <a:pt x="768" y="115"/>
                    <a:pt x="771" y="123"/>
                  </a:cubicBezTo>
                  <a:cubicBezTo>
                    <a:pt x="773" y="126"/>
                    <a:pt x="775" y="128"/>
                    <a:pt x="777" y="130"/>
                  </a:cubicBezTo>
                  <a:cubicBezTo>
                    <a:pt x="640" y="390"/>
                    <a:pt x="640" y="390"/>
                    <a:pt x="640" y="390"/>
                  </a:cubicBezTo>
                  <a:cubicBezTo>
                    <a:pt x="638" y="385"/>
                    <a:pt x="634" y="382"/>
                    <a:pt x="628" y="381"/>
                  </a:cubicBezTo>
                  <a:cubicBezTo>
                    <a:pt x="620" y="380"/>
                    <a:pt x="612" y="386"/>
                    <a:pt x="611" y="394"/>
                  </a:cubicBezTo>
                  <a:cubicBezTo>
                    <a:pt x="611" y="396"/>
                    <a:pt x="611" y="398"/>
                    <a:pt x="612" y="400"/>
                  </a:cubicBezTo>
                  <a:cubicBezTo>
                    <a:pt x="523" y="456"/>
                    <a:pt x="523" y="456"/>
                    <a:pt x="523" y="456"/>
                  </a:cubicBezTo>
                  <a:cubicBezTo>
                    <a:pt x="410" y="397"/>
                    <a:pt x="410" y="397"/>
                    <a:pt x="410" y="397"/>
                  </a:cubicBezTo>
                  <a:cubicBezTo>
                    <a:pt x="411" y="395"/>
                    <a:pt x="411" y="394"/>
                    <a:pt x="411" y="393"/>
                  </a:cubicBezTo>
                  <a:cubicBezTo>
                    <a:pt x="412" y="385"/>
                    <a:pt x="406" y="377"/>
                    <a:pt x="398" y="376"/>
                  </a:cubicBezTo>
                  <a:cubicBezTo>
                    <a:pt x="390" y="375"/>
                    <a:pt x="382" y="381"/>
                    <a:pt x="381" y="390"/>
                  </a:cubicBezTo>
                  <a:cubicBezTo>
                    <a:pt x="380" y="394"/>
                    <a:pt x="382" y="398"/>
                    <a:pt x="384" y="401"/>
                  </a:cubicBezTo>
                  <a:cubicBezTo>
                    <a:pt x="227" y="547"/>
                    <a:pt x="227" y="547"/>
                    <a:pt x="227" y="547"/>
                  </a:cubicBezTo>
                  <a:cubicBezTo>
                    <a:pt x="225" y="545"/>
                    <a:pt x="222" y="544"/>
                    <a:pt x="219" y="543"/>
                  </a:cubicBezTo>
                  <a:cubicBezTo>
                    <a:pt x="216" y="543"/>
                    <a:pt x="213" y="543"/>
                    <a:pt x="211" y="544"/>
                  </a:cubicBezTo>
                  <a:cubicBezTo>
                    <a:pt x="145" y="399"/>
                    <a:pt x="145" y="399"/>
                    <a:pt x="145" y="399"/>
                  </a:cubicBezTo>
                  <a:cubicBezTo>
                    <a:pt x="150" y="396"/>
                    <a:pt x="153" y="392"/>
                    <a:pt x="153" y="387"/>
                  </a:cubicBezTo>
                  <a:cubicBezTo>
                    <a:pt x="154" y="379"/>
                    <a:pt x="149" y="371"/>
                    <a:pt x="140" y="370"/>
                  </a:cubicBezTo>
                  <a:cubicBezTo>
                    <a:pt x="132" y="369"/>
                    <a:pt x="124" y="375"/>
                    <a:pt x="123" y="383"/>
                  </a:cubicBezTo>
                  <a:cubicBezTo>
                    <a:pt x="122" y="392"/>
                    <a:pt x="128" y="399"/>
                    <a:pt x="137" y="400"/>
                  </a:cubicBezTo>
                  <a:cubicBezTo>
                    <a:pt x="139" y="400"/>
                    <a:pt x="142" y="400"/>
                    <a:pt x="144" y="399"/>
                  </a:cubicBezTo>
                  <a:cubicBezTo>
                    <a:pt x="210" y="545"/>
                    <a:pt x="210" y="545"/>
                    <a:pt x="210" y="545"/>
                  </a:cubicBezTo>
                  <a:cubicBezTo>
                    <a:pt x="206" y="547"/>
                    <a:pt x="202" y="551"/>
                    <a:pt x="202" y="556"/>
                  </a:cubicBezTo>
                  <a:cubicBezTo>
                    <a:pt x="201" y="561"/>
                    <a:pt x="203" y="565"/>
                    <a:pt x="205" y="568"/>
                  </a:cubicBezTo>
                  <a:cubicBezTo>
                    <a:pt x="79" y="686"/>
                    <a:pt x="79" y="686"/>
                    <a:pt x="79" y="686"/>
                  </a:cubicBezTo>
                  <a:cubicBezTo>
                    <a:pt x="77" y="683"/>
                    <a:pt x="74" y="681"/>
                    <a:pt x="69" y="680"/>
                  </a:cubicBezTo>
                  <a:cubicBezTo>
                    <a:pt x="61" y="679"/>
                    <a:pt x="54" y="685"/>
                    <a:pt x="53" y="694"/>
                  </a:cubicBezTo>
                  <a:cubicBezTo>
                    <a:pt x="52" y="702"/>
                    <a:pt x="57" y="710"/>
                    <a:pt x="66" y="711"/>
                  </a:cubicBezTo>
                  <a:cubicBezTo>
                    <a:pt x="74" y="712"/>
                    <a:pt x="82" y="706"/>
                    <a:pt x="83" y="697"/>
                  </a:cubicBezTo>
                  <a:cubicBezTo>
                    <a:pt x="83" y="694"/>
                    <a:pt x="82" y="690"/>
                    <a:pt x="80" y="687"/>
                  </a:cubicBezTo>
                  <a:cubicBezTo>
                    <a:pt x="206" y="569"/>
                    <a:pt x="206" y="569"/>
                    <a:pt x="206" y="569"/>
                  </a:cubicBezTo>
                  <a:cubicBezTo>
                    <a:pt x="208" y="571"/>
                    <a:pt x="211" y="573"/>
                    <a:pt x="215" y="573"/>
                  </a:cubicBezTo>
                  <a:cubicBezTo>
                    <a:pt x="218" y="574"/>
                    <a:pt x="220" y="573"/>
                    <a:pt x="222" y="572"/>
                  </a:cubicBezTo>
                  <a:cubicBezTo>
                    <a:pt x="247" y="628"/>
                    <a:pt x="247" y="628"/>
                    <a:pt x="247" y="628"/>
                  </a:cubicBezTo>
                  <a:cubicBezTo>
                    <a:pt x="244" y="630"/>
                    <a:pt x="242" y="634"/>
                    <a:pt x="241" y="638"/>
                  </a:cubicBezTo>
                  <a:cubicBezTo>
                    <a:pt x="240" y="647"/>
                    <a:pt x="246" y="654"/>
                    <a:pt x="255" y="655"/>
                  </a:cubicBezTo>
                  <a:cubicBezTo>
                    <a:pt x="263" y="656"/>
                    <a:pt x="271" y="650"/>
                    <a:pt x="272" y="642"/>
                  </a:cubicBezTo>
                  <a:cubicBezTo>
                    <a:pt x="272" y="641"/>
                    <a:pt x="272" y="640"/>
                    <a:pt x="272" y="638"/>
                  </a:cubicBezTo>
                  <a:cubicBezTo>
                    <a:pt x="699" y="563"/>
                    <a:pt x="699" y="563"/>
                    <a:pt x="699" y="563"/>
                  </a:cubicBezTo>
                  <a:cubicBezTo>
                    <a:pt x="700" y="570"/>
                    <a:pt x="705" y="575"/>
                    <a:pt x="712" y="576"/>
                  </a:cubicBezTo>
                  <a:cubicBezTo>
                    <a:pt x="716" y="577"/>
                    <a:pt x="719" y="576"/>
                    <a:pt x="722" y="574"/>
                  </a:cubicBezTo>
                  <a:cubicBezTo>
                    <a:pt x="786" y="694"/>
                    <a:pt x="786" y="694"/>
                    <a:pt x="786" y="694"/>
                  </a:cubicBezTo>
                  <a:cubicBezTo>
                    <a:pt x="783" y="696"/>
                    <a:pt x="780" y="700"/>
                    <a:pt x="779" y="704"/>
                  </a:cubicBezTo>
                  <a:cubicBezTo>
                    <a:pt x="778" y="713"/>
                    <a:pt x="784" y="720"/>
                    <a:pt x="793" y="721"/>
                  </a:cubicBezTo>
                  <a:cubicBezTo>
                    <a:pt x="801" y="722"/>
                    <a:pt x="809" y="716"/>
                    <a:pt x="810" y="708"/>
                  </a:cubicBezTo>
                  <a:cubicBezTo>
                    <a:pt x="810" y="706"/>
                    <a:pt x="810" y="704"/>
                    <a:pt x="809" y="703"/>
                  </a:cubicBezTo>
                  <a:cubicBezTo>
                    <a:pt x="872" y="688"/>
                    <a:pt x="872" y="688"/>
                    <a:pt x="872" y="688"/>
                  </a:cubicBezTo>
                  <a:cubicBezTo>
                    <a:pt x="1014" y="837"/>
                    <a:pt x="1014" y="837"/>
                    <a:pt x="1014" y="837"/>
                  </a:cubicBezTo>
                  <a:cubicBezTo>
                    <a:pt x="1012" y="839"/>
                    <a:pt x="1011" y="841"/>
                    <a:pt x="1011" y="844"/>
                  </a:cubicBezTo>
                  <a:cubicBezTo>
                    <a:pt x="1010" y="852"/>
                    <a:pt x="1016" y="860"/>
                    <a:pt x="1024" y="861"/>
                  </a:cubicBezTo>
                  <a:cubicBezTo>
                    <a:pt x="1029" y="861"/>
                    <a:pt x="1033" y="860"/>
                    <a:pt x="1036" y="857"/>
                  </a:cubicBezTo>
                  <a:cubicBezTo>
                    <a:pt x="1088" y="902"/>
                    <a:pt x="1088" y="902"/>
                    <a:pt x="1088" y="902"/>
                  </a:cubicBezTo>
                  <a:cubicBezTo>
                    <a:pt x="1007" y="1059"/>
                    <a:pt x="1007" y="1059"/>
                    <a:pt x="1007" y="1059"/>
                  </a:cubicBezTo>
                  <a:cubicBezTo>
                    <a:pt x="1003" y="1056"/>
                    <a:pt x="999" y="1055"/>
                    <a:pt x="995" y="1056"/>
                  </a:cubicBezTo>
                  <a:cubicBezTo>
                    <a:pt x="994" y="1056"/>
                    <a:pt x="994" y="1056"/>
                    <a:pt x="993" y="1057"/>
                  </a:cubicBezTo>
                  <a:cubicBezTo>
                    <a:pt x="992" y="1057"/>
                    <a:pt x="991" y="1057"/>
                    <a:pt x="990" y="1058"/>
                  </a:cubicBezTo>
                  <a:cubicBezTo>
                    <a:pt x="984" y="1063"/>
                    <a:pt x="982" y="1071"/>
                    <a:pt x="987" y="1078"/>
                  </a:cubicBezTo>
                  <a:cubicBezTo>
                    <a:pt x="991" y="1084"/>
                    <a:pt x="1000" y="1086"/>
                    <a:pt x="1006" y="1081"/>
                  </a:cubicBezTo>
                  <a:cubicBezTo>
                    <a:pt x="1013" y="1077"/>
                    <a:pt x="1014" y="1068"/>
                    <a:pt x="1010" y="1062"/>
                  </a:cubicBezTo>
                  <a:cubicBezTo>
                    <a:pt x="1009" y="1061"/>
                    <a:pt x="1009" y="1060"/>
                    <a:pt x="1008" y="1059"/>
                  </a:cubicBezTo>
                  <a:cubicBezTo>
                    <a:pt x="1090" y="903"/>
                    <a:pt x="1090" y="903"/>
                    <a:pt x="1090" y="903"/>
                  </a:cubicBezTo>
                  <a:cubicBezTo>
                    <a:pt x="1240" y="1030"/>
                    <a:pt x="1240" y="1030"/>
                    <a:pt x="1240" y="1030"/>
                  </a:cubicBezTo>
                  <a:cubicBezTo>
                    <a:pt x="1238" y="1032"/>
                    <a:pt x="1237" y="1035"/>
                    <a:pt x="1236" y="1039"/>
                  </a:cubicBezTo>
                  <a:cubicBezTo>
                    <a:pt x="1235" y="1047"/>
                    <a:pt x="1241" y="1055"/>
                    <a:pt x="1250" y="1056"/>
                  </a:cubicBezTo>
                  <a:cubicBezTo>
                    <a:pt x="1255" y="1056"/>
                    <a:pt x="1260" y="1054"/>
                    <a:pt x="1263" y="1050"/>
                  </a:cubicBezTo>
                  <a:cubicBezTo>
                    <a:pt x="1393" y="1170"/>
                    <a:pt x="1393" y="1170"/>
                    <a:pt x="1393" y="1170"/>
                  </a:cubicBezTo>
                  <a:cubicBezTo>
                    <a:pt x="1392" y="1172"/>
                    <a:pt x="1392" y="1173"/>
                    <a:pt x="1391" y="1175"/>
                  </a:cubicBezTo>
                  <a:cubicBezTo>
                    <a:pt x="1391" y="1176"/>
                    <a:pt x="1391" y="1177"/>
                    <a:pt x="1391" y="1178"/>
                  </a:cubicBezTo>
                  <a:cubicBezTo>
                    <a:pt x="1239" y="1244"/>
                    <a:pt x="1239" y="1244"/>
                    <a:pt x="1239" y="1244"/>
                  </a:cubicBezTo>
                  <a:cubicBezTo>
                    <a:pt x="1237" y="1241"/>
                    <a:pt x="1233" y="1239"/>
                    <a:pt x="1229" y="1238"/>
                  </a:cubicBezTo>
                  <a:cubicBezTo>
                    <a:pt x="1220" y="1237"/>
                    <a:pt x="1213" y="1243"/>
                    <a:pt x="1212" y="1251"/>
                  </a:cubicBezTo>
                  <a:cubicBezTo>
                    <a:pt x="1211" y="1260"/>
                    <a:pt x="1217" y="1267"/>
                    <a:pt x="1225" y="1268"/>
                  </a:cubicBezTo>
                  <a:cubicBezTo>
                    <a:pt x="1227" y="1269"/>
                    <a:pt x="1230" y="1268"/>
                    <a:pt x="1232" y="1267"/>
                  </a:cubicBezTo>
                  <a:cubicBezTo>
                    <a:pt x="1294" y="1435"/>
                    <a:pt x="1294" y="1435"/>
                    <a:pt x="1294" y="1435"/>
                  </a:cubicBezTo>
                  <a:cubicBezTo>
                    <a:pt x="1288" y="1436"/>
                    <a:pt x="1284" y="1441"/>
                    <a:pt x="1283" y="1448"/>
                  </a:cubicBezTo>
                  <a:cubicBezTo>
                    <a:pt x="1282" y="1456"/>
                    <a:pt x="1288" y="1464"/>
                    <a:pt x="1296" y="1465"/>
                  </a:cubicBezTo>
                  <a:cubicBezTo>
                    <a:pt x="1297" y="1465"/>
                    <a:pt x="1298" y="1465"/>
                    <a:pt x="1299" y="1465"/>
                  </a:cubicBezTo>
                  <a:cubicBezTo>
                    <a:pt x="1172" y="1527"/>
                    <a:pt x="1172" y="1527"/>
                    <a:pt x="1172" y="1527"/>
                  </a:cubicBezTo>
                  <a:cubicBezTo>
                    <a:pt x="1171" y="1526"/>
                    <a:pt x="1170" y="1525"/>
                    <a:pt x="1169" y="1524"/>
                  </a:cubicBezTo>
                  <a:cubicBezTo>
                    <a:pt x="1164" y="1519"/>
                    <a:pt x="1155" y="1519"/>
                    <a:pt x="1150" y="1524"/>
                  </a:cubicBezTo>
                  <a:cubicBezTo>
                    <a:pt x="1145" y="1530"/>
                    <a:pt x="1146" y="1538"/>
                    <a:pt x="1151" y="1543"/>
                  </a:cubicBezTo>
                  <a:cubicBezTo>
                    <a:pt x="1154" y="1546"/>
                    <a:pt x="1159" y="1548"/>
                    <a:pt x="1163" y="1547"/>
                  </a:cubicBezTo>
                  <a:cubicBezTo>
                    <a:pt x="1211" y="1592"/>
                    <a:pt x="1211" y="1592"/>
                    <a:pt x="1211" y="1592"/>
                  </a:cubicBezTo>
                  <a:cubicBezTo>
                    <a:pt x="1208" y="1594"/>
                    <a:pt x="1208" y="1594"/>
                    <a:pt x="1208" y="1594"/>
                  </a:cubicBezTo>
                  <a:cubicBezTo>
                    <a:pt x="1206" y="1592"/>
                    <a:pt x="1203" y="1591"/>
                    <a:pt x="1200" y="1591"/>
                  </a:cubicBezTo>
                  <a:cubicBezTo>
                    <a:pt x="1191" y="1590"/>
                    <a:pt x="1184" y="1596"/>
                    <a:pt x="1183" y="1604"/>
                  </a:cubicBezTo>
                  <a:cubicBezTo>
                    <a:pt x="1182" y="1612"/>
                    <a:pt x="1188" y="1620"/>
                    <a:pt x="1196" y="1621"/>
                  </a:cubicBezTo>
                  <a:cubicBezTo>
                    <a:pt x="1202" y="1622"/>
                    <a:pt x="1207" y="1619"/>
                    <a:pt x="1210" y="1614"/>
                  </a:cubicBezTo>
                  <a:cubicBezTo>
                    <a:pt x="1249" y="1667"/>
                    <a:pt x="1249" y="1667"/>
                    <a:pt x="1249" y="1667"/>
                  </a:cubicBezTo>
                  <a:cubicBezTo>
                    <a:pt x="996" y="1985"/>
                    <a:pt x="996" y="1985"/>
                    <a:pt x="996" y="1985"/>
                  </a:cubicBezTo>
                  <a:cubicBezTo>
                    <a:pt x="993" y="1985"/>
                    <a:pt x="989" y="1986"/>
                    <a:pt x="987" y="1989"/>
                  </a:cubicBezTo>
                  <a:cubicBezTo>
                    <a:pt x="982" y="1994"/>
                    <a:pt x="982" y="2003"/>
                    <a:pt x="987" y="2008"/>
                  </a:cubicBezTo>
                  <a:cubicBezTo>
                    <a:pt x="993" y="2013"/>
                    <a:pt x="1001" y="2012"/>
                    <a:pt x="1006" y="2007"/>
                  </a:cubicBezTo>
                  <a:cubicBezTo>
                    <a:pt x="1011" y="2002"/>
                    <a:pt x="1011" y="1993"/>
                    <a:pt x="1006" y="1988"/>
                  </a:cubicBezTo>
                  <a:cubicBezTo>
                    <a:pt x="1003" y="1986"/>
                    <a:pt x="1001" y="1985"/>
                    <a:pt x="998" y="1985"/>
                  </a:cubicBezTo>
                  <a:cubicBezTo>
                    <a:pt x="1250" y="1668"/>
                    <a:pt x="1250" y="1668"/>
                    <a:pt x="1250" y="1668"/>
                  </a:cubicBezTo>
                  <a:cubicBezTo>
                    <a:pt x="1379" y="1843"/>
                    <a:pt x="1379" y="1843"/>
                    <a:pt x="1379" y="1843"/>
                  </a:cubicBezTo>
                  <a:cubicBezTo>
                    <a:pt x="1230" y="1979"/>
                    <a:pt x="1230" y="1979"/>
                    <a:pt x="1230" y="1979"/>
                  </a:cubicBezTo>
                  <a:cubicBezTo>
                    <a:pt x="1230" y="1979"/>
                    <a:pt x="1230" y="1979"/>
                    <a:pt x="1230" y="1979"/>
                  </a:cubicBezTo>
                  <a:cubicBezTo>
                    <a:pt x="1230" y="1979"/>
                    <a:pt x="1230" y="1979"/>
                    <a:pt x="1230" y="1979"/>
                  </a:cubicBezTo>
                  <a:cubicBezTo>
                    <a:pt x="1217" y="2014"/>
                    <a:pt x="1217" y="2014"/>
                    <a:pt x="1217" y="2014"/>
                  </a:cubicBezTo>
                  <a:cubicBezTo>
                    <a:pt x="1215" y="2013"/>
                    <a:pt x="1213" y="2013"/>
                    <a:pt x="1211" y="2013"/>
                  </a:cubicBezTo>
                  <a:cubicBezTo>
                    <a:pt x="1203" y="2012"/>
                    <a:pt x="1195" y="2017"/>
                    <a:pt x="1194" y="2026"/>
                  </a:cubicBezTo>
                  <a:cubicBezTo>
                    <a:pt x="1194" y="2029"/>
                    <a:pt x="1194" y="2032"/>
                    <a:pt x="1196" y="2035"/>
                  </a:cubicBezTo>
                  <a:cubicBezTo>
                    <a:pt x="1154" y="2059"/>
                    <a:pt x="1154" y="2059"/>
                    <a:pt x="1154" y="2059"/>
                  </a:cubicBezTo>
                  <a:cubicBezTo>
                    <a:pt x="1155" y="2059"/>
                    <a:pt x="1155" y="2059"/>
                    <a:pt x="1155" y="2059"/>
                  </a:cubicBezTo>
                  <a:cubicBezTo>
                    <a:pt x="1154" y="2059"/>
                    <a:pt x="1154" y="2059"/>
                    <a:pt x="1154" y="2059"/>
                  </a:cubicBezTo>
                  <a:cubicBezTo>
                    <a:pt x="1067" y="2336"/>
                    <a:pt x="1067" y="2336"/>
                    <a:pt x="1067" y="2336"/>
                  </a:cubicBezTo>
                  <a:cubicBezTo>
                    <a:pt x="864" y="2278"/>
                    <a:pt x="864" y="2278"/>
                    <a:pt x="864" y="2278"/>
                  </a:cubicBezTo>
                  <a:cubicBezTo>
                    <a:pt x="804" y="2177"/>
                    <a:pt x="804" y="2177"/>
                    <a:pt x="804" y="2177"/>
                  </a:cubicBezTo>
                  <a:cubicBezTo>
                    <a:pt x="806" y="2176"/>
                    <a:pt x="807" y="2175"/>
                    <a:pt x="809" y="2174"/>
                  </a:cubicBezTo>
                  <a:cubicBezTo>
                    <a:pt x="811" y="2171"/>
                    <a:pt x="811" y="2168"/>
                    <a:pt x="811" y="2165"/>
                  </a:cubicBezTo>
                  <a:cubicBezTo>
                    <a:pt x="811" y="2164"/>
                    <a:pt x="811" y="2164"/>
                    <a:pt x="811" y="2164"/>
                  </a:cubicBezTo>
                  <a:cubicBezTo>
                    <a:pt x="810" y="2161"/>
                    <a:pt x="809" y="2159"/>
                    <a:pt x="807" y="2157"/>
                  </a:cubicBezTo>
                  <a:cubicBezTo>
                    <a:pt x="804" y="2155"/>
                    <a:pt x="800" y="2154"/>
                    <a:pt x="797" y="2155"/>
                  </a:cubicBezTo>
                  <a:cubicBezTo>
                    <a:pt x="796" y="2155"/>
                    <a:pt x="796" y="2155"/>
                    <a:pt x="795" y="2155"/>
                  </a:cubicBezTo>
                  <a:cubicBezTo>
                    <a:pt x="793" y="2156"/>
                    <a:pt x="791" y="2157"/>
                    <a:pt x="790" y="2159"/>
                  </a:cubicBezTo>
                  <a:cubicBezTo>
                    <a:pt x="786" y="2164"/>
                    <a:pt x="786" y="2172"/>
                    <a:pt x="792" y="2176"/>
                  </a:cubicBezTo>
                  <a:cubicBezTo>
                    <a:pt x="795" y="2178"/>
                    <a:pt x="799" y="2179"/>
                    <a:pt x="803" y="2178"/>
                  </a:cubicBezTo>
                  <a:cubicBezTo>
                    <a:pt x="862" y="2278"/>
                    <a:pt x="862" y="2278"/>
                    <a:pt x="862" y="2278"/>
                  </a:cubicBezTo>
                  <a:cubicBezTo>
                    <a:pt x="740" y="2243"/>
                    <a:pt x="740" y="2243"/>
                    <a:pt x="740" y="2243"/>
                  </a:cubicBezTo>
                  <a:cubicBezTo>
                    <a:pt x="740" y="2236"/>
                    <a:pt x="734" y="2230"/>
                    <a:pt x="727" y="2229"/>
                  </a:cubicBezTo>
                  <a:cubicBezTo>
                    <a:pt x="719" y="2228"/>
                    <a:pt x="711" y="2234"/>
                    <a:pt x="710" y="2242"/>
                  </a:cubicBezTo>
                  <a:cubicBezTo>
                    <a:pt x="709" y="2247"/>
                    <a:pt x="711" y="2251"/>
                    <a:pt x="714" y="2255"/>
                  </a:cubicBezTo>
                  <a:cubicBezTo>
                    <a:pt x="650" y="2366"/>
                    <a:pt x="650" y="2366"/>
                    <a:pt x="650" y="2366"/>
                  </a:cubicBezTo>
                  <a:cubicBezTo>
                    <a:pt x="605" y="2363"/>
                    <a:pt x="605" y="2363"/>
                    <a:pt x="605" y="2363"/>
                  </a:cubicBezTo>
                  <a:cubicBezTo>
                    <a:pt x="605" y="2356"/>
                    <a:pt x="600" y="2349"/>
                    <a:pt x="592" y="2348"/>
                  </a:cubicBezTo>
                  <a:cubicBezTo>
                    <a:pt x="583" y="2347"/>
                    <a:pt x="576" y="2353"/>
                    <a:pt x="575" y="2361"/>
                  </a:cubicBezTo>
                  <a:cubicBezTo>
                    <a:pt x="574" y="2364"/>
                    <a:pt x="575" y="2366"/>
                    <a:pt x="576" y="2368"/>
                  </a:cubicBezTo>
                  <a:cubicBezTo>
                    <a:pt x="384" y="2457"/>
                    <a:pt x="384" y="2457"/>
                    <a:pt x="384" y="2457"/>
                  </a:cubicBezTo>
                  <a:cubicBezTo>
                    <a:pt x="278" y="2378"/>
                    <a:pt x="278" y="2378"/>
                    <a:pt x="278" y="2378"/>
                  </a:cubicBezTo>
                  <a:cubicBezTo>
                    <a:pt x="279" y="2377"/>
                    <a:pt x="280" y="2374"/>
                    <a:pt x="280" y="2372"/>
                  </a:cubicBezTo>
                  <a:cubicBezTo>
                    <a:pt x="281" y="2364"/>
                    <a:pt x="275" y="2356"/>
                    <a:pt x="267" y="2355"/>
                  </a:cubicBezTo>
                  <a:cubicBezTo>
                    <a:pt x="258" y="2354"/>
                    <a:pt x="251" y="2360"/>
                    <a:pt x="250" y="2368"/>
                  </a:cubicBezTo>
                  <a:cubicBezTo>
                    <a:pt x="250" y="2370"/>
                    <a:pt x="250" y="2371"/>
                    <a:pt x="250" y="2373"/>
                  </a:cubicBezTo>
                  <a:cubicBezTo>
                    <a:pt x="129" y="2443"/>
                    <a:pt x="129" y="2443"/>
                    <a:pt x="129" y="2443"/>
                  </a:cubicBezTo>
                  <a:cubicBezTo>
                    <a:pt x="1" y="2309"/>
                    <a:pt x="1" y="2309"/>
                    <a:pt x="1" y="2309"/>
                  </a:cubicBezTo>
                  <a:cubicBezTo>
                    <a:pt x="0" y="2309"/>
                    <a:pt x="0" y="2309"/>
                    <a:pt x="0" y="2309"/>
                  </a:cubicBezTo>
                  <a:cubicBezTo>
                    <a:pt x="128" y="2443"/>
                    <a:pt x="128" y="2443"/>
                    <a:pt x="128" y="2443"/>
                  </a:cubicBezTo>
                  <a:cubicBezTo>
                    <a:pt x="96" y="2462"/>
                    <a:pt x="96" y="2462"/>
                    <a:pt x="96" y="2462"/>
                  </a:cubicBezTo>
                  <a:cubicBezTo>
                    <a:pt x="94" y="2460"/>
                    <a:pt x="91" y="2458"/>
                    <a:pt x="88" y="2458"/>
                  </a:cubicBezTo>
                  <a:cubicBezTo>
                    <a:pt x="80" y="2457"/>
                    <a:pt x="72" y="2463"/>
                    <a:pt x="71" y="2471"/>
                  </a:cubicBezTo>
                  <a:cubicBezTo>
                    <a:pt x="70" y="2479"/>
                    <a:pt x="76" y="2487"/>
                    <a:pt x="84" y="2488"/>
                  </a:cubicBezTo>
                  <a:cubicBezTo>
                    <a:pt x="91" y="2489"/>
                    <a:pt x="97" y="2485"/>
                    <a:pt x="100" y="2479"/>
                  </a:cubicBezTo>
                  <a:cubicBezTo>
                    <a:pt x="202" y="2529"/>
                    <a:pt x="202" y="2529"/>
                    <a:pt x="202" y="2529"/>
                  </a:cubicBezTo>
                  <a:cubicBezTo>
                    <a:pt x="201" y="2537"/>
                    <a:pt x="207" y="2544"/>
                    <a:pt x="215" y="2545"/>
                  </a:cubicBezTo>
                  <a:cubicBezTo>
                    <a:pt x="222" y="2546"/>
                    <a:pt x="229" y="2542"/>
                    <a:pt x="231" y="2535"/>
                  </a:cubicBezTo>
                  <a:cubicBezTo>
                    <a:pt x="518" y="2679"/>
                    <a:pt x="518" y="2679"/>
                    <a:pt x="518" y="2679"/>
                  </a:cubicBezTo>
                  <a:cubicBezTo>
                    <a:pt x="518" y="2680"/>
                    <a:pt x="518" y="2681"/>
                    <a:pt x="518" y="2682"/>
                  </a:cubicBezTo>
                  <a:cubicBezTo>
                    <a:pt x="517" y="2691"/>
                    <a:pt x="523" y="2698"/>
                    <a:pt x="531" y="2699"/>
                  </a:cubicBezTo>
                  <a:cubicBezTo>
                    <a:pt x="538" y="2700"/>
                    <a:pt x="545" y="2695"/>
                    <a:pt x="547" y="2688"/>
                  </a:cubicBezTo>
                  <a:cubicBezTo>
                    <a:pt x="1791" y="2896"/>
                    <a:pt x="1791" y="2896"/>
                    <a:pt x="1791" y="2896"/>
                  </a:cubicBezTo>
                  <a:cubicBezTo>
                    <a:pt x="1793" y="2897"/>
                    <a:pt x="1793" y="2897"/>
                    <a:pt x="1793" y="2897"/>
                  </a:cubicBezTo>
                  <a:cubicBezTo>
                    <a:pt x="1794" y="2896"/>
                    <a:pt x="1794" y="2896"/>
                    <a:pt x="1794" y="2896"/>
                  </a:cubicBezTo>
                  <a:cubicBezTo>
                    <a:pt x="1793" y="2905"/>
                    <a:pt x="1799" y="2912"/>
                    <a:pt x="1807" y="2913"/>
                  </a:cubicBezTo>
                  <a:cubicBezTo>
                    <a:pt x="1815" y="2914"/>
                    <a:pt x="1823" y="2908"/>
                    <a:pt x="1824" y="2900"/>
                  </a:cubicBezTo>
                  <a:cubicBezTo>
                    <a:pt x="1825" y="2892"/>
                    <a:pt x="1819" y="2884"/>
                    <a:pt x="1811" y="2883"/>
                  </a:cubicBezTo>
                  <a:close/>
                  <a:moveTo>
                    <a:pt x="1400" y="330"/>
                  </a:moveTo>
                  <a:cubicBezTo>
                    <a:pt x="1403" y="331"/>
                    <a:pt x="1407" y="330"/>
                    <a:pt x="1410" y="328"/>
                  </a:cubicBezTo>
                  <a:cubicBezTo>
                    <a:pt x="1414" y="325"/>
                    <a:pt x="1416" y="320"/>
                    <a:pt x="1416" y="315"/>
                  </a:cubicBezTo>
                  <a:cubicBezTo>
                    <a:pt x="1545" y="341"/>
                    <a:pt x="1545" y="341"/>
                    <a:pt x="1545" y="341"/>
                  </a:cubicBezTo>
                  <a:cubicBezTo>
                    <a:pt x="1500" y="488"/>
                    <a:pt x="1500" y="488"/>
                    <a:pt x="1500" y="488"/>
                  </a:cubicBezTo>
                  <a:cubicBezTo>
                    <a:pt x="1497" y="488"/>
                    <a:pt x="1494" y="489"/>
                    <a:pt x="1491" y="490"/>
                  </a:cubicBezTo>
                  <a:cubicBezTo>
                    <a:pt x="1488" y="492"/>
                    <a:pt x="1486" y="495"/>
                    <a:pt x="1486" y="499"/>
                  </a:cubicBezTo>
                  <a:cubicBezTo>
                    <a:pt x="1396" y="505"/>
                    <a:pt x="1396" y="505"/>
                    <a:pt x="1396" y="505"/>
                  </a:cubicBezTo>
                  <a:lnTo>
                    <a:pt x="1400" y="330"/>
                  </a:lnTo>
                  <a:close/>
                  <a:moveTo>
                    <a:pt x="1286" y="525"/>
                  </a:moveTo>
                  <a:cubicBezTo>
                    <a:pt x="1291" y="527"/>
                    <a:pt x="1296" y="527"/>
                    <a:pt x="1300" y="524"/>
                  </a:cubicBezTo>
                  <a:cubicBezTo>
                    <a:pt x="1304" y="521"/>
                    <a:pt x="1306" y="517"/>
                    <a:pt x="1306" y="512"/>
                  </a:cubicBezTo>
                  <a:cubicBezTo>
                    <a:pt x="1395" y="506"/>
                    <a:pt x="1395" y="506"/>
                    <a:pt x="1395" y="506"/>
                  </a:cubicBezTo>
                  <a:cubicBezTo>
                    <a:pt x="1391" y="687"/>
                    <a:pt x="1391" y="687"/>
                    <a:pt x="1391" y="687"/>
                  </a:cubicBezTo>
                  <a:cubicBezTo>
                    <a:pt x="1389" y="687"/>
                    <a:pt x="1386" y="688"/>
                    <a:pt x="1384" y="689"/>
                  </a:cubicBezTo>
                  <a:cubicBezTo>
                    <a:pt x="1382" y="690"/>
                    <a:pt x="1381" y="691"/>
                    <a:pt x="1380" y="693"/>
                  </a:cubicBezTo>
                  <a:cubicBezTo>
                    <a:pt x="1242" y="610"/>
                    <a:pt x="1242" y="610"/>
                    <a:pt x="1242" y="610"/>
                  </a:cubicBezTo>
                  <a:lnTo>
                    <a:pt x="1286" y="525"/>
                  </a:lnTo>
                  <a:close/>
                  <a:moveTo>
                    <a:pt x="796" y="2374"/>
                  </a:moveTo>
                  <a:cubicBezTo>
                    <a:pt x="922" y="2380"/>
                    <a:pt x="922" y="2380"/>
                    <a:pt x="922" y="2380"/>
                  </a:cubicBezTo>
                  <a:cubicBezTo>
                    <a:pt x="1012" y="2532"/>
                    <a:pt x="1012" y="2532"/>
                    <a:pt x="1012" y="2532"/>
                  </a:cubicBezTo>
                  <a:cubicBezTo>
                    <a:pt x="1011" y="2533"/>
                    <a:pt x="1010" y="2533"/>
                    <a:pt x="1009" y="2534"/>
                  </a:cubicBezTo>
                  <a:cubicBezTo>
                    <a:pt x="1006" y="2538"/>
                    <a:pt x="1006" y="2543"/>
                    <a:pt x="1007" y="2546"/>
                  </a:cubicBezTo>
                  <a:cubicBezTo>
                    <a:pt x="748" y="2431"/>
                    <a:pt x="748" y="2431"/>
                    <a:pt x="748" y="2431"/>
                  </a:cubicBezTo>
                  <a:lnTo>
                    <a:pt x="796" y="2374"/>
                  </a:lnTo>
                  <a:close/>
                  <a:moveTo>
                    <a:pt x="747" y="2431"/>
                  </a:moveTo>
                  <a:cubicBezTo>
                    <a:pt x="641" y="2384"/>
                    <a:pt x="641" y="2384"/>
                    <a:pt x="641" y="2384"/>
                  </a:cubicBezTo>
                  <a:cubicBezTo>
                    <a:pt x="651" y="2367"/>
                    <a:pt x="651" y="2367"/>
                    <a:pt x="651" y="2367"/>
                  </a:cubicBezTo>
                  <a:cubicBezTo>
                    <a:pt x="794" y="2374"/>
                    <a:pt x="794" y="2374"/>
                    <a:pt x="794" y="2374"/>
                  </a:cubicBezTo>
                  <a:lnTo>
                    <a:pt x="747" y="2431"/>
                  </a:lnTo>
                  <a:close/>
                  <a:moveTo>
                    <a:pt x="1038" y="2386"/>
                  </a:moveTo>
                  <a:cubicBezTo>
                    <a:pt x="1038" y="2393"/>
                    <a:pt x="1044" y="2398"/>
                    <a:pt x="1051" y="2399"/>
                  </a:cubicBezTo>
                  <a:cubicBezTo>
                    <a:pt x="1056" y="2399"/>
                    <a:pt x="1060" y="2397"/>
                    <a:pt x="1063" y="2394"/>
                  </a:cubicBezTo>
                  <a:cubicBezTo>
                    <a:pt x="1104" y="2422"/>
                    <a:pt x="1104" y="2422"/>
                    <a:pt x="1104" y="2422"/>
                  </a:cubicBezTo>
                  <a:cubicBezTo>
                    <a:pt x="1025" y="2532"/>
                    <a:pt x="1025" y="2532"/>
                    <a:pt x="1025" y="2532"/>
                  </a:cubicBezTo>
                  <a:cubicBezTo>
                    <a:pt x="1021" y="2529"/>
                    <a:pt x="1017" y="2529"/>
                    <a:pt x="1013" y="2531"/>
                  </a:cubicBezTo>
                  <a:cubicBezTo>
                    <a:pt x="924" y="2380"/>
                    <a:pt x="924" y="2380"/>
                    <a:pt x="924" y="2380"/>
                  </a:cubicBezTo>
                  <a:lnTo>
                    <a:pt x="1038" y="2386"/>
                  </a:lnTo>
                  <a:close/>
                  <a:moveTo>
                    <a:pt x="1094" y="2359"/>
                  </a:moveTo>
                  <a:cubicBezTo>
                    <a:pt x="1102" y="2360"/>
                    <a:pt x="1110" y="2355"/>
                    <a:pt x="1111" y="2346"/>
                  </a:cubicBezTo>
                  <a:cubicBezTo>
                    <a:pt x="1112" y="2340"/>
                    <a:pt x="1108" y="2334"/>
                    <a:pt x="1103" y="2331"/>
                  </a:cubicBezTo>
                  <a:cubicBezTo>
                    <a:pt x="1208" y="2043"/>
                    <a:pt x="1208" y="2043"/>
                    <a:pt x="1208" y="2043"/>
                  </a:cubicBezTo>
                  <a:cubicBezTo>
                    <a:pt x="1211" y="2043"/>
                    <a:pt x="1215" y="2042"/>
                    <a:pt x="1217" y="2040"/>
                  </a:cubicBezTo>
                  <a:cubicBezTo>
                    <a:pt x="1297" y="2155"/>
                    <a:pt x="1297" y="2155"/>
                    <a:pt x="1297" y="2155"/>
                  </a:cubicBezTo>
                  <a:cubicBezTo>
                    <a:pt x="1105" y="2421"/>
                    <a:pt x="1105" y="2421"/>
                    <a:pt x="1105" y="2421"/>
                  </a:cubicBezTo>
                  <a:cubicBezTo>
                    <a:pt x="1064" y="2393"/>
                    <a:pt x="1064" y="2393"/>
                    <a:pt x="1064" y="2393"/>
                  </a:cubicBezTo>
                  <a:cubicBezTo>
                    <a:pt x="1066" y="2391"/>
                    <a:pt x="1067" y="2389"/>
                    <a:pt x="1068" y="2385"/>
                  </a:cubicBezTo>
                  <a:cubicBezTo>
                    <a:pt x="1068" y="2378"/>
                    <a:pt x="1064" y="2372"/>
                    <a:pt x="1058" y="2370"/>
                  </a:cubicBezTo>
                  <a:cubicBezTo>
                    <a:pt x="1068" y="2338"/>
                    <a:pt x="1068" y="2338"/>
                    <a:pt x="1068" y="2338"/>
                  </a:cubicBezTo>
                  <a:cubicBezTo>
                    <a:pt x="1081" y="2341"/>
                    <a:pt x="1081" y="2341"/>
                    <a:pt x="1081" y="2341"/>
                  </a:cubicBezTo>
                  <a:cubicBezTo>
                    <a:pt x="1081" y="2342"/>
                    <a:pt x="1081" y="2342"/>
                    <a:pt x="1081" y="2343"/>
                  </a:cubicBezTo>
                  <a:cubicBezTo>
                    <a:pt x="1080" y="2351"/>
                    <a:pt x="1086" y="2358"/>
                    <a:pt x="1094" y="2359"/>
                  </a:cubicBezTo>
                  <a:close/>
                  <a:moveTo>
                    <a:pt x="1796" y="2889"/>
                  </a:moveTo>
                  <a:cubicBezTo>
                    <a:pt x="1106" y="2422"/>
                    <a:pt x="1106" y="2422"/>
                    <a:pt x="1106" y="2422"/>
                  </a:cubicBezTo>
                  <a:cubicBezTo>
                    <a:pt x="1297" y="2156"/>
                    <a:pt x="1297" y="2156"/>
                    <a:pt x="1297" y="2156"/>
                  </a:cubicBezTo>
                  <a:cubicBezTo>
                    <a:pt x="1800" y="2886"/>
                    <a:pt x="1800" y="2886"/>
                    <a:pt x="1800" y="2886"/>
                  </a:cubicBezTo>
                  <a:cubicBezTo>
                    <a:pt x="1798" y="2887"/>
                    <a:pt x="1797" y="2888"/>
                    <a:pt x="1796" y="2889"/>
                  </a:cubicBezTo>
                  <a:close/>
                  <a:moveTo>
                    <a:pt x="1028" y="2549"/>
                  </a:moveTo>
                  <a:cubicBezTo>
                    <a:pt x="1032" y="2544"/>
                    <a:pt x="1031" y="2537"/>
                    <a:pt x="1026" y="2533"/>
                  </a:cubicBezTo>
                  <a:cubicBezTo>
                    <a:pt x="1105" y="2423"/>
                    <a:pt x="1105" y="2423"/>
                    <a:pt x="1105" y="2423"/>
                  </a:cubicBezTo>
                  <a:cubicBezTo>
                    <a:pt x="1796" y="2890"/>
                    <a:pt x="1796" y="2890"/>
                    <a:pt x="1796" y="2890"/>
                  </a:cubicBezTo>
                  <a:cubicBezTo>
                    <a:pt x="1795" y="2892"/>
                    <a:pt x="1794" y="2893"/>
                    <a:pt x="1794" y="2895"/>
                  </a:cubicBezTo>
                  <a:cubicBezTo>
                    <a:pt x="1791" y="2895"/>
                    <a:pt x="1791" y="2895"/>
                    <a:pt x="1791" y="2895"/>
                  </a:cubicBezTo>
                  <a:cubicBezTo>
                    <a:pt x="1022" y="2553"/>
                    <a:pt x="1022" y="2553"/>
                    <a:pt x="1022" y="2553"/>
                  </a:cubicBezTo>
                  <a:cubicBezTo>
                    <a:pt x="1025" y="2552"/>
                    <a:pt x="1026" y="2551"/>
                    <a:pt x="1028" y="2549"/>
                  </a:cubicBezTo>
                  <a:close/>
                  <a:moveTo>
                    <a:pt x="1801" y="2885"/>
                  </a:moveTo>
                  <a:cubicBezTo>
                    <a:pt x="1801" y="2885"/>
                    <a:pt x="1801" y="2885"/>
                    <a:pt x="1801" y="2885"/>
                  </a:cubicBezTo>
                  <a:cubicBezTo>
                    <a:pt x="1298" y="2155"/>
                    <a:pt x="1298" y="2155"/>
                    <a:pt x="1298" y="2155"/>
                  </a:cubicBezTo>
                  <a:cubicBezTo>
                    <a:pt x="1308" y="2141"/>
                    <a:pt x="1308" y="2141"/>
                    <a:pt x="1308" y="2141"/>
                  </a:cubicBezTo>
                  <a:cubicBezTo>
                    <a:pt x="1313" y="2143"/>
                    <a:pt x="1319" y="2141"/>
                    <a:pt x="1322" y="2137"/>
                  </a:cubicBezTo>
                  <a:cubicBezTo>
                    <a:pt x="1323" y="2136"/>
                    <a:pt x="1323" y="2135"/>
                    <a:pt x="1324" y="2135"/>
                  </a:cubicBezTo>
                  <a:cubicBezTo>
                    <a:pt x="1611" y="2387"/>
                    <a:pt x="1611" y="2387"/>
                    <a:pt x="1611" y="2387"/>
                  </a:cubicBezTo>
                  <a:lnTo>
                    <a:pt x="1801" y="2885"/>
                  </a:lnTo>
                  <a:close/>
                  <a:moveTo>
                    <a:pt x="1610" y="2385"/>
                  </a:moveTo>
                  <a:cubicBezTo>
                    <a:pt x="1324" y="2133"/>
                    <a:pt x="1324" y="2133"/>
                    <a:pt x="1324" y="2133"/>
                  </a:cubicBezTo>
                  <a:cubicBezTo>
                    <a:pt x="1326" y="2129"/>
                    <a:pt x="1324" y="2123"/>
                    <a:pt x="1320" y="2120"/>
                  </a:cubicBezTo>
                  <a:cubicBezTo>
                    <a:pt x="1315" y="2116"/>
                    <a:pt x="1308" y="2117"/>
                    <a:pt x="1303" y="2122"/>
                  </a:cubicBezTo>
                  <a:cubicBezTo>
                    <a:pt x="1302" y="2124"/>
                    <a:pt x="1301" y="2126"/>
                    <a:pt x="1301" y="2128"/>
                  </a:cubicBezTo>
                  <a:cubicBezTo>
                    <a:pt x="1301" y="2129"/>
                    <a:pt x="1301" y="2129"/>
                    <a:pt x="1301" y="2129"/>
                  </a:cubicBezTo>
                  <a:cubicBezTo>
                    <a:pt x="1301" y="2133"/>
                    <a:pt x="1302" y="2137"/>
                    <a:pt x="1305" y="2139"/>
                  </a:cubicBezTo>
                  <a:cubicBezTo>
                    <a:pt x="1306" y="2140"/>
                    <a:pt x="1307" y="2140"/>
                    <a:pt x="1307" y="2140"/>
                  </a:cubicBezTo>
                  <a:cubicBezTo>
                    <a:pt x="1297" y="2154"/>
                    <a:pt x="1297" y="2154"/>
                    <a:pt x="1297" y="2154"/>
                  </a:cubicBezTo>
                  <a:cubicBezTo>
                    <a:pt x="1218" y="2040"/>
                    <a:pt x="1218" y="2040"/>
                    <a:pt x="1218" y="2040"/>
                  </a:cubicBezTo>
                  <a:cubicBezTo>
                    <a:pt x="1222" y="2037"/>
                    <a:pt x="1224" y="2034"/>
                    <a:pt x="1224" y="2029"/>
                  </a:cubicBezTo>
                  <a:cubicBezTo>
                    <a:pt x="1225" y="2026"/>
                    <a:pt x="1224" y="2023"/>
                    <a:pt x="1223" y="2020"/>
                  </a:cubicBezTo>
                  <a:cubicBezTo>
                    <a:pt x="1413" y="1910"/>
                    <a:pt x="1413" y="1910"/>
                    <a:pt x="1413" y="1910"/>
                  </a:cubicBezTo>
                  <a:cubicBezTo>
                    <a:pt x="1415" y="1915"/>
                    <a:pt x="1419" y="1919"/>
                    <a:pt x="1425" y="1920"/>
                  </a:cubicBezTo>
                  <a:cubicBezTo>
                    <a:pt x="1428" y="1920"/>
                    <a:pt x="1430" y="1920"/>
                    <a:pt x="1432" y="1919"/>
                  </a:cubicBezTo>
                  <a:lnTo>
                    <a:pt x="1610" y="2385"/>
                  </a:lnTo>
                  <a:close/>
                  <a:moveTo>
                    <a:pt x="1460" y="1751"/>
                  </a:moveTo>
                  <a:cubicBezTo>
                    <a:pt x="1457" y="1750"/>
                    <a:pt x="1454" y="1751"/>
                    <a:pt x="1452" y="1752"/>
                  </a:cubicBezTo>
                  <a:cubicBezTo>
                    <a:pt x="1332" y="1513"/>
                    <a:pt x="1332" y="1513"/>
                    <a:pt x="1332" y="1513"/>
                  </a:cubicBezTo>
                  <a:cubicBezTo>
                    <a:pt x="1568" y="1357"/>
                    <a:pt x="1568" y="1357"/>
                    <a:pt x="1568" y="1357"/>
                  </a:cubicBezTo>
                  <a:cubicBezTo>
                    <a:pt x="1570" y="1360"/>
                    <a:pt x="1574" y="1363"/>
                    <a:pt x="1578" y="1363"/>
                  </a:cubicBezTo>
                  <a:cubicBezTo>
                    <a:pt x="1464" y="1752"/>
                    <a:pt x="1464" y="1752"/>
                    <a:pt x="1464" y="1752"/>
                  </a:cubicBezTo>
                  <a:cubicBezTo>
                    <a:pt x="1463" y="1751"/>
                    <a:pt x="1462" y="1751"/>
                    <a:pt x="1460" y="1751"/>
                  </a:cubicBezTo>
                  <a:close/>
                  <a:moveTo>
                    <a:pt x="1572" y="1336"/>
                  </a:moveTo>
                  <a:cubicBezTo>
                    <a:pt x="1568" y="1338"/>
                    <a:pt x="1566" y="1342"/>
                    <a:pt x="1565" y="1346"/>
                  </a:cubicBezTo>
                  <a:cubicBezTo>
                    <a:pt x="1565" y="1350"/>
                    <a:pt x="1566" y="1353"/>
                    <a:pt x="1567" y="1356"/>
                  </a:cubicBezTo>
                  <a:cubicBezTo>
                    <a:pt x="1332" y="1512"/>
                    <a:pt x="1332" y="1512"/>
                    <a:pt x="1332" y="1512"/>
                  </a:cubicBezTo>
                  <a:cubicBezTo>
                    <a:pt x="1307" y="1462"/>
                    <a:pt x="1307" y="1462"/>
                    <a:pt x="1307" y="1462"/>
                  </a:cubicBezTo>
                  <a:cubicBezTo>
                    <a:pt x="1569" y="1333"/>
                    <a:pt x="1569" y="1333"/>
                    <a:pt x="1569" y="1333"/>
                  </a:cubicBezTo>
                  <a:lnTo>
                    <a:pt x="1572" y="1336"/>
                  </a:lnTo>
                  <a:close/>
                  <a:moveTo>
                    <a:pt x="1568" y="1332"/>
                  </a:moveTo>
                  <a:cubicBezTo>
                    <a:pt x="1310" y="1460"/>
                    <a:pt x="1310" y="1460"/>
                    <a:pt x="1310" y="1460"/>
                  </a:cubicBezTo>
                  <a:cubicBezTo>
                    <a:pt x="1311" y="1457"/>
                    <a:pt x="1313" y="1455"/>
                    <a:pt x="1313" y="1452"/>
                  </a:cubicBezTo>
                  <a:cubicBezTo>
                    <a:pt x="1314" y="1446"/>
                    <a:pt x="1311" y="1440"/>
                    <a:pt x="1307" y="1437"/>
                  </a:cubicBezTo>
                  <a:cubicBezTo>
                    <a:pt x="1404" y="1192"/>
                    <a:pt x="1404" y="1192"/>
                    <a:pt x="1404" y="1192"/>
                  </a:cubicBezTo>
                  <a:cubicBezTo>
                    <a:pt x="1404" y="1192"/>
                    <a:pt x="1405" y="1192"/>
                    <a:pt x="1405" y="1192"/>
                  </a:cubicBezTo>
                  <a:cubicBezTo>
                    <a:pt x="1408" y="1192"/>
                    <a:pt x="1411" y="1192"/>
                    <a:pt x="1414" y="1190"/>
                  </a:cubicBezTo>
                  <a:lnTo>
                    <a:pt x="1568" y="1332"/>
                  </a:lnTo>
                  <a:close/>
                  <a:moveTo>
                    <a:pt x="1528" y="1105"/>
                  </a:moveTo>
                  <a:cubicBezTo>
                    <a:pt x="1523" y="1107"/>
                    <a:pt x="1519" y="1112"/>
                    <a:pt x="1519" y="1117"/>
                  </a:cubicBezTo>
                  <a:cubicBezTo>
                    <a:pt x="1518" y="1119"/>
                    <a:pt x="1519" y="1121"/>
                    <a:pt x="1519" y="1123"/>
                  </a:cubicBezTo>
                  <a:cubicBezTo>
                    <a:pt x="1418" y="1167"/>
                    <a:pt x="1418" y="1167"/>
                    <a:pt x="1418" y="1167"/>
                  </a:cubicBezTo>
                  <a:cubicBezTo>
                    <a:pt x="1417" y="1166"/>
                    <a:pt x="1416" y="1165"/>
                    <a:pt x="1415" y="1165"/>
                  </a:cubicBezTo>
                  <a:cubicBezTo>
                    <a:pt x="1479" y="1004"/>
                    <a:pt x="1479" y="1004"/>
                    <a:pt x="1479" y="1004"/>
                  </a:cubicBezTo>
                  <a:cubicBezTo>
                    <a:pt x="1480" y="1004"/>
                    <a:pt x="1481" y="1004"/>
                    <a:pt x="1481" y="1004"/>
                  </a:cubicBezTo>
                  <a:cubicBezTo>
                    <a:pt x="1484" y="1005"/>
                    <a:pt x="1487" y="1004"/>
                    <a:pt x="1490" y="1003"/>
                  </a:cubicBezTo>
                  <a:lnTo>
                    <a:pt x="1528" y="1105"/>
                  </a:lnTo>
                  <a:close/>
                  <a:moveTo>
                    <a:pt x="1320" y="709"/>
                  </a:moveTo>
                  <a:cubicBezTo>
                    <a:pt x="1321" y="714"/>
                    <a:pt x="1325" y="718"/>
                    <a:pt x="1330" y="719"/>
                  </a:cubicBezTo>
                  <a:cubicBezTo>
                    <a:pt x="1269" y="967"/>
                    <a:pt x="1269" y="967"/>
                    <a:pt x="1269" y="967"/>
                  </a:cubicBezTo>
                  <a:cubicBezTo>
                    <a:pt x="1253" y="966"/>
                    <a:pt x="1253" y="966"/>
                    <a:pt x="1253" y="966"/>
                  </a:cubicBezTo>
                  <a:cubicBezTo>
                    <a:pt x="1253" y="958"/>
                    <a:pt x="1247" y="951"/>
                    <a:pt x="1239" y="950"/>
                  </a:cubicBezTo>
                  <a:cubicBezTo>
                    <a:pt x="1238" y="950"/>
                    <a:pt x="1237" y="950"/>
                    <a:pt x="1236" y="950"/>
                  </a:cubicBezTo>
                  <a:cubicBezTo>
                    <a:pt x="1217" y="757"/>
                    <a:pt x="1217" y="757"/>
                    <a:pt x="1217" y="757"/>
                  </a:cubicBezTo>
                  <a:lnTo>
                    <a:pt x="1320" y="709"/>
                  </a:lnTo>
                  <a:close/>
                  <a:moveTo>
                    <a:pt x="1216" y="757"/>
                  </a:moveTo>
                  <a:cubicBezTo>
                    <a:pt x="1149" y="788"/>
                    <a:pt x="1149" y="788"/>
                    <a:pt x="1149" y="788"/>
                  </a:cubicBezTo>
                  <a:cubicBezTo>
                    <a:pt x="1208" y="676"/>
                    <a:pt x="1208" y="676"/>
                    <a:pt x="1208" y="676"/>
                  </a:cubicBezTo>
                  <a:lnTo>
                    <a:pt x="1216" y="757"/>
                  </a:lnTo>
                  <a:close/>
                  <a:moveTo>
                    <a:pt x="1188" y="603"/>
                  </a:moveTo>
                  <a:cubicBezTo>
                    <a:pt x="1187" y="605"/>
                    <a:pt x="1186" y="607"/>
                    <a:pt x="1186" y="609"/>
                  </a:cubicBezTo>
                  <a:cubicBezTo>
                    <a:pt x="1186" y="610"/>
                    <a:pt x="1186" y="610"/>
                    <a:pt x="1186" y="611"/>
                  </a:cubicBezTo>
                  <a:cubicBezTo>
                    <a:pt x="873" y="686"/>
                    <a:pt x="873" y="686"/>
                    <a:pt x="873" y="686"/>
                  </a:cubicBezTo>
                  <a:cubicBezTo>
                    <a:pt x="788" y="597"/>
                    <a:pt x="788" y="597"/>
                    <a:pt x="788" y="597"/>
                  </a:cubicBezTo>
                  <a:cubicBezTo>
                    <a:pt x="787" y="598"/>
                    <a:pt x="787" y="598"/>
                    <a:pt x="787" y="598"/>
                  </a:cubicBezTo>
                  <a:cubicBezTo>
                    <a:pt x="788" y="597"/>
                    <a:pt x="788" y="597"/>
                    <a:pt x="788" y="597"/>
                  </a:cubicBezTo>
                  <a:cubicBezTo>
                    <a:pt x="729" y="566"/>
                    <a:pt x="729" y="566"/>
                    <a:pt x="729" y="566"/>
                  </a:cubicBezTo>
                  <a:cubicBezTo>
                    <a:pt x="729" y="565"/>
                    <a:pt x="729" y="564"/>
                    <a:pt x="729" y="563"/>
                  </a:cubicBezTo>
                  <a:cubicBezTo>
                    <a:pt x="730" y="554"/>
                    <a:pt x="724" y="547"/>
                    <a:pt x="716" y="546"/>
                  </a:cubicBezTo>
                  <a:cubicBezTo>
                    <a:pt x="713" y="546"/>
                    <a:pt x="710" y="546"/>
                    <a:pt x="708" y="547"/>
                  </a:cubicBezTo>
                  <a:cubicBezTo>
                    <a:pt x="634" y="409"/>
                    <a:pt x="634" y="409"/>
                    <a:pt x="634" y="409"/>
                  </a:cubicBezTo>
                  <a:cubicBezTo>
                    <a:pt x="636" y="408"/>
                    <a:pt x="638" y="406"/>
                    <a:pt x="640" y="403"/>
                  </a:cubicBezTo>
                  <a:cubicBezTo>
                    <a:pt x="645" y="401"/>
                    <a:pt x="645" y="401"/>
                    <a:pt x="645" y="401"/>
                  </a:cubicBezTo>
                  <a:lnTo>
                    <a:pt x="1188" y="603"/>
                  </a:lnTo>
                  <a:close/>
                  <a:moveTo>
                    <a:pt x="641" y="400"/>
                  </a:moveTo>
                  <a:cubicBezTo>
                    <a:pt x="644" y="401"/>
                    <a:pt x="644" y="401"/>
                    <a:pt x="644" y="401"/>
                  </a:cubicBezTo>
                  <a:cubicBezTo>
                    <a:pt x="640" y="402"/>
                    <a:pt x="640" y="402"/>
                    <a:pt x="640" y="402"/>
                  </a:cubicBezTo>
                  <a:cubicBezTo>
                    <a:pt x="640" y="401"/>
                    <a:pt x="641" y="401"/>
                    <a:pt x="641" y="400"/>
                  </a:cubicBezTo>
                  <a:close/>
                  <a:moveTo>
                    <a:pt x="778" y="130"/>
                  </a:moveTo>
                  <a:cubicBezTo>
                    <a:pt x="782" y="132"/>
                    <a:pt x="786" y="132"/>
                    <a:pt x="790" y="131"/>
                  </a:cubicBezTo>
                  <a:cubicBezTo>
                    <a:pt x="857" y="317"/>
                    <a:pt x="857" y="317"/>
                    <a:pt x="857" y="317"/>
                  </a:cubicBezTo>
                  <a:cubicBezTo>
                    <a:pt x="856" y="318"/>
                    <a:pt x="855" y="318"/>
                    <a:pt x="854" y="318"/>
                  </a:cubicBezTo>
                  <a:cubicBezTo>
                    <a:pt x="847" y="322"/>
                    <a:pt x="843" y="330"/>
                    <a:pt x="846" y="337"/>
                  </a:cubicBezTo>
                  <a:cubicBezTo>
                    <a:pt x="645" y="400"/>
                    <a:pt x="645" y="400"/>
                    <a:pt x="645" y="400"/>
                  </a:cubicBezTo>
                  <a:cubicBezTo>
                    <a:pt x="641" y="399"/>
                    <a:pt x="641" y="399"/>
                    <a:pt x="641" y="399"/>
                  </a:cubicBezTo>
                  <a:cubicBezTo>
                    <a:pt x="641" y="399"/>
                    <a:pt x="641" y="398"/>
                    <a:pt x="641" y="398"/>
                  </a:cubicBezTo>
                  <a:cubicBezTo>
                    <a:pt x="642" y="396"/>
                    <a:pt x="641" y="394"/>
                    <a:pt x="641" y="392"/>
                  </a:cubicBezTo>
                  <a:lnTo>
                    <a:pt x="778" y="130"/>
                  </a:lnTo>
                  <a:close/>
                  <a:moveTo>
                    <a:pt x="612" y="401"/>
                  </a:moveTo>
                  <a:cubicBezTo>
                    <a:pt x="614" y="407"/>
                    <a:pt x="619" y="410"/>
                    <a:pt x="624" y="411"/>
                  </a:cubicBezTo>
                  <a:cubicBezTo>
                    <a:pt x="627" y="412"/>
                    <a:pt x="630" y="411"/>
                    <a:pt x="633" y="410"/>
                  </a:cubicBezTo>
                  <a:cubicBezTo>
                    <a:pt x="707" y="547"/>
                    <a:pt x="707" y="547"/>
                    <a:pt x="707" y="547"/>
                  </a:cubicBezTo>
                  <a:cubicBezTo>
                    <a:pt x="705" y="548"/>
                    <a:pt x="704" y="550"/>
                    <a:pt x="702" y="552"/>
                  </a:cubicBezTo>
                  <a:cubicBezTo>
                    <a:pt x="524" y="457"/>
                    <a:pt x="524" y="457"/>
                    <a:pt x="524" y="457"/>
                  </a:cubicBezTo>
                  <a:lnTo>
                    <a:pt x="612" y="401"/>
                  </a:lnTo>
                  <a:close/>
                  <a:moveTo>
                    <a:pt x="258" y="625"/>
                  </a:moveTo>
                  <a:cubicBezTo>
                    <a:pt x="255" y="624"/>
                    <a:pt x="251" y="625"/>
                    <a:pt x="248" y="627"/>
                  </a:cubicBezTo>
                  <a:cubicBezTo>
                    <a:pt x="223" y="572"/>
                    <a:pt x="223" y="572"/>
                    <a:pt x="223" y="572"/>
                  </a:cubicBezTo>
                  <a:cubicBezTo>
                    <a:pt x="228" y="570"/>
                    <a:pt x="231" y="566"/>
                    <a:pt x="232" y="560"/>
                  </a:cubicBezTo>
                  <a:cubicBezTo>
                    <a:pt x="232" y="556"/>
                    <a:pt x="231" y="551"/>
                    <a:pt x="228" y="548"/>
                  </a:cubicBezTo>
                  <a:cubicBezTo>
                    <a:pt x="385" y="401"/>
                    <a:pt x="385" y="401"/>
                    <a:pt x="385" y="401"/>
                  </a:cubicBezTo>
                  <a:cubicBezTo>
                    <a:pt x="387" y="404"/>
                    <a:pt x="390" y="406"/>
                    <a:pt x="394" y="407"/>
                  </a:cubicBezTo>
                  <a:cubicBezTo>
                    <a:pt x="401" y="407"/>
                    <a:pt x="407" y="403"/>
                    <a:pt x="410" y="397"/>
                  </a:cubicBezTo>
                  <a:cubicBezTo>
                    <a:pt x="522" y="457"/>
                    <a:pt x="522" y="457"/>
                    <a:pt x="522" y="457"/>
                  </a:cubicBezTo>
                  <a:cubicBezTo>
                    <a:pt x="340" y="570"/>
                    <a:pt x="340" y="570"/>
                    <a:pt x="340" y="570"/>
                  </a:cubicBezTo>
                  <a:cubicBezTo>
                    <a:pt x="338" y="567"/>
                    <a:pt x="334" y="565"/>
                    <a:pt x="330" y="564"/>
                  </a:cubicBezTo>
                  <a:cubicBezTo>
                    <a:pt x="322" y="563"/>
                    <a:pt x="314" y="569"/>
                    <a:pt x="313" y="578"/>
                  </a:cubicBezTo>
                  <a:cubicBezTo>
                    <a:pt x="312" y="586"/>
                    <a:pt x="318" y="594"/>
                    <a:pt x="326" y="595"/>
                  </a:cubicBezTo>
                  <a:cubicBezTo>
                    <a:pt x="335" y="596"/>
                    <a:pt x="342" y="590"/>
                    <a:pt x="343" y="581"/>
                  </a:cubicBezTo>
                  <a:cubicBezTo>
                    <a:pt x="344" y="578"/>
                    <a:pt x="343" y="574"/>
                    <a:pt x="341" y="571"/>
                  </a:cubicBezTo>
                  <a:cubicBezTo>
                    <a:pt x="523" y="457"/>
                    <a:pt x="523" y="457"/>
                    <a:pt x="523" y="457"/>
                  </a:cubicBezTo>
                  <a:cubicBezTo>
                    <a:pt x="702" y="552"/>
                    <a:pt x="702" y="552"/>
                    <a:pt x="702" y="552"/>
                  </a:cubicBezTo>
                  <a:cubicBezTo>
                    <a:pt x="700" y="554"/>
                    <a:pt x="699" y="557"/>
                    <a:pt x="699" y="559"/>
                  </a:cubicBezTo>
                  <a:cubicBezTo>
                    <a:pt x="699" y="560"/>
                    <a:pt x="699" y="561"/>
                    <a:pt x="699" y="562"/>
                  </a:cubicBezTo>
                  <a:cubicBezTo>
                    <a:pt x="271" y="637"/>
                    <a:pt x="271" y="637"/>
                    <a:pt x="271" y="637"/>
                  </a:cubicBezTo>
                  <a:cubicBezTo>
                    <a:pt x="270" y="631"/>
                    <a:pt x="265" y="626"/>
                    <a:pt x="258" y="625"/>
                  </a:cubicBezTo>
                  <a:close/>
                  <a:moveTo>
                    <a:pt x="809" y="702"/>
                  </a:moveTo>
                  <a:cubicBezTo>
                    <a:pt x="807" y="696"/>
                    <a:pt x="802" y="692"/>
                    <a:pt x="796" y="691"/>
                  </a:cubicBezTo>
                  <a:cubicBezTo>
                    <a:pt x="793" y="691"/>
                    <a:pt x="790" y="692"/>
                    <a:pt x="787" y="693"/>
                  </a:cubicBezTo>
                  <a:cubicBezTo>
                    <a:pt x="722" y="574"/>
                    <a:pt x="722" y="574"/>
                    <a:pt x="722" y="574"/>
                  </a:cubicBezTo>
                  <a:cubicBezTo>
                    <a:pt x="725" y="572"/>
                    <a:pt x="727" y="570"/>
                    <a:pt x="728" y="567"/>
                  </a:cubicBezTo>
                  <a:cubicBezTo>
                    <a:pt x="787" y="598"/>
                    <a:pt x="787" y="598"/>
                    <a:pt x="787" y="598"/>
                  </a:cubicBezTo>
                  <a:cubicBezTo>
                    <a:pt x="871" y="687"/>
                    <a:pt x="871" y="687"/>
                    <a:pt x="871" y="687"/>
                  </a:cubicBezTo>
                  <a:lnTo>
                    <a:pt x="809" y="702"/>
                  </a:lnTo>
                  <a:close/>
                  <a:moveTo>
                    <a:pt x="873" y="687"/>
                  </a:moveTo>
                  <a:cubicBezTo>
                    <a:pt x="1186" y="612"/>
                    <a:pt x="1186" y="612"/>
                    <a:pt x="1186" y="612"/>
                  </a:cubicBezTo>
                  <a:cubicBezTo>
                    <a:pt x="1186" y="619"/>
                    <a:pt x="1192" y="625"/>
                    <a:pt x="1199" y="626"/>
                  </a:cubicBezTo>
                  <a:cubicBezTo>
                    <a:pt x="1200" y="626"/>
                    <a:pt x="1202" y="626"/>
                    <a:pt x="1203" y="626"/>
                  </a:cubicBezTo>
                  <a:cubicBezTo>
                    <a:pt x="1208" y="673"/>
                    <a:pt x="1208" y="673"/>
                    <a:pt x="1208" y="673"/>
                  </a:cubicBezTo>
                  <a:cubicBezTo>
                    <a:pt x="1147" y="789"/>
                    <a:pt x="1147" y="789"/>
                    <a:pt x="1147" y="789"/>
                  </a:cubicBezTo>
                  <a:cubicBezTo>
                    <a:pt x="1040" y="839"/>
                    <a:pt x="1040" y="839"/>
                    <a:pt x="1040" y="839"/>
                  </a:cubicBezTo>
                  <a:cubicBezTo>
                    <a:pt x="1038" y="834"/>
                    <a:pt x="1033" y="831"/>
                    <a:pt x="1028" y="830"/>
                  </a:cubicBezTo>
                  <a:cubicBezTo>
                    <a:pt x="1023" y="830"/>
                    <a:pt x="1018" y="832"/>
                    <a:pt x="1014" y="836"/>
                  </a:cubicBezTo>
                  <a:lnTo>
                    <a:pt x="873" y="687"/>
                  </a:lnTo>
                  <a:close/>
                  <a:moveTo>
                    <a:pt x="1037" y="857"/>
                  </a:moveTo>
                  <a:cubicBezTo>
                    <a:pt x="1039" y="854"/>
                    <a:pt x="1041" y="851"/>
                    <a:pt x="1041" y="847"/>
                  </a:cubicBezTo>
                  <a:cubicBezTo>
                    <a:pt x="1042" y="845"/>
                    <a:pt x="1041" y="842"/>
                    <a:pt x="1040" y="840"/>
                  </a:cubicBezTo>
                  <a:cubicBezTo>
                    <a:pt x="1146" y="790"/>
                    <a:pt x="1146" y="790"/>
                    <a:pt x="1146" y="790"/>
                  </a:cubicBezTo>
                  <a:cubicBezTo>
                    <a:pt x="1089" y="901"/>
                    <a:pt x="1089" y="901"/>
                    <a:pt x="1089" y="901"/>
                  </a:cubicBezTo>
                  <a:lnTo>
                    <a:pt x="1037" y="857"/>
                  </a:lnTo>
                  <a:close/>
                  <a:moveTo>
                    <a:pt x="1090" y="902"/>
                  </a:moveTo>
                  <a:cubicBezTo>
                    <a:pt x="1149" y="789"/>
                    <a:pt x="1149" y="789"/>
                    <a:pt x="1149" y="789"/>
                  </a:cubicBezTo>
                  <a:cubicBezTo>
                    <a:pt x="1216" y="758"/>
                    <a:pt x="1216" y="758"/>
                    <a:pt x="1216" y="758"/>
                  </a:cubicBezTo>
                  <a:cubicBezTo>
                    <a:pt x="1235" y="950"/>
                    <a:pt x="1235" y="950"/>
                    <a:pt x="1235" y="950"/>
                  </a:cubicBezTo>
                  <a:cubicBezTo>
                    <a:pt x="1229" y="951"/>
                    <a:pt x="1223" y="956"/>
                    <a:pt x="1222" y="963"/>
                  </a:cubicBezTo>
                  <a:cubicBezTo>
                    <a:pt x="1221" y="971"/>
                    <a:pt x="1227" y="979"/>
                    <a:pt x="1236" y="980"/>
                  </a:cubicBezTo>
                  <a:cubicBezTo>
                    <a:pt x="1244" y="981"/>
                    <a:pt x="1251" y="975"/>
                    <a:pt x="1253" y="967"/>
                  </a:cubicBezTo>
                  <a:cubicBezTo>
                    <a:pt x="1269" y="968"/>
                    <a:pt x="1269" y="968"/>
                    <a:pt x="1269" y="968"/>
                  </a:cubicBezTo>
                  <a:cubicBezTo>
                    <a:pt x="1254" y="1026"/>
                    <a:pt x="1254" y="1026"/>
                    <a:pt x="1254" y="1026"/>
                  </a:cubicBezTo>
                  <a:cubicBezTo>
                    <a:pt x="1254" y="1025"/>
                    <a:pt x="1254" y="1025"/>
                    <a:pt x="1253" y="1025"/>
                  </a:cubicBezTo>
                  <a:cubicBezTo>
                    <a:pt x="1249" y="1025"/>
                    <a:pt x="1244" y="1026"/>
                    <a:pt x="1241" y="1030"/>
                  </a:cubicBezTo>
                  <a:lnTo>
                    <a:pt x="1090" y="902"/>
                  </a:lnTo>
                  <a:close/>
                  <a:moveTo>
                    <a:pt x="1264" y="1050"/>
                  </a:moveTo>
                  <a:cubicBezTo>
                    <a:pt x="1265" y="1047"/>
                    <a:pt x="1266" y="1045"/>
                    <a:pt x="1267" y="1042"/>
                  </a:cubicBezTo>
                  <a:cubicBezTo>
                    <a:pt x="1268" y="1035"/>
                    <a:pt x="1263" y="1028"/>
                    <a:pt x="1255" y="1026"/>
                  </a:cubicBezTo>
                  <a:cubicBezTo>
                    <a:pt x="1270" y="968"/>
                    <a:pt x="1270" y="968"/>
                    <a:pt x="1270" y="968"/>
                  </a:cubicBezTo>
                  <a:cubicBezTo>
                    <a:pt x="1468" y="987"/>
                    <a:pt x="1468" y="987"/>
                    <a:pt x="1468" y="987"/>
                  </a:cubicBezTo>
                  <a:cubicBezTo>
                    <a:pt x="1468" y="987"/>
                    <a:pt x="1468" y="987"/>
                    <a:pt x="1468" y="987"/>
                  </a:cubicBezTo>
                  <a:cubicBezTo>
                    <a:pt x="1467" y="995"/>
                    <a:pt x="1472" y="1001"/>
                    <a:pt x="1478" y="1004"/>
                  </a:cubicBezTo>
                  <a:cubicBezTo>
                    <a:pt x="1414" y="1164"/>
                    <a:pt x="1414" y="1164"/>
                    <a:pt x="1414" y="1164"/>
                  </a:cubicBezTo>
                  <a:cubicBezTo>
                    <a:pt x="1413" y="1163"/>
                    <a:pt x="1411" y="1162"/>
                    <a:pt x="1408" y="1162"/>
                  </a:cubicBezTo>
                  <a:cubicBezTo>
                    <a:pt x="1402" y="1161"/>
                    <a:pt x="1396" y="1164"/>
                    <a:pt x="1393" y="1169"/>
                  </a:cubicBezTo>
                  <a:lnTo>
                    <a:pt x="1264" y="1050"/>
                  </a:lnTo>
                  <a:close/>
                  <a:moveTo>
                    <a:pt x="1233" y="1267"/>
                  </a:moveTo>
                  <a:cubicBezTo>
                    <a:pt x="1238" y="1265"/>
                    <a:pt x="1241" y="1261"/>
                    <a:pt x="1242" y="1255"/>
                  </a:cubicBezTo>
                  <a:cubicBezTo>
                    <a:pt x="1242" y="1251"/>
                    <a:pt x="1241" y="1248"/>
                    <a:pt x="1240" y="1245"/>
                  </a:cubicBezTo>
                  <a:cubicBezTo>
                    <a:pt x="1391" y="1179"/>
                    <a:pt x="1391" y="1179"/>
                    <a:pt x="1391" y="1179"/>
                  </a:cubicBezTo>
                  <a:cubicBezTo>
                    <a:pt x="1392" y="1185"/>
                    <a:pt x="1397" y="1190"/>
                    <a:pt x="1403" y="1192"/>
                  </a:cubicBezTo>
                  <a:cubicBezTo>
                    <a:pt x="1306" y="1437"/>
                    <a:pt x="1306" y="1437"/>
                    <a:pt x="1306" y="1437"/>
                  </a:cubicBezTo>
                  <a:cubicBezTo>
                    <a:pt x="1304" y="1436"/>
                    <a:pt x="1302" y="1435"/>
                    <a:pt x="1300" y="1435"/>
                  </a:cubicBezTo>
                  <a:cubicBezTo>
                    <a:pt x="1298" y="1434"/>
                    <a:pt x="1297" y="1435"/>
                    <a:pt x="1295" y="1435"/>
                  </a:cubicBezTo>
                  <a:lnTo>
                    <a:pt x="1233" y="1267"/>
                  </a:lnTo>
                  <a:close/>
                  <a:moveTo>
                    <a:pt x="1165" y="1546"/>
                  </a:moveTo>
                  <a:cubicBezTo>
                    <a:pt x="1166" y="1545"/>
                    <a:pt x="1168" y="1544"/>
                    <a:pt x="1170" y="1543"/>
                  </a:cubicBezTo>
                  <a:cubicBezTo>
                    <a:pt x="1173" y="1539"/>
                    <a:pt x="1174" y="1533"/>
                    <a:pt x="1172" y="1529"/>
                  </a:cubicBezTo>
                  <a:cubicBezTo>
                    <a:pt x="1306" y="1463"/>
                    <a:pt x="1306" y="1463"/>
                    <a:pt x="1306" y="1463"/>
                  </a:cubicBezTo>
                  <a:cubicBezTo>
                    <a:pt x="1331" y="1513"/>
                    <a:pt x="1331" y="1513"/>
                    <a:pt x="1331" y="1513"/>
                  </a:cubicBezTo>
                  <a:cubicBezTo>
                    <a:pt x="1213" y="1591"/>
                    <a:pt x="1213" y="1591"/>
                    <a:pt x="1213" y="1591"/>
                  </a:cubicBezTo>
                  <a:lnTo>
                    <a:pt x="1165" y="1546"/>
                  </a:lnTo>
                  <a:close/>
                  <a:moveTo>
                    <a:pt x="1211" y="1614"/>
                  </a:moveTo>
                  <a:cubicBezTo>
                    <a:pt x="1212" y="1612"/>
                    <a:pt x="1213" y="1610"/>
                    <a:pt x="1213" y="1608"/>
                  </a:cubicBezTo>
                  <a:cubicBezTo>
                    <a:pt x="1214" y="1603"/>
                    <a:pt x="1212" y="1598"/>
                    <a:pt x="1209" y="1595"/>
                  </a:cubicBezTo>
                  <a:cubicBezTo>
                    <a:pt x="1212" y="1593"/>
                    <a:pt x="1212" y="1593"/>
                    <a:pt x="1212" y="1593"/>
                  </a:cubicBezTo>
                  <a:cubicBezTo>
                    <a:pt x="1259" y="1637"/>
                    <a:pt x="1259" y="1637"/>
                    <a:pt x="1259" y="1637"/>
                  </a:cubicBezTo>
                  <a:cubicBezTo>
                    <a:pt x="1256" y="1642"/>
                    <a:pt x="1256" y="1649"/>
                    <a:pt x="1260" y="1653"/>
                  </a:cubicBezTo>
                  <a:cubicBezTo>
                    <a:pt x="1250" y="1666"/>
                    <a:pt x="1250" y="1666"/>
                    <a:pt x="1250" y="1666"/>
                  </a:cubicBezTo>
                  <a:lnTo>
                    <a:pt x="1211" y="1614"/>
                  </a:lnTo>
                  <a:close/>
                  <a:moveTo>
                    <a:pt x="1251" y="1667"/>
                  </a:moveTo>
                  <a:cubicBezTo>
                    <a:pt x="1261" y="1654"/>
                    <a:pt x="1261" y="1654"/>
                    <a:pt x="1261" y="1654"/>
                  </a:cubicBezTo>
                  <a:cubicBezTo>
                    <a:pt x="1267" y="1659"/>
                    <a:pt x="1275" y="1659"/>
                    <a:pt x="1280" y="1653"/>
                  </a:cubicBezTo>
                  <a:cubicBezTo>
                    <a:pt x="1285" y="1648"/>
                    <a:pt x="1285" y="1640"/>
                    <a:pt x="1279" y="1635"/>
                  </a:cubicBezTo>
                  <a:cubicBezTo>
                    <a:pt x="1274" y="1630"/>
                    <a:pt x="1265" y="1630"/>
                    <a:pt x="1260" y="1635"/>
                  </a:cubicBezTo>
                  <a:cubicBezTo>
                    <a:pt x="1260" y="1635"/>
                    <a:pt x="1260" y="1635"/>
                    <a:pt x="1260" y="1635"/>
                  </a:cubicBezTo>
                  <a:cubicBezTo>
                    <a:pt x="1213" y="1592"/>
                    <a:pt x="1213" y="1592"/>
                    <a:pt x="1213" y="1592"/>
                  </a:cubicBezTo>
                  <a:cubicBezTo>
                    <a:pt x="1332" y="1514"/>
                    <a:pt x="1332" y="1514"/>
                    <a:pt x="1332" y="1514"/>
                  </a:cubicBezTo>
                  <a:cubicBezTo>
                    <a:pt x="1451" y="1753"/>
                    <a:pt x="1451" y="1753"/>
                    <a:pt x="1451" y="1753"/>
                  </a:cubicBezTo>
                  <a:cubicBezTo>
                    <a:pt x="1447" y="1755"/>
                    <a:pt x="1444" y="1759"/>
                    <a:pt x="1443" y="1764"/>
                  </a:cubicBezTo>
                  <a:cubicBezTo>
                    <a:pt x="1443" y="1770"/>
                    <a:pt x="1445" y="1775"/>
                    <a:pt x="1450" y="1778"/>
                  </a:cubicBezTo>
                  <a:cubicBezTo>
                    <a:pt x="1380" y="1842"/>
                    <a:pt x="1380" y="1842"/>
                    <a:pt x="1380" y="1842"/>
                  </a:cubicBezTo>
                  <a:lnTo>
                    <a:pt x="1251" y="1667"/>
                  </a:lnTo>
                  <a:close/>
                  <a:moveTo>
                    <a:pt x="1231" y="1979"/>
                  </a:moveTo>
                  <a:cubicBezTo>
                    <a:pt x="1379" y="1844"/>
                    <a:pt x="1379" y="1844"/>
                    <a:pt x="1379" y="1844"/>
                  </a:cubicBezTo>
                  <a:cubicBezTo>
                    <a:pt x="1416" y="1894"/>
                    <a:pt x="1416" y="1894"/>
                    <a:pt x="1416" y="1894"/>
                  </a:cubicBezTo>
                  <a:cubicBezTo>
                    <a:pt x="1414" y="1896"/>
                    <a:pt x="1412" y="1899"/>
                    <a:pt x="1412" y="1903"/>
                  </a:cubicBezTo>
                  <a:cubicBezTo>
                    <a:pt x="1412" y="1905"/>
                    <a:pt x="1412" y="1907"/>
                    <a:pt x="1412" y="1909"/>
                  </a:cubicBezTo>
                  <a:cubicBezTo>
                    <a:pt x="1222" y="2019"/>
                    <a:pt x="1222" y="2019"/>
                    <a:pt x="1222" y="2019"/>
                  </a:cubicBezTo>
                  <a:cubicBezTo>
                    <a:pt x="1221" y="2018"/>
                    <a:pt x="1219" y="2016"/>
                    <a:pt x="1218" y="2015"/>
                  </a:cubicBezTo>
                  <a:lnTo>
                    <a:pt x="1231" y="1979"/>
                  </a:lnTo>
                  <a:close/>
                  <a:moveTo>
                    <a:pt x="1155" y="2059"/>
                  </a:moveTo>
                  <a:cubicBezTo>
                    <a:pt x="1196" y="2035"/>
                    <a:pt x="1196" y="2035"/>
                    <a:pt x="1196" y="2035"/>
                  </a:cubicBezTo>
                  <a:cubicBezTo>
                    <a:pt x="1198" y="2039"/>
                    <a:pt x="1202" y="2042"/>
                    <a:pt x="1207" y="2043"/>
                  </a:cubicBezTo>
                  <a:cubicBezTo>
                    <a:pt x="1102" y="2330"/>
                    <a:pt x="1102" y="2330"/>
                    <a:pt x="1102" y="2330"/>
                  </a:cubicBezTo>
                  <a:cubicBezTo>
                    <a:pt x="1101" y="2330"/>
                    <a:pt x="1099" y="2329"/>
                    <a:pt x="1098" y="2329"/>
                  </a:cubicBezTo>
                  <a:cubicBezTo>
                    <a:pt x="1090" y="2328"/>
                    <a:pt x="1083" y="2333"/>
                    <a:pt x="1081" y="2340"/>
                  </a:cubicBezTo>
                  <a:cubicBezTo>
                    <a:pt x="1068" y="2337"/>
                    <a:pt x="1068" y="2337"/>
                    <a:pt x="1068" y="2337"/>
                  </a:cubicBezTo>
                  <a:lnTo>
                    <a:pt x="1155" y="2059"/>
                  </a:lnTo>
                  <a:close/>
                  <a:moveTo>
                    <a:pt x="1067" y="2337"/>
                  </a:moveTo>
                  <a:cubicBezTo>
                    <a:pt x="1057" y="2369"/>
                    <a:pt x="1057" y="2369"/>
                    <a:pt x="1057" y="2369"/>
                  </a:cubicBezTo>
                  <a:cubicBezTo>
                    <a:pt x="1056" y="2369"/>
                    <a:pt x="1055" y="2369"/>
                    <a:pt x="1054" y="2369"/>
                  </a:cubicBezTo>
                  <a:cubicBezTo>
                    <a:pt x="1046" y="2368"/>
                    <a:pt x="1038" y="2373"/>
                    <a:pt x="1037" y="2382"/>
                  </a:cubicBezTo>
                  <a:cubicBezTo>
                    <a:pt x="1037" y="2383"/>
                    <a:pt x="1037" y="2384"/>
                    <a:pt x="1037" y="2385"/>
                  </a:cubicBezTo>
                  <a:cubicBezTo>
                    <a:pt x="923" y="2379"/>
                    <a:pt x="923" y="2379"/>
                    <a:pt x="923" y="2379"/>
                  </a:cubicBezTo>
                  <a:cubicBezTo>
                    <a:pt x="865" y="2280"/>
                    <a:pt x="865" y="2280"/>
                    <a:pt x="865" y="2280"/>
                  </a:cubicBezTo>
                  <a:lnTo>
                    <a:pt x="1067" y="2337"/>
                  </a:lnTo>
                  <a:close/>
                  <a:moveTo>
                    <a:pt x="715" y="2255"/>
                  </a:moveTo>
                  <a:cubicBezTo>
                    <a:pt x="717" y="2257"/>
                    <a:pt x="720" y="2259"/>
                    <a:pt x="723" y="2259"/>
                  </a:cubicBezTo>
                  <a:cubicBezTo>
                    <a:pt x="732" y="2260"/>
                    <a:pt x="739" y="2254"/>
                    <a:pt x="740" y="2246"/>
                  </a:cubicBezTo>
                  <a:cubicBezTo>
                    <a:pt x="740" y="2245"/>
                    <a:pt x="740" y="2245"/>
                    <a:pt x="740" y="2244"/>
                  </a:cubicBezTo>
                  <a:cubicBezTo>
                    <a:pt x="863" y="2279"/>
                    <a:pt x="863" y="2279"/>
                    <a:pt x="863" y="2279"/>
                  </a:cubicBezTo>
                  <a:cubicBezTo>
                    <a:pt x="922" y="2379"/>
                    <a:pt x="922" y="2379"/>
                    <a:pt x="922" y="2379"/>
                  </a:cubicBezTo>
                  <a:cubicBezTo>
                    <a:pt x="796" y="2373"/>
                    <a:pt x="796" y="2373"/>
                    <a:pt x="796" y="2373"/>
                  </a:cubicBezTo>
                  <a:cubicBezTo>
                    <a:pt x="796" y="2373"/>
                    <a:pt x="796" y="2373"/>
                    <a:pt x="796" y="2373"/>
                  </a:cubicBezTo>
                  <a:cubicBezTo>
                    <a:pt x="796" y="2372"/>
                    <a:pt x="796" y="2372"/>
                    <a:pt x="796" y="2372"/>
                  </a:cubicBezTo>
                  <a:cubicBezTo>
                    <a:pt x="795" y="2373"/>
                    <a:pt x="795" y="2373"/>
                    <a:pt x="795" y="2373"/>
                  </a:cubicBezTo>
                  <a:cubicBezTo>
                    <a:pt x="652" y="2366"/>
                    <a:pt x="652" y="2366"/>
                    <a:pt x="652" y="2366"/>
                  </a:cubicBezTo>
                  <a:lnTo>
                    <a:pt x="715" y="2255"/>
                  </a:lnTo>
                  <a:close/>
                  <a:moveTo>
                    <a:pt x="650" y="2367"/>
                  </a:moveTo>
                  <a:cubicBezTo>
                    <a:pt x="640" y="2383"/>
                    <a:pt x="640" y="2383"/>
                    <a:pt x="640" y="2383"/>
                  </a:cubicBezTo>
                  <a:cubicBezTo>
                    <a:pt x="604" y="2367"/>
                    <a:pt x="604" y="2367"/>
                    <a:pt x="604" y="2367"/>
                  </a:cubicBezTo>
                  <a:cubicBezTo>
                    <a:pt x="605" y="2367"/>
                    <a:pt x="605" y="2366"/>
                    <a:pt x="605" y="2365"/>
                  </a:cubicBezTo>
                  <a:cubicBezTo>
                    <a:pt x="605" y="2365"/>
                    <a:pt x="605" y="2364"/>
                    <a:pt x="605" y="2364"/>
                  </a:cubicBezTo>
                  <a:lnTo>
                    <a:pt x="650" y="2367"/>
                  </a:lnTo>
                  <a:close/>
                  <a:moveTo>
                    <a:pt x="576" y="2369"/>
                  </a:moveTo>
                  <a:cubicBezTo>
                    <a:pt x="578" y="2374"/>
                    <a:pt x="583" y="2377"/>
                    <a:pt x="588" y="2378"/>
                  </a:cubicBezTo>
                  <a:cubicBezTo>
                    <a:pt x="595" y="2379"/>
                    <a:pt x="602" y="2375"/>
                    <a:pt x="604" y="2368"/>
                  </a:cubicBezTo>
                  <a:cubicBezTo>
                    <a:pt x="640" y="2384"/>
                    <a:pt x="640" y="2384"/>
                    <a:pt x="640" y="2384"/>
                  </a:cubicBezTo>
                  <a:cubicBezTo>
                    <a:pt x="541" y="2556"/>
                    <a:pt x="541" y="2556"/>
                    <a:pt x="541" y="2556"/>
                  </a:cubicBezTo>
                  <a:cubicBezTo>
                    <a:pt x="540" y="2555"/>
                    <a:pt x="538" y="2555"/>
                    <a:pt x="537" y="2554"/>
                  </a:cubicBezTo>
                  <a:cubicBezTo>
                    <a:pt x="531" y="2554"/>
                    <a:pt x="526" y="2556"/>
                    <a:pt x="523" y="2560"/>
                  </a:cubicBezTo>
                  <a:cubicBezTo>
                    <a:pt x="385" y="2458"/>
                    <a:pt x="385" y="2458"/>
                    <a:pt x="385" y="2458"/>
                  </a:cubicBezTo>
                  <a:lnTo>
                    <a:pt x="576" y="2369"/>
                  </a:lnTo>
                  <a:close/>
                  <a:moveTo>
                    <a:pt x="250" y="2374"/>
                  </a:moveTo>
                  <a:cubicBezTo>
                    <a:pt x="252" y="2380"/>
                    <a:pt x="257" y="2385"/>
                    <a:pt x="263" y="2385"/>
                  </a:cubicBezTo>
                  <a:cubicBezTo>
                    <a:pt x="269" y="2386"/>
                    <a:pt x="274" y="2384"/>
                    <a:pt x="277" y="2379"/>
                  </a:cubicBezTo>
                  <a:cubicBezTo>
                    <a:pt x="383" y="2458"/>
                    <a:pt x="383" y="2458"/>
                    <a:pt x="383" y="2458"/>
                  </a:cubicBezTo>
                  <a:cubicBezTo>
                    <a:pt x="232" y="2528"/>
                    <a:pt x="232" y="2528"/>
                    <a:pt x="232" y="2528"/>
                  </a:cubicBezTo>
                  <a:cubicBezTo>
                    <a:pt x="231" y="2522"/>
                    <a:pt x="226" y="2516"/>
                    <a:pt x="219" y="2515"/>
                  </a:cubicBezTo>
                  <a:cubicBezTo>
                    <a:pt x="213" y="2514"/>
                    <a:pt x="207" y="2517"/>
                    <a:pt x="204" y="2522"/>
                  </a:cubicBezTo>
                  <a:cubicBezTo>
                    <a:pt x="130" y="2444"/>
                    <a:pt x="130" y="2444"/>
                    <a:pt x="130" y="2444"/>
                  </a:cubicBezTo>
                  <a:lnTo>
                    <a:pt x="250" y="2374"/>
                  </a:lnTo>
                  <a:close/>
                  <a:moveTo>
                    <a:pt x="97" y="2462"/>
                  </a:moveTo>
                  <a:cubicBezTo>
                    <a:pt x="129" y="2444"/>
                    <a:pt x="129" y="2444"/>
                    <a:pt x="129" y="2444"/>
                  </a:cubicBezTo>
                  <a:cubicBezTo>
                    <a:pt x="204" y="2522"/>
                    <a:pt x="204" y="2522"/>
                    <a:pt x="204" y="2522"/>
                  </a:cubicBezTo>
                  <a:cubicBezTo>
                    <a:pt x="203" y="2524"/>
                    <a:pt x="202" y="2526"/>
                    <a:pt x="202" y="2528"/>
                  </a:cubicBezTo>
                  <a:cubicBezTo>
                    <a:pt x="100" y="2478"/>
                    <a:pt x="100" y="2478"/>
                    <a:pt x="100" y="2478"/>
                  </a:cubicBezTo>
                  <a:cubicBezTo>
                    <a:pt x="101" y="2477"/>
                    <a:pt x="101" y="2476"/>
                    <a:pt x="101" y="2475"/>
                  </a:cubicBezTo>
                  <a:cubicBezTo>
                    <a:pt x="102" y="2470"/>
                    <a:pt x="100" y="2466"/>
                    <a:pt x="97" y="2462"/>
                  </a:cubicBezTo>
                  <a:close/>
                  <a:moveTo>
                    <a:pt x="231" y="2534"/>
                  </a:moveTo>
                  <a:cubicBezTo>
                    <a:pt x="231" y="2534"/>
                    <a:pt x="232" y="2533"/>
                    <a:pt x="232" y="2532"/>
                  </a:cubicBezTo>
                  <a:cubicBezTo>
                    <a:pt x="232" y="2531"/>
                    <a:pt x="232" y="2530"/>
                    <a:pt x="232" y="2529"/>
                  </a:cubicBezTo>
                  <a:cubicBezTo>
                    <a:pt x="384" y="2459"/>
                    <a:pt x="384" y="2459"/>
                    <a:pt x="384" y="2459"/>
                  </a:cubicBezTo>
                  <a:cubicBezTo>
                    <a:pt x="522" y="2561"/>
                    <a:pt x="522" y="2561"/>
                    <a:pt x="522" y="2561"/>
                  </a:cubicBezTo>
                  <a:cubicBezTo>
                    <a:pt x="521" y="2563"/>
                    <a:pt x="520" y="2565"/>
                    <a:pt x="520" y="2568"/>
                  </a:cubicBezTo>
                  <a:cubicBezTo>
                    <a:pt x="519" y="2576"/>
                    <a:pt x="525" y="2584"/>
                    <a:pt x="533" y="2585"/>
                  </a:cubicBezTo>
                  <a:cubicBezTo>
                    <a:pt x="541" y="2586"/>
                    <a:pt x="549" y="2580"/>
                    <a:pt x="550" y="2571"/>
                  </a:cubicBezTo>
                  <a:cubicBezTo>
                    <a:pt x="551" y="2565"/>
                    <a:pt x="547" y="2559"/>
                    <a:pt x="542" y="2556"/>
                  </a:cubicBezTo>
                  <a:cubicBezTo>
                    <a:pt x="641" y="2385"/>
                    <a:pt x="641" y="2385"/>
                    <a:pt x="641" y="2385"/>
                  </a:cubicBezTo>
                  <a:cubicBezTo>
                    <a:pt x="746" y="2431"/>
                    <a:pt x="746" y="2431"/>
                    <a:pt x="746" y="2431"/>
                  </a:cubicBezTo>
                  <a:cubicBezTo>
                    <a:pt x="543" y="2673"/>
                    <a:pt x="543" y="2673"/>
                    <a:pt x="543" y="2673"/>
                  </a:cubicBezTo>
                  <a:cubicBezTo>
                    <a:pt x="541" y="2671"/>
                    <a:pt x="538" y="2669"/>
                    <a:pt x="535" y="2669"/>
                  </a:cubicBezTo>
                  <a:cubicBezTo>
                    <a:pt x="528" y="2668"/>
                    <a:pt x="522" y="2672"/>
                    <a:pt x="519" y="2678"/>
                  </a:cubicBezTo>
                  <a:lnTo>
                    <a:pt x="231" y="2534"/>
                  </a:lnTo>
                  <a:close/>
                  <a:moveTo>
                    <a:pt x="547" y="2688"/>
                  </a:moveTo>
                  <a:cubicBezTo>
                    <a:pt x="548" y="2687"/>
                    <a:pt x="548" y="2686"/>
                    <a:pt x="548" y="2686"/>
                  </a:cubicBezTo>
                  <a:cubicBezTo>
                    <a:pt x="548" y="2681"/>
                    <a:pt x="547" y="2677"/>
                    <a:pt x="544" y="2674"/>
                  </a:cubicBezTo>
                  <a:cubicBezTo>
                    <a:pt x="747" y="2432"/>
                    <a:pt x="747" y="2432"/>
                    <a:pt x="747" y="2432"/>
                  </a:cubicBezTo>
                  <a:cubicBezTo>
                    <a:pt x="1008" y="2548"/>
                    <a:pt x="1008" y="2548"/>
                    <a:pt x="1008" y="2548"/>
                  </a:cubicBezTo>
                  <a:cubicBezTo>
                    <a:pt x="1009" y="2549"/>
                    <a:pt x="1009" y="2550"/>
                    <a:pt x="1010" y="2551"/>
                  </a:cubicBezTo>
                  <a:cubicBezTo>
                    <a:pt x="909" y="2667"/>
                    <a:pt x="909" y="2667"/>
                    <a:pt x="909" y="2667"/>
                  </a:cubicBezTo>
                  <a:cubicBezTo>
                    <a:pt x="909" y="2666"/>
                    <a:pt x="908" y="2666"/>
                    <a:pt x="908" y="2666"/>
                  </a:cubicBezTo>
                  <a:cubicBezTo>
                    <a:pt x="902" y="2661"/>
                    <a:pt x="895" y="2662"/>
                    <a:pt x="891" y="2667"/>
                  </a:cubicBezTo>
                  <a:cubicBezTo>
                    <a:pt x="887" y="2673"/>
                    <a:pt x="887" y="2680"/>
                    <a:pt x="893" y="2684"/>
                  </a:cubicBezTo>
                  <a:cubicBezTo>
                    <a:pt x="898" y="2689"/>
                    <a:pt x="905" y="2688"/>
                    <a:pt x="910" y="2682"/>
                  </a:cubicBezTo>
                  <a:cubicBezTo>
                    <a:pt x="913" y="2678"/>
                    <a:pt x="913" y="2672"/>
                    <a:pt x="910" y="2668"/>
                  </a:cubicBezTo>
                  <a:cubicBezTo>
                    <a:pt x="1011" y="2551"/>
                    <a:pt x="1011" y="2551"/>
                    <a:pt x="1011" y="2551"/>
                  </a:cubicBezTo>
                  <a:cubicBezTo>
                    <a:pt x="1014" y="2554"/>
                    <a:pt x="1018" y="2554"/>
                    <a:pt x="1021" y="2554"/>
                  </a:cubicBezTo>
                  <a:cubicBezTo>
                    <a:pt x="1787" y="2894"/>
                    <a:pt x="1787" y="2894"/>
                    <a:pt x="1787" y="2894"/>
                  </a:cubicBezTo>
                  <a:lnTo>
                    <a:pt x="547" y="26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6" name="Freeform 12"/>
            <p:cNvSpPr>
              <a:spLocks noEditPoints="1"/>
            </p:cNvSpPr>
            <p:nvPr/>
          </p:nvSpPr>
          <p:spPr bwMode="auto">
            <a:xfrm>
              <a:off x="-2297113" y="-2778125"/>
              <a:ext cx="10466388" cy="12384088"/>
            </a:xfrm>
            <a:custGeom>
              <a:avLst/>
              <a:gdLst>
                <a:gd name="T0" fmla="*/ 2213 w 2789"/>
                <a:gd name="T1" fmla="*/ 976 h 3300"/>
                <a:gd name="T2" fmla="*/ 2747 w 2789"/>
                <a:gd name="T3" fmla="*/ 380 h 3300"/>
                <a:gd name="T4" fmla="*/ 1806 w 2789"/>
                <a:gd name="T5" fmla="*/ 520 h 3300"/>
                <a:gd name="T6" fmla="*/ 2100 w 2789"/>
                <a:gd name="T7" fmla="*/ 84 h 3300"/>
                <a:gd name="T8" fmla="*/ 1494 w 2789"/>
                <a:gd name="T9" fmla="*/ 463 h 3300"/>
                <a:gd name="T10" fmla="*/ 686 w 2789"/>
                <a:gd name="T11" fmla="*/ 95 h 3300"/>
                <a:gd name="T12" fmla="*/ 20 w 2789"/>
                <a:gd name="T13" fmla="*/ 143 h 3300"/>
                <a:gd name="T14" fmla="*/ 48 w 2789"/>
                <a:gd name="T15" fmla="*/ 192 h 3300"/>
                <a:gd name="T16" fmla="*/ 944 w 2789"/>
                <a:gd name="T17" fmla="*/ 695 h 3300"/>
                <a:gd name="T18" fmla="*/ 838 w 2789"/>
                <a:gd name="T19" fmla="*/ 1277 h 3300"/>
                <a:gd name="T20" fmla="*/ 671 w 2789"/>
                <a:gd name="T21" fmla="*/ 1703 h 3300"/>
                <a:gd name="T22" fmla="*/ 233 w 2789"/>
                <a:gd name="T23" fmla="*/ 1483 h 3300"/>
                <a:gd name="T24" fmla="*/ 274 w 2789"/>
                <a:gd name="T25" fmla="*/ 2280 h 3300"/>
                <a:gd name="T26" fmla="*/ 349 w 2789"/>
                <a:gd name="T27" fmla="*/ 2618 h 3300"/>
                <a:gd name="T28" fmla="*/ 257 w 2789"/>
                <a:gd name="T29" fmla="*/ 3299 h 3300"/>
                <a:gd name="T30" fmla="*/ 1195 w 2789"/>
                <a:gd name="T31" fmla="*/ 2714 h 3300"/>
                <a:gd name="T32" fmla="*/ 963 w 2789"/>
                <a:gd name="T33" fmla="*/ 2067 h 3300"/>
                <a:gd name="T34" fmla="*/ 754 w 2789"/>
                <a:gd name="T35" fmla="*/ 2308 h 3300"/>
                <a:gd name="T36" fmla="*/ 744 w 2789"/>
                <a:gd name="T37" fmla="*/ 1830 h 3300"/>
                <a:gd name="T38" fmla="*/ 1153 w 2789"/>
                <a:gd name="T39" fmla="*/ 919 h 3300"/>
                <a:gd name="T40" fmla="*/ 2212 w 2789"/>
                <a:gd name="T41" fmla="*/ 1158 h 3300"/>
                <a:gd name="T42" fmla="*/ 2328 w 2789"/>
                <a:gd name="T43" fmla="*/ 1416 h 3300"/>
                <a:gd name="T44" fmla="*/ 816 w 2789"/>
                <a:gd name="T45" fmla="*/ 1296 h 3300"/>
                <a:gd name="T46" fmla="*/ 569 w 2789"/>
                <a:gd name="T47" fmla="*/ 1834 h 3300"/>
                <a:gd name="T48" fmla="*/ 612 w 2789"/>
                <a:gd name="T49" fmla="*/ 2341 h 3300"/>
                <a:gd name="T50" fmla="*/ 270 w 2789"/>
                <a:gd name="T51" fmla="*/ 3265 h 3300"/>
                <a:gd name="T52" fmla="*/ 539 w 2789"/>
                <a:gd name="T53" fmla="*/ 2578 h 3300"/>
                <a:gd name="T54" fmla="*/ 640 w 2789"/>
                <a:gd name="T55" fmla="*/ 2621 h 3300"/>
                <a:gd name="T56" fmla="*/ 716 w 2789"/>
                <a:gd name="T57" fmla="*/ 2354 h 3300"/>
                <a:gd name="T58" fmla="*/ 519 w 2789"/>
                <a:gd name="T59" fmla="*/ 2585 h 3300"/>
                <a:gd name="T60" fmla="*/ 553 w 2789"/>
                <a:gd name="T61" fmla="*/ 3078 h 3300"/>
                <a:gd name="T62" fmla="*/ 1016 w 2789"/>
                <a:gd name="T63" fmla="*/ 2376 h 3300"/>
                <a:gd name="T64" fmla="*/ 796 w 2789"/>
                <a:gd name="T65" fmla="*/ 2356 h 3300"/>
                <a:gd name="T66" fmla="*/ 677 w 2789"/>
                <a:gd name="T67" fmla="*/ 2264 h 3300"/>
                <a:gd name="T68" fmla="*/ 762 w 2789"/>
                <a:gd name="T69" fmla="*/ 2062 h 3300"/>
                <a:gd name="T70" fmla="*/ 696 w 2789"/>
                <a:gd name="T71" fmla="*/ 1696 h 3300"/>
                <a:gd name="T72" fmla="*/ 627 w 2789"/>
                <a:gd name="T73" fmla="*/ 1497 h 3300"/>
                <a:gd name="T74" fmla="*/ 1991 w 2789"/>
                <a:gd name="T75" fmla="*/ 703 h 3300"/>
                <a:gd name="T76" fmla="*/ 1905 w 2789"/>
                <a:gd name="T77" fmla="*/ 888 h 3300"/>
                <a:gd name="T78" fmla="*/ 2123 w 2789"/>
                <a:gd name="T79" fmla="*/ 867 h 3300"/>
                <a:gd name="T80" fmla="*/ 2124 w 2789"/>
                <a:gd name="T81" fmla="*/ 867 h 3300"/>
                <a:gd name="T82" fmla="*/ 1993 w 2789"/>
                <a:gd name="T83" fmla="*/ 705 h 3300"/>
                <a:gd name="T84" fmla="*/ 1790 w 2789"/>
                <a:gd name="T85" fmla="*/ 530 h 3300"/>
                <a:gd name="T86" fmla="*/ 1479 w 2789"/>
                <a:gd name="T87" fmla="*/ 485 h 3300"/>
                <a:gd name="T88" fmla="*/ 1059 w 2789"/>
                <a:gd name="T89" fmla="*/ 564 h 3300"/>
                <a:gd name="T90" fmla="*/ 35 w 2789"/>
                <a:gd name="T91" fmla="*/ 168 h 3300"/>
                <a:gd name="T92" fmla="*/ 860 w 2789"/>
                <a:gd name="T93" fmla="*/ 541 h 3300"/>
                <a:gd name="T94" fmla="*/ 655 w 2789"/>
                <a:gd name="T95" fmla="*/ 565 h 3300"/>
                <a:gd name="T96" fmla="*/ 943 w 2789"/>
                <a:gd name="T97" fmla="*/ 695 h 3300"/>
                <a:gd name="T98" fmla="*/ 949 w 2789"/>
                <a:gd name="T99" fmla="*/ 519 h 3300"/>
                <a:gd name="T100" fmla="*/ 1492 w 2789"/>
                <a:gd name="T101" fmla="*/ 481 h 3300"/>
                <a:gd name="T102" fmla="*/ 1111 w 2789"/>
                <a:gd name="T103" fmla="*/ 449 h 3300"/>
                <a:gd name="T104" fmla="*/ 34 w 2789"/>
                <a:gd name="T105" fmla="*/ 167 h 3300"/>
                <a:gd name="T106" fmla="*/ 230 w 2789"/>
                <a:gd name="T107" fmla="*/ 469 h 3300"/>
                <a:gd name="T108" fmla="*/ 611 w 2789"/>
                <a:gd name="T109" fmla="*/ 1079 h 3300"/>
                <a:gd name="T110" fmla="*/ 973 w 2789"/>
                <a:gd name="T111" fmla="*/ 682 h 3300"/>
                <a:gd name="T112" fmla="*/ 1132 w 2789"/>
                <a:gd name="T113" fmla="*/ 773 h 3300"/>
                <a:gd name="T114" fmla="*/ 1238 w 2789"/>
                <a:gd name="T115" fmla="*/ 882 h 3300"/>
                <a:gd name="T116" fmla="*/ 1327 w 2789"/>
                <a:gd name="T117" fmla="*/ 775 h 3300"/>
                <a:gd name="T118" fmla="*/ 1458 w 2789"/>
                <a:gd name="T119" fmla="*/ 621 h 3300"/>
                <a:gd name="T120" fmla="*/ 1689 w 2789"/>
                <a:gd name="T121" fmla="*/ 682 h 3300"/>
                <a:gd name="T122" fmla="*/ 1473 w 2789"/>
                <a:gd name="T123" fmla="*/ 947 h 3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89" h="3300">
                  <a:moveTo>
                    <a:pt x="2410" y="1057"/>
                  </a:moveTo>
                  <a:cubicBezTo>
                    <a:pt x="2410" y="1056"/>
                    <a:pt x="2410" y="1055"/>
                    <a:pt x="2410" y="1054"/>
                  </a:cubicBezTo>
                  <a:cubicBezTo>
                    <a:pt x="2690" y="1000"/>
                    <a:pt x="2690" y="1000"/>
                    <a:pt x="2690" y="1000"/>
                  </a:cubicBezTo>
                  <a:cubicBezTo>
                    <a:pt x="2689" y="1002"/>
                    <a:pt x="2690" y="1004"/>
                    <a:pt x="2690" y="1006"/>
                  </a:cubicBezTo>
                  <a:cubicBezTo>
                    <a:pt x="2693" y="1014"/>
                    <a:pt x="2701" y="1019"/>
                    <a:pt x="2709" y="1016"/>
                  </a:cubicBezTo>
                  <a:cubicBezTo>
                    <a:pt x="2717" y="1014"/>
                    <a:pt x="2722" y="1005"/>
                    <a:pt x="2719" y="997"/>
                  </a:cubicBezTo>
                  <a:cubicBezTo>
                    <a:pt x="2717" y="989"/>
                    <a:pt x="2708" y="985"/>
                    <a:pt x="2700" y="987"/>
                  </a:cubicBezTo>
                  <a:cubicBezTo>
                    <a:pt x="2695" y="989"/>
                    <a:pt x="2691" y="994"/>
                    <a:pt x="2690" y="999"/>
                  </a:cubicBezTo>
                  <a:cubicBezTo>
                    <a:pt x="2410" y="1053"/>
                    <a:pt x="2410" y="1053"/>
                    <a:pt x="2410" y="1053"/>
                  </a:cubicBezTo>
                  <a:cubicBezTo>
                    <a:pt x="2409" y="1047"/>
                    <a:pt x="2404" y="1041"/>
                    <a:pt x="2397" y="1040"/>
                  </a:cubicBezTo>
                  <a:cubicBezTo>
                    <a:pt x="2389" y="1039"/>
                    <a:pt x="2383" y="1044"/>
                    <a:pt x="2380" y="1051"/>
                  </a:cubicBezTo>
                  <a:cubicBezTo>
                    <a:pt x="2225" y="997"/>
                    <a:pt x="2225" y="997"/>
                    <a:pt x="2225" y="997"/>
                  </a:cubicBezTo>
                  <a:cubicBezTo>
                    <a:pt x="2225" y="996"/>
                    <a:pt x="2226" y="994"/>
                    <a:pt x="2226" y="993"/>
                  </a:cubicBezTo>
                  <a:cubicBezTo>
                    <a:pt x="2227" y="985"/>
                    <a:pt x="2221" y="977"/>
                    <a:pt x="2213" y="976"/>
                  </a:cubicBezTo>
                  <a:cubicBezTo>
                    <a:pt x="2214" y="859"/>
                    <a:pt x="2214" y="859"/>
                    <a:pt x="2214" y="859"/>
                  </a:cubicBezTo>
                  <a:cubicBezTo>
                    <a:pt x="2296" y="849"/>
                    <a:pt x="2296" y="849"/>
                    <a:pt x="2296" y="849"/>
                  </a:cubicBezTo>
                  <a:cubicBezTo>
                    <a:pt x="2296" y="850"/>
                    <a:pt x="2296" y="851"/>
                    <a:pt x="2297" y="853"/>
                  </a:cubicBezTo>
                  <a:cubicBezTo>
                    <a:pt x="2301" y="863"/>
                    <a:pt x="2313" y="869"/>
                    <a:pt x="2324" y="865"/>
                  </a:cubicBezTo>
                  <a:cubicBezTo>
                    <a:pt x="2334" y="860"/>
                    <a:pt x="2340" y="849"/>
                    <a:pt x="2335" y="838"/>
                  </a:cubicBezTo>
                  <a:cubicBezTo>
                    <a:pt x="2331" y="827"/>
                    <a:pt x="2319" y="822"/>
                    <a:pt x="2308" y="826"/>
                  </a:cubicBezTo>
                  <a:cubicBezTo>
                    <a:pt x="2299" y="829"/>
                    <a:pt x="2295" y="838"/>
                    <a:pt x="2295" y="847"/>
                  </a:cubicBezTo>
                  <a:cubicBezTo>
                    <a:pt x="2214" y="856"/>
                    <a:pt x="2214" y="856"/>
                    <a:pt x="2214" y="856"/>
                  </a:cubicBezTo>
                  <a:cubicBezTo>
                    <a:pt x="2215" y="710"/>
                    <a:pt x="2215" y="710"/>
                    <a:pt x="2215" y="710"/>
                  </a:cubicBezTo>
                  <a:cubicBezTo>
                    <a:pt x="2223" y="710"/>
                    <a:pt x="2229" y="704"/>
                    <a:pt x="2230" y="696"/>
                  </a:cubicBezTo>
                  <a:cubicBezTo>
                    <a:pt x="2231" y="688"/>
                    <a:pt x="2225" y="680"/>
                    <a:pt x="2217" y="679"/>
                  </a:cubicBezTo>
                  <a:cubicBezTo>
                    <a:pt x="2210" y="679"/>
                    <a:pt x="2204" y="682"/>
                    <a:pt x="2201" y="688"/>
                  </a:cubicBezTo>
                  <a:cubicBezTo>
                    <a:pt x="2116" y="652"/>
                    <a:pt x="2116" y="652"/>
                    <a:pt x="2116" y="652"/>
                  </a:cubicBezTo>
                  <a:cubicBezTo>
                    <a:pt x="2747" y="380"/>
                    <a:pt x="2747" y="380"/>
                    <a:pt x="2747" y="380"/>
                  </a:cubicBezTo>
                  <a:cubicBezTo>
                    <a:pt x="2752" y="390"/>
                    <a:pt x="2763" y="394"/>
                    <a:pt x="2773" y="390"/>
                  </a:cubicBezTo>
                  <a:cubicBezTo>
                    <a:pt x="2784" y="386"/>
                    <a:pt x="2789" y="375"/>
                    <a:pt x="2784" y="364"/>
                  </a:cubicBezTo>
                  <a:cubicBezTo>
                    <a:pt x="2780" y="353"/>
                    <a:pt x="2768" y="348"/>
                    <a:pt x="2757" y="352"/>
                  </a:cubicBezTo>
                  <a:cubicBezTo>
                    <a:pt x="2747" y="356"/>
                    <a:pt x="2742" y="368"/>
                    <a:pt x="2746" y="378"/>
                  </a:cubicBezTo>
                  <a:cubicBezTo>
                    <a:pt x="2113" y="651"/>
                    <a:pt x="2113" y="651"/>
                    <a:pt x="2113" y="651"/>
                  </a:cubicBezTo>
                  <a:cubicBezTo>
                    <a:pt x="1838" y="534"/>
                    <a:pt x="1838" y="534"/>
                    <a:pt x="1838" y="534"/>
                  </a:cubicBezTo>
                  <a:cubicBezTo>
                    <a:pt x="2337" y="38"/>
                    <a:pt x="2337" y="38"/>
                    <a:pt x="2337" y="38"/>
                  </a:cubicBezTo>
                  <a:cubicBezTo>
                    <a:pt x="2343" y="43"/>
                    <a:pt x="2351" y="45"/>
                    <a:pt x="2359" y="42"/>
                  </a:cubicBezTo>
                  <a:cubicBezTo>
                    <a:pt x="2369" y="38"/>
                    <a:pt x="2374" y="26"/>
                    <a:pt x="2370" y="16"/>
                  </a:cubicBezTo>
                  <a:cubicBezTo>
                    <a:pt x="2366" y="5"/>
                    <a:pt x="2353" y="0"/>
                    <a:pt x="2343" y="4"/>
                  </a:cubicBezTo>
                  <a:cubicBezTo>
                    <a:pt x="2332" y="8"/>
                    <a:pt x="2327" y="20"/>
                    <a:pt x="2332" y="30"/>
                  </a:cubicBezTo>
                  <a:cubicBezTo>
                    <a:pt x="2333" y="33"/>
                    <a:pt x="2334" y="35"/>
                    <a:pt x="2336" y="36"/>
                  </a:cubicBezTo>
                  <a:cubicBezTo>
                    <a:pt x="1836" y="533"/>
                    <a:pt x="1836" y="533"/>
                    <a:pt x="1836" y="533"/>
                  </a:cubicBezTo>
                  <a:cubicBezTo>
                    <a:pt x="1806" y="520"/>
                    <a:pt x="1806" y="520"/>
                    <a:pt x="1806" y="520"/>
                  </a:cubicBezTo>
                  <a:cubicBezTo>
                    <a:pt x="1806" y="519"/>
                    <a:pt x="1807" y="518"/>
                    <a:pt x="1807" y="516"/>
                  </a:cubicBezTo>
                  <a:cubicBezTo>
                    <a:pt x="1808" y="508"/>
                    <a:pt x="1802" y="500"/>
                    <a:pt x="1793" y="499"/>
                  </a:cubicBezTo>
                  <a:cubicBezTo>
                    <a:pt x="1785" y="498"/>
                    <a:pt x="1777" y="504"/>
                    <a:pt x="1776" y="513"/>
                  </a:cubicBezTo>
                  <a:cubicBezTo>
                    <a:pt x="1776" y="515"/>
                    <a:pt x="1776" y="517"/>
                    <a:pt x="1777" y="519"/>
                  </a:cubicBezTo>
                  <a:cubicBezTo>
                    <a:pt x="1606" y="579"/>
                    <a:pt x="1606" y="579"/>
                    <a:pt x="1606" y="579"/>
                  </a:cubicBezTo>
                  <a:cubicBezTo>
                    <a:pt x="1605" y="575"/>
                    <a:pt x="1601" y="571"/>
                    <a:pt x="1596" y="570"/>
                  </a:cubicBezTo>
                  <a:cubicBezTo>
                    <a:pt x="1615" y="418"/>
                    <a:pt x="1615" y="418"/>
                    <a:pt x="1615" y="418"/>
                  </a:cubicBezTo>
                  <a:cubicBezTo>
                    <a:pt x="1620" y="417"/>
                    <a:pt x="1625" y="412"/>
                    <a:pt x="1626" y="405"/>
                  </a:cubicBezTo>
                  <a:cubicBezTo>
                    <a:pt x="1626" y="400"/>
                    <a:pt x="1624" y="394"/>
                    <a:pt x="1619" y="391"/>
                  </a:cubicBezTo>
                  <a:cubicBezTo>
                    <a:pt x="1793" y="148"/>
                    <a:pt x="1793" y="148"/>
                    <a:pt x="1793" y="148"/>
                  </a:cubicBezTo>
                  <a:cubicBezTo>
                    <a:pt x="1797" y="150"/>
                    <a:pt x="1802" y="151"/>
                    <a:pt x="1806" y="150"/>
                  </a:cubicBezTo>
                  <a:cubicBezTo>
                    <a:pt x="1814" y="148"/>
                    <a:pt x="1818" y="140"/>
                    <a:pt x="1817" y="133"/>
                  </a:cubicBezTo>
                  <a:cubicBezTo>
                    <a:pt x="2100" y="78"/>
                    <a:pt x="2100" y="78"/>
                    <a:pt x="2100" y="78"/>
                  </a:cubicBezTo>
                  <a:cubicBezTo>
                    <a:pt x="2100" y="80"/>
                    <a:pt x="2100" y="82"/>
                    <a:pt x="2100" y="84"/>
                  </a:cubicBezTo>
                  <a:cubicBezTo>
                    <a:pt x="2103" y="92"/>
                    <a:pt x="2111" y="97"/>
                    <a:pt x="2119" y="94"/>
                  </a:cubicBezTo>
                  <a:cubicBezTo>
                    <a:pt x="2127" y="92"/>
                    <a:pt x="2132" y="83"/>
                    <a:pt x="2130" y="75"/>
                  </a:cubicBezTo>
                  <a:cubicBezTo>
                    <a:pt x="2127" y="67"/>
                    <a:pt x="2119" y="63"/>
                    <a:pt x="2111" y="65"/>
                  </a:cubicBezTo>
                  <a:cubicBezTo>
                    <a:pt x="2105" y="67"/>
                    <a:pt x="2101" y="72"/>
                    <a:pt x="2100" y="77"/>
                  </a:cubicBezTo>
                  <a:cubicBezTo>
                    <a:pt x="1817" y="132"/>
                    <a:pt x="1817" y="132"/>
                    <a:pt x="1817" y="132"/>
                  </a:cubicBezTo>
                  <a:cubicBezTo>
                    <a:pt x="1816" y="132"/>
                    <a:pt x="1816" y="131"/>
                    <a:pt x="1816" y="131"/>
                  </a:cubicBezTo>
                  <a:cubicBezTo>
                    <a:pt x="1814" y="123"/>
                    <a:pt x="1805" y="118"/>
                    <a:pt x="1797" y="121"/>
                  </a:cubicBezTo>
                  <a:cubicBezTo>
                    <a:pt x="1789" y="123"/>
                    <a:pt x="1785" y="132"/>
                    <a:pt x="1787" y="140"/>
                  </a:cubicBezTo>
                  <a:cubicBezTo>
                    <a:pt x="1788" y="143"/>
                    <a:pt x="1790" y="145"/>
                    <a:pt x="1792" y="147"/>
                  </a:cubicBezTo>
                  <a:cubicBezTo>
                    <a:pt x="1619" y="391"/>
                    <a:pt x="1619" y="391"/>
                    <a:pt x="1619" y="391"/>
                  </a:cubicBezTo>
                  <a:cubicBezTo>
                    <a:pt x="1617" y="390"/>
                    <a:pt x="1615" y="389"/>
                    <a:pt x="1612" y="388"/>
                  </a:cubicBezTo>
                  <a:cubicBezTo>
                    <a:pt x="1604" y="387"/>
                    <a:pt x="1596" y="393"/>
                    <a:pt x="1595" y="402"/>
                  </a:cubicBezTo>
                  <a:cubicBezTo>
                    <a:pt x="1595" y="405"/>
                    <a:pt x="1596" y="409"/>
                    <a:pt x="1598" y="412"/>
                  </a:cubicBezTo>
                  <a:cubicBezTo>
                    <a:pt x="1494" y="463"/>
                    <a:pt x="1494" y="463"/>
                    <a:pt x="1494" y="463"/>
                  </a:cubicBezTo>
                  <a:cubicBezTo>
                    <a:pt x="1492" y="459"/>
                    <a:pt x="1487" y="456"/>
                    <a:pt x="1482" y="455"/>
                  </a:cubicBezTo>
                  <a:cubicBezTo>
                    <a:pt x="1475" y="454"/>
                    <a:pt x="1468" y="459"/>
                    <a:pt x="1466" y="467"/>
                  </a:cubicBezTo>
                  <a:cubicBezTo>
                    <a:pt x="977" y="363"/>
                    <a:pt x="977" y="363"/>
                    <a:pt x="977" y="363"/>
                  </a:cubicBezTo>
                  <a:cubicBezTo>
                    <a:pt x="1016" y="203"/>
                    <a:pt x="1016" y="203"/>
                    <a:pt x="1016" y="203"/>
                  </a:cubicBezTo>
                  <a:cubicBezTo>
                    <a:pt x="1024" y="204"/>
                    <a:pt x="1032" y="198"/>
                    <a:pt x="1033" y="190"/>
                  </a:cubicBezTo>
                  <a:cubicBezTo>
                    <a:pt x="1034" y="181"/>
                    <a:pt x="1028" y="174"/>
                    <a:pt x="1019" y="173"/>
                  </a:cubicBezTo>
                  <a:cubicBezTo>
                    <a:pt x="1011" y="172"/>
                    <a:pt x="1003" y="178"/>
                    <a:pt x="1002" y="186"/>
                  </a:cubicBezTo>
                  <a:cubicBezTo>
                    <a:pt x="1002" y="187"/>
                    <a:pt x="1002" y="188"/>
                    <a:pt x="1002" y="189"/>
                  </a:cubicBezTo>
                  <a:cubicBezTo>
                    <a:pt x="698" y="230"/>
                    <a:pt x="698" y="230"/>
                    <a:pt x="698" y="230"/>
                  </a:cubicBezTo>
                  <a:cubicBezTo>
                    <a:pt x="697" y="223"/>
                    <a:pt x="692" y="218"/>
                    <a:pt x="685" y="217"/>
                  </a:cubicBezTo>
                  <a:cubicBezTo>
                    <a:pt x="684" y="217"/>
                    <a:pt x="684" y="217"/>
                    <a:pt x="684" y="217"/>
                  </a:cubicBezTo>
                  <a:cubicBezTo>
                    <a:pt x="684" y="125"/>
                    <a:pt x="684" y="125"/>
                    <a:pt x="684" y="125"/>
                  </a:cubicBezTo>
                  <a:cubicBezTo>
                    <a:pt x="692" y="125"/>
                    <a:pt x="698" y="119"/>
                    <a:pt x="699" y="112"/>
                  </a:cubicBezTo>
                  <a:cubicBezTo>
                    <a:pt x="700" y="103"/>
                    <a:pt x="694" y="96"/>
                    <a:pt x="686" y="95"/>
                  </a:cubicBezTo>
                  <a:cubicBezTo>
                    <a:pt x="677" y="94"/>
                    <a:pt x="670" y="100"/>
                    <a:pt x="669" y="108"/>
                  </a:cubicBezTo>
                  <a:cubicBezTo>
                    <a:pt x="668" y="116"/>
                    <a:pt x="674" y="124"/>
                    <a:pt x="682" y="125"/>
                  </a:cubicBezTo>
                  <a:cubicBezTo>
                    <a:pt x="682" y="125"/>
                    <a:pt x="683" y="125"/>
                    <a:pt x="683" y="125"/>
                  </a:cubicBezTo>
                  <a:cubicBezTo>
                    <a:pt x="683" y="217"/>
                    <a:pt x="683" y="217"/>
                    <a:pt x="683" y="217"/>
                  </a:cubicBezTo>
                  <a:cubicBezTo>
                    <a:pt x="675" y="217"/>
                    <a:pt x="669" y="223"/>
                    <a:pt x="668" y="230"/>
                  </a:cubicBezTo>
                  <a:cubicBezTo>
                    <a:pt x="667" y="239"/>
                    <a:pt x="673" y="246"/>
                    <a:pt x="681" y="247"/>
                  </a:cubicBezTo>
                  <a:cubicBezTo>
                    <a:pt x="690" y="248"/>
                    <a:pt x="697" y="242"/>
                    <a:pt x="698" y="234"/>
                  </a:cubicBezTo>
                  <a:cubicBezTo>
                    <a:pt x="698" y="233"/>
                    <a:pt x="698" y="232"/>
                    <a:pt x="698" y="231"/>
                  </a:cubicBezTo>
                  <a:cubicBezTo>
                    <a:pt x="1003" y="190"/>
                    <a:pt x="1003" y="190"/>
                    <a:pt x="1003" y="190"/>
                  </a:cubicBezTo>
                  <a:cubicBezTo>
                    <a:pt x="1004" y="197"/>
                    <a:pt x="1009" y="202"/>
                    <a:pt x="1015" y="203"/>
                  </a:cubicBezTo>
                  <a:cubicBezTo>
                    <a:pt x="976" y="362"/>
                    <a:pt x="976" y="362"/>
                    <a:pt x="976" y="362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2" y="153"/>
                    <a:pt x="27" y="145"/>
                    <a:pt x="20" y="143"/>
                  </a:cubicBezTo>
                  <a:cubicBezTo>
                    <a:pt x="19" y="143"/>
                    <a:pt x="19" y="143"/>
                    <a:pt x="19" y="143"/>
                  </a:cubicBezTo>
                  <a:cubicBezTo>
                    <a:pt x="19" y="143"/>
                    <a:pt x="19" y="143"/>
                    <a:pt x="19" y="143"/>
                  </a:cubicBezTo>
                  <a:cubicBezTo>
                    <a:pt x="11" y="142"/>
                    <a:pt x="3" y="147"/>
                    <a:pt x="1" y="155"/>
                  </a:cubicBezTo>
                  <a:cubicBezTo>
                    <a:pt x="1" y="155"/>
                    <a:pt x="1" y="155"/>
                    <a:pt x="1" y="155"/>
                  </a:cubicBezTo>
                  <a:cubicBezTo>
                    <a:pt x="1" y="155"/>
                    <a:pt x="1" y="155"/>
                    <a:pt x="1" y="155"/>
                  </a:cubicBezTo>
                  <a:cubicBezTo>
                    <a:pt x="1" y="156"/>
                    <a:pt x="1" y="156"/>
                    <a:pt x="1" y="156"/>
                  </a:cubicBezTo>
                  <a:cubicBezTo>
                    <a:pt x="1" y="156"/>
                    <a:pt x="1" y="156"/>
                    <a:pt x="1" y="156"/>
                  </a:cubicBezTo>
                  <a:cubicBezTo>
                    <a:pt x="0" y="164"/>
                    <a:pt x="5" y="172"/>
                    <a:pt x="13" y="173"/>
                  </a:cubicBezTo>
                  <a:cubicBezTo>
                    <a:pt x="16" y="174"/>
                    <a:pt x="18" y="173"/>
                    <a:pt x="20" y="173"/>
                  </a:cubicBezTo>
                  <a:cubicBezTo>
                    <a:pt x="368" y="1292"/>
                    <a:pt x="368" y="1292"/>
                    <a:pt x="368" y="1292"/>
                  </a:cubicBezTo>
                  <a:cubicBezTo>
                    <a:pt x="369" y="1292"/>
                    <a:pt x="369" y="1292"/>
                    <a:pt x="369" y="1292"/>
                  </a:cubicBezTo>
                  <a:cubicBezTo>
                    <a:pt x="21" y="172"/>
                    <a:pt x="21" y="172"/>
                    <a:pt x="21" y="172"/>
                  </a:cubicBezTo>
                  <a:cubicBezTo>
                    <a:pt x="23" y="172"/>
                    <a:pt x="25" y="171"/>
                    <a:pt x="26" y="169"/>
                  </a:cubicBezTo>
                  <a:cubicBezTo>
                    <a:pt x="48" y="192"/>
                    <a:pt x="48" y="192"/>
                    <a:pt x="48" y="192"/>
                  </a:cubicBezTo>
                  <a:cubicBezTo>
                    <a:pt x="591" y="1078"/>
                    <a:pt x="591" y="1078"/>
                    <a:pt x="591" y="1078"/>
                  </a:cubicBezTo>
                  <a:cubicBezTo>
                    <a:pt x="587" y="1080"/>
                    <a:pt x="585" y="1084"/>
                    <a:pt x="585" y="1088"/>
                  </a:cubicBezTo>
                  <a:cubicBezTo>
                    <a:pt x="585" y="1090"/>
                    <a:pt x="585" y="1091"/>
                    <a:pt x="585" y="1093"/>
                  </a:cubicBezTo>
                  <a:cubicBezTo>
                    <a:pt x="436" y="1171"/>
                    <a:pt x="436" y="1171"/>
                    <a:pt x="436" y="1171"/>
                  </a:cubicBezTo>
                  <a:cubicBezTo>
                    <a:pt x="437" y="1172"/>
                    <a:pt x="437" y="1172"/>
                    <a:pt x="437" y="1172"/>
                  </a:cubicBezTo>
                  <a:cubicBezTo>
                    <a:pt x="585" y="1094"/>
                    <a:pt x="585" y="1094"/>
                    <a:pt x="585" y="1094"/>
                  </a:cubicBezTo>
                  <a:cubicBezTo>
                    <a:pt x="587" y="1100"/>
                    <a:pt x="592" y="1104"/>
                    <a:pt x="598" y="1105"/>
                  </a:cubicBezTo>
                  <a:cubicBezTo>
                    <a:pt x="606" y="1106"/>
                    <a:pt x="614" y="1100"/>
                    <a:pt x="615" y="1092"/>
                  </a:cubicBezTo>
                  <a:cubicBezTo>
                    <a:pt x="616" y="1087"/>
                    <a:pt x="614" y="1083"/>
                    <a:pt x="612" y="1080"/>
                  </a:cubicBezTo>
                  <a:cubicBezTo>
                    <a:pt x="924" y="916"/>
                    <a:pt x="924" y="916"/>
                    <a:pt x="924" y="916"/>
                  </a:cubicBezTo>
                  <a:cubicBezTo>
                    <a:pt x="927" y="918"/>
                    <a:pt x="930" y="919"/>
                    <a:pt x="933" y="920"/>
                  </a:cubicBezTo>
                  <a:cubicBezTo>
                    <a:pt x="941" y="921"/>
                    <a:pt x="949" y="915"/>
                    <a:pt x="950" y="906"/>
                  </a:cubicBezTo>
                  <a:cubicBezTo>
                    <a:pt x="951" y="898"/>
                    <a:pt x="945" y="891"/>
                    <a:pt x="938" y="890"/>
                  </a:cubicBezTo>
                  <a:cubicBezTo>
                    <a:pt x="944" y="695"/>
                    <a:pt x="944" y="695"/>
                    <a:pt x="944" y="695"/>
                  </a:cubicBezTo>
                  <a:cubicBezTo>
                    <a:pt x="952" y="695"/>
                    <a:pt x="952" y="695"/>
                    <a:pt x="952" y="695"/>
                  </a:cubicBezTo>
                  <a:cubicBezTo>
                    <a:pt x="951" y="703"/>
                    <a:pt x="957" y="710"/>
                    <a:pt x="965" y="711"/>
                  </a:cubicBezTo>
                  <a:cubicBezTo>
                    <a:pt x="973" y="712"/>
                    <a:pt x="981" y="706"/>
                    <a:pt x="982" y="698"/>
                  </a:cubicBezTo>
                  <a:cubicBezTo>
                    <a:pt x="983" y="691"/>
                    <a:pt x="979" y="685"/>
                    <a:pt x="974" y="682"/>
                  </a:cubicBezTo>
                  <a:cubicBezTo>
                    <a:pt x="991" y="653"/>
                    <a:pt x="991" y="653"/>
                    <a:pt x="991" y="653"/>
                  </a:cubicBezTo>
                  <a:cubicBezTo>
                    <a:pt x="1133" y="775"/>
                    <a:pt x="1133" y="775"/>
                    <a:pt x="1133" y="775"/>
                  </a:cubicBezTo>
                  <a:cubicBezTo>
                    <a:pt x="1155" y="890"/>
                    <a:pt x="1155" y="890"/>
                    <a:pt x="1155" y="890"/>
                  </a:cubicBezTo>
                  <a:cubicBezTo>
                    <a:pt x="1148" y="891"/>
                    <a:pt x="1143" y="896"/>
                    <a:pt x="1142" y="903"/>
                  </a:cubicBezTo>
                  <a:cubicBezTo>
                    <a:pt x="1141" y="910"/>
                    <a:pt x="1145" y="917"/>
                    <a:pt x="1152" y="919"/>
                  </a:cubicBezTo>
                  <a:cubicBezTo>
                    <a:pt x="1099" y="1075"/>
                    <a:pt x="1099" y="1075"/>
                    <a:pt x="1099" y="1075"/>
                  </a:cubicBezTo>
                  <a:cubicBezTo>
                    <a:pt x="1097" y="1075"/>
                    <a:pt x="1096" y="1074"/>
                    <a:pt x="1094" y="1074"/>
                  </a:cubicBezTo>
                  <a:cubicBezTo>
                    <a:pt x="1086" y="1073"/>
                    <a:pt x="1078" y="1079"/>
                    <a:pt x="1077" y="1087"/>
                  </a:cubicBezTo>
                  <a:cubicBezTo>
                    <a:pt x="1077" y="1089"/>
                    <a:pt x="1077" y="1090"/>
                    <a:pt x="1078" y="1092"/>
                  </a:cubicBezTo>
                  <a:cubicBezTo>
                    <a:pt x="838" y="1277"/>
                    <a:pt x="838" y="1277"/>
                    <a:pt x="838" y="1277"/>
                  </a:cubicBezTo>
                  <a:cubicBezTo>
                    <a:pt x="836" y="1272"/>
                    <a:pt x="832" y="1269"/>
                    <a:pt x="826" y="1268"/>
                  </a:cubicBezTo>
                  <a:cubicBezTo>
                    <a:pt x="825" y="1268"/>
                    <a:pt x="823" y="1268"/>
                    <a:pt x="821" y="1268"/>
                  </a:cubicBezTo>
                  <a:cubicBezTo>
                    <a:pt x="798" y="1100"/>
                    <a:pt x="798" y="1100"/>
                    <a:pt x="798" y="1100"/>
                  </a:cubicBezTo>
                  <a:cubicBezTo>
                    <a:pt x="805" y="1099"/>
                    <a:pt x="810" y="1094"/>
                    <a:pt x="811" y="1087"/>
                  </a:cubicBezTo>
                  <a:cubicBezTo>
                    <a:pt x="812" y="1078"/>
                    <a:pt x="806" y="1071"/>
                    <a:pt x="798" y="1070"/>
                  </a:cubicBezTo>
                  <a:cubicBezTo>
                    <a:pt x="790" y="1069"/>
                    <a:pt x="782" y="1075"/>
                    <a:pt x="781" y="1083"/>
                  </a:cubicBezTo>
                  <a:cubicBezTo>
                    <a:pt x="780" y="1090"/>
                    <a:pt x="784" y="1096"/>
                    <a:pt x="790" y="1099"/>
                  </a:cubicBezTo>
                  <a:cubicBezTo>
                    <a:pt x="622" y="1494"/>
                    <a:pt x="622" y="1494"/>
                    <a:pt x="622" y="1494"/>
                  </a:cubicBezTo>
                  <a:cubicBezTo>
                    <a:pt x="620" y="1494"/>
                    <a:pt x="619" y="1493"/>
                    <a:pt x="618" y="1493"/>
                  </a:cubicBezTo>
                  <a:cubicBezTo>
                    <a:pt x="610" y="1492"/>
                    <a:pt x="602" y="1498"/>
                    <a:pt x="601" y="1506"/>
                  </a:cubicBezTo>
                  <a:cubicBezTo>
                    <a:pt x="600" y="1515"/>
                    <a:pt x="606" y="1522"/>
                    <a:pt x="614" y="1523"/>
                  </a:cubicBezTo>
                  <a:cubicBezTo>
                    <a:pt x="616" y="1523"/>
                    <a:pt x="619" y="1523"/>
                    <a:pt x="621" y="1523"/>
                  </a:cubicBezTo>
                  <a:cubicBezTo>
                    <a:pt x="681" y="1693"/>
                    <a:pt x="681" y="1693"/>
                    <a:pt x="681" y="1693"/>
                  </a:cubicBezTo>
                  <a:cubicBezTo>
                    <a:pt x="676" y="1695"/>
                    <a:pt x="673" y="1699"/>
                    <a:pt x="671" y="1703"/>
                  </a:cubicBezTo>
                  <a:cubicBezTo>
                    <a:pt x="520" y="1685"/>
                    <a:pt x="520" y="1685"/>
                    <a:pt x="520" y="1685"/>
                  </a:cubicBezTo>
                  <a:cubicBezTo>
                    <a:pt x="518" y="1679"/>
                    <a:pt x="513" y="1675"/>
                    <a:pt x="507" y="1674"/>
                  </a:cubicBezTo>
                  <a:cubicBezTo>
                    <a:pt x="501" y="1673"/>
                    <a:pt x="496" y="1676"/>
                    <a:pt x="493" y="1680"/>
                  </a:cubicBezTo>
                  <a:cubicBezTo>
                    <a:pt x="249" y="1506"/>
                    <a:pt x="249" y="1506"/>
                    <a:pt x="249" y="1506"/>
                  </a:cubicBezTo>
                  <a:cubicBezTo>
                    <a:pt x="252" y="1503"/>
                    <a:pt x="253" y="1498"/>
                    <a:pt x="251" y="1494"/>
                  </a:cubicBezTo>
                  <a:cubicBezTo>
                    <a:pt x="249" y="1486"/>
                    <a:pt x="242" y="1482"/>
                    <a:pt x="234" y="1483"/>
                  </a:cubicBezTo>
                  <a:cubicBezTo>
                    <a:pt x="180" y="1200"/>
                    <a:pt x="180" y="1200"/>
                    <a:pt x="180" y="1200"/>
                  </a:cubicBezTo>
                  <a:cubicBezTo>
                    <a:pt x="182" y="1200"/>
                    <a:pt x="184" y="1200"/>
                    <a:pt x="186" y="1199"/>
                  </a:cubicBezTo>
                  <a:cubicBezTo>
                    <a:pt x="194" y="1197"/>
                    <a:pt x="198" y="1188"/>
                    <a:pt x="196" y="1180"/>
                  </a:cubicBezTo>
                  <a:cubicBezTo>
                    <a:pt x="194" y="1172"/>
                    <a:pt x="185" y="1168"/>
                    <a:pt x="177" y="1170"/>
                  </a:cubicBezTo>
                  <a:cubicBezTo>
                    <a:pt x="169" y="1172"/>
                    <a:pt x="164" y="1181"/>
                    <a:pt x="167" y="1189"/>
                  </a:cubicBezTo>
                  <a:cubicBezTo>
                    <a:pt x="169" y="1195"/>
                    <a:pt x="173" y="1199"/>
                    <a:pt x="179" y="1200"/>
                  </a:cubicBezTo>
                  <a:cubicBezTo>
                    <a:pt x="234" y="1483"/>
                    <a:pt x="234" y="1483"/>
                    <a:pt x="234" y="1483"/>
                  </a:cubicBezTo>
                  <a:cubicBezTo>
                    <a:pt x="233" y="1483"/>
                    <a:pt x="233" y="1483"/>
                    <a:pt x="233" y="1483"/>
                  </a:cubicBezTo>
                  <a:cubicBezTo>
                    <a:pt x="224" y="1486"/>
                    <a:pt x="220" y="1494"/>
                    <a:pt x="222" y="1502"/>
                  </a:cubicBezTo>
                  <a:cubicBezTo>
                    <a:pt x="225" y="1510"/>
                    <a:pt x="233" y="1515"/>
                    <a:pt x="241" y="1513"/>
                  </a:cubicBezTo>
                  <a:cubicBezTo>
                    <a:pt x="244" y="1512"/>
                    <a:pt x="247" y="1510"/>
                    <a:pt x="249" y="1507"/>
                  </a:cubicBezTo>
                  <a:cubicBezTo>
                    <a:pt x="492" y="1681"/>
                    <a:pt x="492" y="1681"/>
                    <a:pt x="492" y="1681"/>
                  </a:cubicBezTo>
                  <a:cubicBezTo>
                    <a:pt x="491" y="1683"/>
                    <a:pt x="490" y="1685"/>
                    <a:pt x="490" y="1687"/>
                  </a:cubicBezTo>
                  <a:cubicBezTo>
                    <a:pt x="489" y="1696"/>
                    <a:pt x="495" y="1703"/>
                    <a:pt x="503" y="1704"/>
                  </a:cubicBezTo>
                  <a:cubicBezTo>
                    <a:pt x="507" y="1705"/>
                    <a:pt x="510" y="1704"/>
                    <a:pt x="513" y="1702"/>
                  </a:cubicBezTo>
                  <a:cubicBezTo>
                    <a:pt x="565" y="1806"/>
                    <a:pt x="565" y="1806"/>
                    <a:pt x="565" y="1806"/>
                  </a:cubicBezTo>
                  <a:cubicBezTo>
                    <a:pt x="560" y="1808"/>
                    <a:pt x="557" y="1812"/>
                    <a:pt x="557" y="1817"/>
                  </a:cubicBezTo>
                  <a:cubicBezTo>
                    <a:pt x="556" y="1825"/>
                    <a:pt x="561" y="1832"/>
                    <a:pt x="568" y="1834"/>
                  </a:cubicBezTo>
                  <a:cubicBezTo>
                    <a:pt x="464" y="2322"/>
                    <a:pt x="464" y="2322"/>
                    <a:pt x="464" y="2322"/>
                  </a:cubicBezTo>
                  <a:cubicBezTo>
                    <a:pt x="305" y="2284"/>
                    <a:pt x="305" y="2284"/>
                    <a:pt x="305" y="2284"/>
                  </a:cubicBezTo>
                  <a:cubicBezTo>
                    <a:pt x="305" y="2275"/>
                    <a:pt x="299" y="2268"/>
                    <a:pt x="291" y="2267"/>
                  </a:cubicBezTo>
                  <a:cubicBezTo>
                    <a:pt x="283" y="2266"/>
                    <a:pt x="275" y="2272"/>
                    <a:pt x="274" y="2280"/>
                  </a:cubicBezTo>
                  <a:cubicBezTo>
                    <a:pt x="273" y="2289"/>
                    <a:pt x="279" y="2296"/>
                    <a:pt x="288" y="2297"/>
                  </a:cubicBezTo>
                  <a:cubicBezTo>
                    <a:pt x="289" y="2297"/>
                    <a:pt x="290" y="2297"/>
                    <a:pt x="291" y="2297"/>
                  </a:cubicBezTo>
                  <a:cubicBezTo>
                    <a:pt x="331" y="2602"/>
                    <a:pt x="331" y="2602"/>
                    <a:pt x="331" y="2602"/>
                  </a:cubicBezTo>
                  <a:cubicBezTo>
                    <a:pt x="325" y="2603"/>
                    <a:pt x="319" y="2608"/>
                    <a:pt x="318" y="2615"/>
                  </a:cubicBezTo>
                  <a:cubicBezTo>
                    <a:pt x="318" y="2615"/>
                    <a:pt x="318" y="2616"/>
                    <a:pt x="318" y="2616"/>
                  </a:cubicBezTo>
                  <a:cubicBezTo>
                    <a:pt x="227" y="2616"/>
                    <a:pt x="227" y="2616"/>
                    <a:pt x="227" y="2616"/>
                  </a:cubicBezTo>
                  <a:cubicBezTo>
                    <a:pt x="226" y="2608"/>
                    <a:pt x="221" y="2602"/>
                    <a:pt x="213" y="2601"/>
                  </a:cubicBezTo>
                  <a:cubicBezTo>
                    <a:pt x="205" y="2600"/>
                    <a:pt x="197" y="2606"/>
                    <a:pt x="196" y="2614"/>
                  </a:cubicBezTo>
                  <a:cubicBezTo>
                    <a:pt x="195" y="2623"/>
                    <a:pt x="201" y="2630"/>
                    <a:pt x="210" y="2631"/>
                  </a:cubicBezTo>
                  <a:cubicBezTo>
                    <a:pt x="218" y="2632"/>
                    <a:pt x="226" y="2626"/>
                    <a:pt x="227" y="2618"/>
                  </a:cubicBezTo>
                  <a:cubicBezTo>
                    <a:pt x="227" y="2617"/>
                    <a:pt x="227" y="2617"/>
                    <a:pt x="227" y="2617"/>
                  </a:cubicBezTo>
                  <a:cubicBezTo>
                    <a:pt x="318" y="2617"/>
                    <a:pt x="318" y="2617"/>
                    <a:pt x="318" y="2617"/>
                  </a:cubicBezTo>
                  <a:cubicBezTo>
                    <a:pt x="319" y="2625"/>
                    <a:pt x="324" y="2631"/>
                    <a:pt x="332" y="2632"/>
                  </a:cubicBezTo>
                  <a:cubicBezTo>
                    <a:pt x="340" y="2633"/>
                    <a:pt x="348" y="2627"/>
                    <a:pt x="349" y="2618"/>
                  </a:cubicBezTo>
                  <a:cubicBezTo>
                    <a:pt x="350" y="2610"/>
                    <a:pt x="344" y="2603"/>
                    <a:pt x="335" y="2602"/>
                  </a:cubicBezTo>
                  <a:cubicBezTo>
                    <a:pt x="334" y="2601"/>
                    <a:pt x="333" y="2601"/>
                    <a:pt x="332" y="2602"/>
                  </a:cubicBezTo>
                  <a:cubicBezTo>
                    <a:pt x="292" y="2297"/>
                    <a:pt x="292" y="2297"/>
                    <a:pt x="292" y="2297"/>
                  </a:cubicBezTo>
                  <a:cubicBezTo>
                    <a:pt x="298" y="2296"/>
                    <a:pt x="303" y="2291"/>
                    <a:pt x="304" y="2285"/>
                  </a:cubicBezTo>
                  <a:cubicBezTo>
                    <a:pt x="464" y="2323"/>
                    <a:pt x="464" y="2323"/>
                    <a:pt x="464" y="2323"/>
                  </a:cubicBezTo>
                  <a:cubicBezTo>
                    <a:pt x="263" y="3269"/>
                    <a:pt x="263" y="3269"/>
                    <a:pt x="263" y="3269"/>
                  </a:cubicBezTo>
                  <a:cubicBezTo>
                    <a:pt x="263" y="3269"/>
                    <a:pt x="263" y="3269"/>
                    <a:pt x="263" y="3269"/>
                  </a:cubicBezTo>
                  <a:cubicBezTo>
                    <a:pt x="255" y="3267"/>
                    <a:pt x="247" y="3272"/>
                    <a:pt x="245" y="3280"/>
                  </a:cubicBezTo>
                  <a:cubicBezTo>
                    <a:pt x="245" y="3280"/>
                    <a:pt x="245" y="3280"/>
                    <a:pt x="245" y="3280"/>
                  </a:cubicBezTo>
                  <a:cubicBezTo>
                    <a:pt x="245" y="3281"/>
                    <a:pt x="245" y="3281"/>
                    <a:pt x="245" y="3281"/>
                  </a:cubicBezTo>
                  <a:cubicBezTo>
                    <a:pt x="243" y="3289"/>
                    <a:pt x="248" y="3297"/>
                    <a:pt x="256" y="3298"/>
                  </a:cubicBezTo>
                  <a:cubicBezTo>
                    <a:pt x="256" y="3299"/>
                    <a:pt x="256" y="3299"/>
                    <a:pt x="256" y="3299"/>
                  </a:cubicBezTo>
                  <a:cubicBezTo>
                    <a:pt x="257" y="3299"/>
                    <a:pt x="257" y="3299"/>
                    <a:pt x="257" y="3299"/>
                  </a:cubicBezTo>
                  <a:cubicBezTo>
                    <a:pt x="257" y="3299"/>
                    <a:pt x="257" y="3299"/>
                    <a:pt x="257" y="3299"/>
                  </a:cubicBezTo>
                  <a:cubicBezTo>
                    <a:pt x="257" y="3299"/>
                    <a:pt x="257" y="3299"/>
                    <a:pt x="257" y="3299"/>
                  </a:cubicBezTo>
                  <a:cubicBezTo>
                    <a:pt x="266" y="3300"/>
                    <a:pt x="273" y="3295"/>
                    <a:pt x="275" y="3287"/>
                  </a:cubicBezTo>
                  <a:cubicBezTo>
                    <a:pt x="275" y="3284"/>
                    <a:pt x="275" y="3282"/>
                    <a:pt x="274" y="3280"/>
                  </a:cubicBezTo>
                  <a:cubicBezTo>
                    <a:pt x="1393" y="2931"/>
                    <a:pt x="1393" y="2931"/>
                    <a:pt x="1393" y="2931"/>
                  </a:cubicBezTo>
                  <a:cubicBezTo>
                    <a:pt x="1393" y="2930"/>
                    <a:pt x="1393" y="2930"/>
                    <a:pt x="1393" y="2930"/>
                  </a:cubicBezTo>
                  <a:cubicBezTo>
                    <a:pt x="274" y="3279"/>
                    <a:pt x="274" y="3279"/>
                    <a:pt x="274" y="3279"/>
                  </a:cubicBezTo>
                  <a:cubicBezTo>
                    <a:pt x="273" y="3277"/>
                    <a:pt x="272" y="3275"/>
                    <a:pt x="271" y="3273"/>
                  </a:cubicBezTo>
                  <a:cubicBezTo>
                    <a:pt x="294" y="3251"/>
                    <a:pt x="294" y="3251"/>
                    <a:pt x="294" y="3251"/>
                  </a:cubicBezTo>
                  <a:cubicBezTo>
                    <a:pt x="1179" y="2709"/>
                    <a:pt x="1179" y="2709"/>
                    <a:pt x="1179" y="2709"/>
                  </a:cubicBezTo>
                  <a:cubicBezTo>
                    <a:pt x="1182" y="2712"/>
                    <a:pt x="1185" y="2714"/>
                    <a:pt x="1189" y="2715"/>
                  </a:cubicBezTo>
                  <a:cubicBezTo>
                    <a:pt x="1191" y="2715"/>
                    <a:pt x="1193" y="2715"/>
                    <a:pt x="1194" y="2715"/>
                  </a:cubicBezTo>
                  <a:cubicBezTo>
                    <a:pt x="1272" y="2863"/>
                    <a:pt x="1272" y="2863"/>
                    <a:pt x="1272" y="2863"/>
                  </a:cubicBezTo>
                  <a:cubicBezTo>
                    <a:pt x="1273" y="2863"/>
                    <a:pt x="1273" y="2863"/>
                    <a:pt x="1273" y="2863"/>
                  </a:cubicBezTo>
                  <a:cubicBezTo>
                    <a:pt x="1195" y="2714"/>
                    <a:pt x="1195" y="2714"/>
                    <a:pt x="1195" y="2714"/>
                  </a:cubicBezTo>
                  <a:cubicBezTo>
                    <a:pt x="1201" y="2713"/>
                    <a:pt x="1206" y="2708"/>
                    <a:pt x="1206" y="2702"/>
                  </a:cubicBezTo>
                  <a:cubicBezTo>
                    <a:pt x="1207" y="2693"/>
                    <a:pt x="1201" y="2686"/>
                    <a:pt x="1193" y="2685"/>
                  </a:cubicBezTo>
                  <a:cubicBezTo>
                    <a:pt x="1189" y="2684"/>
                    <a:pt x="1185" y="2685"/>
                    <a:pt x="1182" y="2688"/>
                  </a:cubicBezTo>
                  <a:cubicBezTo>
                    <a:pt x="1017" y="2375"/>
                    <a:pt x="1017" y="2375"/>
                    <a:pt x="1017" y="2375"/>
                  </a:cubicBezTo>
                  <a:cubicBezTo>
                    <a:pt x="1019" y="2373"/>
                    <a:pt x="1021" y="2370"/>
                    <a:pt x="1021" y="2367"/>
                  </a:cubicBezTo>
                  <a:cubicBezTo>
                    <a:pt x="1022" y="2358"/>
                    <a:pt x="1016" y="2351"/>
                    <a:pt x="1008" y="2350"/>
                  </a:cubicBezTo>
                  <a:cubicBezTo>
                    <a:pt x="1000" y="2349"/>
                    <a:pt x="993" y="2354"/>
                    <a:pt x="991" y="2362"/>
                  </a:cubicBezTo>
                  <a:cubicBezTo>
                    <a:pt x="797" y="2356"/>
                    <a:pt x="797" y="2356"/>
                    <a:pt x="797" y="2356"/>
                  </a:cubicBezTo>
                  <a:cubicBezTo>
                    <a:pt x="797" y="2348"/>
                    <a:pt x="797" y="2348"/>
                    <a:pt x="797" y="2348"/>
                  </a:cubicBezTo>
                  <a:cubicBezTo>
                    <a:pt x="805" y="2348"/>
                    <a:pt x="811" y="2343"/>
                    <a:pt x="812" y="2335"/>
                  </a:cubicBezTo>
                  <a:cubicBezTo>
                    <a:pt x="813" y="2326"/>
                    <a:pt x="807" y="2319"/>
                    <a:pt x="799" y="2318"/>
                  </a:cubicBezTo>
                  <a:cubicBezTo>
                    <a:pt x="793" y="2317"/>
                    <a:pt x="787" y="2321"/>
                    <a:pt x="784" y="2326"/>
                  </a:cubicBezTo>
                  <a:cubicBezTo>
                    <a:pt x="755" y="2309"/>
                    <a:pt x="755" y="2309"/>
                    <a:pt x="755" y="2309"/>
                  </a:cubicBezTo>
                  <a:cubicBezTo>
                    <a:pt x="963" y="2067"/>
                    <a:pt x="963" y="2067"/>
                    <a:pt x="963" y="2067"/>
                  </a:cubicBezTo>
                  <a:cubicBezTo>
                    <a:pt x="964" y="2068"/>
                    <a:pt x="965" y="2069"/>
                    <a:pt x="966" y="2069"/>
                  </a:cubicBezTo>
                  <a:cubicBezTo>
                    <a:pt x="973" y="2072"/>
                    <a:pt x="981" y="2068"/>
                    <a:pt x="983" y="2061"/>
                  </a:cubicBezTo>
                  <a:cubicBezTo>
                    <a:pt x="986" y="2055"/>
                    <a:pt x="982" y="2047"/>
                    <a:pt x="975" y="2044"/>
                  </a:cubicBezTo>
                  <a:cubicBezTo>
                    <a:pt x="974" y="2044"/>
                    <a:pt x="972" y="2044"/>
                    <a:pt x="971" y="2044"/>
                  </a:cubicBezTo>
                  <a:cubicBezTo>
                    <a:pt x="832" y="1804"/>
                    <a:pt x="832" y="1804"/>
                    <a:pt x="832" y="1804"/>
                  </a:cubicBezTo>
                  <a:cubicBezTo>
                    <a:pt x="838" y="1803"/>
                    <a:pt x="842" y="1800"/>
                    <a:pt x="844" y="1795"/>
                  </a:cubicBezTo>
                  <a:cubicBezTo>
                    <a:pt x="847" y="1788"/>
                    <a:pt x="843" y="1780"/>
                    <a:pt x="836" y="1778"/>
                  </a:cubicBezTo>
                  <a:cubicBezTo>
                    <a:pt x="829" y="1775"/>
                    <a:pt x="821" y="1779"/>
                    <a:pt x="819" y="1786"/>
                  </a:cubicBezTo>
                  <a:cubicBezTo>
                    <a:pt x="816" y="1793"/>
                    <a:pt x="820" y="1800"/>
                    <a:pt x="827" y="1803"/>
                  </a:cubicBezTo>
                  <a:cubicBezTo>
                    <a:pt x="828" y="1803"/>
                    <a:pt x="830" y="1804"/>
                    <a:pt x="831" y="1804"/>
                  </a:cubicBezTo>
                  <a:cubicBezTo>
                    <a:pt x="970" y="2044"/>
                    <a:pt x="970" y="2044"/>
                    <a:pt x="970" y="2044"/>
                  </a:cubicBezTo>
                  <a:cubicBezTo>
                    <a:pt x="965" y="2044"/>
                    <a:pt x="960" y="2047"/>
                    <a:pt x="958" y="2052"/>
                  </a:cubicBezTo>
                  <a:cubicBezTo>
                    <a:pt x="956" y="2057"/>
                    <a:pt x="958" y="2063"/>
                    <a:pt x="961" y="2067"/>
                  </a:cubicBezTo>
                  <a:cubicBezTo>
                    <a:pt x="754" y="2308"/>
                    <a:pt x="754" y="2308"/>
                    <a:pt x="754" y="2308"/>
                  </a:cubicBezTo>
                  <a:cubicBezTo>
                    <a:pt x="677" y="2263"/>
                    <a:pt x="677" y="2263"/>
                    <a:pt x="677" y="2263"/>
                  </a:cubicBezTo>
                  <a:cubicBezTo>
                    <a:pt x="678" y="2261"/>
                    <a:pt x="679" y="2259"/>
                    <a:pt x="679" y="2257"/>
                  </a:cubicBezTo>
                  <a:cubicBezTo>
                    <a:pt x="680" y="2251"/>
                    <a:pt x="677" y="2246"/>
                    <a:pt x="672" y="2243"/>
                  </a:cubicBezTo>
                  <a:cubicBezTo>
                    <a:pt x="764" y="2087"/>
                    <a:pt x="764" y="2087"/>
                    <a:pt x="764" y="2087"/>
                  </a:cubicBezTo>
                  <a:cubicBezTo>
                    <a:pt x="766" y="2088"/>
                    <a:pt x="768" y="2089"/>
                    <a:pt x="770" y="2089"/>
                  </a:cubicBezTo>
                  <a:cubicBezTo>
                    <a:pt x="778" y="2090"/>
                    <a:pt x="786" y="2084"/>
                    <a:pt x="787" y="2076"/>
                  </a:cubicBezTo>
                  <a:cubicBezTo>
                    <a:pt x="788" y="2068"/>
                    <a:pt x="782" y="2060"/>
                    <a:pt x="774" y="2059"/>
                  </a:cubicBezTo>
                  <a:cubicBezTo>
                    <a:pt x="770" y="2058"/>
                    <a:pt x="766" y="2060"/>
                    <a:pt x="763" y="2062"/>
                  </a:cubicBezTo>
                  <a:cubicBezTo>
                    <a:pt x="678" y="1953"/>
                    <a:pt x="678" y="1953"/>
                    <a:pt x="678" y="1953"/>
                  </a:cubicBezTo>
                  <a:cubicBezTo>
                    <a:pt x="680" y="1951"/>
                    <a:pt x="681" y="1948"/>
                    <a:pt x="681" y="1945"/>
                  </a:cubicBezTo>
                  <a:cubicBezTo>
                    <a:pt x="682" y="1939"/>
                    <a:pt x="679" y="1933"/>
                    <a:pt x="674" y="1930"/>
                  </a:cubicBezTo>
                  <a:cubicBezTo>
                    <a:pt x="722" y="1842"/>
                    <a:pt x="722" y="1842"/>
                    <a:pt x="722" y="1842"/>
                  </a:cubicBezTo>
                  <a:cubicBezTo>
                    <a:pt x="724" y="1843"/>
                    <a:pt x="725" y="1843"/>
                    <a:pt x="727" y="1843"/>
                  </a:cubicBezTo>
                  <a:cubicBezTo>
                    <a:pt x="735" y="1844"/>
                    <a:pt x="743" y="1838"/>
                    <a:pt x="744" y="1830"/>
                  </a:cubicBezTo>
                  <a:cubicBezTo>
                    <a:pt x="745" y="1822"/>
                    <a:pt x="739" y="1814"/>
                    <a:pt x="731" y="1813"/>
                  </a:cubicBezTo>
                  <a:cubicBezTo>
                    <a:pt x="729" y="1813"/>
                    <a:pt x="726" y="1813"/>
                    <a:pt x="724" y="1814"/>
                  </a:cubicBezTo>
                  <a:cubicBezTo>
                    <a:pt x="692" y="1721"/>
                    <a:pt x="692" y="1721"/>
                    <a:pt x="692" y="1721"/>
                  </a:cubicBezTo>
                  <a:cubicBezTo>
                    <a:pt x="697" y="1719"/>
                    <a:pt x="700" y="1715"/>
                    <a:pt x="701" y="1709"/>
                  </a:cubicBezTo>
                  <a:cubicBezTo>
                    <a:pt x="702" y="1704"/>
                    <a:pt x="700" y="1700"/>
                    <a:pt x="696" y="1696"/>
                  </a:cubicBezTo>
                  <a:cubicBezTo>
                    <a:pt x="974" y="1421"/>
                    <a:pt x="974" y="1421"/>
                    <a:pt x="974" y="1421"/>
                  </a:cubicBezTo>
                  <a:cubicBezTo>
                    <a:pt x="976" y="1422"/>
                    <a:pt x="978" y="1423"/>
                    <a:pt x="980" y="1423"/>
                  </a:cubicBezTo>
                  <a:cubicBezTo>
                    <a:pt x="988" y="1424"/>
                    <a:pt x="996" y="1418"/>
                    <a:pt x="997" y="1410"/>
                  </a:cubicBezTo>
                  <a:cubicBezTo>
                    <a:pt x="997" y="1404"/>
                    <a:pt x="995" y="1398"/>
                    <a:pt x="990" y="1395"/>
                  </a:cubicBezTo>
                  <a:cubicBezTo>
                    <a:pt x="1090" y="1104"/>
                    <a:pt x="1090" y="1104"/>
                    <a:pt x="1090" y="1104"/>
                  </a:cubicBezTo>
                  <a:cubicBezTo>
                    <a:pt x="1090" y="1104"/>
                    <a:pt x="1090" y="1104"/>
                    <a:pt x="1091" y="1104"/>
                  </a:cubicBezTo>
                  <a:cubicBezTo>
                    <a:pt x="1099" y="1105"/>
                    <a:pt x="1107" y="1099"/>
                    <a:pt x="1108" y="1091"/>
                  </a:cubicBezTo>
                  <a:cubicBezTo>
                    <a:pt x="1108" y="1084"/>
                    <a:pt x="1105" y="1078"/>
                    <a:pt x="1099" y="1076"/>
                  </a:cubicBezTo>
                  <a:cubicBezTo>
                    <a:pt x="1153" y="919"/>
                    <a:pt x="1153" y="919"/>
                    <a:pt x="1153" y="919"/>
                  </a:cubicBezTo>
                  <a:cubicBezTo>
                    <a:pt x="1154" y="920"/>
                    <a:pt x="1154" y="920"/>
                    <a:pt x="1155" y="920"/>
                  </a:cubicBezTo>
                  <a:cubicBezTo>
                    <a:pt x="1162" y="921"/>
                    <a:pt x="1168" y="917"/>
                    <a:pt x="1171" y="911"/>
                  </a:cubicBezTo>
                  <a:cubicBezTo>
                    <a:pt x="1406" y="952"/>
                    <a:pt x="1406" y="952"/>
                    <a:pt x="1406" y="952"/>
                  </a:cubicBezTo>
                  <a:cubicBezTo>
                    <a:pt x="1406" y="952"/>
                    <a:pt x="1406" y="953"/>
                    <a:pt x="1406" y="953"/>
                  </a:cubicBezTo>
                  <a:cubicBezTo>
                    <a:pt x="1410" y="964"/>
                    <a:pt x="1423" y="969"/>
                    <a:pt x="1433" y="965"/>
                  </a:cubicBezTo>
                  <a:cubicBezTo>
                    <a:pt x="1437" y="963"/>
                    <a:pt x="1440" y="961"/>
                    <a:pt x="1442" y="958"/>
                  </a:cubicBezTo>
                  <a:cubicBezTo>
                    <a:pt x="1518" y="972"/>
                    <a:pt x="1518" y="972"/>
                    <a:pt x="1518" y="972"/>
                  </a:cubicBezTo>
                  <a:cubicBezTo>
                    <a:pt x="1518" y="971"/>
                    <a:pt x="1518" y="971"/>
                    <a:pt x="1518" y="971"/>
                  </a:cubicBezTo>
                  <a:cubicBezTo>
                    <a:pt x="1442" y="958"/>
                    <a:pt x="1442" y="958"/>
                    <a:pt x="1442" y="958"/>
                  </a:cubicBezTo>
                  <a:cubicBezTo>
                    <a:pt x="1444" y="955"/>
                    <a:pt x="1445" y="953"/>
                    <a:pt x="1446" y="951"/>
                  </a:cubicBezTo>
                  <a:cubicBezTo>
                    <a:pt x="1465" y="948"/>
                    <a:pt x="1465" y="948"/>
                    <a:pt x="1465" y="948"/>
                  </a:cubicBezTo>
                  <a:cubicBezTo>
                    <a:pt x="2212" y="1065"/>
                    <a:pt x="2212" y="1065"/>
                    <a:pt x="2212" y="1065"/>
                  </a:cubicBezTo>
                  <a:cubicBezTo>
                    <a:pt x="2211" y="1158"/>
                    <a:pt x="2211" y="1158"/>
                    <a:pt x="2211" y="1158"/>
                  </a:cubicBezTo>
                  <a:cubicBezTo>
                    <a:pt x="2212" y="1158"/>
                    <a:pt x="2212" y="1158"/>
                    <a:pt x="2212" y="1158"/>
                  </a:cubicBezTo>
                  <a:cubicBezTo>
                    <a:pt x="2213" y="1065"/>
                    <a:pt x="2213" y="1065"/>
                    <a:pt x="2213" y="1065"/>
                  </a:cubicBezTo>
                  <a:cubicBezTo>
                    <a:pt x="2297" y="1078"/>
                    <a:pt x="2297" y="1078"/>
                    <a:pt x="2297" y="1078"/>
                  </a:cubicBezTo>
                  <a:cubicBezTo>
                    <a:pt x="2297" y="1080"/>
                    <a:pt x="2297" y="1081"/>
                    <a:pt x="2298" y="1083"/>
                  </a:cubicBezTo>
                  <a:cubicBezTo>
                    <a:pt x="2302" y="1093"/>
                    <a:pt x="2314" y="1098"/>
                    <a:pt x="2325" y="1094"/>
                  </a:cubicBezTo>
                  <a:cubicBezTo>
                    <a:pt x="2336" y="1090"/>
                    <a:pt x="2341" y="1078"/>
                    <a:pt x="2336" y="1068"/>
                  </a:cubicBezTo>
                  <a:cubicBezTo>
                    <a:pt x="2332" y="1057"/>
                    <a:pt x="2320" y="1052"/>
                    <a:pt x="2309" y="1056"/>
                  </a:cubicBezTo>
                  <a:cubicBezTo>
                    <a:pt x="2301" y="1059"/>
                    <a:pt x="2296" y="1068"/>
                    <a:pt x="2296" y="1076"/>
                  </a:cubicBezTo>
                  <a:cubicBezTo>
                    <a:pt x="2213" y="1063"/>
                    <a:pt x="2213" y="1063"/>
                    <a:pt x="2213" y="1063"/>
                  </a:cubicBezTo>
                  <a:cubicBezTo>
                    <a:pt x="2213" y="1006"/>
                    <a:pt x="2213" y="1006"/>
                    <a:pt x="2213" y="1006"/>
                  </a:cubicBezTo>
                  <a:cubicBezTo>
                    <a:pt x="2218" y="1005"/>
                    <a:pt x="2222" y="1002"/>
                    <a:pt x="2224" y="998"/>
                  </a:cubicBezTo>
                  <a:cubicBezTo>
                    <a:pt x="2380" y="1052"/>
                    <a:pt x="2380" y="1052"/>
                    <a:pt x="2380" y="1052"/>
                  </a:cubicBezTo>
                  <a:cubicBezTo>
                    <a:pt x="2380" y="1052"/>
                    <a:pt x="2380" y="1053"/>
                    <a:pt x="2380" y="1054"/>
                  </a:cubicBezTo>
                  <a:cubicBezTo>
                    <a:pt x="2379" y="1060"/>
                    <a:pt x="2383" y="1066"/>
                    <a:pt x="2388" y="1069"/>
                  </a:cubicBezTo>
                  <a:cubicBezTo>
                    <a:pt x="2328" y="1416"/>
                    <a:pt x="2328" y="1416"/>
                    <a:pt x="2328" y="1416"/>
                  </a:cubicBezTo>
                  <a:cubicBezTo>
                    <a:pt x="2329" y="1417"/>
                    <a:pt x="2329" y="1417"/>
                    <a:pt x="2329" y="1417"/>
                  </a:cubicBezTo>
                  <a:cubicBezTo>
                    <a:pt x="2389" y="1070"/>
                    <a:pt x="2389" y="1070"/>
                    <a:pt x="2389" y="1070"/>
                  </a:cubicBezTo>
                  <a:cubicBezTo>
                    <a:pt x="2391" y="1070"/>
                    <a:pt x="2392" y="1070"/>
                    <a:pt x="2393" y="1071"/>
                  </a:cubicBezTo>
                  <a:cubicBezTo>
                    <a:pt x="2396" y="1071"/>
                    <a:pt x="2399" y="1070"/>
                    <a:pt x="2402" y="1069"/>
                  </a:cubicBezTo>
                  <a:cubicBezTo>
                    <a:pt x="2523" y="1226"/>
                    <a:pt x="2523" y="1226"/>
                    <a:pt x="2523" y="1226"/>
                  </a:cubicBezTo>
                  <a:cubicBezTo>
                    <a:pt x="2524" y="1226"/>
                    <a:pt x="2524" y="1226"/>
                    <a:pt x="2524" y="1226"/>
                  </a:cubicBezTo>
                  <a:cubicBezTo>
                    <a:pt x="2403" y="1068"/>
                    <a:pt x="2403" y="1068"/>
                    <a:pt x="2403" y="1068"/>
                  </a:cubicBezTo>
                  <a:cubicBezTo>
                    <a:pt x="2407" y="1066"/>
                    <a:pt x="2409" y="1062"/>
                    <a:pt x="2410" y="1057"/>
                  </a:cubicBezTo>
                  <a:close/>
                  <a:moveTo>
                    <a:pt x="791" y="1099"/>
                  </a:moveTo>
                  <a:cubicBezTo>
                    <a:pt x="792" y="1099"/>
                    <a:pt x="793" y="1100"/>
                    <a:pt x="794" y="1100"/>
                  </a:cubicBezTo>
                  <a:cubicBezTo>
                    <a:pt x="795" y="1100"/>
                    <a:pt x="796" y="1100"/>
                    <a:pt x="797" y="1100"/>
                  </a:cubicBezTo>
                  <a:cubicBezTo>
                    <a:pt x="821" y="1269"/>
                    <a:pt x="821" y="1269"/>
                    <a:pt x="821" y="1269"/>
                  </a:cubicBezTo>
                  <a:cubicBezTo>
                    <a:pt x="815" y="1270"/>
                    <a:pt x="810" y="1275"/>
                    <a:pt x="809" y="1281"/>
                  </a:cubicBezTo>
                  <a:cubicBezTo>
                    <a:pt x="809" y="1287"/>
                    <a:pt x="812" y="1293"/>
                    <a:pt x="816" y="1296"/>
                  </a:cubicBezTo>
                  <a:cubicBezTo>
                    <a:pt x="626" y="1497"/>
                    <a:pt x="626" y="1497"/>
                    <a:pt x="626" y="1497"/>
                  </a:cubicBezTo>
                  <a:cubicBezTo>
                    <a:pt x="625" y="1496"/>
                    <a:pt x="624" y="1495"/>
                    <a:pt x="622" y="1494"/>
                  </a:cubicBezTo>
                  <a:lnTo>
                    <a:pt x="791" y="1099"/>
                  </a:lnTo>
                  <a:close/>
                  <a:moveTo>
                    <a:pt x="514" y="1701"/>
                  </a:moveTo>
                  <a:cubicBezTo>
                    <a:pt x="517" y="1699"/>
                    <a:pt x="520" y="1695"/>
                    <a:pt x="520" y="1691"/>
                  </a:cubicBezTo>
                  <a:cubicBezTo>
                    <a:pt x="520" y="1689"/>
                    <a:pt x="520" y="1688"/>
                    <a:pt x="520" y="1686"/>
                  </a:cubicBezTo>
                  <a:cubicBezTo>
                    <a:pt x="671" y="1704"/>
                    <a:pt x="671" y="1704"/>
                    <a:pt x="671" y="1704"/>
                  </a:cubicBezTo>
                  <a:cubicBezTo>
                    <a:pt x="671" y="1705"/>
                    <a:pt x="671" y="1705"/>
                    <a:pt x="671" y="1706"/>
                  </a:cubicBezTo>
                  <a:cubicBezTo>
                    <a:pt x="670" y="1710"/>
                    <a:pt x="672" y="1714"/>
                    <a:pt x="674" y="1717"/>
                  </a:cubicBezTo>
                  <a:cubicBezTo>
                    <a:pt x="582" y="1808"/>
                    <a:pt x="582" y="1808"/>
                    <a:pt x="582" y="1808"/>
                  </a:cubicBezTo>
                  <a:cubicBezTo>
                    <a:pt x="580" y="1806"/>
                    <a:pt x="577" y="1804"/>
                    <a:pt x="574" y="1804"/>
                  </a:cubicBezTo>
                  <a:cubicBezTo>
                    <a:pt x="571" y="1804"/>
                    <a:pt x="568" y="1804"/>
                    <a:pt x="566" y="1805"/>
                  </a:cubicBezTo>
                  <a:lnTo>
                    <a:pt x="514" y="1701"/>
                  </a:lnTo>
                  <a:close/>
                  <a:moveTo>
                    <a:pt x="569" y="1834"/>
                  </a:moveTo>
                  <a:cubicBezTo>
                    <a:pt x="569" y="1834"/>
                    <a:pt x="570" y="1834"/>
                    <a:pt x="570" y="1834"/>
                  </a:cubicBezTo>
                  <a:cubicBezTo>
                    <a:pt x="574" y="1835"/>
                    <a:pt x="578" y="1834"/>
                    <a:pt x="581" y="1831"/>
                  </a:cubicBezTo>
                  <a:cubicBezTo>
                    <a:pt x="658" y="1930"/>
                    <a:pt x="658" y="1930"/>
                    <a:pt x="658" y="1930"/>
                  </a:cubicBezTo>
                  <a:cubicBezTo>
                    <a:pt x="655" y="1933"/>
                    <a:pt x="652" y="1937"/>
                    <a:pt x="651" y="1941"/>
                  </a:cubicBezTo>
                  <a:cubicBezTo>
                    <a:pt x="650" y="1948"/>
                    <a:pt x="654" y="1954"/>
                    <a:pt x="659" y="1956"/>
                  </a:cubicBezTo>
                  <a:cubicBezTo>
                    <a:pt x="545" y="2167"/>
                    <a:pt x="545" y="2167"/>
                    <a:pt x="545" y="2167"/>
                  </a:cubicBezTo>
                  <a:cubicBezTo>
                    <a:pt x="543" y="2167"/>
                    <a:pt x="542" y="2166"/>
                    <a:pt x="540" y="2166"/>
                  </a:cubicBezTo>
                  <a:cubicBezTo>
                    <a:pt x="531" y="2165"/>
                    <a:pt x="524" y="2171"/>
                    <a:pt x="523" y="2179"/>
                  </a:cubicBezTo>
                  <a:cubicBezTo>
                    <a:pt x="522" y="2187"/>
                    <a:pt x="528" y="2195"/>
                    <a:pt x="536" y="2196"/>
                  </a:cubicBezTo>
                  <a:cubicBezTo>
                    <a:pt x="542" y="2197"/>
                    <a:pt x="548" y="2194"/>
                    <a:pt x="551" y="2189"/>
                  </a:cubicBezTo>
                  <a:cubicBezTo>
                    <a:pt x="651" y="2248"/>
                    <a:pt x="651" y="2248"/>
                    <a:pt x="651" y="2248"/>
                  </a:cubicBezTo>
                  <a:cubicBezTo>
                    <a:pt x="650" y="2250"/>
                    <a:pt x="649" y="2252"/>
                    <a:pt x="649" y="2254"/>
                  </a:cubicBezTo>
                  <a:cubicBezTo>
                    <a:pt x="648" y="2260"/>
                    <a:pt x="651" y="2265"/>
                    <a:pt x="656" y="2268"/>
                  </a:cubicBezTo>
                  <a:cubicBezTo>
                    <a:pt x="612" y="2341"/>
                    <a:pt x="612" y="2341"/>
                    <a:pt x="612" y="2341"/>
                  </a:cubicBezTo>
                  <a:cubicBezTo>
                    <a:pt x="611" y="2341"/>
                    <a:pt x="610" y="2341"/>
                    <a:pt x="608" y="2340"/>
                  </a:cubicBezTo>
                  <a:cubicBezTo>
                    <a:pt x="600" y="2339"/>
                    <a:pt x="593" y="2345"/>
                    <a:pt x="592" y="2353"/>
                  </a:cubicBezTo>
                  <a:cubicBezTo>
                    <a:pt x="465" y="2323"/>
                    <a:pt x="465" y="2323"/>
                    <a:pt x="465" y="2323"/>
                  </a:cubicBezTo>
                  <a:lnTo>
                    <a:pt x="569" y="1834"/>
                  </a:lnTo>
                  <a:close/>
                  <a:moveTo>
                    <a:pt x="267" y="3270"/>
                  </a:moveTo>
                  <a:cubicBezTo>
                    <a:pt x="266" y="3270"/>
                    <a:pt x="265" y="3270"/>
                    <a:pt x="265" y="3269"/>
                  </a:cubicBezTo>
                  <a:cubicBezTo>
                    <a:pt x="268" y="3267"/>
                    <a:pt x="268" y="3267"/>
                    <a:pt x="268" y="3267"/>
                  </a:cubicBezTo>
                  <a:lnTo>
                    <a:pt x="267" y="3270"/>
                  </a:lnTo>
                  <a:close/>
                  <a:moveTo>
                    <a:pt x="270" y="3265"/>
                  </a:moveTo>
                  <a:cubicBezTo>
                    <a:pt x="520" y="2585"/>
                    <a:pt x="520" y="2585"/>
                    <a:pt x="520" y="2585"/>
                  </a:cubicBezTo>
                  <a:cubicBezTo>
                    <a:pt x="520" y="2586"/>
                    <a:pt x="521" y="2586"/>
                    <a:pt x="522" y="2586"/>
                  </a:cubicBezTo>
                  <a:cubicBezTo>
                    <a:pt x="526" y="2588"/>
                    <a:pt x="530" y="2587"/>
                    <a:pt x="534" y="2585"/>
                  </a:cubicBezTo>
                  <a:cubicBezTo>
                    <a:pt x="638" y="2622"/>
                    <a:pt x="638" y="2622"/>
                    <a:pt x="638" y="2622"/>
                  </a:cubicBezTo>
                  <a:cubicBezTo>
                    <a:pt x="270" y="3265"/>
                    <a:pt x="270" y="3265"/>
                    <a:pt x="270" y="3265"/>
                  </a:cubicBezTo>
                  <a:close/>
                  <a:moveTo>
                    <a:pt x="605" y="2371"/>
                  </a:moveTo>
                  <a:cubicBezTo>
                    <a:pt x="606" y="2371"/>
                    <a:pt x="606" y="2371"/>
                    <a:pt x="607" y="2371"/>
                  </a:cubicBezTo>
                  <a:cubicBezTo>
                    <a:pt x="642" y="2438"/>
                    <a:pt x="642" y="2438"/>
                    <a:pt x="642" y="2438"/>
                  </a:cubicBezTo>
                  <a:cubicBezTo>
                    <a:pt x="535" y="2563"/>
                    <a:pt x="535" y="2563"/>
                    <a:pt x="535" y="2563"/>
                  </a:cubicBezTo>
                  <a:cubicBezTo>
                    <a:pt x="533" y="2562"/>
                    <a:pt x="532" y="2562"/>
                    <a:pt x="531" y="2561"/>
                  </a:cubicBezTo>
                  <a:cubicBezTo>
                    <a:pt x="530" y="2561"/>
                    <a:pt x="529" y="2561"/>
                    <a:pt x="529" y="2561"/>
                  </a:cubicBezTo>
                  <a:cubicBezTo>
                    <a:pt x="599" y="2369"/>
                    <a:pt x="599" y="2369"/>
                    <a:pt x="599" y="2369"/>
                  </a:cubicBezTo>
                  <a:cubicBezTo>
                    <a:pt x="601" y="2370"/>
                    <a:pt x="603" y="2370"/>
                    <a:pt x="605" y="2371"/>
                  </a:cubicBezTo>
                  <a:close/>
                  <a:moveTo>
                    <a:pt x="536" y="2564"/>
                  </a:moveTo>
                  <a:cubicBezTo>
                    <a:pt x="643" y="2440"/>
                    <a:pt x="643" y="2440"/>
                    <a:pt x="643" y="2440"/>
                  </a:cubicBezTo>
                  <a:cubicBezTo>
                    <a:pt x="690" y="2531"/>
                    <a:pt x="690" y="2531"/>
                    <a:pt x="690" y="2531"/>
                  </a:cubicBezTo>
                  <a:cubicBezTo>
                    <a:pt x="639" y="2621"/>
                    <a:pt x="639" y="2621"/>
                    <a:pt x="639" y="2621"/>
                  </a:cubicBezTo>
                  <a:cubicBezTo>
                    <a:pt x="535" y="2583"/>
                    <a:pt x="535" y="2583"/>
                    <a:pt x="535" y="2583"/>
                  </a:cubicBezTo>
                  <a:cubicBezTo>
                    <a:pt x="537" y="2582"/>
                    <a:pt x="538" y="2580"/>
                    <a:pt x="539" y="2578"/>
                  </a:cubicBezTo>
                  <a:cubicBezTo>
                    <a:pt x="541" y="2573"/>
                    <a:pt x="539" y="2568"/>
                    <a:pt x="536" y="2564"/>
                  </a:cubicBezTo>
                  <a:close/>
                  <a:moveTo>
                    <a:pt x="639" y="2623"/>
                  </a:moveTo>
                  <a:cubicBezTo>
                    <a:pt x="658" y="2629"/>
                    <a:pt x="658" y="2629"/>
                    <a:pt x="658" y="2629"/>
                  </a:cubicBezTo>
                  <a:cubicBezTo>
                    <a:pt x="656" y="2636"/>
                    <a:pt x="659" y="2642"/>
                    <a:pt x="665" y="2644"/>
                  </a:cubicBezTo>
                  <a:cubicBezTo>
                    <a:pt x="572" y="2980"/>
                    <a:pt x="572" y="2980"/>
                    <a:pt x="572" y="2980"/>
                  </a:cubicBezTo>
                  <a:cubicBezTo>
                    <a:pt x="293" y="3251"/>
                    <a:pt x="293" y="3251"/>
                    <a:pt x="293" y="3251"/>
                  </a:cubicBezTo>
                  <a:cubicBezTo>
                    <a:pt x="272" y="3264"/>
                    <a:pt x="272" y="3264"/>
                    <a:pt x="272" y="3264"/>
                  </a:cubicBezTo>
                  <a:lnTo>
                    <a:pt x="639" y="2623"/>
                  </a:lnTo>
                  <a:close/>
                  <a:moveTo>
                    <a:pt x="666" y="2645"/>
                  </a:moveTo>
                  <a:cubicBezTo>
                    <a:pt x="673" y="2647"/>
                    <a:pt x="681" y="2644"/>
                    <a:pt x="683" y="2637"/>
                  </a:cubicBezTo>
                  <a:cubicBezTo>
                    <a:pt x="686" y="2630"/>
                    <a:pt x="682" y="2622"/>
                    <a:pt x="675" y="2620"/>
                  </a:cubicBezTo>
                  <a:cubicBezTo>
                    <a:pt x="668" y="2617"/>
                    <a:pt x="661" y="2621"/>
                    <a:pt x="658" y="2628"/>
                  </a:cubicBezTo>
                  <a:cubicBezTo>
                    <a:pt x="658" y="2628"/>
                    <a:pt x="658" y="2628"/>
                    <a:pt x="658" y="2628"/>
                  </a:cubicBezTo>
                  <a:cubicBezTo>
                    <a:pt x="640" y="2621"/>
                    <a:pt x="640" y="2621"/>
                    <a:pt x="640" y="2621"/>
                  </a:cubicBezTo>
                  <a:cubicBezTo>
                    <a:pt x="691" y="2532"/>
                    <a:pt x="691" y="2532"/>
                    <a:pt x="691" y="2532"/>
                  </a:cubicBezTo>
                  <a:cubicBezTo>
                    <a:pt x="800" y="2741"/>
                    <a:pt x="800" y="2741"/>
                    <a:pt x="800" y="2741"/>
                  </a:cubicBezTo>
                  <a:cubicBezTo>
                    <a:pt x="794" y="2743"/>
                    <a:pt x="789" y="2748"/>
                    <a:pt x="788" y="2754"/>
                  </a:cubicBezTo>
                  <a:cubicBezTo>
                    <a:pt x="788" y="2759"/>
                    <a:pt x="790" y="2764"/>
                    <a:pt x="793" y="2767"/>
                  </a:cubicBezTo>
                  <a:cubicBezTo>
                    <a:pt x="574" y="2979"/>
                    <a:pt x="574" y="2979"/>
                    <a:pt x="574" y="2979"/>
                  </a:cubicBezTo>
                  <a:lnTo>
                    <a:pt x="666" y="2645"/>
                  </a:lnTo>
                  <a:close/>
                  <a:moveTo>
                    <a:pt x="691" y="2531"/>
                  </a:moveTo>
                  <a:cubicBezTo>
                    <a:pt x="791" y="2357"/>
                    <a:pt x="791" y="2357"/>
                    <a:pt x="791" y="2357"/>
                  </a:cubicBezTo>
                  <a:cubicBezTo>
                    <a:pt x="796" y="2357"/>
                    <a:pt x="796" y="2357"/>
                    <a:pt x="796" y="2357"/>
                  </a:cubicBezTo>
                  <a:cubicBezTo>
                    <a:pt x="800" y="2739"/>
                    <a:pt x="800" y="2739"/>
                    <a:pt x="800" y="2739"/>
                  </a:cubicBezTo>
                  <a:lnTo>
                    <a:pt x="691" y="2531"/>
                  </a:lnTo>
                  <a:close/>
                  <a:moveTo>
                    <a:pt x="691" y="2530"/>
                  </a:moveTo>
                  <a:cubicBezTo>
                    <a:pt x="644" y="2439"/>
                    <a:pt x="644" y="2439"/>
                    <a:pt x="644" y="2439"/>
                  </a:cubicBezTo>
                  <a:cubicBezTo>
                    <a:pt x="716" y="2354"/>
                    <a:pt x="716" y="2354"/>
                    <a:pt x="716" y="2354"/>
                  </a:cubicBezTo>
                  <a:cubicBezTo>
                    <a:pt x="790" y="2357"/>
                    <a:pt x="790" y="2357"/>
                    <a:pt x="790" y="2357"/>
                  </a:cubicBezTo>
                  <a:lnTo>
                    <a:pt x="691" y="2530"/>
                  </a:lnTo>
                  <a:close/>
                  <a:moveTo>
                    <a:pt x="643" y="2437"/>
                  </a:moveTo>
                  <a:cubicBezTo>
                    <a:pt x="608" y="2371"/>
                    <a:pt x="608" y="2371"/>
                    <a:pt x="608" y="2371"/>
                  </a:cubicBezTo>
                  <a:cubicBezTo>
                    <a:pt x="615" y="2370"/>
                    <a:pt x="621" y="2364"/>
                    <a:pt x="622" y="2357"/>
                  </a:cubicBezTo>
                  <a:cubicBezTo>
                    <a:pt x="622" y="2355"/>
                    <a:pt x="622" y="2353"/>
                    <a:pt x="621" y="2351"/>
                  </a:cubicBezTo>
                  <a:cubicBezTo>
                    <a:pt x="714" y="2354"/>
                    <a:pt x="714" y="2354"/>
                    <a:pt x="714" y="2354"/>
                  </a:cubicBezTo>
                  <a:lnTo>
                    <a:pt x="643" y="2437"/>
                  </a:lnTo>
                  <a:close/>
                  <a:moveTo>
                    <a:pt x="591" y="2354"/>
                  </a:moveTo>
                  <a:cubicBezTo>
                    <a:pt x="591" y="2354"/>
                    <a:pt x="591" y="2354"/>
                    <a:pt x="591" y="2354"/>
                  </a:cubicBezTo>
                  <a:cubicBezTo>
                    <a:pt x="591" y="2360"/>
                    <a:pt x="594" y="2365"/>
                    <a:pt x="598" y="2368"/>
                  </a:cubicBezTo>
                  <a:cubicBezTo>
                    <a:pt x="528" y="2560"/>
                    <a:pt x="528" y="2560"/>
                    <a:pt x="528" y="2560"/>
                  </a:cubicBezTo>
                  <a:cubicBezTo>
                    <a:pt x="522" y="2560"/>
                    <a:pt x="516" y="2563"/>
                    <a:pt x="514" y="2569"/>
                  </a:cubicBezTo>
                  <a:cubicBezTo>
                    <a:pt x="511" y="2575"/>
                    <a:pt x="514" y="2581"/>
                    <a:pt x="519" y="2585"/>
                  </a:cubicBezTo>
                  <a:cubicBezTo>
                    <a:pt x="268" y="3266"/>
                    <a:pt x="268" y="3266"/>
                    <a:pt x="268" y="3266"/>
                  </a:cubicBezTo>
                  <a:cubicBezTo>
                    <a:pt x="264" y="3269"/>
                    <a:pt x="264" y="3269"/>
                    <a:pt x="264" y="3269"/>
                  </a:cubicBezTo>
                  <a:cubicBezTo>
                    <a:pt x="465" y="2323"/>
                    <a:pt x="465" y="2323"/>
                    <a:pt x="465" y="2323"/>
                  </a:cubicBezTo>
                  <a:lnTo>
                    <a:pt x="591" y="2354"/>
                  </a:lnTo>
                  <a:close/>
                  <a:moveTo>
                    <a:pt x="270" y="3273"/>
                  </a:moveTo>
                  <a:cubicBezTo>
                    <a:pt x="270" y="3272"/>
                    <a:pt x="269" y="3271"/>
                    <a:pt x="268" y="3271"/>
                  </a:cubicBezTo>
                  <a:cubicBezTo>
                    <a:pt x="271" y="3266"/>
                    <a:pt x="271" y="3266"/>
                    <a:pt x="271" y="3266"/>
                  </a:cubicBezTo>
                  <a:cubicBezTo>
                    <a:pt x="290" y="3254"/>
                    <a:pt x="290" y="3254"/>
                    <a:pt x="290" y="3254"/>
                  </a:cubicBezTo>
                  <a:lnTo>
                    <a:pt x="270" y="3273"/>
                  </a:lnTo>
                  <a:close/>
                  <a:moveTo>
                    <a:pt x="297" y="3248"/>
                  </a:moveTo>
                  <a:cubicBezTo>
                    <a:pt x="572" y="2982"/>
                    <a:pt x="572" y="2982"/>
                    <a:pt x="572" y="2982"/>
                  </a:cubicBezTo>
                  <a:cubicBezTo>
                    <a:pt x="552" y="3053"/>
                    <a:pt x="552" y="3053"/>
                    <a:pt x="552" y="3053"/>
                  </a:cubicBezTo>
                  <a:cubicBezTo>
                    <a:pt x="549" y="3054"/>
                    <a:pt x="547" y="3057"/>
                    <a:pt x="545" y="3060"/>
                  </a:cubicBezTo>
                  <a:cubicBezTo>
                    <a:pt x="543" y="3067"/>
                    <a:pt x="546" y="3075"/>
                    <a:pt x="553" y="3078"/>
                  </a:cubicBezTo>
                  <a:cubicBezTo>
                    <a:pt x="560" y="3080"/>
                    <a:pt x="568" y="3076"/>
                    <a:pt x="570" y="3070"/>
                  </a:cubicBezTo>
                  <a:cubicBezTo>
                    <a:pt x="573" y="3063"/>
                    <a:pt x="569" y="3055"/>
                    <a:pt x="562" y="3052"/>
                  </a:cubicBezTo>
                  <a:cubicBezTo>
                    <a:pt x="560" y="3051"/>
                    <a:pt x="557" y="3051"/>
                    <a:pt x="554" y="3052"/>
                  </a:cubicBezTo>
                  <a:cubicBezTo>
                    <a:pt x="574" y="2980"/>
                    <a:pt x="574" y="2980"/>
                    <a:pt x="574" y="2980"/>
                  </a:cubicBezTo>
                  <a:cubicBezTo>
                    <a:pt x="794" y="2767"/>
                    <a:pt x="794" y="2767"/>
                    <a:pt x="794" y="2767"/>
                  </a:cubicBezTo>
                  <a:cubicBezTo>
                    <a:pt x="796" y="2769"/>
                    <a:pt x="799" y="2771"/>
                    <a:pt x="802" y="2771"/>
                  </a:cubicBezTo>
                  <a:cubicBezTo>
                    <a:pt x="810" y="2772"/>
                    <a:pt x="818" y="2766"/>
                    <a:pt x="819" y="2758"/>
                  </a:cubicBezTo>
                  <a:cubicBezTo>
                    <a:pt x="819" y="2758"/>
                    <a:pt x="819" y="2758"/>
                    <a:pt x="819" y="2757"/>
                  </a:cubicBezTo>
                  <a:cubicBezTo>
                    <a:pt x="1176" y="2701"/>
                    <a:pt x="1176" y="2701"/>
                    <a:pt x="1176" y="2701"/>
                  </a:cubicBezTo>
                  <a:cubicBezTo>
                    <a:pt x="1176" y="2703"/>
                    <a:pt x="1177" y="2706"/>
                    <a:pt x="1179" y="2708"/>
                  </a:cubicBezTo>
                  <a:lnTo>
                    <a:pt x="297" y="3248"/>
                  </a:lnTo>
                  <a:close/>
                  <a:moveTo>
                    <a:pt x="991" y="2363"/>
                  </a:moveTo>
                  <a:cubicBezTo>
                    <a:pt x="990" y="2371"/>
                    <a:pt x="996" y="2379"/>
                    <a:pt x="1004" y="2380"/>
                  </a:cubicBezTo>
                  <a:cubicBezTo>
                    <a:pt x="1009" y="2380"/>
                    <a:pt x="1013" y="2379"/>
                    <a:pt x="1016" y="2376"/>
                  </a:cubicBezTo>
                  <a:cubicBezTo>
                    <a:pt x="1181" y="2689"/>
                    <a:pt x="1181" y="2689"/>
                    <a:pt x="1181" y="2689"/>
                  </a:cubicBezTo>
                  <a:cubicBezTo>
                    <a:pt x="1178" y="2691"/>
                    <a:pt x="1177" y="2694"/>
                    <a:pt x="1176" y="2698"/>
                  </a:cubicBezTo>
                  <a:cubicBezTo>
                    <a:pt x="1176" y="2698"/>
                    <a:pt x="1176" y="2699"/>
                    <a:pt x="1176" y="2700"/>
                  </a:cubicBezTo>
                  <a:cubicBezTo>
                    <a:pt x="819" y="2756"/>
                    <a:pt x="819" y="2756"/>
                    <a:pt x="819" y="2756"/>
                  </a:cubicBezTo>
                  <a:cubicBezTo>
                    <a:pt x="819" y="2749"/>
                    <a:pt x="813" y="2742"/>
                    <a:pt x="805" y="2741"/>
                  </a:cubicBezTo>
                  <a:cubicBezTo>
                    <a:pt x="804" y="2740"/>
                    <a:pt x="803" y="2741"/>
                    <a:pt x="801" y="2741"/>
                  </a:cubicBezTo>
                  <a:cubicBezTo>
                    <a:pt x="797" y="2357"/>
                    <a:pt x="797" y="2357"/>
                    <a:pt x="797" y="2357"/>
                  </a:cubicBezTo>
                  <a:lnTo>
                    <a:pt x="991" y="2363"/>
                  </a:lnTo>
                  <a:close/>
                  <a:moveTo>
                    <a:pt x="796" y="2356"/>
                  </a:moveTo>
                  <a:cubicBezTo>
                    <a:pt x="792" y="2356"/>
                    <a:pt x="792" y="2356"/>
                    <a:pt x="792" y="2356"/>
                  </a:cubicBezTo>
                  <a:cubicBezTo>
                    <a:pt x="796" y="2348"/>
                    <a:pt x="796" y="2348"/>
                    <a:pt x="796" y="2348"/>
                  </a:cubicBezTo>
                  <a:cubicBezTo>
                    <a:pt x="795" y="2348"/>
                    <a:pt x="795" y="2348"/>
                    <a:pt x="795" y="2348"/>
                  </a:cubicBezTo>
                  <a:cubicBezTo>
                    <a:pt x="796" y="2348"/>
                    <a:pt x="796" y="2348"/>
                    <a:pt x="796" y="2348"/>
                  </a:cubicBezTo>
                  <a:lnTo>
                    <a:pt x="796" y="2356"/>
                  </a:lnTo>
                  <a:close/>
                  <a:moveTo>
                    <a:pt x="783" y="2327"/>
                  </a:moveTo>
                  <a:cubicBezTo>
                    <a:pt x="783" y="2328"/>
                    <a:pt x="782" y="2330"/>
                    <a:pt x="782" y="2331"/>
                  </a:cubicBezTo>
                  <a:cubicBezTo>
                    <a:pt x="781" y="2339"/>
                    <a:pt x="787" y="2347"/>
                    <a:pt x="795" y="2348"/>
                  </a:cubicBezTo>
                  <a:cubicBezTo>
                    <a:pt x="790" y="2356"/>
                    <a:pt x="790" y="2356"/>
                    <a:pt x="790" y="2356"/>
                  </a:cubicBezTo>
                  <a:cubicBezTo>
                    <a:pt x="717" y="2353"/>
                    <a:pt x="717" y="2353"/>
                    <a:pt x="717" y="2353"/>
                  </a:cubicBezTo>
                  <a:cubicBezTo>
                    <a:pt x="754" y="2310"/>
                    <a:pt x="754" y="2310"/>
                    <a:pt x="754" y="2310"/>
                  </a:cubicBezTo>
                  <a:lnTo>
                    <a:pt x="783" y="2327"/>
                  </a:lnTo>
                  <a:close/>
                  <a:moveTo>
                    <a:pt x="753" y="2309"/>
                  </a:moveTo>
                  <a:cubicBezTo>
                    <a:pt x="715" y="2353"/>
                    <a:pt x="715" y="2353"/>
                    <a:pt x="715" y="2353"/>
                  </a:cubicBezTo>
                  <a:cubicBezTo>
                    <a:pt x="621" y="2350"/>
                    <a:pt x="621" y="2350"/>
                    <a:pt x="621" y="2350"/>
                  </a:cubicBezTo>
                  <a:cubicBezTo>
                    <a:pt x="620" y="2347"/>
                    <a:pt x="617" y="2344"/>
                    <a:pt x="613" y="2342"/>
                  </a:cubicBezTo>
                  <a:cubicBezTo>
                    <a:pt x="657" y="2269"/>
                    <a:pt x="657" y="2269"/>
                    <a:pt x="657" y="2269"/>
                  </a:cubicBezTo>
                  <a:cubicBezTo>
                    <a:pt x="658" y="2270"/>
                    <a:pt x="660" y="2270"/>
                    <a:pt x="662" y="2271"/>
                  </a:cubicBezTo>
                  <a:cubicBezTo>
                    <a:pt x="668" y="2271"/>
                    <a:pt x="674" y="2269"/>
                    <a:pt x="677" y="2264"/>
                  </a:cubicBezTo>
                  <a:lnTo>
                    <a:pt x="753" y="2309"/>
                  </a:lnTo>
                  <a:close/>
                  <a:moveTo>
                    <a:pt x="762" y="2062"/>
                  </a:moveTo>
                  <a:cubicBezTo>
                    <a:pt x="759" y="2065"/>
                    <a:pt x="757" y="2068"/>
                    <a:pt x="757" y="2072"/>
                  </a:cubicBezTo>
                  <a:cubicBezTo>
                    <a:pt x="756" y="2078"/>
                    <a:pt x="759" y="2084"/>
                    <a:pt x="764" y="2087"/>
                  </a:cubicBezTo>
                  <a:cubicBezTo>
                    <a:pt x="671" y="2242"/>
                    <a:pt x="671" y="2242"/>
                    <a:pt x="671" y="2242"/>
                  </a:cubicBezTo>
                  <a:cubicBezTo>
                    <a:pt x="670" y="2241"/>
                    <a:pt x="668" y="2241"/>
                    <a:pt x="666" y="2240"/>
                  </a:cubicBezTo>
                  <a:cubicBezTo>
                    <a:pt x="660" y="2240"/>
                    <a:pt x="654" y="2243"/>
                    <a:pt x="651" y="2248"/>
                  </a:cubicBezTo>
                  <a:cubicBezTo>
                    <a:pt x="551" y="2188"/>
                    <a:pt x="551" y="2188"/>
                    <a:pt x="551" y="2188"/>
                  </a:cubicBezTo>
                  <a:cubicBezTo>
                    <a:pt x="552" y="2187"/>
                    <a:pt x="553" y="2185"/>
                    <a:pt x="553" y="2183"/>
                  </a:cubicBezTo>
                  <a:cubicBezTo>
                    <a:pt x="554" y="2177"/>
                    <a:pt x="551" y="2171"/>
                    <a:pt x="546" y="2168"/>
                  </a:cubicBezTo>
                  <a:cubicBezTo>
                    <a:pt x="660" y="1957"/>
                    <a:pt x="660" y="1957"/>
                    <a:pt x="660" y="1957"/>
                  </a:cubicBezTo>
                  <a:cubicBezTo>
                    <a:pt x="661" y="1958"/>
                    <a:pt x="663" y="1958"/>
                    <a:pt x="664" y="1958"/>
                  </a:cubicBezTo>
                  <a:cubicBezTo>
                    <a:pt x="669" y="1959"/>
                    <a:pt x="674" y="1957"/>
                    <a:pt x="677" y="1954"/>
                  </a:cubicBezTo>
                  <a:lnTo>
                    <a:pt x="762" y="2062"/>
                  </a:lnTo>
                  <a:close/>
                  <a:moveTo>
                    <a:pt x="723" y="1814"/>
                  </a:moveTo>
                  <a:cubicBezTo>
                    <a:pt x="718" y="1816"/>
                    <a:pt x="715" y="1821"/>
                    <a:pt x="714" y="1826"/>
                  </a:cubicBezTo>
                  <a:cubicBezTo>
                    <a:pt x="713" y="1833"/>
                    <a:pt x="716" y="1838"/>
                    <a:pt x="721" y="1841"/>
                  </a:cubicBezTo>
                  <a:cubicBezTo>
                    <a:pt x="673" y="1930"/>
                    <a:pt x="673" y="1930"/>
                    <a:pt x="673" y="1930"/>
                  </a:cubicBezTo>
                  <a:cubicBezTo>
                    <a:pt x="672" y="1929"/>
                    <a:pt x="670" y="1928"/>
                    <a:pt x="668" y="1928"/>
                  </a:cubicBezTo>
                  <a:cubicBezTo>
                    <a:pt x="665" y="1928"/>
                    <a:pt x="662" y="1928"/>
                    <a:pt x="659" y="1930"/>
                  </a:cubicBezTo>
                  <a:cubicBezTo>
                    <a:pt x="582" y="1831"/>
                    <a:pt x="582" y="1831"/>
                    <a:pt x="582" y="1831"/>
                  </a:cubicBezTo>
                  <a:cubicBezTo>
                    <a:pt x="584" y="1828"/>
                    <a:pt x="586" y="1825"/>
                    <a:pt x="587" y="1821"/>
                  </a:cubicBezTo>
                  <a:cubicBezTo>
                    <a:pt x="588" y="1816"/>
                    <a:pt x="586" y="1812"/>
                    <a:pt x="583" y="1809"/>
                  </a:cubicBezTo>
                  <a:cubicBezTo>
                    <a:pt x="675" y="1718"/>
                    <a:pt x="675" y="1718"/>
                    <a:pt x="675" y="1718"/>
                  </a:cubicBezTo>
                  <a:cubicBezTo>
                    <a:pt x="677" y="1720"/>
                    <a:pt x="680" y="1722"/>
                    <a:pt x="684" y="1723"/>
                  </a:cubicBezTo>
                  <a:cubicBezTo>
                    <a:pt x="686" y="1723"/>
                    <a:pt x="689" y="1723"/>
                    <a:pt x="691" y="1722"/>
                  </a:cubicBezTo>
                  <a:lnTo>
                    <a:pt x="723" y="1814"/>
                  </a:lnTo>
                  <a:close/>
                  <a:moveTo>
                    <a:pt x="696" y="1696"/>
                  </a:moveTo>
                  <a:cubicBezTo>
                    <a:pt x="693" y="1694"/>
                    <a:pt x="691" y="1693"/>
                    <a:pt x="688" y="1692"/>
                  </a:cubicBezTo>
                  <a:cubicBezTo>
                    <a:pt x="686" y="1692"/>
                    <a:pt x="684" y="1692"/>
                    <a:pt x="682" y="1693"/>
                  </a:cubicBezTo>
                  <a:cubicBezTo>
                    <a:pt x="622" y="1522"/>
                    <a:pt x="622" y="1522"/>
                    <a:pt x="622" y="1522"/>
                  </a:cubicBezTo>
                  <a:cubicBezTo>
                    <a:pt x="627" y="1520"/>
                    <a:pt x="630" y="1516"/>
                    <a:pt x="631" y="1510"/>
                  </a:cubicBezTo>
                  <a:cubicBezTo>
                    <a:pt x="631" y="1508"/>
                    <a:pt x="631" y="1506"/>
                    <a:pt x="631" y="1504"/>
                  </a:cubicBezTo>
                  <a:cubicBezTo>
                    <a:pt x="967" y="1410"/>
                    <a:pt x="967" y="1410"/>
                    <a:pt x="967" y="1410"/>
                  </a:cubicBezTo>
                  <a:cubicBezTo>
                    <a:pt x="967" y="1414"/>
                    <a:pt x="970" y="1418"/>
                    <a:pt x="973" y="1421"/>
                  </a:cubicBezTo>
                  <a:lnTo>
                    <a:pt x="696" y="1696"/>
                  </a:lnTo>
                  <a:close/>
                  <a:moveTo>
                    <a:pt x="989" y="1395"/>
                  </a:moveTo>
                  <a:cubicBezTo>
                    <a:pt x="987" y="1394"/>
                    <a:pt x="985" y="1393"/>
                    <a:pt x="983" y="1393"/>
                  </a:cubicBezTo>
                  <a:cubicBezTo>
                    <a:pt x="975" y="1392"/>
                    <a:pt x="968" y="1398"/>
                    <a:pt x="967" y="1406"/>
                  </a:cubicBezTo>
                  <a:cubicBezTo>
                    <a:pt x="966" y="1407"/>
                    <a:pt x="966" y="1408"/>
                    <a:pt x="966" y="1409"/>
                  </a:cubicBezTo>
                  <a:cubicBezTo>
                    <a:pt x="631" y="1504"/>
                    <a:pt x="631" y="1504"/>
                    <a:pt x="631" y="1504"/>
                  </a:cubicBezTo>
                  <a:cubicBezTo>
                    <a:pt x="630" y="1501"/>
                    <a:pt x="628" y="1499"/>
                    <a:pt x="627" y="1497"/>
                  </a:cubicBezTo>
                  <a:cubicBezTo>
                    <a:pt x="817" y="1296"/>
                    <a:pt x="817" y="1296"/>
                    <a:pt x="817" y="1296"/>
                  </a:cubicBezTo>
                  <a:cubicBezTo>
                    <a:pt x="819" y="1297"/>
                    <a:pt x="821" y="1298"/>
                    <a:pt x="823" y="1298"/>
                  </a:cubicBezTo>
                  <a:cubicBezTo>
                    <a:pt x="831" y="1299"/>
                    <a:pt x="839" y="1293"/>
                    <a:pt x="840" y="1285"/>
                  </a:cubicBezTo>
                  <a:cubicBezTo>
                    <a:pt x="840" y="1282"/>
                    <a:pt x="840" y="1280"/>
                    <a:pt x="839" y="1278"/>
                  </a:cubicBezTo>
                  <a:cubicBezTo>
                    <a:pt x="1078" y="1093"/>
                    <a:pt x="1078" y="1093"/>
                    <a:pt x="1078" y="1093"/>
                  </a:cubicBezTo>
                  <a:cubicBezTo>
                    <a:pt x="1079" y="1098"/>
                    <a:pt x="1083" y="1102"/>
                    <a:pt x="1089" y="1104"/>
                  </a:cubicBezTo>
                  <a:lnTo>
                    <a:pt x="989" y="1395"/>
                  </a:lnTo>
                  <a:close/>
                  <a:moveTo>
                    <a:pt x="1802" y="525"/>
                  </a:moveTo>
                  <a:cubicBezTo>
                    <a:pt x="1824" y="545"/>
                    <a:pt x="1824" y="545"/>
                    <a:pt x="1824" y="545"/>
                  </a:cubicBezTo>
                  <a:cubicBezTo>
                    <a:pt x="1806" y="563"/>
                    <a:pt x="1806" y="563"/>
                    <a:pt x="1806" y="563"/>
                  </a:cubicBezTo>
                  <a:cubicBezTo>
                    <a:pt x="1796" y="529"/>
                    <a:pt x="1796" y="529"/>
                    <a:pt x="1796" y="529"/>
                  </a:cubicBezTo>
                  <a:cubicBezTo>
                    <a:pt x="1798" y="528"/>
                    <a:pt x="1801" y="527"/>
                    <a:pt x="1802" y="525"/>
                  </a:cubicBezTo>
                  <a:close/>
                  <a:moveTo>
                    <a:pt x="1825" y="547"/>
                  </a:moveTo>
                  <a:cubicBezTo>
                    <a:pt x="1991" y="703"/>
                    <a:pt x="1991" y="703"/>
                    <a:pt x="1991" y="703"/>
                  </a:cubicBezTo>
                  <a:cubicBezTo>
                    <a:pt x="1861" y="759"/>
                    <a:pt x="1861" y="759"/>
                    <a:pt x="1861" y="759"/>
                  </a:cubicBezTo>
                  <a:cubicBezTo>
                    <a:pt x="1806" y="565"/>
                    <a:pt x="1806" y="565"/>
                    <a:pt x="1806" y="565"/>
                  </a:cubicBezTo>
                  <a:lnTo>
                    <a:pt x="1825" y="547"/>
                  </a:lnTo>
                  <a:close/>
                  <a:moveTo>
                    <a:pt x="1860" y="759"/>
                  </a:moveTo>
                  <a:cubicBezTo>
                    <a:pt x="1795" y="787"/>
                    <a:pt x="1795" y="787"/>
                    <a:pt x="1795" y="787"/>
                  </a:cubicBezTo>
                  <a:cubicBezTo>
                    <a:pt x="1690" y="681"/>
                    <a:pt x="1690" y="681"/>
                    <a:pt x="1690" y="681"/>
                  </a:cubicBezTo>
                  <a:cubicBezTo>
                    <a:pt x="1806" y="566"/>
                    <a:pt x="1806" y="566"/>
                    <a:pt x="1806" y="566"/>
                  </a:cubicBezTo>
                  <a:lnTo>
                    <a:pt x="1860" y="759"/>
                  </a:lnTo>
                  <a:close/>
                  <a:moveTo>
                    <a:pt x="1861" y="762"/>
                  </a:moveTo>
                  <a:cubicBezTo>
                    <a:pt x="1890" y="865"/>
                    <a:pt x="1890" y="865"/>
                    <a:pt x="1890" y="865"/>
                  </a:cubicBezTo>
                  <a:cubicBezTo>
                    <a:pt x="1885" y="866"/>
                    <a:pt x="1882" y="868"/>
                    <a:pt x="1879" y="872"/>
                  </a:cubicBezTo>
                  <a:cubicBezTo>
                    <a:pt x="1797" y="789"/>
                    <a:pt x="1797" y="789"/>
                    <a:pt x="1797" y="789"/>
                  </a:cubicBezTo>
                  <a:lnTo>
                    <a:pt x="1861" y="762"/>
                  </a:lnTo>
                  <a:close/>
                  <a:moveTo>
                    <a:pt x="1905" y="888"/>
                  </a:moveTo>
                  <a:cubicBezTo>
                    <a:pt x="1916" y="892"/>
                    <a:pt x="1916" y="892"/>
                    <a:pt x="1916" y="892"/>
                  </a:cubicBezTo>
                  <a:cubicBezTo>
                    <a:pt x="1897" y="894"/>
                    <a:pt x="1897" y="894"/>
                    <a:pt x="1897" y="894"/>
                  </a:cubicBezTo>
                  <a:cubicBezTo>
                    <a:pt x="1900" y="893"/>
                    <a:pt x="1903" y="891"/>
                    <a:pt x="1905" y="888"/>
                  </a:cubicBezTo>
                  <a:close/>
                  <a:moveTo>
                    <a:pt x="1905" y="887"/>
                  </a:moveTo>
                  <a:cubicBezTo>
                    <a:pt x="1906" y="886"/>
                    <a:pt x="1907" y="884"/>
                    <a:pt x="1907" y="882"/>
                  </a:cubicBezTo>
                  <a:cubicBezTo>
                    <a:pt x="1908" y="874"/>
                    <a:pt x="1902" y="866"/>
                    <a:pt x="1893" y="865"/>
                  </a:cubicBezTo>
                  <a:cubicBezTo>
                    <a:pt x="1893" y="865"/>
                    <a:pt x="1892" y="865"/>
                    <a:pt x="1891" y="865"/>
                  </a:cubicBezTo>
                  <a:cubicBezTo>
                    <a:pt x="1862" y="761"/>
                    <a:pt x="1862" y="761"/>
                    <a:pt x="1862" y="761"/>
                  </a:cubicBezTo>
                  <a:cubicBezTo>
                    <a:pt x="1992" y="705"/>
                    <a:pt x="1992" y="705"/>
                    <a:pt x="1992" y="705"/>
                  </a:cubicBezTo>
                  <a:cubicBezTo>
                    <a:pt x="2003" y="715"/>
                    <a:pt x="2003" y="715"/>
                    <a:pt x="2003" y="715"/>
                  </a:cubicBezTo>
                  <a:cubicBezTo>
                    <a:pt x="2002" y="717"/>
                    <a:pt x="2002" y="719"/>
                    <a:pt x="2001" y="721"/>
                  </a:cubicBezTo>
                  <a:cubicBezTo>
                    <a:pt x="2000" y="730"/>
                    <a:pt x="2006" y="737"/>
                    <a:pt x="2015" y="738"/>
                  </a:cubicBezTo>
                  <a:cubicBezTo>
                    <a:pt x="2017" y="738"/>
                    <a:pt x="2020" y="738"/>
                    <a:pt x="2022" y="737"/>
                  </a:cubicBezTo>
                  <a:cubicBezTo>
                    <a:pt x="2123" y="867"/>
                    <a:pt x="2123" y="867"/>
                    <a:pt x="2123" y="867"/>
                  </a:cubicBezTo>
                  <a:cubicBezTo>
                    <a:pt x="1918" y="892"/>
                    <a:pt x="1918" y="892"/>
                    <a:pt x="1918" y="892"/>
                  </a:cubicBezTo>
                  <a:lnTo>
                    <a:pt x="1905" y="887"/>
                  </a:lnTo>
                  <a:close/>
                  <a:moveTo>
                    <a:pt x="2124" y="869"/>
                  </a:moveTo>
                  <a:cubicBezTo>
                    <a:pt x="2207" y="976"/>
                    <a:pt x="2207" y="976"/>
                    <a:pt x="2207" y="976"/>
                  </a:cubicBezTo>
                  <a:cubicBezTo>
                    <a:pt x="2201" y="978"/>
                    <a:pt x="2197" y="982"/>
                    <a:pt x="2196" y="987"/>
                  </a:cubicBezTo>
                  <a:cubicBezTo>
                    <a:pt x="1923" y="893"/>
                    <a:pt x="1923" y="893"/>
                    <a:pt x="1923" y="893"/>
                  </a:cubicBezTo>
                  <a:lnTo>
                    <a:pt x="2124" y="869"/>
                  </a:lnTo>
                  <a:close/>
                  <a:moveTo>
                    <a:pt x="2212" y="976"/>
                  </a:moveTo>
                  <a:cubicBezTo>
                    <a:pt x="2211" y="976"/>
                    <a:pt x="2209" y="976"/>
                    <a:pt x="2208" y="976"/>
                  </a:cubicBezTo>
                  <a:cubicBezTo>
                    <a:pt x="2125" y="869"/>
                    <a:pt x="2125" y="869"/>
                    <a:pt x="2125" y="869"/>
                  </a:cubicBezTo>
                  <a:cubicBezTo>
                    <a:pt x="2213" y="859"/>
                    <a:pt x="2213" y="859"/>
                    <a:pt x="2213" y="859"/>
                  </a:cubicBezTo>
                  <a:lnTo>
                    <a:pt x="2212" y="976"/>
                  </a:lnTo>
                  <a:close/>
                  <a:moveTo>
                    <a:pt x="2213" y="857"/>
                  </a:moveTo>
                  <a:cubicBezTo>
                    <a:pt x="2124" y="867"/>
                    <a:pt x="2124" y="867"/>
                    <a:pt x="2124" y="867"/>
                  </a:cubicBezTo>
                  <a:cubicBezTo>
                    <a:pt x="2023" y="737"/>
                    <a:pt x="2023" y="737"/>
                    <a:pt x="2023" y="737"/>
                  </a:cubicBezTo>
                  <a:cubicBezTo>
                    <a:pt x="2028" y="735"/>
                    <a:pt x="2031" y="730"/>
                    <a:pt x="2032" y="725"/>
                  </a:cubicBezTo>
                  <a:cubicBezTo>
                    <a:pt x="2032" y="723"/>
                    <a:pt x="2032" y="721"/>
                    <a:pt x="2031" y="720"/>
                  </a:cubicBezTo>
                  <a:cubicBezTo>
                    <a:pt x="2200" y="697"/>
                    <a:pt x="2200" y="697"/>
                    <a:pt x="2200" y="697"/>
                  </a:cubicBezTo>
                  <a:cubicBezTo>
                    <a:pt x="2201" y="703"/>
                    <a:pt x="2206" y="709"/>
                    <a:pt x="2213" y="710"/>
                  </a:cubicBezTo>
                  <a:cubicBezTo>
                    <a:pt x="2213" y="710"/>
                    <a:pt x="2214" y="710"/>
                    <a:pt x="2214" y="710"/>
                  </a:cubicBezTo>
                  <a:lnTo>
                    <a:pt x="2213" y="857"/>
                  </a:lnTo>
                  <a:close/>
                  <a:moveTo>
                    <a:pt x="2201" y="689"/>
                  </a:moveTo>
                  <a:cubicBezTo>
                    <a:pt x="2200" y="690"/>
                    <a:pt x="2200" y="691"/>
                    <a:pt x="2200" y="693"/>
                  </a:cubicBezTo>
                  <a:cubicBezTo>
                    <a:pt x="2200" y="694"/>
                    <a:pt x="2200" y="695"/>
                    <a:pt x="2200" y="696"/>
                  </a:cubicBezTo>
                  <a:cubicBezTo>
                    <a:pt x="2031" y="719"/>
                    <a:pt x="2031" y="719"/>
                    <a:pt x="2031" y="719"/>
                  </a:cubicBezTo>
                  <a:cubicBezTo>
                    <a:pt x="2030" y="713"/>
                    <a:pt x="2025" y="709"/>
                    <a:pt x="2018" y="708"/>
                  </a:cubicBezTo>
                  <a:cubicBezTo>
                    <a:pt x="2012" y="707"/>
                    <a:pt x="2007" y="710"/>
                    <a:pt x="2004" y="715"/>
                  </a:cubicBezTo>
                  <a:cubicBezTo>
                    <a:pt x="1993" y="705"/>
                    <a:pt x="1993" y="705"/>
                    <a:pt x="1993" y="705"/>
                  </a:cubicBezTo>
                  <a:cubicBezTo>
                    <a:pt x="2115" y="652"/>
                    <a:pt x="2115" y="652"/>
                    <a:pt x="2115" y="652"/>
                  </a:cubicBezTo>
                  <a:lnTo>
                    <a:pt x="2201" y="689"/>
                  </a:lnTo>
                  <a:close/>
                  <a:moveTo>
                    <a:pt x="2112" y="651"/>
                  </a:moveTo>
                  <a:cubicBezTo>
                    <a:pt x="1992" y="703"/>
                    <a:pt x="1992" y="703"/>
                    <a:pt x="1992" y="703"/>
                  </a:cubicBezTo>
                  <a:cubicBezTo>
                    <a:pt x="1826" y="546"/>
                    <a:pt x="1826" y="546"/>
                    <a:pt x="1826" y="546"/>
                  </a:cubicBezTo>
                  <a:cubicBezTo>
                    <a:pt x="1838" y="535"/>
                    <a:pt x="1838" y="535"/>
                    <a:pt x="1838" y="535"/>
                  </a:cubicBezTo>
                  <a:lnTo>
                    <a:pt x="2112" y="651"/>
                  </a:lnTo>
                  <a:close/>
                  <a:moveTo>
                    <a:pt x="1835" y="534"/>
                  </a:moveTo>
                  <a:cubicBezTo>
                    <a:pt x="1824" y="545"/>
                    <a:pt x="1824" y="545"/>
                    <a:pt x="1824" y="545"/>
                  </a:cubicBezTo>
                  <a:cubicBezTo>
                    <a:pt x="1803" y="525"/>
                    <a:pt x="1803" y="525"/>
                    <a:pt x="1803" y="525"/>
                  </a:cubicBezTo>
                  <a:cubicBezTo>
                    <a:pt x="1804" y="523"/>
                    <a:pt x="1805" y="522"/>
                    <a:pt x="1805" y="521"/>
                  </a:cubicBezTo>
                  <a:lnTo>
                    <a:pt x="1835" y="534"/>
                  </a:lnTo>
                  <a:close/>
                  <a:moveTo>
                    <a:pt x="1777" y="520"/>
                  </a:moveTo>
                  <a:cubicBezTo>
                    <a:pt x="1779" y="525"/>
                    <a:pt x="1784" y="529"/>
                    <a:pt x="1790" y="530"/>
                  </a:cubicBezTo>
                  <a:cubicBezTo>
                    <a:pt x="1792" y="530"/>
                    <a:pt x="1793" y="530"/>
                    <a:pt x="1795" y="529"/>
                  </a:cubicBezTo>
                  <a:cubicBezTo>
                    <a:pt x="1805" y="564"/>
                    <a:pt x="1805" y="564"/>
                    <a:pt x="1805" y="564"/>
                  </a:cubicBezTo>
                  <a:cubicBezTo>
                    <a:pt x="1689" y="679"/>
                    <a:pt x="1689" y="679"/>
                    <a:pt x="1689" y="679"/>
                  </a:cubicBezTo>
                  <a:cubicBezTo>
                    <a:pt x="1604" y="594"/>
                    <a:pt x="1604" y="594"/>
                    <a:pt x="1604" y="594"/>
                  </a:cubicBezTo>
                  <a:cubicBezTo>
                    <a:pt x="1606" y="592"/>
                    <a:pt x="1607" y="589"/>
                    <a:pt x="1607" y="586"/>
                  </a:cubicBezTo>
                  <a:cubicBezTo>
                    <a:pt x="1608" y="584"/>
                    <a:pt x="1607" y="582"/>
                    <a:pt x="1607" y="580"/>
                  </a:cubicBezTo>
                  <a:lnTo>
                    <a:pt x="1777" y="520"/>
                  </a:lnTo>
                  <a:close/>
                  <a:moveTo>
                    <a:pt x="1473" y="612"/>
                  </a:moveTo>
                  <a:cubicBezTo>
                    <a:pt x="1467" y="611"/>
                    <a:pt x="1461" y="615"/>
                    <a:pt x="1458" y="620"/>
                  </a:cubicBezTo>
                  <a:cubicBezTo>
                    <a:pt x="1370" y="572"/>
                    <a:pt x="1370" y="572"/>
                    <a:pt x="1370" y="572"/>
                  </a:cubicBezTo>
                  <a:cubicBezTo>
                    <a:pt x="1371" y="570"/>
                    <a:pt x="1371" y="568"/>
                    <a:pt x="1372" y="567"/>
                  </a:cubicBezTo>
                  <a:cubicBezTo>
                    <a:pt x="1372" y="563"/>
                    <a:pt x="1371" y="560"/>
                    <a:pt x="1370" y="558"/>
                  </a:cubicBezTo>
                  <a:cubicBezTo>
                    <a:pt x="1469" y="480"/>
                    <a:pt x="1469" y="480"/>
                    <a:pt x="1469" y="480"/>
                  </a:cubicBezTo>
                  <a:cubicBezTo>
                    <a:pt x="1471" y="483"/>
                    <a:pt x="1475" y="485"/>
                    <a:pt x="1479" y="485"/>
                  </a:cubicBezTo>
                  <a:cubicBezTo>
                    <a:pt x="1483" y="486"/>
                    <a:pt x="1488" y="484"/>
                    <a:pt x="1491" y="481"/>
                  </a:cubicBezTo>
                  <a:cubicBezTo>
                    <a:pt x="1582" y="573"/>
                    <a:pt x="1582" y="573"/>
                    <a:pt x="1582" y="573"/>
                  </a:cubicBezTo>
                  <a:cubicBezTo>
                    <a:pt x="1579" y="576"/>
                    <a:pt x="1578" y="579"/>
                    <a:pt x="1577" y="583"/>
                  </a:cubicBezTo>
                  <a:cubicBezTo>
                    <a:pt x="1577" y="585"/>
                    <a:pt x="1577" y="587"/>
                    <a:pt x="1578" y="589"/>
                  </a:cubicBezTo>
                  <a:cubicBezTo>
                    <a:pt x="1486" y="622"/>
                    <a:pt x="1486" y="622"/>
                    <a:pt x="1486" y="622"/>
                  </a:cubicBezTo>
                  <a:cubicBezTo>
                    <a:pt x="1484" y="617"/>
                    <a:pt x="1479" y="613"/>
                    <a:pt x="1473" y="612"/>
                  </a:cubicBezTo>
                  <a:close/>
                  <a:moveTo>
                    <a:pt x="1227" y="655"/>
                  </a:moveTo>
                  <a:cubicBezTo>
                    <a:pt x="1221" y="654"/>
                    <a:pt x="1216" y="657"/>
                    <a:pt x="1213" y="662"/>
                  </a:cubicBezTo>
                  <a:cubicBezTo>
                    <a:pt x="1115" y="604"/>
                    <a:pt x="1115" y="604"/>
                    <a:pt x="1115" y="604"/>
                  </a:cubicBezTo>
                  <a:cubicBezTo>
                    <a:pt x="1118" y="600"/>
                    <a:pt x="1119" y="595"/>
                    <a:pt x="1118" y="591"/>
                  </a:cubicBezTo>
                  <a:cubicBezTo>
                    <a:pt x="1116" y="583"/>
                    <a:pt x="1107" y="578"/>
                    <a:pt x="1099" y="580"/>
                  </a:cubicBezTo>
                  <a:cubicBezTo>
                    <a:pt x="1095" y="582"/>
                    <a:pt x="1091" y="585"/>
                    <a:pt x="1090" y="589"/>
                  </a:cubicBezTo>
                  <a:cubicBezTo>
                    <a:pt x="1058" y="570"/>
                    <a:pt x="1058" y="570"/>
                    <a:pt x="1058" y="570"/>
                  </a:cubicBezTo>
                  <a:cubicBezTo>
                    <a:pt x="1058" y="568"/>
                    <a:pt x="1059" y="566"/>
                    <a:pt x="1059" y="564"/>
                  </a:cubicBezTo>
                  <a:cubicBezTo>
                    <a:pt x="1060" y="558"/>
                    <a:pt x="1057" y="553"/>
                    <a:pt x="1052" y="550"/>
                  </a:cubicBezTo>
                  <a:cubicBezTo>
                    <a:pt x="1111" y="450"/>
                    <a:pt x="1111" y="450"/>
                    <a:pt x="1111" y="450"/>
                  </a:cubicBezTo>
                  <a:cubicBezTo>
                    <a:pt x="1113" y="451"/>
                    <a:pt x="1115" y="451"/>
                    <a:pt x="1117" y="452"/>
                  </a:cubicBezTo>
                  <a:cubicBezTo>
                    <a:pt x="1123" y="452"/>
                    <a:pt x="1129" y="449"/>
                    <a:pt x="1132" y="444"/>
                  </a:cubicBezTo>
                  <a:cubicBezTo>
                    <a:pt x="1343" y="558"/>
                    <a:pt x="1343" y="558"/>
                    <a:pt x="1343" y="558"/>
                  </a:cubicBezTo>
                  <a:cubicBezTo>
                    <a:pt x="1342" y="560"/>
                    <a:pt x="1342" y="561"/>
                    <a:pt x="1341" y="563"/>
                  </a:cubicBezTo>
                  <a:cubicBezTo>
                    <a:pt x="1341" y="568"/>
                    <a:pt x="1343" y="572"/>
                    <a:pt x="1346" y="575"/>
                  </a:cubicBezTo>
                  <a:cubicBezTo>
                    <a:pt x="1237" y="660"/>
                    <a:pt x="1237" y="660"/>
                    <a:pt x="1237" y="660"/>
                  </a:cubicBezTo>
                  <a:cubicBezTo>
                    <a:pt x="1235" y="658"/>
                    <a:pt x="1231" y="656"/>
                    <a:pt x="1227" y="655"/>
                  </a:cubicBezTo>
                  <a:close/>
                  <a:moveTo>
                    <a:pt x="29" y="165"/>
                  </a:moveTo>
                  <a:cubicBezTo>
                    <a:pt x="30" y="165"/>
                    <a:pt x="30" y="164"/>
                    <a:pt x="30" y="163"/>
                  </a:cubicBezTo>
                  <a:cubicBezTo>
                    <a:pt x="32" y="166"/>
                    <a:pt x="32" y="166"/>
                    <a:pt x="32" y="166"/>
                  </a:cubicBezTo>
                  <a:lnTo>
                    <a:pt x="29" y="165"/>
                  </a:lnTo>
                  <a:close/>
                  <a:moveTo>
                    <a:pt x="35" y="168"/>
                  </a:moveTo>
                  <a:cubicBezTo>
                    <a:pt x="714" y="418"/>
                    <a:pt x="714" y="418"/>
                    <a:pt x="714" y="418"/>
                  </a:cubicBezTo>
                  <a:cubicBezTo>
                    <a:pt x="714" y="419"/>
                    <a:pt x="714" y="419"/>
                    <a:pt x="713" y="420"/>
                  </a:cubicBezTo>
                  <a:cubicBezTo>
                    <a:pt x="712" y="424"/>
                    <a:pt x="713" y="429"/>
                    <a:pt x="715" y="432"/>
                  </a:cubicBezTo>
                  <a:cubicBezTo>
                    <a:pt x="677" y="536"/>
                    <a:pt x="677" y="536"/>
                    <a:pt x="677" y="536"/>
                  </a:cubicBezTo>
                  <a:cubicBezTo>
                    <a:pt x="35" y="168"/>
                    <a:pt x="35" y="168"/>
                    <a:pt x="35" y="168"/>
                  </a:cubicBezTo>
                  <a:close/>
                  <a:moveTo>
                    <a:pt x="929" y="503"/>
                  </a:moveTo>
                  <a:cubicBezTo>
                    <a:pt x="929" y="504"/>
                    <a:pt x="929" y="505"/>
                    <a:pt x="929" y="505"/>
                  </a:cubicBezTo>
                  <a:cubicBezTo>
                    <a:pt x="862" y="541"/>
                    <a:pt x="862" y="541"/>
                    <a:pt x="862" y="541"/>
                  </a:cubicBezTo>
                  <a:cubicBezTo>
                    <a:pt x="736" y="433"/>
                    <a:pt x="736" y="433"/>
                    <a:pt x="736" y="433"/>
                  </a:cubicBezTo>
                  <a:cubicBezTo>
                    <a:pt x="737" y="432"/>
                    <a:pt x="738" y="431"/>
                    <a:pt x="739" y="429"/>
                  </a:cubicBezTo>
                  <a:cubicBezTo>
                    <a:pt x="739" y="429"/>
                    <a:pt x="739" y="428"/>
                    <a:pt x="739" y="427"/>
                  </a:cubicBezTo>
                  <a:cubicBezTo>
                    <a:pt x="931" y="498"/>
                    <a:pt x="931" y="498"/>
                    <a:pt x="931" y="498"/>
                  </a:cubicBezTo>
                  <a:cubicBezTo>
                    <a:pt x="930" y="499"/>
                    <a:pt x="929" y="501"/>
                    <a:pt x="929" y="503"/>
                  </a:cubicBezTo>
                  <a:close/>
                  <a:moveTo>
                    <a:pt x="860" y="541"/>
                  </a:moveTo>
                  <a:cubicBezTo>
                    <a:pt x="769" y="589"/>
                    <a:pt x="769" y="589"/>
                    <a:pt x="769" y="589"/>
                  </a:cubicBezTo>
                  <a:cubicBezTo>
                    <a:pt x="679" y="537"/>
                    <a:pt x="679" y="537"/>
                    <a:pt x="679" y="537"/>
                  </a:cubicBezTo>
                  <a:cubicBezTo>
                    <a:pt x="716" y="434"/>
                    <a:pt x="716" y="434"/>
                    <a:pt x="716" y="434"/>
                  </a:cubicBezTo>
                  <a:cubicBezTo>
                    <a:pt x="718" y="435"/>
                    <a:pt x="719" y="436"/>
                    <a:pt x="721" y="437"/>
                  </a:cubicBezTo>
                  <a:cubicBezTo>
                    <a:pt x="726" y="439"/>
                    <a:pt x="732" y="438"/>
                    <a:pt x="735" y="434"/>
                  </a:cubicBezTo>
                  <a:lnTo>
                    <a:pt x="860" y="541"/>
                  </a:lnTo>
                  <a:close/>
                  <a:moveTo>
                    <a:pt x="677" y="537"/>
                  </a:moveTo>
                  <a:cubicBezTo>
                    <a:pt x="670" y="556"/>
                    <a:pt x="670" y="556"/>
                    <a:pt x="670" y="556"/>
                  </a:cubicBezTo>
                  <a:cubicBezTo>
                    <a:pt x="664" y="555"/>
                    <a:pt x="658" y="558"/>
                    <a:pt x="655" y="564"/>
                  </a:cubicBezTo>
                  <a:cubicBezTo>
                    <a:pt x="319" y="471"/>
                    <a:pt x="319" y="471"/>
                    <a:pt x="319" y="471"/>
                  </a:cubicBezTo>
                  <a:cubicBezTo>
                    <a:pt x="49" y="192"/>
                    <a:pt x="49" y="192"/>
                    <a:pt x="49" y="192"/>
                  </a:cubicBezTo>
                  <a:cubicBezTo>
                    <a:pt x="36" y="170"/>
                    <a:pt x="36" y="170"/>
                    <a:pt x="36" y="170"/>
                  </a:cubicBezTo>
                  <a:lnTo>
                    <a:pt x="677" y="537"/>
                  </a:lnTo>
                  <a:close/>
                  <a:moveTo>
                    <a:pt x="655" y="565"/>
                  </a:moveTo>
                  <a:cubicBezTo>
                    <a:pt x="652" y="572"/>
                    <a:pt x="656" y="579"/>
                    <a:pt x="663" y="582"/>
                  </a:cubicBezTo>
                  <a:cubicBezTo>
                    <a:pt x="670" y="584"/>
                    <a:pt x="677" y="581"/>
                    <a:pt x="680" y="574"/>
                  </a:cubicBezTo>
                  <a:cubicBezTo>
                    <a:pt x="682" y="567"/>
                    <a:pt x="679" y="559"/>
                    <a:pt x="672" y="557"/>
                  </a:cubicBezTo>
                  <a:cubicBezTo>
                    <a:pt x="672" y="557"/>
                    <a:pt x="672" y="557"/>
                    <a:pt x="672" y="557"/>
                  </a:cubicBezTo>
                  <a:cubicBezTo>
                    <a:pt x="678" y="538"/>
                    <a:pt x="678" y="538"/>
                    <a:pt x="678" y="538"/>
                  </a:cubicBezTo>
                  <a:cubicBezTo>
                    <a:pt x="768" y="589"/>
                    <a:pt x="768" y="589"/>
                    <a:pt x="768" y="589"/>
                  </a:cubicBezTo>
                  <a:cubicBezTo>
                    <a:pt x="559" y="698"/>
                    <a:pt x="559" y="698"/>
                    <a:pt x="559" y="698"/>
                  </a:cubicBezTo>
                  <a:cubicBezTo>
                    <a:pt x="557" y="692"/>
                    <a:pt x="552" y="688"/>
                    <a:pt x="546" y="687"/>
                  </a:cubicBezTo>
                  <a:cubicBezTo>
                    <a:pt x="541" y="686"/>
                    <a:pt x="536" y="688"/>
                    <a:pt x="533" y="691"/>
                  </a:cubicBezTo>
                  <a:cubicBezTo>
                    <a:pt x="321" y="473"/>
                    <a:pt x="321" y="473"/>
                    <a:pt x="321" y="473"/>
                  </a:cubicBezTo>
                  <a:lnTo>
                    <a:pt x="655" y="565"/>
                  </a:lnTo>
                  <a:close/>
                  <a:moveTo>
                    <a:pt x="769" y="590"/>
                  </a:moveTo>
                  <a:cubicBezTo>
                    <a:pt x="943" y="689"/>
                    <a:pt x="943" y="689"/>
                    <a:pt x="943" y="689"/>
                  </a:cubicBezTo>
                  <a:cubicBezTo>
                    <a:pt x="943" y="695"/>
                    <a:pt x="943" y="695"/>
                    <a:pt x="943" y="695"/>
                  </a:cubicBezTo>
                  <a:cubicBezTo>
                    <a:pt x="560" y="699"/>
                    <a:pt x="560" y="699"/>
                    <a:pt x="560" y="699"/>
                  </a:cubicBezTo>
                  <a:lnTo>
                    <a:pt x="769" y="590"/>
                  </a:lnTo>
                  <a:close/>
                  <a:moveTo>
                    <a:pt x="770" y="589"/>
                  </a:moveTo>
                  <a:cubicBezTo>
                    <a:pt x="861" y="542"/>
                    <a:pt x="861" y="542"/>
                    <a:pt x="861" y="542"/>
                  </a:cubicBezTo>
                  <a:cubicBezTo>
                    <a:pt x="945" y="614"/>
                    <a:pt x="945" y="614"/>
                    <a:pt x="945" y="614"/>
                  </a:cubicBezTo>
                  <a:cubicBezTo>
                    <a:pt x="943" y="688"/>
                    <a:pt x="943" y="688"/>
                    <a:pt x="943" y="688"/>
                  </a:cubicBezTo>
                  <a:lnTo>
                    <a:pt x="770" y="589"/>
                  </a:lnTo>
                  <a:close/>
                  <a:moveTo>
                    <a:pt x="862" y="541"/>
                  </a:moveTo>
                  <a:cubicBezTo>
                    <a:pt x="929" y="506"/>
                    <a:pt x="929" y="506"/>
                    <a:pt x="929" y="506"/>
                  </a:cubicBezTo>
                  <a:cubicBezTo>
                    <a:pt x="930" y="513"/>
                    <a:pt x="935" y="519"/>
                    <a:pt x="942" y="520"/>
                  </a:cubicBezTo>
                  <a:cubicBezTo>
                    <a:pt x="944" y="520"/>
                    <a:pt x="946" y="520"/>
                    <a:pt x="948" y="520"/>
                  </a:cubicBezTo>
                  <a:cubicBezTo>
                    <a:pt x="945" y="613"/>
                    <a:pt x="945" y="613"/>
                    <a:pt x="945" y="613"/>
                  </a:cubicBezTo>
                  <a:lnTo>
                    <a:pt x="862" y="541"/>
                  </a:lnTo>
                  <a:close/>
                  <a:moveTo>
                    <a:pt x="949" y="519"/>
                  </a:moveTo>
                  <a:cubicBezTo>
                    <a:pt x="953" y="518"/>
                    <a:pt x="956" y="515"/>
                    <a:pt x="958" y="512"/>
                  </a:cubicBezTo>
                  <a:cubicBezTo>
                    <a:pt x="1031" y="555"/>
                    <a:pt x="1031" y="555"/>
                    <a:pt x="1031" y="555"/>
                  </a:cubicBezTo>
                  <a:cubicBezTo>
                    <a:pt x="1030" y="557"/>
                    <a:pt x="1029" y="559"/>
                    <a:pt x="1029" y="561"/>
                  </a:cubicBezTo>
                  <a:cubicBezTo>
                    <a:pt x="1028" y="567"/>
                    <a:pt x="1031" y="572"/>
                    <a:pt x="1036" y="575"/>
                  </a:cubicBezTo>
                  <a:cubicBezTo>
                    <a:pt x="991" y="652"/>
                    <a:pt x="991" y="652"/>
                    <a:pt x="991" y="652"/>
                  </a:cubicBezTo>
                  <a:cubicBezTo>
                    <a:pt x="946" y="613"/>
                    <a:pt x="946" y="613"/>
                    <a:pt x="946" y="613"/>
                  </a:cubicBezTo>
                  <a:lnTo>
                    <a:pt x="949" y="519"/>
                  </a:lnTo>
                  <a:close/>
                  <a:moveTo>
                    <a:pt x="1598" y="412"/>
                  </a:moveTo>
                  <a:cubicBezTo>
                    <a:pt x="1601" y="416"/>
                    <a:pt x="1604" y="418"/>
                    <a:pt x="1609" y="419"/>
                  </a:cubicBezTo>
                  <a:cubicBezTo>
                    <a:pt x="1610" y="419"/>
                    <a:pt x="1612" y="419"/>
                    <a:pt x="1614" y="418"/>
                  </a:cubicBezTo>
                  <a:cubicBezTo>
                    <a:pt x="1595" y="570"/>
                    <a:pt x="1595" y="570"/>
                    <a:pt x="1595" y="570"/>
                  </a:cubicBezTo>
                  <a:cubicBezTo>
                    <a:pt x="1595" y="569"/>
                    <a:pt x="1594" y="569"/>
                    <a:pt x="1594" y="569"/>
                  </a:cubicBezTo>
                  <a:cubicBezTo>
                    <a:pt x="1590" y="569"/>
                    <a:pt x="1586" y="570"/>
                    <a:pt x="1583" y="573"/>
                  </a:cubicBezTo>
                  <a:cubicBezTo>
                    <a:pt x="1492" y="481"/>
                    <a:pt x="1492" y="481"/>
                    <a:pt x="1492" y="481"/>
                  </a:cubicBezTo>
                  <a:cubicBezTo>
                    <a:pt x="1494" y="478"/>
                    <a:pt x="1495" y="475"/>
                    <a:pt x="1496" y="472"/>
                  </a:cubicBezTo>
                  <a:cubicBezTo>
                    <a:pt x="1496" y="469"/>
                    <a:pt x="1495" y="466"/>
                    <a:pt x="1494" y="464"/>
                  </a:cubicBezTo>
                  <a:lnTo>
                    <a:pt x="1598" y="412"/>
                  </a:lnTo>
                  <a:close/>
                  <a:moveTo>
                    <a:pt x="1466" y="468"/>
                  </a:moveTo>
                  <a:cubicBezTo>
                    <a:pt x="1466" y="468"/>
                    <a:pt x="1465" y="468"/>
                    <a:pt x="1465" y="468"/>
                  </a:cubicBezTo>
                  <a:cubicBezTo>
                    <a:pt x="1465" y="472"/>
                    <a:pt x="1466" y="476"/>
                    <a:pt x="1468" y="479"/>
                  </a:cubicBezTo>
                  <a:cubicBezTo>
                    <a:pt x="1369" y="557"/>
                    <a:pt x="1369" y="557"/>
                    <a:pt x="1369" y="557"/>
                  </a:cubicBezTo>
                  <a:cubicBezTo>
                    <a:pt x="1367" y="553"/>
                    <a:pt x="1363" y="550"/>
                    <a:pt x="1358" y="550"/>
                  </a:cubicBezTo>
                  <a:cubicBezTo>
                    <a:pt x="1352" y="549"/>
                    <a:pt x="1346" y="552"/>
                    <a:pt x="1343" y="557"/>
                  </a:cubicBezTo>
                  <a:cubicBezTo>
                    <a:pt x="1132" y="443"/>
                    <a:pt x="1132" y="443"/>
                    <a:pt x="1132" y="443"/>
                  </a:cubicBezTo>
                  <a:cubicBezTo>
                    <a:pt x="1133" y="442"/>
                    <a:pt x="1134" y="440"/>
                    <a:pt x="1134" y="438"/>
                  </a:cubicBezTo>
                  <a:cubicBezTo>
                    <a:pt x="1135" y="430"/>
                    <a:pt x="1129" y="422"/>
                    <a:pt x="1121" y="421"/>
                  </a:cubicBezTo>
                  <a:cubicBezTo>
                    <a:pt x="1112" y="420"/>
                    <a:pt x="1105" y="426"/>
                    <a:pt x="1104" y="435"/>
                  </a:cubicBezTo>
                  <a:cubicBezTo>
                    <a:pt x="1103" y="441"/>
                    <a:pt x="1106" y="446"/>
                    <a:pt x="1111" y="449"/>
                  </a:cubicBezTo>
                  <a:cubicBezTo>
                    <a:pt x="1051" y="549"/>
                    <a:pt x="1051" y="549"/>
                    <a:pt x="1051" y="549"/>
                  </a:cubicBezTo>
                  <a:cubicBezTo>
                    <a:pt x="1050" y="548"/>
                    <a:pt x="1048" y="548"/>
                    <a:pt x="1046" y="547"/>
                  </a:cubicBezTo>
                  <a:cubicBezTo>
                    <a:pt x="1040" y="547"/>
                    <a:pt x="1034" y="550"/>
                    <a:pt x="1031" y="554"/>
                  </a:cubicBezTo>
                  <a:cubicBezTo>
                    <a:pt x="958" y="511"/>
                    <a:pt x="958" y="511"/>
                    <a:pt x="958" y="511"/>
                  </a:cubicBezTo>
                  <a:cubicBezTo>
                    <a:pt x="959" y="510"/>
                    <a:pt x="959" y="508"/>
                    <a:pt x="959" y="507"/>
                  </a:cubicBezTo>
                  <a:cubicBezTo>
                    <a:pt x="960" y="499"/>
                    <a:pt x="955" y="491"/>
                    <a:pt x="947" y="490"/>
                  </a:cubicBezTo>
                  <a:cubicBezTo>
                    <a:pt x="977" y="364"/>
                    <a:pt x="977" y="364"/>
                    <a:pt x="977" y="364"/>
                  </a:cubicBezTo>
                  <a:lnTo>
                    <a:pt x="1466" y="468"/>
                  </a:lnTo>
                  <a:close/>
                  <a:moveTo>
                    <a:pt x="946" y="490"/>
                  </a:moveTo>
                  <a:cubicBezTo>
                    <a:pt x="940" y="489"/>
                    <a:pt x="934" y="492"/>
                    <a:pt x="931" y="497"/>
                  </a:cubicBezTo>
                  <a:cubicBezTo>
                    <a:pt x="739" y="426"/>
                    <a:pt x="739" y="426"/>
                    <a:pt x="739" y="426"/>
                  </a:cubicBezTo>
                  <a:cubicBezTo>
                    <a:pt x="740" y="420"/>
                    <a:pt x="737" y="414"/>
                    <a:pt x="731" y="412"/>
                  </a:cubicBezTo>
                  <a:cubicBezTo>
                    <a:pt x="725" y="410"/>
                    <a:pt x="718" y="412"/>
                    <a:pt x="715" y="417"/>
                  </a:cubicBezTo>
                  <a:cubicBezTo>
                    <a:pt x="34" y="167"/>
                    <a:pt x="34" y="167"/>
                    <a:pt x="34" y="167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976" y="363"/>
                    <a:pt x="976" y="363"/>
                    <a:pt x="976" y="363"/>
                  </a:cubicBezTo>
                  <a:cubicBezTo>
                    <a:pt x="946" y="490"/>
                    <a:pt x="946" y="490"/>
                    <a:pt x="946" y="490"/>
                  </a:cubicBezTo>
                  <a:close/>
                  <a:moveTo>
                    <a:pt x="27" y="169"/>
                  </a:moveTo>
                  <a:cubicBezTo>
                    <a:pt x="28" y="168"/>
                    <a:pt x="28" y="167"/>
                    <a:pt x="29" y="166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46" y="188"/>
                    <a:pt x="46" y="188"/>
                    <a:pt x="46" y="188"/>
                  </a:cubicBezTo>
                  <a:lnTo>
                    <a:pt x="27" y="169"/>
                  </a:lnTo>
                  <a:close/>
                  <a:moveTo>
                    <a:pt x="51" y="196"/>
                  </a:moveTo>
                  <a:cubicBezTo>
                    <a:pt x="317" y="470"/>
                    <a:pt x="317" y="470"/>
                    <a:pt x="317" y="470"/>
                  </a:cubicBezTo>
                  <a:cubicBezTo>
                    <a:pt x="247" y="451"/>
                    <a:pt x="247" y="451"/>
                    <a:pt x="247" y="451"/>
                  </a:cubicBezTo>
                  <a:cubicBezTo>
                    <a:pt x="245" y="448"/>
                    <a:pt x="243" y="445"/>
                    <a:pt x="239" y="444"/>
                  </a:cubicBezTo>
                  <a:cubicBezTo>
                    <a:pt x="232" y="441"/>
                    <a:pt x="225" y="445"/>
                    <a:pt x="222" y="452"/>
                  </a:cubicBezTo>
                  <a:cubicBezTo>
                    <a:pt x="220" y="459"/>
                    <a:pt x="223" y="466"/>
                    <a:pt x="230" y="469"/>
                  </a:cubicBezTo>
                  <a:cubicBezTo>
                    <a:pt x="237" y="471"/>
                    <a:pt x="245" y="468"/>
                    <a:pt x="247" y="461"/>
                  </a:cubicBezTo>
                  <a:cubicBezTo>
                    <a:pt x="248" y="458"/>
                    <a:pt x="248" y="455"/>
                    <a:pt x="247" y="452"/>
                  </a:cubicBezTo>
                  <a:cubicBezTo>
                    <a:pt x="319" y="472"/>
                    <a:pt x="319" y="472"/>
                    <a:pt x="319" y="472"/>
                  </a:cubicBezTo>
                  <a:cubicBezTo>
                    <a:pt x="532" y="692"/>
                    <a:pt x="532" y="692"/>
                    <a:pt x="532" y="692"/>
                  </a:cubicBezTo>
                  <a:cubicBezTo>
                    <a:pt x="530" y="694"/>
                    <a:pt x="529" y="697"/>
                    <a:pt x="529" y="700"/>
                  </a:cubicBezTo>
                  <a:cubicBezTo>
                    <a:pt x="528" y="709"/>
                    <a:pt x="534" y="716"/>
                    <a:pt x="542" y="717"/>
                  </a:cubicBezTo>
                  <a:cubicBezTo>
                    <a:pt x="542" y="717"/>
                    <a:pt x="542" y="717"/>
                    <a:pt x="542" y="717"/>
                  </a:cubicBezTo>
                  <a:cubicBezTo>
                    <a:pt x="599" y="1075"/>
                    <a:pt x="599" y="1075"/>
                    <a:pt x="599" y="1075"/>
                  </a:cubicBezTo>
                  <a:cubicBezTo>
                    <a:pt x="596" y="1075"/>
                    <a:pt x="594" y="1076"/>
                    <a:pt x="591" y="1077"/>
                  </a:cubicBezTo>
                  <a:lnTo>
                    <a:pt x="51" y="196"/>
                  </a:lnTo>
                  <a:close/>
                  <a:moveTo>
                    <a:pt x="937" y="889"/>
                  </a:moveTo>
                  <a:cubicBezTo>
                    <a:pt x="928" y="889"/>
                    <a:pt x="921" y="895"/>
                    <a:pt x="920" y="903"/>
                  </a:cubicBezTo>
                  <a:cubicBezTo>
                    <a:pt x="919" y="907"/>
                    <a:pt x="921" y="912"/>
                    <a:pt x="924" y="915"/>
                  </a:cubicBezTo>
                  <a:cubicBezTo>
                    <a:pt x="611" y="1079"/>
                    <a:pt x="611" y="1079"/>
                    <a:pt x="611" y="1079"/>
                  </a:cubicBezTo>
                  <a:cubicBezTo>
                    <a:pt x="609" y="1077"/>
                    <a:pt x="605" y="1075"/>
                    <a:pt x="602" y="1075"/>
                  </a:cubicBezTo>
                  <a:cubicBezTo>
                    <a:pt x="601" y="1075"/>
                    <a:pt x="601" y="1075"/>
                    <a:pt x="600" y="1075"/>
                  </a:cubicBezTo>
                  <a:cubicBezTo>
                    <a:pt x="543" y="717"/>
                    <a:pt x="543" y="717"/>
                    <a:pt x="543" y="717"/>
                  </a:cubicBezTo>
                  <a:cubicBezTo>
                    <a:pt x="551" y="718"/>
                    <a:pt x="558" y="712"/>
                    <a:pt x="559" y="704"/>
                  </a:cubicBezTo>
                  <a:cubicBezTo>
                    <a:pt x="559" y="702"/>
                    <a:pt x="559" y="701"/>
                    <a:pt x="559" y="700"/>
                  </a:cubicBezTo>
                  <a:cubicBezTo>
                    <a:pt x="943" y="696"/>
                    <a:pt x="943" y="696"/>
                    <a:pt x="943" y="696"/>
                  </a:cubicBezTo>
                  <a:lnTo>
                    <a:pt x="937" y="889"/>
                  </a:lnTo>
                  <a:close/>
                  <a:moveTo>
                    <a:pt x="944" y="694"/>
                  </a:moveTo>
                  <a:cubicBezTo>
                    <a:pt x="944" y="690"/>
                    <a:pt x="944" y="690"/>
                    <a:pt x="944" y="690"/>
                  </a:cubicBezTo>
                  <a:cubicBezTo>
                    <a:pt x="951" y="694"/>
                    <a:pt x="951" y="694"/>
                    <a:pt x="951" y="694"/>
                  </a:cubicBezTo>
                  <a:cubicBezTo>
                    <a:pt x="952" y="694"/>
                    <a:pt x="952" y="694"/>
                    <a:pt x="952" y="694"/>
                  </a:cubicBezTo>
                  <a:cubicBezTo>
                    <a:pt x="952" y="694"/>
                    <a:pt x="952" y="694"/>
                    <a:pt x="952" y="694"/>
                  </a:cubicBezTo>
                  <a:lnTo>
                    <a:pt x="944" y="694"/>
                  </a:lnTo>
                  <a:close/>
                  <a:moveTo>
                    <a:pt x="973" y="682"/>
                  </a:moveTo>
                  <a:cubicBezTo>
                    <a:pt x="971" y="681"/>
                    <a:pt x="970" y="681"/>
                    <a:pt x="969" y="681"/>
                  </a:cubicBezTo>
                  <a:cubicBezTo>
                    <a:pt x="960" y="680"/>
                    <a:pt x="953" y="685"/>
                    <a:pt x="952" y="693"/>
                  </a:cubicBezTo>
                  <a:cubicBezTo>
                    <a:pt x="944" y="689"/>
                    <a:pt x="944" y="689"/>
                    <a:pt x="944" y="689"/>
                  </a:cubicBezTo>
                  <a:cubicBezTo>
                    <a:pt x="946" y="615"/>
                    <a:pt x="946" y="615"/>
                    <a:pt x="946" y="615"/>
                  </a:cubicBezTo>
                  <a:cubicBezTo>
                    <a:pt x="990" y="653"/>
                    <a:pt x="990" y="653"/>
                    <a:pt x="990" y="653"/>
                  </a:cubicBezTo>
                  <a:lnTo>
                    <a:pt x="973" y="682"/>
                  </a:lnTo>
                  <a:close/>
                  <a:moveTo>
                    <a:pt x="991" y="652"/>
                  </a:moveTo>
                  <a:cubicBezTo>
                    <a:pt x="1037" y="576"/>
                    <a:pt x="1037" y="576"/>
                    <a:pt x="1037" y="576"/>
                  </a:cubicBezTo>
                  <a:cubicBezTo>
                    <a:pt x="1038" y="577"/>
                    <a:pt x="1040" y="577"/>
                    <a:pt x="1042" y="578"/>
                  </a:cubicBezTo>
                  <a:cubicBezTo>
                    <a:pt x="1048" y="578"/>
                    <a:pt x="1054" y="575"/>
                    <a:pt x="1057" y="571"/>
                  </a:cubicBezTo>
                  <a:cubicBezTo>
                    <a:pt x="1089" y="590"/>
                    <a:pt x="1089" y="590"/>
                    <a:pt x="1089" y="590"/>
                  </a:cubicBezTo>
                  <a:cubicBezTo>
                    <a:pt x="1088" y="593"/>
                    <a:pt x="1088" y="596"/>
                    <a:pt x="1089" y="599"/>
                  </a:cubicBezTo>
                  <a:cubicBezTo>
                    <a:pt x="1091" y="605"/>
                    <a:pt x="1095" y="609"/>
                    <a:pt x="1101" y="610"/>
                  </a:cubicBezTo>
                  <a:cubicBezTo>
                    <a:pt x="1132" y="773"/>
                    <a:pt x="1132" y="773"/>
                    <a:pt x="1132" y="773"/>
                  </a:cubicBezTo>
                  <a:lnTo>
                    <a:pt x="991" y="652"/>
                  </a:lnTo>
                  <a:close/>
                  <a:moveTo>
                    <a:pt x="1134" y="777"/>
                  </a:moveTo>
                  <a:cubicBezTo>
                    <a:pt x="1225" y="854"/>
                    <a:pt x="1225" y="854"/>
                    <a:pt x="1225" y="854"/>
                  </a:cubicBezTo>
                  <a:cubicBezTo>
                    <a:pt x="1170" y="897"/>
                    <a:pt x="1170" y="897"/>
                    <a:pt x="1170" y="897"/>
                  </a:cubicBezTo>
                  <a:cubicBezTo>
                    <a:pt x="1168" y="893"/>
                    <a:pt x="1164" y="890"/>
                    <a:pt x="1159" y="890"/>
                  </a:cubicBezTo>
                  <a:cubicBezTo>
                    <a:pt x="1158" y="890"/>
                    <a:pt x="1157" y="890"/>
                    <a:pt x="1156" y="890"/>
                  </a:cubicBezTo>
                  <a:lnTo>
                    <a:pt x="1134" y="777"/>
                  </a:lnTo>
                  <a:close/>
                  <a:moveTo>
                    <a:pt x="1171" y="910"/>
                  </a:moveTo>
                  <a:cubicBezTo>
                    <a:pt x="1172" y="909"/>
                    <a:pt x="1172" y="908"/>
                    <a:pt x="1172" y="907"/>
                  </a:cubicBezTo>
                  <a:cubicBezTo>
                    <a:pt x="1173" y="903"/>
                    <a:pt x="1172" y="900"/>
                    <a:pt x="1170" y="898"/>
                  </a:cubicBezTo>
                  <a:cubicBezTo>
                    <a:pt x="1226" y="855"/>
                    <a:pt x="1226" y="855"/>
                    <a:pt x="1226" y="855"/>
                  </a:cubicBezTo>
                  <a:cubicBezTo>
                    <a:pt x="1232" y="861"/>
                    <a:pt x="1232" y="861"/>
                    <a:pt x="1232" y="861"/>
                  </a:cubicBezTo>
                  <a:cubicBezTo>
                    <a:pt x="1231" y="862"/>
                    <a:pt x="1231" y="863"/>
                    <a:pt x="1230" y="864"/>
                  </a:cubicBezTo>
                  <a:cubicBezTo>
                    <a:pt x="1228" y="871"/>
                    <a:pt x="1231" y="879"/>
                    <a:pt x="1238" y="882"/>
                  </a:cubicBezTo>
                  <a:cubicBezTo>
                    <a:pt x="1245" y="884"/>
                    <a:pt x="1253" y="881"/>
                    <a:pt x="1255" y="874"/>
                  </a:cubicBezTo>
                  <a:cubicBezTo>
                    <a:pt x="1256" y="872"/>
                    <a:pt x="1256" y="871"/>
                    <a:pt x="1256" y="869"/>
                  </a:cubicBezTo>
                  <a:cubicBezTo>
                    <a:pt x="1496" y="731"/>
                    <a:pt x="1496" y="731"/>
                    <a:pt x="1496" y="731"/>
                  </a:cubicBezTo>
                  <a:cubicBezTo>
                    <a:pt x="1496" y="736"/>
                    <a:pt x="1500" y="741"/>
                    <a:pt x="1505" y="742"/>
                  </a:cubicBezTo>
                  <a:cubicBezTo>
                    <a:pt x="1512" y="745"/>
                    <a:pt x="1519" y="741"/>
                    <a:pt x="1522" y="734"/>
                  </a:cubicBezTo>
                  <a:cubicBezTo>
                    <a:pt x="1524" y="728"/>
                    <a:pt x="1521" y="720"/>
                    <a:pt x="1514" y="717"/>
                  </a:cubicBezTo>
                  <a:cubicBezTo>
                    <a:pt x="1507" y="715"/>
                    <a:pt x="1499" y="718"/>
                    <a:pt x="1497" y="725"/>
                  </a:cubicBezTo>
                  <a:cubicBezTo>
                    <a:pt x="1496" y="727"/>
                    <a:pt x="1496" y="728"/>
                    <a:pt x="1496" y="729"/>
                  </a:cubicBezTo>
                  <a:cubicBezTo>
                    <a:pt x="1256" y="868"/>
                    <a:pt x="1256" y="868"/>
                    <a:pt x="1256" y="868"/>
                  </a:cubicBezTo>
                  <a:cubicBezTo>
                    <a:pt x="1256" y="863"/>
                    <a:pt x="1252" y="858"/>
                    <a:pt x="1247" y="856"/>
                  </a:cubicBezTo>
                  <a:cubicBezTo>
                    <a:pt x="1242" y="855"/>
                    <a:pt x="1237" y="856"/>
                    <a:pt x="1233" y="860"/>
                  </a:cubicBezTo>
                  <a:cubicBezTo>
                    <a:pt x="1227" y="854"/>
                    <a:pt x="1227" y="854"/>
                    <a:pt x="1227" y="854"/>
                  </a:cubicBezTo>
                  <a:cubicBezTo>
                    <a:pt x="1328" y="776"/>
                    <a:pt x="1328" y="776"/>
                    <a:pt x="1328" y="776"/>
                  </a:cubicBezTo>
                  <a:cubicBezTo>
                    <a:pt x="1327" y="775"/>
                    <a:pt x="1327" y="775"/>
                    <a:pt x="1327" y="775"/>
                  </a:cubicBezTo>
                  <a:cubicBezTo>
                    <a:pt x="1226" y="854"/>
                    <a:pt x="1226" y="854"/>
                    <a:pt x="1226" y="854"/>
                  </a:cubicBezTo>
                  <a:cubicBezTo>
                    <a:pt x="1134" y="774"/>
                    <a:pt x="1134" y="774"/>
                    <a:pt x="1134" y="774"/>
                  </a:cubicBezTo>
                  <a:cubicBezTo>
                    <a:pt x="1102" y="610"/>
                    <a:pt x="1102" y="610"/>
                    <a:pt x="1102" y="610"/>
                  </a:cubicBezTo>
                  <a:cubicBezTo>
                    <a:pt x="1104" y="610"/>
                    <a:pt x="1106" y="610"/>
                    <a:pt x="1108" y="610"/>
                  </a:cubicBezTo>
                  <a:cubicBezTo>
                    <a:pt x="1111" y="609"/>
                    <a:pt x="1113" y="607"/>
                    <a:pt x="1115" y="605"/>
                  </a:cubicBezTo>
                  <a:cubicBezTo>
                    <a:pt x="1212" y="663"/>
                    <a:pt x="1212" y="663"/>
                    <a:pt x="1212" y="663"/>
                  </a:cubicBezTo>
                  <a:cubicBezTo>
                    <a:pt x="1211" y="664"/>
                    <a:pt x="1211" y="666"/>
                    <a:pt x="1211" y="668"/>
                  </a:cubicBezTo>
                  <a:cubicBezTo>
                    <a:pt x="1210" y="677"/>
                    <a:pt x="1215" y="684"/>
                    <a:pt x="1224" y="685"/>
                  </a:cubicBezTo>
                  <a:cubicBezTo>
                    <a:pt x="1232" y="686"/>
                    <a:pt x="1240" y="680"/>
                    <a:pt x="1241" y="672"/>
                  </a:cubicBezTo>
                  <a:cubicBezTo>
                    <a:pt x="1241" y="668"/>
                    <a:pt x="1240" y="664"/>
                    <a:pt x="1238" y="661"/>
                  </a:cubicBezTo>
                  <a:cubicBezTo>
                    <a:pt x="1346" y="576"/>
                    <a:pt x="1346" y="576"/>
                    <a:pt x="1346" y="576"/>
                  </a:cubicBezTo>
                  <a:cubicBezTo>
                    <a:pt x="1349" y="578"/>
                    <a:pt x="1351" y="579"/>
                    <a:pt x="1355" y="580"/>
                  </a:cubicBezTo>
                  <a:cubicBezTo>
                    <a:pt x="1361" y="581"/>
                    <a:pt x="1366" y="578"/>
                    <a:pt x="1369" y="573"/>
                  </a:cubicBezTo>
                  <a:cubicBezTo>
                    <a:pt x="1458" y="621"/>
                    <a:pt x="1458" y="621"/>
                    <a:pt x="1458" y="621"/>
                  </a:cubicBezTo>
                  <a:cubicBezTo>
                    <a:pt x="1457" y="622"/>
                    <a:pt x="1457" y="624"/>
                    <a:pt x="1456" y="626"/>
                  </a:cubicBezTo>
                  <a:cubicBezTo>
                    <a:pt x="1455" y="634"/>
                    <a:pt x="1461" y="641"/>
                    <a:pt x="1470" y="642"/>
                  </a:cubicBezTo>
                  <a:cubicBezTo>
                    <a:pt x="1478" y="643"/>
                    <a:pt x="1486" y="638"/>
                    <a:pt x="1487" y="629"/>
                  </a:cubicBezTo>
                  <a:cubicBezTo>
                    <a:pt x="1487" y="627"/>
                    <a:pt x="1487" y="625"/>
                    <a:pt x="1486" y="623"/>
                  </a:cubicBezTo>
                  <a:cubicBezTo>
                    <a:pt x="1578" y="590"/>
                    <a:pt x="1578" y="590"/>
                    <a:pt x="1578" y="590"/>
                  </a:cubicBezTo>
                  <a:cubicBezTo>
                    <a:pt x="1580" y="595"/>
                    <a:pt x="1585" y="599"/>
                    <a:pt x="1590" y="599"/>
                  </a:cubicBezTo>
                  <a:cubicBezTo>
                    <a:pt x="1595" y="600"/>
                    <a:pt x="1600" y="598"/>
                    <a:pt x="1603" y="595"/>
                  </a:cubicBezTo>
                  <a:cubicBezTo>
                    <a:pt x="1688" y="680"/>
                    <a:pt x="1688" y="680"/>
                    <a:pt x="1688" y="680"/>
                  </a:cubicBezTo>
                  <a:cubicBezTo>
                    <a:pt x="1437" y="929"/>
                    <a:pt x="1437" y="929"/>
                    <a:pt x="1437" y="929"/>
                  </a:cubicBezTo>
                  <a:cubicBezTo>
                    <a:pt x="1432" y="925"/>
                    <a:pt x="1424" y="924"/>
                    <a:pt x="1417" y="926"/>
                  </a:cubicBezTo>
                  <a:cubicBezTo>
                    <a:pt x="1407" y="930"/>
                    <a:pt x="1402" y="941"/>
                    <a:pt x="1406" y="951"/>
                  </a:cubicBezTo>
                  <a:lnTo>
                    <a:pt x="1171" y="910"/>
                  </a:lnTo>
                  <a:close/>
                  <a:moveTo>
                    <a:pt x="1439" y="931"/>
                  </a:moveTo>
                  <a:cubicBezTo>
                    <a:pt x="1689" y="682"/>
                    <a:pt x="1689" y="682"/>
                    <a:pt x="1689" y="682"/>
                  </a:cubicBezTo>
                  <a:cubicBezTo>
                    <a:pt x="1794" y="788"/>
                    <a:pt x="1794" y="788"/>
                    <a:pt x="1794" y="788"/>
                  </a:cubicBezTo>
                  <a:cubicBezTo>
                    <a:pt x="1444" y="938"/>
                    <a:pt x="1444" y="938"/>
                    <a:pt x="1444" y="938"/>
                  </a:cubicBezTo>
                  <a:cubicBezTo>
                    <a:pt x="1443" y="935"/>
                    <a:pt x="1441" y="933"/>
                    <a:pt x="1439" y="931"/>
                  </a:cubicBezTo>
                  <a:close/>
                  <a:moveTo>
                    <a:pt x="1465" y="946"/>
                  </a:moveTo>
                  <a:cubicBezTo>
                    <a:pt x="1446" y="943"/>
                    <a:pt x="1446" y="943"/>
                    <a:pt x="1446" y="943"/>
                  </a:cubicBezTo>
                  <a:cubicBezTo>
                    <a:pt x="1446" y="942"/>
                    <a:pt x="1445" y="941"/>
                    <a:pt x="1445" y="940"/>
                  </a:cubicBezTo>
                  <a:cubicBezTo>
                    <a:pt x="1796" y="789"/>
                    <a:pt x="1796" y="789"/>
                    <a:pt x="1796" y="789"/>
                  </a:cubicBezTo>
                  <a:cubicBezTo>
                    <a:pt x="1878" y="872"/>
                    <a:pt x="1878" y="872"/>
                    <a:pt x="1878" y="872"/>
                  </a:cubicBezTo>
                  <a:cubicBezTo>
                    <a:pt x="1877" y="874"/>
                    <a:pt x="1877" y="876"/>
                    <a:pt x="1877" y="878"/>
                  </a:cubicBezTo>
                  <a:cubicBezTo>
                    <a:pt x="1876" y="887"/>
                    <a:pt x="1881" y="894"/>
                    <a:pt x="1890" y="895"/>
                  </a:cubicBezTo>
                  <a:cubicBezTo>
                    <a:pt x="1890" y="895"/>
                    <a:pt x="1890" y="895"/>
                    <a:pt x="1890" y="895"/>
                  </a:cubicBezTo>
                  <a:lnTo>
                    <a:pt x="1465" y="946"/>
                  </a:lnTo>
                  <a:close/>
                  <a:moveTo>
                    <a:pt x="2212" y="1063"/>
                  </a:moveTo>
                  <a:cubicBezTo>
                    <a:pt x="1473" y="947"/>
                    <a:pt x="1473" y="947"/>
                    <a:pt x="1473" y="947"/>
                  </a:cubicBezTo>
                  <a:cubicBezTo>
                    <a:pt x="1921" y="894"/>
                    <a:pt x="1921" y="894"/>
                    <a:pt x="1921" y="894"/>
                  </a:cubicBezTo>
                  <a:cubicBezTo>
                    <a:pt x="2196" y="988"/>
                    <a:pt x="2196" y="988"/>
                    <a:pt x="2196" y="988"/>
                  </a:cubicBezTo>
                  <a:cubicBezTo>
                    <a:pt x="2196" y="988"/>
                    <a:pt x="2196" y="989"/>
                    <a:pt x="2196" y="989"/>
                  </a:cubicBezTo>
                  <a:cubicBezTo>
                    <a:pt x="2195" y="997"/>
                    <a:pt x="2201" y="1005"/>
                    <a:pt x="2209" y="1006"/>
                  </a:cubicBezTo>
                  <a:cubicBezTo>
                    <a:pt x="2210" y="1006"/>
                    <a:pt x="2211" y="1006"/>
                    <a:pt x="2212" y="1006"/>
                  </a:cubicBezTo>
                  <a:lnTo>
                    <a:pt x="2212" y="10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cxnSp>
        <p:nvCxnSpPr>
          <p:cNvPr id="609" name="Straight Connector 608"/>
          <p:cNvCxnSpPr/>
          <p:nvPr/>
        </p:nvCxnSpPr>
        <p:spPr>
          <a:xfrm>
            <a:off x="4570834" y="4267401"/>
            <a:ext cx="2470" cy="1620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Oval 198"/>
          <p:cNvSpPr/>
          <p:nvPr/>
        </p:nvSpPr>
        <p:spPr>
          <a:xfrm>
            <a:off x="4504568" y="4135403"/>
            <a:ext cx="135000" cy="13500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pic>
        <p:nvPicPr>
          <p:cNvPr id="14" name="Изображение 13" descr="uh_logo_horбел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176" y="193940"/>
            <a:ext cx="1971313" cy="575985"/>
          </a:xfrm>
          <a:prstGeom prst="rect">
            <a:avLst/>
          </a:prstGeom>
        </p:spPr>
      </p:pic>
      <p:grpSp>
        <p:nvGrpSpPr>
          <p:cNvPr id="15" name="Group 51"/>
          <p:cNvGrpSpPr>
            <a:grpSpLocks noChangeAspect="1"/>
          </p:cNvGrpSpPr>
          <p:nvPr/>
        </p:nvGrpSpPr>
        <p:grpSpPr>
          <a:xfrm>
            <a:off x="4195003" y="939237"/>
            <a:ext cx="758823" cy="683999"/>
            <a:chOff x="8707438" y="430213"/>
            <a:chExt cx="1593850" cy="1436687"/>
          </a:xfrm>
          <a:solidFill>
            <a:srgbClr val="2D4861"/>
          </a:solidFill>
        </p:grpSpPr>
        <p:sp>
          <p:nvSpPr>
            <p:cNvPr id="16" name="Freeform 33"/>
            <p:cNvSpPr>
              <a:spLocks/>
            </p:cNvSpPr>
            <p:nvPr/>
          </p:nvSpPr>
          <p:spPr bwMode="auto">
            <a:xfrm>
              <a:off x="8707438" y="430213"/>
              <a:ext cx="1593850" cy="1436687"/>
            </a:xfrm>
            <a:custGeom>
              <a:avLst/>
              <a:gdLst>
                <a:gd name="T0" fmla="*/ 191 w 422"/>
                <a:gd name="T1" fmla="*/ 380 h 380"/>
                <a:gd name="T2" fmla="*/ 4 w 422"/>
                <a:gd name="T3" fmla="*/ 225 h 380"/>
                <a:gd name="T4" fmla="*/ 2 w 422"/>
                <a:gd name="T5" fmla="*/ 167 h 380"/>
                <a:gd name="T6" fmla="*/ 191 w 422"/>
                <a:gd name="T7" fmla="*/ 0 h 380"/>
                <a:gd name="T8" fmla="*/ 296 w 422"/>
                <a:gd name="T9" fmla="*/ 32 h 380"/>
                <a:gd name="T10" fmla="*/ 381 w 422"/>
                <a:gd name="T11" fmla="*/ 188 h 380"/>
                <a:gd name="T12" fmla="*/ 422 w 422"/>
                <a:gd name="T13" fmla="*/ 188 h 380"/>
                <a:gd name="T14" fmla="*/ 358 w 422"/>
                <a:gd name="T15" fmla="*/ 265 h 380"/>
                <a:gd name="T16" fmla="*/ 295 w 422"/>
                <a:gd name="T17" fmla="*/ 188 h 380"/>
                <a:gd name="T18" fmla="*/ 337 w 422"/>
                <a:gd name="T19" fmla="*/ 188 h 380"/>
                <a:gd name="T20" fmla="*/ 191 w 422"/>
                <a:gd name="T21" fmla="*/ 44 h 380"/>
                <a:gd name="T22" fmla="*/ 47 w 422"/>
                <a:gd name="T23" fmla="*/ 164 h 380"/>
                <a:gd name="T24" fmla="*/ 48 w 422"/>
                <a:gd name="T25" fmla="*/ 218 h 380"/>
                <a:gd name="T26" fmla="*/ 78 w 422"/>
                <a:gd name="T27" fmla="*/ 283 h 380"/>
                <a:gd name="T28" fmla="*/ 218 w 422"/>
                <a:gd name="T29" fmla="*/ 354 h 380"/>
                <a:gd name="T30" fmla="*/ 351 w 422"/>
                <a:gd name="T31" fmla="*/ 292 h 380"/>
                <a:gd name="T32" fmla="*/ 351 w 422"/>
                <a:gd name="T33" fmla="*/ 292 h 380"/>
                <a:gd name="T34" fmla="*/ 191 w 422"/>
                <a:gd name="T35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22" h="380">
                  <a:moveTo>
                    <a:pt x="191" y="380"/>
                  </a:moveTo>
                  <a:cubicBezTo>
                    <a:pt x="98" y="380"/>
                    <a:pt x="21" y="313"/>
                    <a:pt x="4" y="225"/>
                  </a:cubicBezTo>
                  <a:cubicBezTo>
                    <a:pt x="1" y="206"/>
                    <a:pt x="0" y="186"/>
                    <a:pt x="2" y="167"/>
                  </a:cubicBezTo>
                  <a:cubicBezTo>
                    <a:pt x="14" y="73"/>
                    <a:pt x="94" y="0"/>
                    <a:pt x="191" y="0"/>
                  </a:cubicBezTo>
                  <a:cubicBezTo>
                    <a:pt x="228" y="0"/>
                    <a:pt x="265" y="11"/>
                    <a:pt x="296" y="32"/>
                  </a:cubicBezTo>
                  <a:cubicBezTo>
                    <a:pt x="347" y="66"/>
                    <a:pt x="380" y="123"/>
                    <a:pt x="381" y="188"/>
                  </a:cubicBezTo>
                  <a:cubicBezTo>
                    <a:pt x="422" y="188"/>
                    <a:pt x="422" y="188"/>
                    <a:pt x="422" y="188"/>
                  </a:cubicBezTo>
                  <a:cubicBezTo>
                    <a:pt x="358" y="265"/>
                    <a:pt x="358" y="265"/>
                    <a:pt x="358" y="265"/>
                  </a:cubicBezTo>
                  <a:cubicBezTo>
                    <a:pt x="295" y="188"/>
                    <a:pt x="295" y="188"/>
                    <a:pt x="295" y="188"/>
                  </a:cubicBezTo>
                  <a:cubicBezTo>
                    <a:pt x="337" y="188"/>
                    <a:pt x="337" y="188"/>
                    <a:pt x="337" y="188"/>
                  </a:cubicBezTo>
                  <a:cubicBezTo>
                    <a:pt x="336" y="109"/>
                    <a:pt x="271" y="44"/>
                    <a:pt x="191" y="44"/>
                  </a:cubicBezTo>
                  <a:cubicBezTo>
                    <a:pt x="119" y="44"/>
                    <a:pt x="60" y="96"/>
                    <a:pt x="47" y="164"/>
                  </a:cubicBezTo>
                  <a:cubicBezTo>
                    <a:pt x="44" y="181"/>
                    <a:pt x="44" y="200"/>
                    <a:pt x="48" y="218"/>
                  </a:cubicBezTo>
                  <a:cubicBezTo>
                    <a:pt x="52" y="242"/>
                    <a:pt x="63" y="264"/>
                    <a:pt x="78" y="283"/>
                  </a:cubicBezTo>
                  <a:cubicBezTo>
                    <a:pt x="110" y="326"/>
                    <a:pt x="161" y="354"/>
                    <a:pt x="218" y="354"/>
                  </a:cubicBezTo>
                  <a:cubicBezTo>
                    <a:pt x="272" y="354"/>
                    <a:pt x="319" y="330"/>
                    <a:pt x="351" y="292"/>
                  </a:cubicBezTo>
                  <a:cubicBezTo>
                    <a:pt x="351" y="292"/>
                    <a:pt x="351" y="292"/>
                    <a:pt x="351" y="292"/>
                  </a:cubicBezTo>
                  <a:cubicBezTo>
                    <a:pt x="317" y="345"/>
                    <a:pt x="258" y="380"/>
                    <a:pt x="191" y="3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" name="Freeform 34"/>
            <p:cNvSpPr>
              <a:spLocks noEditPoints="1"/>
            </p:cNvSpPr>
            <p:nvPr/>
          </p:nvSpPr>
          <p:spPr bwMode="auto">
            <a:xfrm>
              <a:off x="9293226" y="974725"/>
              <a:ext cx="509588" cy="273050"/>
            </a:xfrm>
            <a:custGeom>
              <a:avLst/>
              <a:gdLst>
                <a:gd name="T0" fmla="*/ 67 w 135"/>
                <a:gd name="T1" fmla="*/ 47 h 72"/>
                <a:gd name="T2" fmla="*/ 45 w 135"/>
                <a:gd name="T3" fmla="*/ 67 h 72"/>
                <a:gd name="T4" fmla="*/ 5 w 135"/>
                <a:gd name="T5" fmla="*/ 43 h 72"/>
                <a:gd name="T6" fmla="*/ 28 w 135"/>
                <a:gd name="T7" fmla="*/ 3 h 72"/>
                <a:gd name="T8" fmla="*/ 57 w 135"/>
                <a:gd name="T9" fmla="*/ 9 h 72"/>
                <a:gd name="T10" fmla="*/ 91 w 135"/>
                <a:gd name="T11" fmla="*/ 8 h 72"/>
                <a:gd name="T12" fmla="*/ 131 w 135"/>
                <a:gd name="T13" fmla="*/ 8 h 72"/>
                <a:gd name="T14" fmla="*/ 132 w 135"/>
                <a:gd name="T15" fmla="*/ 11 h 72"/>
                <a:gd name="T16" fmla="*/ 97 w 135"/>
                <a:gd name="T17" fmla="*/ 31 h 72"/>
                <a:gd name="T18" fmla="*/ 67 w 135"/>
                <a:gd name="T19" fmla="*/ 47 h 72"/>
                <a:gd name="T20" fmla="*/ 50 w 135"/>
                <a:gd name="T21" fmla="*/ 31 h 72"/>
                <a:gd name="T22" fmla="*/ 50 w 135"/>
                <a:gd name="T23" fmla="*/ 31 h 72"/>
                <a:gd name="T24" fmla="*/ 40 w 135"/>
                <a:gd name="T25" fmla="*/ 48 h 72"/>
                <a:gd name="T26" fmla="*/ 23 w 135"/>
                <a:gd name="T27" fmla="*/ 38 h 72"/>
                <a:gd name="T28" fmla="*/ 33 w 135"/>
                <a:gd name="T29" fmla="*/ 21 h 72"/>
                <a:gd name="T30" fmla="*/ 50 w 135"/>
                <a:gd name="T31" fmla="*/ 3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5" h="72">
                  <a:moveTo>
                    <a:pt x="67" y="47"/>
                  </a:moveTo>
                  <a:cubicBezTo>
                    <a:pt x="64" y="56"/>
                    <a:pt x="56" y="64"/>
                    <a:pt x="45" y="67"/>
                  </a:cubicBezTo>
                  <a:cubicBezTo>
                    <a:pt x="28" y="72"/>
                    <a:pt x="9" y="61"/>
                    <a:pt x="5" y="43"/>
                  </a:cubicBezTo>
                  <a:cubicBezTo>
                    <a:pt x="0" y="26"/>
                    <a:pt x="10" y="7"/>
                    <a:pt x="28" y="3"/>
                  </a:cubicBezTo>
                  <a:cubicBezTo>
                    <a:pt x="39" y="0"/>
                    <a:pt x="49" y="2"/>
                    <a:pt x="57" y="9"/>
                  </a:cubicBezTo>
                  <a:cubicBezTo>
                    <a:pt x="91" y="8"/>
                    <a:pt x="91" y="8"/>
                    <a:pt x="91" y="8"/>
                  </a:cubicBezTo>
                  <a:cubicBezTo>
                    <a:pt x="131" y="8"/>
                    <a:pt x="131" y="8"/>
                    <a:pt x="131" y="8"/>
                  </a:cubicBezTo>
                  <a:cubicBezTo>
                    <a:pt x="135" y="8"/>
                    <a:pt x="135" y="9"/>
                    <a:pt x="132" y="11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67" y="47"/>
                    <a:pt x="67" y="47"/>
                    <a:pt x="67" y="47"/>
                  </a:cubicBezTo>
                  <a:close/>
                  <a:moveTo>
                    <a:pt x="50" y="31"/>
                  </a:moveTo>
                  <a:cubicBezTo>
                    <a:pt x="50" y="31"/>
                    <a:pt x="50" y="31"/>
                    <a:pt x="50" y="31"/>
                  </a:cubicBezTo>
                  <a:cubicBezTo>
                    <a:pt x="52" y="39"/>
                    <a:pt x="48" y="46"/>
                    <a:pt x="40" y="48"/>
                  </a:cubicBezTo>
                  <a:cubicBezTo>
                    <a:pt x="33" y="50"/>
                    <a:pt x="25" y="46"/>
                    <a:pt x="23" y="38"/>
                  </a:cubicBezTo>
                  <a:cubicBezTo>
                    <a:pt x="21" y="31"/>
                    <a:pt x="25" y="23"/>
                    <a:pt x="33" y="21"/>
                  </a:cubicBezTo>
                  <a:cubicBezTo>
                    <a:pt x="41" y="19"/>
                    <a:pt x="48" y="23"/>
                    <a:pt x="50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" name="Freeform 35"/>
            <p:cNvSpPr>
              <a:spLocks noEditPoints="1"/>
            </p:cNvSpPr>
            <p:nvPr/>
          </p:nvSpPr>
          <p:spPr bwMode="auto">
            <a:xfrm>
              <a:off x="8918576" y="642938"/>
              <a:ext cx="1012825" cy="936625"/>
            </a:xfrm>
            <a:custGeom>
              <a:avLst/>
              <a:gdLst>
                <a:gd name="T0" fmla="*/ 141 w 268"/>
                <a:gd name="T1" fmla="*/ 0 h 248"/>
                <a:gd name="T2" fmla="*/ 197 w 268"/>
                <a:gd name="T3" fmla="*/ 15 h 248"/>
                <a:gd name="T4" fmla="*/ 187 w 268"/>
                <a:gd name="T5" fmla="*/ 33 h 248"/>
                <a:gd name="T6" fmla="*/ 141 w 268"/>
                <a:gd name="T7" fmla="*/ 21 h 248"/>
                <a:gd name="T8" fmla="*/ 141 w 268"/>
                <a:gd name="T9" fmla="*/ 0 h 248"/>
                <a:gd name="T10" fmla="*/ 207 w 268"/>
                <a:gd name="T11" fmla="*/ 21 h 248"/>
                <a:gd name="T12" fmla="*/ 248 w 268"/>
                <a:gd name="T13" fmla="*/ 62 h 248"/>
                <a:gd name="T14" fmla="*/ 230 w 268"/>
                <a:gd name="T15" fmla="*/ 72 h 248"/>
                <a:gd name="T16" fmla="*/ 197 w 268"/>
                <a:gd name="T17" fmla="*/ 39 h 248"/>
                <a:gd name="T18" fmla="*/ 207 w 268"/>
                <a:gd name="T19" fmla="*/ 21 h 248"/>
                <a:gd name="T20" fmla="*/ 254 w 268"/>
                <a:gd name="T21" fmla="*/ 72 h 248"/>
                <a:gd name="T22" fmla="*/ 268 w 268"/>
                <a:gd name="T23" fmla="*/ 125 h 248"/>
                <a:gd name="T24" fmla="*/ 248 w 268"/>
                <a:gd name="T25" fmla="*/ 125 h 248"/>
                <a:gd name="T26" fmla="*/ 236 w 268"/>
                <a:gd name="T27" fmla="*/ 82 h 248"/>
                <a:gd name="T28" fmla="*/ 254 w 268"/>
                <a:gd name="T29" fmla="*/ 72 h 248"/>
                <a:gd name="T30" fmla="*/ 64 w 268"/>
                <a:gd name="T31" fmla="*/ 248 h 248"/>
                <a:gd name="T32" fmla="*/ 22 w 268"/>
                <a:gd name="T33" fmla="*/ 207 h 248"/>
                <a:gd name="T34" fmla="*/ 40 w 268"/>
                <a:gd name="T35" fmla="*/ 197 h 248"/>
                <a:gd name="T36" fmla="*/ 74 w 268"/>
                <a:gd name="T37" fmla="*/ 230 h 248"/>
                <a:gd name="T38" fmla="*/ 64 w 268"/>
                <a:gd name="T39" fmla="*/ 248 h 248"/>
                <a:gd name="T40" fmla="*/ 16 w 268"/>
                <a:gd name="T41" fmla="*/ 197 h 248"/>
                <a:gd name="T42" fmla="*/ 0 w 268"/>
                <a:gd name="T43" fmla="*/ 140 h 248"/>
                <a:gd name="T44" fmla="*/ 21 w 268"/>
                <a:gd name="T45" fmla="*/ 140 h 248"/>
                <a:gd name="T46" fmla="*/ 34 w 268"/>
                <a:gd name="T47" fmla="*/ 187 h 248"/>
                <a:gd name="T48" fmla="*/ 16 w 268"/>
                <a:gd name="T49" fmla="*/ 197 h 248"/>
                <a:gd name="T50" fmla="*/ 0 w 268"/>
                <a:gd name="T51" fmla="*/ 129 h 248"/>
                <a:gd name="T52" fmla="*/ 15 w 268"/>
                <a:gd name="T53" fmla="*/ 72 h 248"/>
                <a:gd name="T54" fmla="*/ 33 w 268"/>
                <a:gd name="T55" fmla="*/ 82 h 248"/>
                <a:gd name="T56" fmla="*/ 21 w 268"/>
                <a:gd name="T57" fmla="*/ 129 h 248"/>
                <a:gd name="T58" fmla="*/ 0 w 268"/>
                <a:gd name="T59" fmla="*/ 129 h 248"/>
                <a:gd name="T60" fmla="*/ 21 w 268"/>
                <a:gd name="T61" fmla="*/ 62 h 248"/>
                <a:gd name="T62" fmla="*/ 63 w 268"/>
                <a:gd name="T63" fmla="*/ 20 h 248"/>
                <a:gd name="T64" fmla="*/ 73 w 268"/>
                <a:gd name="T65" fmla="*/ 38 h 248"/>
                <a:gd name="T66" fmla="*/ 39 w 268"/>
                <a:gd name="T67" fmla="*/ 72 h 248"/>
                <a:gd name="T68" fmla="*/ 21 w 268"/>
                <a:gd name="T69" fmla="*/ 62 h 248"/>
                <a:gd name="T70" fmla="*/ 73 w 268"/>
                <a:gd name="T71" fmla="*/ 15 h 248"/>
                <a:gd name="T72" fmla="*/ 129 w 268"/>
                <a:gd name="T73" fmla="*/ 0 h 248"/>
                <a:gd name="T74" fmla="*/ 129 w 268"/>
                <a:gd name="T75" fmla="*/ 21 h 248"/>
                <a:gd name="T76" fmla="*/ 83 w 268"/>
                <a:gd name="T77" fmla="*/ 33 h 248"/>
                <a:gd name="T78" fmla="*/ 73 w 268"/>
                <a:gd name="T79" fmla="*/ 15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68" h="248">
                  <a:moveTo>
                    <a:pt x="141" y="0"/>
                  </a:moveTo>
                  <a:cubicBezTo>
                    <a:pt x="161" y="1"/>
                    <a:pt x="180" y="6"/>
                    <a:pt x="197" y="15"/>
                  </a:cubicBezTo>
                  <a:cubicBezTo>
                    <a:pt x="187" y="33"/>
                    <a:pt x="187" y="33"/>
                    <a:pt x="187" y="33"/>
                  </a:cubicBezTo>
                  <a:cubicBezTo>
                    <a:pt x="173" y="26"/>
                    <a:pt x="157" y="22"/>
                    <a:pt x="141" y="21"/>
                  </a:cubicBezTo>
                  <a:cubicBezTo>
                    <a:pt x="141" y="0"/>
                    <a:pt x="141" y="0"/>
                    <a:pt x="141" y="0"/>
                  </a:cubicBezTo>
                  <a:close/>
                  <a:moveTo>
                    <a:pt x="207" y="21"/>
                  </a:moveTo>
                  <a:cubicBezTo>
                    <a:pt x="223" y="32"/>
                    <a:pt x="237" y="46"/>
                    <a:pt x="248" y="62"/>
                  </a:cubicBezTo>
                  <a:cubicBezTo>
                    <a:pt x="230" y="72"/>
                    <a:pt x="230" y="72"/>
                    <a:pt x="230" y="72"/>
                  </a:cubicBezTo>
                  <a:cubicBezTo>
                    <a:pt x="221" y="59"/>
                    <a:pt x="210" y="48"/>
                    <a:pt x="197" y="39"/>
                  </a:cubicBezTo>
                  <a:cubicBezTo>
                    <a:pt x="207" y="21"/>
                    <a:pt x="207" y="21"/>
                    <a:pt x="207" y="21"/>
                  </a:cubicBezTo>
                  <a:close/>
                  <a:moveTo>
                    <a:pt x="254" y="72"/>
                  </a:moveTo>
                  <a:cubicBezTo>
                    <a:pt x="262" y="88"/>
                    <a:pt x="267" y="106"/>
                    <a:pt x="268" y="125"/>
                  </a:cubicBezTo>
                  <a:cubicBezTo>
                    <a:pt x="248" y="125"/>
                    <a:pt x="248" y="125"/>
                    <a:pt x="248" y="125"/>
                  </a:cubicBezTo>
                  <a:cubicBezTo>
                    <a:pt x="247" y="110"/>
                    <a:pt x="242" y="95"/>
                    <a:pt x="236" y="82"/>
                  </a:cubicBezTo>
                  <a:cubicBezTo>
                    <a:pt x="254" y="72"/>
                    <a:pt x="254" y="72"/>
                    <a:pt x="254" y="72"/>
                  </a:cubicBezTo>
                  <a:close/>
                  <a:moveTo>
                    <a:pt x="64" y="248"/>
                  </a:moveTo>
                  <a:cubicBezTo>
                    <a:pt x="47" y="238"/>
                    <a:pt x="33" y="224"/>
                    <a:pt x="22" y="207"/>
                  </a:cubicBezTo>
                  <a:cubicBezTo>
                    <a:pt x="40" y="197"/>
                    <a:pt x="40" y="197"/>
                    <a:pt x="40" y="197"/>
                  </a:cubicBezTo>
                  <a:cubicBezTo>
                    <a:pt x="49" y="210"/>
                    <a:pt x="61" y="222"/>
                    <a:pt x="74" y="230"/>
                  </a:cubicBezTo>
                  <a:cubicBezTo>
                    <a:pt x="64" y="248"/>
                    <a:pt x="64" y="248"/>
                    <a:pt x="64" y="248"/>
                  </a:cubicBezTo>
                  <a:close/>
                  <a:moveTo>
                    <a:pt x="16" y="197"/>
                  </a:moveTo>
                  <a:cubicBezTo>
                    <a:pt x="7" y="180"/>
                    <a:pt x="1" y="161"/>
                    <a:pt x="0" y="140"/>
                  </a:cubicBezTo>
                  <a:cubicBezTo>
                    <a:pt x="21" y="140"/>
                    <a:pt x="21" y="140"/>
                    <a:pt x="21" y="140"/>
                  </a:cubicBezTo>
                  <a:cubicBezTo>
                    <a:pt x="22" y="157"/>
                    <a:pt x="27" y="173"/>
                    <a:pt x="34" y="187"/>
                  </a:cubicBezTo>
                  <a:cubicBezTo>
                    <a:pt x="16" y="197"/>
                    <a:pt x="16" y="197"/>
                    <a:pt x="16" y="197"/>
                  </a:cubicBezTo>
                  <a:close/>
                  <a:moveTo>
                    <a:pt x="0" y="129"/>
                  </a:moveTo>
                  <a:cubicBezTo>
                    <a:pt x="1" y="108"/>
                    <a:pt x="6" y="89"/>
                    <a:pt x="15" y="72"/>
                  </a:cubicBezTo>
                  <a:cubicBezTo>
                    <a:pt x="33" y="82"/>
                    <a:pt x="33" y="82"/>
                    <a:pt x="33" y="82"/>
                  </a:cubicBezTo>
                  <a:cubicBezTo>
                    <a:pt x="26" y="96"/>
                    <a:pt x="22" y="112"/>
                    <a:pt x="21" y="129"/>
                  </a:cubicBezTo>
                  <a:cubicBezTo>
                    <a:pt x="0" y="129"/>
                    <a:pt x="0" y="129"/>
                    <a:pt x="0" y="129"/>
                  </a:cubicBezTo>
                  <a:close/>
                  <a:moveTo>
                    <a:pt x="21" y="62"/>
                  </a:moveTo>
                  <a:cubicBezTo>
                    <a:pt x="32" y="45"/>
                    <a:pt x="46" y="31"/>
                    <a:pt x="63" y="20"/>
                  </a:cubicBezTo>
                  <a:cubicBezTo>
                    <a:pt x="73" y="38"/>
                    <a:pt x="73" y="38"/>
                    <a:pt x="73" y="38"/>
                  </a:cubicBezTo>
                  <a:cubicBezTo>
                    <a:pt x="60" y="47"/>
                    <a:pt x="48" y="59"/>
                    <a:pt x="39" y="72"/>
                  </a:cubicBezTo>
                  <a:cubicBezTo>
                    <a:pt x="21" y="62"/>
                    <a:pt x="21" y="62"/>
                    <a:pt x="21" y="62"/>
                  </a:cubicBezTo>
                  <a:close/>
                  <a:moveTo>
                    <a:pt x="73" y="15"/>
                  </a:moveTo>
                  <a:cubicBezTo>
                    <a:pt x="90" y="6"/>
                    <a:pt x="109" y="1"/>
                    <a:pt x="129" y="0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13" y="21"/>
                    <a:pt x="97" y="26"/>
                    <a:pt x="83" y="33"/>
                  </a:cubicBezTo>
                  <a:cubicBezTo>
                    <a:pt x="73" y="15"/>
                    <a:pt x="73" y="15"/>
                    <a:pt x="73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596984" y="1686794"/>
            <a:ext cx="5958707" cy="68480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1800" dirty="0">
                <a:solidFill>
                  <a:srgbClr val="FFFFFF"/>
                </a:solidFill>
                <a:latin typeface="EuropeC"/>
                <a:cs typeface="EuropeC"/>
              </a:rPr>
              <a:t>В век информации и ускорения обмена </a:t>
            </a:r>
            <a:r>
              <a:rPr lang="ru-RU" sz="1800" dirty="0" smtClean="0">
                <a:solidFill>
                  <a:srgbClr val="FFFFFF"/>
                </a:solidFill>
                <a:latin typeface="EuropeC"/>
                <a:cs typeface="EuropeC"/>
              </a:rPr>
              <a:t>данными</a:t>
            </a:r>
          </a:p>
          <a:p>
            <a:pPr algn="ctr"/>
            <a:r>
              <a:rPr lang="ru-RU" sz="2200" dirty="0" smtClean="0">
                <a:solidFill>
                  <a:srgbClr val="FFFFFF"/>
                </a:solidFill>
                <a:latin typeface="EuropeC"/>
                <a:cs typeface="EuropeC"/>
              </a:rPr>
              <a:t> </a:t>
            </a:r>
            <a:r>
              <a:rPr lang="ru-RU" sz="2200" b="1" dirty="0">
                <a:solidFill>
                  <a:srgbClr val="2D4861"/>
                </a:solidFill>
                <a:latin typeface="EuropeC"/>
                <a:cs typeface="EuropeC"/>
              </a:rPr>
              <a:t>важно быть всегда «на волне</a:t>
            </a:r>
            <a:r>
              <a:rPr lang="ru-RU" sz="2200" b="1" dirty="0" smtClean="0">
                <a:solidFill>
                  <a:srgbClr val="2D4861"/>
                </a:solidFill>
                <a:latin typeface="EuropeC"/>
                <a:cs typeface="EuropeC"/>
              </a:rPr>
              <a:t>»</a:t>
            </a:r>
            <a:r>
              <a:rPr lang="ru-RU" sz="2200" dirty="0" smtClean="0">
                <a:solidFill>
                  <a:srgbClr val="2D4861"/>
                </a:solidFill>
                <a:latin typeface="EuropeC"/>
                <a:cs typeface="EuropeC"/>
              </a:rPr>
              <a:t> </a:t>
            </a:r>
            <a:endParaRPr lang="ru-RU" sz="2200" dirty="0">
              <a:solidFill>
                <a:srgbClr val="2D4861"/>
              </a:solidFill>
              <a:latin typeface="EuropeC"/>
              <a:cs typeface="EuropeC"/>
            </a:endParaRPr>
          </a:p>
        </p:txBody>
      </p:sp>
    </p:spTree>
    <p:extLst>
      <p:ext uri="{BB962C8B-B14F-4D97-AF65-F5344CB8AC3E}">
        <p14:creationId xmlns:p14="http://schemas.microsoft.com/office/powerpoint/2010/main" val="323477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xmlns:p14="http://schemas.microsoft.com/office/powerpoint/2010/main"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43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48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" grpId="0"/>
      <p:bldP spid="199" grpId="0" animBg="1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roup 185"/>
          <p:cNvGrpSpPr/>
          <p:nvPr/>
        </p:nvGrpSpPr>
        <p:grpSpPr>
          <a:xfrm>
            <a:off x="819291" y="576262"/>
            <a:ext cx="7405688" cy="3929063"/>
            <a:chOff x="1163638" y="768350"/>
            <a:chExt cx="9874250" cy="5238750"/>
          </a:xfrm>
          <a:solidFill>
            <a:schemeClr val="bg1"/>
          </a:solidFill>
        </p:grpSpPr>
        <p:sp>
          <p:nvSpPr>
            <p:cNvPr id="16" name="Freeform 5"/>
            <p:cNvSpPr>
              <a:spLocks noEditPoints="1"/>
            </p:cNvSpPr>
            <p:nvPr/>
          </p:nvSpPr>
          <p:spPr bwMode="auto">
            <a:xfrm>
              <a:off x="4071938" y="3135313"/>
              <a:ext cx="1227138" cy="1227138"/>
            </a:xfrm>
            <a:custGeom>
              <a:avLst/>
              <a:gdLst>
                <a:gd name="T0" fmla="*/ 0 w 376"/>
                <a:gd name="T1" fmla="*/ 188 h 376"/>
                <a:gd name="T2" fmla="*/ 188 w 376"/>
                <a:gd name="T3" fmla="*/ 0 h 376"/>
                <a:gd name="T4" fmla="*/ 376 w 376"/>
                <a:gd name="T5" fmla="*/ 188 h 376"/>
                <a:gd name="T6" fmla="*/ 188 w 376"/>
                <a:gd name="T7" fmla="*/ 376 h 376"/>
                <a:gd name="T8" fmla="*/ 0 w 376"/>
                <a:gd name="T9" fmla="*/ 188 h 376"/>
                <a:gd name="T10" fmla="*/ 354 w 376"/>
                <a:gd name="T11" fmla="*/ 188 h 376"/>
                <a:gd name="T12" fmla="*/ 188 w 376"/>
                <a:gd name="T13" fmla="*/ 22 h 376"/>
                <a:gd name="T14" fmla="*/ 22 w 376"/>
                <a:gd name="T15" fmla="*/ 188 h 376"/>
                <a:gd name="T16" fmla="*/ 188 w 376"/>
                <a:gd name="T17" fmla="*/ 354 h 376"/>
                <a:gd name="T18" fmla="*/ 354 w 376"/>
                <a:gd name="T19" fmla="*/ 18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6" h="376">
                  <a:moveTo>
                    <a:pt x="0" y="188"/>
                  </a:moveTo>
                  <a:cubicBezTo>
                    <a:pt x="0" y="84"/>
                    <a:pt x="84" y="0"/>
                    <a:pt x="188" y="0"/>
                  </a:cubicBezTo>
                  <a:cubicBezTo>
                    <a:pt x="292" y="0"/>
                    <a:pt x="376" y="84"/>
                    <a:pt x="376" y="188"/>
                  </a:cubicBezTo>
                  <a:cubicBezTo>
                    <a:pt x="376" y="292"/>
                    <a:pt x="292" y="376"/>
                    <a:pt x="188" y="376"/>
                  </a:cubicBezTo>
                  <a:cubicBezTo>
                    <a:pt x="84" y="376"/>
                    <a:pt x="0" y="292"/>
                    <a:pt x="0" y="188"/>
                  </a:cubicBezTo>
                  <a:close/>
                  <a:moveTo>
                    <a:pt x="354" y="188"/>
                  </a:moveTo>
                  <a:cubicBezTo>
                    <a:pt x="354" y="96"/>
                    <a:pt x="280" y="22"/>
                    <a:pt x="188" y="22"/>
                  </a:cubicBezTo>
                  <a:cubicBezTo>
                    <a:pt x="96" y="22"/>
                    <a:pt x="22" y="96"/>
                    <a:pt x="22" y="188"/>
                  </a:cubicBezTo>
                  <a:cubicBezTo>
                    <a:pt x="22" y="280"/>
                    <a:pt x="96" y="354"/>
                    <a:pt x="188" y="354"/>
                  </a:cubicBezTo>
                  <a:cubicBezTo>
                    <a:pt x="280" y="354"/>
                    <a:pt x="354" y="280"/>
                    <a:pt x="354" y="1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" name="Freeform 6"/>
            <p:cNvSpPr>
              <a:spLocks noEditPoints="1"/>
            </p:cNvSpPr>
            <p:nvPr/>
          </p:nvSpPr>
          <p:spPr bwMode="auto">
            <a:xfrm>
              <a:off x="7688263" y="3017838"/>
              <a:ext cx="1100138" cy="1098550"/>
            </a:xfrm>
            <a:custGeom>
              <a:avLst/>
              <a:gdLst>
                <a:gd name="T0" fmla="*/ 0 w 337"/>
                <a:gd name="T1" fmla="*/ 169 h 337"/>
                <a:gd name="T2" fmla="*/ 169 w 337"/>
                <a:gd name="T3" fmla="*/ 0 h 337"/>
                <a:gd name="T4" fmla="*/ 337 w 337"/>
                <a:gd name="T5" fmla="*/ 169 h 337"/>
                <a:gd name="T6" fmla="*/ 169 w 337"/>
                <a:gd name="T7" fmla="*/ 337 h 337"/>
                <a:gd name="T8" fmla="*/ 0 w 337"/>
                <a:gd name="T9" fmla="*/ 169 h 337"/>
                <a:gd name="T10" fmla="*/ 317 w 337"/>
                <a:gd name="T11" fmla="*/ 169 h 337"/>
                <a:gd name="T12" fmla="*/ 169 w 337"/>
                <a:gd name="T13" fmla="*/ 20 h 337"/>
                <a:gd name="T14" fmla="*/ 20 w 337"/>
                <a:gd name="T15" fmla="*/ 169 h 337"/>
                <a:gd name="T16" fmla="*/ 169 w 337"/>
                <a:gd name="T17" fmla="*/ 318 h 337"/>
                <a:gd name="T18" fmla="*/ 317 w 337"/>
                <a:gd name="T19" fmla="*/ 169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7" h="337">
                  <a:moveTo>
                    <a:pt x="0" y="169"/>
                  </a:moveTo>
                  <a:cubicBezTo>
                    <a:pt x="0" y="76"/>
                    <a:pt x="76" y="0"/>
                    <a:pt x="169" y="0"/>
                  </a:cubicBezTo>
                  <a:cubicBezTo>
                    <a:pt x="262" y="0"/>
                    <a:pt x="337" y="76"/>
                    <a:pt x="337" y="169"/>
                  </a:cubicBezTo>
                  <a:cubicBezTo>
                    <a:pt x="337" y="262"/>
                    <a:pt x="262" y="337"/>
                    <a:pt x="169" y="337"/>
                  </a:cubicBezTo>
                  <a:cubicBezTo>
                    <a:pt x="76" y="337"/>
                    <a:pt x="0" y="262"/>
                    <a:pt x="0" y="169"/>
                  </a:cubicBezTo>
                  <a:close/>
                  <a:moveTo>
                    <a:pt x="317" y="169"/>
                  </a:moveTo>
                  <a:cubicBezTo>
                    <a:pt x="317" y="87"/>
                    <a:pt x="251" y="20"/>
                    <a:pt x="169" y="20"/>
                  </a:cubicBezTo>
                  <a:cubicBezTo>
                    <a:pt x="87" y="20"/>
                    <a:pt x="20" y="87"/>
                    <a:pt x="20" y="169"/>
                  </a:cubicBezTo>
                  <a:cubicBezTo>
                    <a:pt x="20" y="251"/>
                    <a:pt x="87" y="318"/>
                    <a:pt x="169" y="318"/>
                  </a:cubicBezTo>
                  <a:cubicBezTo>
                    <a:pt x="251" y="318"/>
                    <a:pt x="317" y="251"/>
                    <a:pt x="317" y="1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" name="Freeform 7"/>
            <p:cNvSpPr>
              <a:spLocks noEditPoints="1"/>
            </p:cNvSpPr>
            <p:nvPr/>
          </p:nvSpPr>
          <p:spPr bwMode="auto">
            <a:xfrm>
              <a:off x="8164513" y="4430713"/>
              <a:ext cx="906463" cy="906463"/>
            </a:xfrm>
            <a:custGeom>
              <a:avLst/>
              <a:gdLst>
                <a:gd name="T0" fmla="*/ 0 w 278"/>
                <a:gd name="T1" fmla="*/ 139 h 278"/>
                <a:gd name="T2" fmla="*/ 139 w 278"/>
                <a:gd name="T3" fmla="*/ 0 h 278"/>
                <a:gd name="T4" fmla="*/ 278 w 278"/>
                <a:gd name="T5" fmla="*/ 139 h 278"/>
                <a:gd name="T6" fmla="*/ 139 w 278"/>
                <a:gd name="T7" fmla="*/ 278 h 278"/>
                <a:gd name="T8" fmla="*/ 0 w 278"/>
                <a:gd name="T9" fmla="*/ 139 h 278"/>
                <a:gd name="T10" fmla="*/ 262 w 278"/>
                <a:gd name="T11" fmla="*/ 139 h 278"/>
                <a:gd name="T12" fmla="*/ 139 w 278"/>
                <a:gd name="T13" fmla="*/ 17 h 278"/>
                <a:gd name="T14" fmla="*/ 17 w 278"/>
                <a:gd name="T15" fmla="*/ 139 h 278"/>
                <a:gd name="T16" fmla="*/ 139 w 278"/>
                <a:gd name="T17" fmla="*/ 262 h 278"/>
                <a:gd name="T18" fmla="*/ 262 w 278"/>
                <a:gd name="T19" fmla="*/ 139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8" h="278">
                  <a:moveTo>
                    <a:pt x="0" y="139"/>
                  </a:moveTo>
                  <a:cubicBezTo>
                    <a:pt x="0" y="63"/>
                    <a:pt x="63" y="0"/>
                    <a:pt x="139" y="0"/>
                  </a:cubicBezTo>
                  <a:cubicBezTo>
                    <a:pt x="216" y="0"/>
                    <a:pt x="278" y="63"/>
                    <a:pt x="278" y="139"/>
                  </a:cubicBezTo>
                  <a:cubicBezTo>
                    <a:pt x="278" y="216"/>
                    <a:pt x="216" y="278"/>
                    <a:pt x="139" y="278"/>
                  </a:cubicBezTo>
                  <a:cubicBezTo>
                    <a:pt x="63" y="278"/>
                    <a:pt x="0" y="216"/>
                    <a:pt x="0" y="139"/>
                  </a:cubicBezTo>
                  <a:close/>
                  <a:moveTo>
                    <a:pt x="262" y="139"/>
                  </a:moveTo>
                  <a:cubicBezTo>
                    <a:pt x="262" y="72"/>
                    <a:pt x="207" y="17"/>
                    <a:pt x="139" y="17"/>
                  </a:cubicBezTo>
                  <a:cubicBezTo>
                    <a:pt x="72" y="17"/>
                    <a:pt x="17" y="72"/>
                    <a:pt x="17" y="139"/>
                  </a:cubicBezTo>
                  <a:cubicBezTo>
                    <a:pt x="17" y="207"/>
                    <a:pt x="72" y="262"/>
                    <a:pt x="139" y="262"/>
                  </a:cubicBezTo>
                  <a:cubicBezTo>
                    <a:pt x="207" y="262"/>
                    <a:pt x="262" y="207"/>
                    <a:pt x="262" y="1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" name="Freeform 8"/>
            <p:cNvSpPr>
              <a:spLocks noEditPoints="1"/>
            </p:cNvSpPr>
            <p:nvPr/>
          </p:nvSpPr>
          <p:spPr bwMode="auto">
            <a:xfrm>
              <a:off x="2589213" y="4841875"/>
              <a:ext cx="338138" cy="339725"/>
            </a:xfrm>
            <a:custGeom>
              <a:avLst/>
              <a:gdLst>
                <a:gd name="T0" fmla="*/ 0 w 104"/>
                <a:gd name="T1" fmla="*/ 52 h 104"/>
                <a:gd name="T2" fmla="*/ 52 w 104"/>
                <a:gd name="T3" fmla="*/ 0 h 104"/>
                <a:gd name="T4" fmla="*/ 104 w 104"/>
                <a:gd name="T5" fmla="*/ 52 h 104"/>
                <a:gd name="T6" fmla="*/ 52 w 104"/>
                <a:gd name="T7" fmla="*/ 104 h 104"/>
                <a:gd name="T8" fmla="*/ 0 w 104"/>
                <a:gd name="T9" fmla="*/ 52 h 104"/>
                <a:gd name="T10" fmla="*/ 98 w 104"/>
                <a:gd name="T11" fmla="*/ 52 h 104"/>
                <a:gd name="T12" fmla="*/ 52 w 104"/>
                <a:gd name="T13" fmla="*/ 6 h 104"/>
                <a:gd name="T14" fmla="*/ 6 w 104"/>
                <a:gd name="T15" fmla="*/ 52 h 104"/>
                <a:gd name="T16" fmla="*/ 52 w 104"/>
                <a:gd name="T17" fmla="*/ 98 h 104"/>
                <a:gd name="T18" fmla="*/ 98 w 104"/>
                <a:gd name="T19" fmla="*/ 5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04">
                  <a:moveTo>
                    <a:pt x="0" y="52"/>
                  </a:moveTo>
                  <a:cubicBezTo>
                    <a:pt x="0" y="23"/>
                    <a:pt x="23" y="0"/>
                    <a:pt x="52" y="0"/>
                  </a:cubicBezTo>
                  <a:cubicBezTo>
                    <a:pt x="80" y="0"/>
                    <a:pt x="104" y="23"/>
                    <a:pt x="104" y="52"/>
                  </a:cubicBezTo>
                  <a:cubicBezTo>
                    <a:pt x="104" y="81"/>
                    <a:pt x="80" y="104"/>
                    <a:pt x="52" y="104"/>
                  </a:cubicBezTo>
                  <a:cubicBezTo>
                    <a:pt x="23" y="104"/>
                    <a:pt x="0" y="81"/>
                    <a:pt x="0" y="52"/>
                  </a:cubicBezTo>
                  <a:close/>
                  <a:moveTo>
                    <a:pt x="98" y="52"/>
                  </a:moveTo>
                  <a:cubicBezTo>
                    <a:pt x="98" y="26"/>
                    <a:pt x="77" y="6"/>
                    <a:pt x="52" y="6"/>
                  </a:cubicBezTo>
                  <a:cubicBezTo>
                    <a:pt x="26" y="6"/>
                    <a:pt x="6" y="26"/>
                    <a:pt x="6" y="52"/>
                  </a:cubicBezTo>
                  <a:cubicBezTo>
                    <a:pt x="6" y="77"/>
                    <a:pt x="26" y="98"/>
                    <a:pt x="52" y="98"/>
                  </a:cubicBezTo>
                  <a:cubicBezTo>
                    <a:pt x="77" y="98"/>
                    <a:pt x="98" y="77"/>
                    <a:pt x="98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" name="Freeform 9"/>
            <p:cNvSpPr>
              <a:spLocks noEditPoints="1"/>
            </p:cNvSpPr>
            <p:nvPr/>
          </p:nvSpPr>
          <p:spPr bwMode="auto">
            <a:xfrm>
              <a:off x="3286126" y="5145088"/>
              <a:ext cx="339725" cy="339725"/>
            </a:xfrm>
            <a:custGeom>
              <a:avLst/>
              <a:gdLst>
                <a:gd name="T0" fmla="*/ 0 w 104"/>
                <a:gd name="T1" fmla="*/ 52 h 104"/>
                <a:gd name="T2" fmla="*/ 52 w 104"/>
                <a:gd name="T3" fmla="*/ 0 h 104"/>
                <a:gd name="T4" fmla="*/ 104 w 104"/>
                <a:gd name="T5" fmla="*/ 52 h 104"/>
                <a:gd name="T6" fmla="*/ 52 w 104"/>
                <a:gd name="T7" fmla="*/ 104 h 104"/>
                <a:gd name="T8" fmla="*/ 0 w 104"/>
                <a:gd name="T9" fmla="*/ 52 h 104"/>
                <a:gd name="T10" fmla="*/ 98 w 104"/>
                <a:gd name="T11" fmla="*/ 52 h 104"/>
                <a:gd name="T12" fmla="*/ 52 w 104"/>
                <a:gd name="T13" fmla="*/ 6 h 104"/>
                <a:gd name="T14" fmla="*/ 6 w 104"/>
                <a:gd name="T15" fmla="*/ 52 h 104"/>
                <a:gd name="T16" fmla="*/ 52 w 104"/>
                <a:gd name="T17" fmla="*/ 98 h 104"/>
                <a:gd name="T18" fmla="*/ 98 w 104"/>
                <a:gd name="T19" fmla="*/ 5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04">
                  <a:moveTo>
                    <a:pt x="0" y="52"/>
                  </a:moveTo>
                  <a:cubicBezTo>
                    <a:pt x="0" y="23"/>
                    <a:pt x="23" y="0"/>
                    <a:pt x="52" y="0"/>
                  </a:cubicBezTo>
                  <a:cubicBezTo>
                    <a:pt x="80" y="0"/>
                    <a:pt x="104" y="23"/>
                    <a:pt x="104" y="52"/>
                  </a:cubicBezTo>
                  <a:cubicBezTo>
                    <a:pt x="104" y="80"/>
                    <a:pt x="80" y="104"/>
                    <a:pt x="52" y="104"/>
                  </a:cubicBezTo>
                  <a:cubicBezTo>
                    <a:pt x="23" y="104"/>
                    <a:pt x="0" y="80"/>
                    <a:pt x="0" y="52"/>
                  </a:cubicBezTo>
                  <a:close/>
                  <a:moveTo>
                    <a:pt x="98" y="52"/>
                  </a:moveTo>
                  <a:cubicBezTo>
                    <a:pt x="98" y="26"/>
                    <a:pt x="77" y="6"/>
                    <a:pt x="52" y="6"/>
                  </a:cubicBezTo>
                  <a:cubicBezTo>
                    <a:pt x="26" y="6"/>
                    <a:pt x="6" y="26"/>
                    <a:pt x="6" y="52"/>
                  </a:cubicBezTo>
                  <a:cubicBezTo>
                    <a:pt x="6" y="77"/>
                    <a:pt x="26" y="98"/>
                    <a:pt x="52" y="98"/>
                  </a:cubicBezTo>
                  <a:cubicBezTo>
                    <a:pt x="77" y="98"/>
                    <a:pt x="98" y="77"/>
                    <a:pt x="98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" name="Freeform 10"/>
            <p:cNvSpPr>
              <a:spLocks noEditPoints="1"/>
            </p:cNvSpPr>
            <p:nvPr/>
          </p:nvSpPr>
          <p:spPr bwMode="auto">
            <a:xfrm>
              <a:off x="5067301" y="4629150"/>
              <a:ext cx="338138" cy="339725"/>
            </a:xfrm>
            <a:custGeom>
              <a:avLst/>
              <a:gdLst>
                <a:gd name="T0" fmla="*/ 0 w 104"/>
                <a:gd name="T1" fmla="*/ 52 h 104"/>
                <a:gd name="T2" fmla="*/ 52 w 104"/>
                <a:gd name="T3" fmla="*/ 0 h 104"/>
                <a:gd name="T4" fmla="*/ 104 w 104"/>
                <a:gd name="T5" fmla="*/ 52 h 104"/>
                <a:gd name="T6" fmla="*/ 52 w 104"/>
                <a:gd name="T7" fmla="*/ 104 h 104"/>
                <a:gd name="T8" fmla="*/ 0 w 104"/>
                <a:gd name="T9" fmla="*/ 52 h 104"/>
                <a:gd name="T10" fmla="*/ 98 w 104"/>
                <a:gd name="T11" fmla="*/ 52 h 104"/>
                <a:gd name="T12" fmla="*/ 52 w 104"/>
                <a:gd name="T13" fmla="*/ 6 h 104"/>
                <a:gd name="T14" fmla="*/ 6 w 104"/>
                <a:gd name="T15" fmla="*/ 52 h 104"/>
                <a:gd name="T16" fmla="*/ 52 w 104"/>
                <a:gd name="T17" fmla="*/ 98 h 104"/>
                <a:gd name="T18" fmla="*/ 98 w 104"/>
                <a:gd name="T19" fmla="*/ 5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04">
                  <a:moveTo>
                    <a:pt x="0" y="52"/>
                  </a:moveTo>
                  <a:cubicBezTo>
                    <a:pt x="0" y="23"/>
                    <a:pt x="23" y="0"/>
                    <a:pt x="52" y="0"/>
                  </a:cubicBezTo>
                  <a:cubicBezTo>
                    <a:pt x="81" y="0"/>
                    <a:pt x="104" y="23"/>
                    <a:pt x="104" y="52"/>
                  </a:cubicBezTo>
                  <a:cubicBezTo>
                    <a:pt x="104" y="81"/>
                    <a:pt x="81" y="104"/>
                    <a:pt x="52" y="104"/>
                  </a:cubicBezTo>
                  <a:cubicBezTo>
                    <a:pt x="23" y="104"/>
                    <a:pt x="0" y="81"/>
                    <a:pt x="0" y="52"/>
                  </a:cubicBezTo>
                  <a:close/>
                  <a:moveTo>
                    <a:pt x="98" y="52"/>
                  </a:moveTo>
                  <a:cubicBezTo>
                    <a:pt x="98" y="27"/>
                    <a:pt x="77" y="6"/>
                    <a:pt x="52" y="6"/>
                  </a:cubicBezTo>
                  <a:cubicBezTo>
                    <a:pt x="27" y="6"/>
                    <a:pt x="6" y="27"/>
                    <a:pt x="6" y="52"/>
                  </a:cubicBezTo>
                  <a:cubicBezTo>
                    <a:pt x="6" y="77"/>
                    <a:pt x="27" y="98"/>
                    <a:pt x="52" y="98"/>
                  </a:cubicBezTo>
                  <a:cubicBezTo>
                    <a:pt x="77" y="98"/>
                    <a:pt x="98" y="77"/>
                    <a:pt x="98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" name="Freeform 11"/>
            <p:cNvSpPr>
              <a:spLocks noEditPoints="1"/>
            </p:cNvSpPr>
            <p:nvPr/>
          </p:nvSpPr>
          <p:spPr bwMode="auto">
            <a:xfrm>
              <a:off x="7743826" y="5583238"/>
              <a:ext cx="339725" cy="338138"/>
            </a:xfrm>
            <a:custGeom>
              <a:avLst/>
              <a:gdLst>
                <a:gd name="T0" fmla="*/ 0 w 104"/>
                <a:gd name="T1" fmla="*/ 52 h 104"/>
                <a:gd name="T2" fmla="*/ 52 w 104"/>
                <a:gd name="T3" fmla="*/ 0 h 104"/>
                <a:gd name="T4" fmla="*/ 104 w 104"/>
                <a:gd name="T5" fmla="*/ 52 h 104"/>
                <a:gd name="T6" fmla="*/ 52 w 104"/>
                <a:gd name="T7" fmla="*/ 104 h 104"/>
                <a:gd name="T8" fmla="*/ 0 w 104"/>
                <a:gd name="T9" fmla="*/ 52 h 104"/>
                <a:gd name="T10" fmla="*/ 98 w 104"/>
                <a:gd name="T11" fmla="*/ 52 h 104"/>
                <a:gd name="T12" fmla="*/ 52 w 104"/>
                <a:gd name="T13" fmla="*/ 6 h 104"/>
                <a:gd name="T14" fmla="*/ 6 w 104"/>
                <a:gd name="T15" fmla="*/ 52 h 104"/>
                <a:gd name="T16" fmla="*/ 52 w 104"/>
                <a:gd name="T17" fmla="*/ 98 h 104"/>
                <a:gd name="T18" fmla="*/ 98 w 104"/>
                <a:gd name="T19" fmla="*/ 5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04">
                  <a:moveTo>
                    <a:pt x="0" y="52"/>
                  </a:moveTo>
                  <a:cubicBezTo>
                    <a:pt x="0" y="23"/>
                    <a:pt x="23" y="0"/>
                    <a:pt x="52" y="0"/>
                  </a:cubicBezTo>
                  <a:cubicBezTo>
                    <a:pt x="80" y="0"/>
                    <a:pt x="104" y="23"/>
                    <a:pt x="104" y="52"/>
                  </a:cubicBezTo>
                  <a:cubicBezTo>
                    <a:pt x="104" y="80"/>
                    <a:pt x="80" y="104"/>
                    <a:pt x="52" y="104"/>
                  </a:cubicBezTo>
                  <a:cubicBezTo>
                    <a:pt x="23" y="104"/>
                    <a:pt x="0" y="80"/>
                    <a:pt x="0" y="52"/>
                  </a:cubicBezTo>
                  <a:close/>
                  <a:moveTo>
                    <a:pt x="98" y="52"/>
                  </a:moveTo>
                  <a:cubicBezTo>
                    <a:pt x="98" y="26"/>
                    <a:pt x="77" y="6"/>
                    <a:pt x="52" y="6"/>
                  </a:cubicBezTo>
                  <a:cubicBezTo>
                    <a:pt x="26" y="6"/>
                    <a:pt x="6" y="26"/>
                    <a:pt x="6" y="52"/>
                  </a:cubicBezTo>
                  <a:cubicBezTo>
                    <a:pt x="6" y="77"/>
                    <a:pt x="26" y="98"/>
                    <a:pt x="52" y="98"/>
                  </a:cubicBezTo>
                  <a:cubicBezTo>
                    <a:pt x="77" y="98"/>
                    <a:pt x="98" y="77"/>
                    <a:pt x="98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" name="Freeform 12"/>
            <p:cNvSpPr>
              <a:spLocks noEditPoints="1"/>
            </p:cNvSpPr>
            <p:nvPr/>
          </p:nvSpPr>
          <p:spPr bwMode="auto">
            <a:xfrm>
              <a:off x="3867151" y="2713038"/>
              <a:ext cx="342900" cy="339725"/>
            </a:xfrm>
            <a:custGeom>
              <a:avLst/>
              <a:gdLst>
                <a:gd name="T0" fmla="*/ 0 w 105"/>
                <a:gd name="T1" fmla="*/ 52 h 104"/>
                <a:gd name="T2" fmla="*/ 53 w 105"/>
                <a:gd name="T3" fmla="*/ 0 h 104"/>
                <a:gd name="T4" fmla="*/ 105 w 105"/>
                <a:gd name="T5" fmla="*/ 52 h 104"/>
                <a:gd name="T6" fmla="*/ 53 w 105"/>
                <a:gd name="T7" fmla="*/ 104 h 104"/>
                <a:gd name="T8" fmla="*/ 0 w 105"/>
                <a:gd name="T9" fmla="*/ 52 h 104"/>
                <a:gd name="T10" fmla="*/ 98 w 105"/>
                <a:gd name="T11" fmla="*/ 52 h 104"/>
                <a:gd name="T12" fmla="*/ 53 w 105"/>
                <a:gd name="T13" fmla="*/ 6 h 104"/>
                <a:gd name="T14" fmla="*/ 7 w 105"/>
                <a:gd name="T15" fmla="*/ 52 h 104"/>
                <a:gd name="T16" fmla="*/ 53 w 105"/>
                <a:gd name="T17" fmla="*/ 98 h 104"/>
                <a:gd name="T18" fmla="*/ 98 w 105"/>
                <a:gd name="T19" fmla="*/ 5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5" h="104">
                  <a:moveTo>
                    <a:pt x="0" y="52"/>
                  </a:moveTo>
                  <a:cubicBezTo>
                    <a:pt x="0" y="23"/>
                    <a:pt x="24" y="0"/>
                    <a:pt x="53" y="0"/>
                  </a:cubicBezTo>
                  <a:cubicBezTo>
                    <a:pt x="81" y="0"/>
                    <a:pt x="105" y="23"/>
                    <a:pt x="105" y="52"/>
                  </a:cubicBezTo>
                  <a:cubicBezTo>
                    <a:pt x="105" y="81"/>
                    <a:pt x="81" y="104"/>
                    <a:pt x="53" y="104"/>
                  </a:cubicBezTo>
                  <a:cubicBezTo>
                    <a:pt x="24" y="104"/>
                    <a:pt x="0" y="81"/>
                    <a:pt x="0" y="52"/>
                  </a:cubicBezTo>
                  <a:close/>
                  <a:moveTo>
                    <a:pt x="98" y="52"/>
                  </a:moveTo>
                  <a:cubicBezTo>
                    <a:pt x="98" y="27"/>
                    <a:pt x="78" y="6"/>
                    <a:pt x="53" y="6"/>
                  </a:cubicBezTo>
                  <a:cubicBezTo>
                    <a:pt x="27" y="6"/>
                    <a:pt x="7" y="27"/>
                    <a:pt x="7" y="52"/>
                  </a:cubicBezTo>
                  <a:cubicBezTo>
                    <a:pt x="7" y="77"/>
                    <a:pt x="27" y="98"/>
                    <a:pt x="53" y="98"/>
                  </a:cubicBezTo>
                  <a:cubicBezTo>
                    <a:pt x="78" y="98"/>
                    <a:pt x="98" y="77"/>
                    <a:pt x="98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" name="Freeform 13"/>
            <p:cNvSpPr>
              <a:spLocks noEditPoints="1"/>
            </p:cNvSpPr>
            <p:nvPr/>
          </p:nvSpPr>
          <p:spPr bwMode="auto">
            <a:xfrm>
              <a:off x="4675188" y="5487988"/>
              <a:ext cx="339725" cy="342900"/>
            </a:xfrm>
            <a:custGeom>
              <a:avLst/>
              <a:gdLst>
                <a:gd name="T0" fmla="*/ 0 w 104"/>
                <a:gd name="T1" fmla="*/ 52 h 105"/>
                <a:gd name="T2" fmla="*/ 52 w 104"/>
                <a:gd name="T3" fmla="*/ 0 h 105"/>
                <a:gd name="T4" fmla="*/ 104 w 104"/>
                <a:gd name="T5" fmla="*/ 52 h 105"/>
                <a:gd name="T6" fmla="*/ 52 w 104"/>
                <a:gd name="T7" fmla="*/ 105 h 105"/>
                <a:gd name="T8" fmla="*/ 0 w 104"/>
                <a:gd name="T9" fmla="*/ 52 h 105"/>
                <a:gd name="T10" fmla="*/ 98 w 104"/>
                <a:gd name="T11" fmla="*/ 52 h 105"/>
                <a:gd name="T12" fmla="*/ 52 w 104"/>
                <a:gd name="T13" fmla="*/ 6 h 105"/>
                <a:gd name="T14" fmla="*/ 6 w 104"/>
                <a:gd name="T15" fmla="*/ 52 h 105"/>
                <a:gd name="T16" fmla="*/ 52 w 104"/>
                <a:gd name="T17" fmla="*/ 98 h 105"/>
                <a:gd name="T18" fmla="*/ 98 w 104"/>
                <a:gd name="T19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05">
                  <a:moveTo>
                    <a:pt x="0" y="52"/>
                  </a:moveTo>
                  <a:cubicBezTo>
                    <a:pt x="0" y="24"/>
                    <a:pt x="24" y="0"/>
                    <a:pt x="52" y="0"/>
                  </a:cubicBezTo>
                  <a:cubicBezTo>
                    <a:pt x="81" y="0"/>
                    <a:pt x="104" y="24"/>
                    <a:pt x="104" y="52"/>
                  </a:cubicBezTo>
                  <a:cubicBezTo>
                    <a:pt x="104" y="81"/>
                    <a:pt x="81" y="105"/>
                    <a:pt x="52" y="105"/>
                  </a:cubicBezTo>
                  <a:cubicBezTo>
                    <a:pt x="24" y="105"/>
                    <a:pt x="0" y="81"/>
                    <a:pt x="0" y="52"/>
                  </a:cubicBezTo>
                  <a:close/>
                  <a:moveTo>
                    <a:pt x="98" y="52"/>
                  </a:moveTo>
                  <a:cubicBezTo>
                    <a:pt x="98" y="27"/>
                    <a:pt x="78" y="6"/>
                    <a:pt x="52" y="6"/>
                  </a:cubicBezTo>
                  <a:cubicBezTo>
                    <a:pt x="27" y="6"/>
                    <a:pt x="6" y="27"/>
                    <a:pt x="6" y="52"/>
                  </a:cubicBezTo>
                  <a:cubicBezTo>
                    <a:pt x="6" y="78"/>
                    <a:pt x="27" y="98"/>
                    <a:pt x="52" y="98"/>
                  </a:cubicBezTo>
                  <a:cubicBezTo>
                    <a:pt x="78" y="98"/>
                    <a:pt x="98" y="78"/>
                    <a:pt x="98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" name="Freeform 14"/>
            <p:cNvSpPr>
              <a:spLocks noEditPoints="1"/>
            </p:cNvSpPr>
            <p:nvPr/>
          </p:nvSpPr>
          <p:spPr bwMode="auto">
            <a:xfrm>
              <a:off x="6877051" y="5246688"/>
              <a:ext cx="339725" cy="339725"/>
            </a:xfrm>
            <a:custGeom>
              <a:avLst/>
              <a:gdLst>
                <a:gd name="T0" fmla="*/ 0 w 104"/>
                <a:gd name="T1" fmla="*/ 52 h 104"/>
                <a:gd name="T2" fmla="*/ 52 w 104"/>
                <a:gd name="T3" fmla="*/ 0 h 104"/>
                <a:gd name="T4" fmla="*/ 104 w 104"/>
                <a:gd name="T5" fmla="*/ 52 h 104"/>
                <a:gd name="T6" fmla="*/ 52 w 104"/>
                <a:gd name="T7" fmla="*/ 104 h 104"/>
                <a:gd name="T8" fmla="*/ 0 w 104"/>
                <a:gd name="T9" fmla="*/ 52 h 104"/>
                <a:gd name="T10" fmla="*/ 98 w 104"/>
                <a:gd name="T11" fmla="*/ 52 h 104"/>
                <a:gd name="T12" fmla="*/ 52 w 104"/>
                <a:gd name="T13" fmla="*/ 6 h 104"/>
                <a:gd name="T14" fmla="*/ 6 w 104"/>
                <a:gd name="T15" fmla="*/ 52 h 104"/>
                <a:gd name="T16" fmla="*/ 52 w 104"/>
                <a:gd name="T17" fmla="*/ 98 h 104"/>
                <a:gd name="T18" fmla="*/ 98 w 104"/>
                <a:gd name="T19" fmla="*/ 5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04">
                  <a:moveTo>
                    <a:pt x="0" y="52"/>
                  </a:moveTo>
                  <a:cubicBezTo>
                    <a:pt x="0" y="23"/>
                    <a:pt x="23" y="0"/>
                    <a:pt x="52" y="0"/>
                  </a:cubicBezTo>
                  <a:cubicBezTo>
                    <a:pt x="80" y="0"/>
                    <a:pt x="104" y="23"/>
                    <a:pt x="104" y="52"/>
                  </a:cubicBezTo>
                  <a:cubicBezTo>
                    <a:pt x="104" y="80"/>
                    <a:pt x="80" y="104"/>
                    <a:pt x="52" y="104"/>
                  </a:cubicBezTo>
                  <a:cubicBezTo>
                    <a:pt x="23" y="104"/>
                    <a:pt x="0" y="80"/>
                    <a:pt x="0" y="52"/>
                  </a:cubicBezTo>
                  <a:close/>
                  <a:moveTo>
                    <a:pt x="98" y="52"/>
                  </a:moveTo>
                  <a:cubicBezTo>
                    <a:pt x="98" y="26"/>
                    <a:pt x="77" y="6"/>
                    <a:pt x="52" y="6"/>
                  </a:cubicBezTo>
                  <a:cubicBezTo>
                    <a:pt x="26" y="6"/>
                    <a:pt x="6" y="26"/>
                    <a:pt x="6" y="52"/>
                  </a:cubicBezTo>
                  <a:cubicBezTo>
                    <a:pt x="6" y="77"/>
                    <a:pt x="26" y="98"/>
                    <a:pt x="52" y="98"/>
                  </a:cubicBezTo>
                  <a:cubicBezTo>
                    <a:pt x="77" y="98"/>
                    <a:pt x="98" y="77"/>
                    <a:pt x="98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8931276" y="3983038"/>
              <a:ext cx="339725" cy="339725"/>
            </a:xfrm>
            <a:custGeom>
              <a:avLst/>
              <a:gdLst>
                <a:gd name="T0" fmla="*/ 0 w 104"/>
                <a:gd name="T1" fmla="*/ 52 h 104"/>
                <a:gd name="T2" fmla="*/ 52 w 104"/>
                <a:gd name="T3" fmla="*/ 0 h 104"/>
                <a:gd name="T4" fmla="*/ 104 w 104"/>
                <a:gd name="T5" fmla="*/ 52 h 104"/>
                <a:gd name="T6" fmla="*/ 52 w 104"/>
                <a:gd name="T7" fmla="*/ 104 h 104"/>
                <a:gd name="T8" fmla="*/ 0 w 104"/>
                <a:gd name="T9" fmla="*/ 52 h 104"/>
                <a:gd name="T10" fmla="*/ 98 w 104"/>
                <a:gd name="T11" fmla="*/ 52 h 104"/>
                <a:gd name="T12" fmla="*/ 52 w 104"/>
                <a:gd name="T13" fmla="*/ 6 h 104"/>
                <a:gd name="T14" fmla="*/ 6 w 104"/>
                <a:gd name="T15" fmla="*/ 52 h 104"/>
                <a:gd name="T16" fmla="*/ 52 w 104"/>
                <a:gd name="T17" fmla="*/ 98 h 104"/>
                <a:gd name="T18" fmla="*/ 98 w 104"/>
                <a:gd name="T19" fmla="*/ 5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04">
                  <a:moveTo>
                    <a:pt x="0" y="52"/>
                  </a:moveTo>
                  <a:cubicBezTo>
                    <a:pt x="0" y="24"/>
                    <a:pt x="23" y="0"/>
                    <a:pt x="52" y="0"/>
                  </a:cubicBezTo>
                  <a:cubicBezTo>
                    <a:pt x="81" y="0"/>
                    <a:pt x="104" y="24"/>
                    <a:pt x="104" y="52"/>
                  </a:cubicBezTo>
                  <a:cubicBezTo>
                    <a:pt x="104" y="81"/>
                    <a:pt x="81" y="104"/>
                    <a:pt x="52" y="104"/>
                  </a:cubicBezTo>
                  <a:cubicBezTo>
                    <a:pt x="23" y="104"/>
                    <a:pt x="0" y="81"/>
                    <a:pt x="0" y="52"/>
                  </a:cubicBezTo>
                  <a:close/>
                  <a:moveTo>
                    <a:pt x="98" y="52"/>
                  </a:moveTo>
                  <a:cubicBezTo>
                    <a:pt x="98" y="27"/>
                    <a:pt x="77" y="6"/>
                    <a:pt x="52" y="6"/>
                  </a:cubicBezTo>
                  <a:cubicBezTo>
                    <a:pt x="27" y="6"/>
                    <a:pt x="6" y="27"/>
                    <a:pt x="6" y="52"/>
                  </a:cubicBezTo>
                  <a:cubicBezTo>
                    <a:pt x="6" y="78"/>
                    <a:pt x="27" y="98"/>
                    <a:pt x="52" y="98"/>
                  </a:cubicBezTo>
                  <a:cubicBezTo>
                    <a:pt x="77" y="98"/>
                    <a:pt x="98" y="78"/>
                    <a:pt x="98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" name="Freeform 16"/>
            <p:cNvSpPr>
              <a:spLocks noEditPoints="1"/>
            </p:cNvSpPr>
            <p:nvPr/>
          </p:nvSpPr>
          <p:spPr bwMode="auto">
            <a:xfrm>
              <a:off x="7032626" y="2498725"/>
              <a:ext cx="209550" cy="207963"/>
            </a:xfrm>
            <a:custGeom>
              <a:avLst/>
              <a:gdLst>
                <a:gd name="T0" fmla="*/ 0 w 64"/>
                <a:gd name="T1" fmla="*/ 32 h 64"/>
                <a:gd name="T2" fmla="*/ 32 w 64"/>
                <a:gd name="T3" fmla="*/ 0 h 64"/>
                <a:gd name="T4" fmla="*/ 64 w 64"/>
                <a:gd name="T5" fmla="*/ 32 h 64"/>
                <a:gd name="T6" fmla="*/ 32 w 64"/>
                <a:gd name="T7" fmla="*/ 64 h 64"/>
                <a:gd name="T8" fmla="*/ 0 w 64"/>
                <a:gd name="T9" fmla="*/ 32 h 64"/>
                <a:gd name="T10" fmla="*/ 56 w 64"/>
                <a:gd name="T11" fmla="*/ 32 h 64"/>
                <a:gd name="T12" fmla="*/ 32 w 64"/>
                <a:gd name="T13" fmla="*/ 8 h 64"/>
                <a:gd name="T14" fmla="*/ 8 w 64"/>
                <a:gd name="T15" fmla="*/ 32 h 64"/>
                <a:gd name="T16" fmla="*/ 32 w 64"/>
                <a:gd name="T17" fmla="*/ 56 h 64"/>
                <a:gd name="T18" fmla="*/ 56 w 64"/>
                <a:gd name="T19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0" y="32"/>
                  </a:moveTo>
                  <a:cubicBezTo>
                    <a:pt x="0" y="14"/>
                    <a:pt x="14" y="0"/>
                    <a:pt x="32" y="0"/>
                  </a:cubicBezTo>
                  <a:cubicBezTo>
                    <a:pt x="50" y="0"/>
                    <a:pt x="64" y="14"/>
                    <a:pt x="64" y="32"/>
                  </a:cubicBezTo>
                  <a:cubicBezTo>
                    <a:pt x="64" y="50"/>
                    <a:pt x="50" y="64"/>
                    <a:pt x="32" y="64"/>
                  </a:cubicBezTo>
                  <a:cubicBezTo>
                    <a:pt x="14" y="64"/>
                    <a:pt x="0" y="50"/>
                    <a:pt x="0" y="32"/>
                  </a:cubicBezTo>
                  <a:close/>
                  <a:moveTo>
                    <a:pt x="56" y="32"/>
                  </a:moveTo>
                  <a:cubicBezTo>
                    <a:pt x="56" y="19"/>
                    <a:pt x="45" y="8"/>
                    <a:pt x="32" y="8"/>
                  </a:cubicBezTo>
                  <a:cubicBezTo>
                    <a:pt x="19" y="8"/>
                    <a:pt x="8" y="19"/>
                    <a:pt x="8" y="32"/>
                  </a:cubicBezTo>
                  <a:cubicBezTo>
                    <a:pt x="8" y="45"/>
                    <a:pt x="19" y="56"/>
                    <a:pt x="32" y="56"/>
                  </a:cubicBezTo>
                  <a:cubicBezTo>
                    <a:pt x="45" y="56"/>
                    <a:pt x="56" y="45"/>
                    <a:pt x="56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" name="Freeform 17"/>
            <p:cNvSpPr>
              <a:spLocks noEditPoints="1"/>
            </p:cNvSpPr>
            <p:nvPr/>
          </p:nvSpPr>
          <p:spPr bwMode="auto">
            <a:xfrm>
              <a:off x="4257676" y="4802188"/>
              <a:ext cx="212725" cy="212725"/>
            </a:xfrm>
            <a:custGeom>
              <a:avLst/>
              <a:gdLst>
                <a:gd name="T0" fmla="*/ 0 w 65"/>
                <a:gd name="T1" fmla="*/ 33 h 65"/>
                <a:gd name="T2" fmla="*/ 33 w 65"/>
                <a:gd name="T3" fmla="*/ 0 h 65"/>
                <a:gd name="T4" fmla="*/ 65 w 65"/>
                <a:gd name="T5" fmla="*/ 33 h 65"/>
                <a:gd name="T6" fmla="*/ 33 w 65"/>
                <a:gd name="T7" fmla="*/ 65 h 65"/>
                <a:gd name="T8" fmla="*/ 0 w 65"/>
                <a:gd name="T9" fmla="*/ 33 h 65"/>
                <a:gd name="T10" fmla="*/ 56 w 65"/>
                <a:gd name="T11" fmla="*/ 33 h 65"/>
                <a:gd name="T12" fmla="*/ 33 w 65"/>
                <a:gd name="T13" fmla="*/ 9 h 65"/>
                <a:gd name="T14" fmla="*/ 9 w 65"/>
                <a:gd name="T15" fmla="*/ 33 h 65"/>
                <a:gd name="T16" fmla="*/ 33 w 65"/>
                <a:gd name="T17" fmla="*/ 57 h 65"/>
                <a:gd name="T18" fmla="*/ 56 w 65"/>
                <a:gd name="T19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65">
                  <a:moveTo>
                    <a:pt x="0" y="33"/>
                  </a:moveTo>
                  <a:cubicBezTo>
                    <a:pt x="0" y="15"/>
                    <a:pt x="15" y="0"/>
                    <a:pt x="33" y="0"/>
                  </a:cubicBezTo>
                  <a:cubicBezTo>
                    <a:pt x="50" y="0"/>
                    <a:pt x="65" y="15"/>
                    <a:pt x="65" y="33"/>
                  </a:cubicBezTo>
                  <a:cubicBezTo>
                    <a:pt x="65" y="51"/>
                    <a:pt x="50" y="65"/>
                    <a:pt x="33" y="65"/>
                  </a:cubicBezTo>
                  <a:cubicBezTo>
                    <a:pt x="15" y="65"/>
                    <a:pt x="0" y="51"/>
                    <a:pt x="0" y="33"/>
                  </a:cubicBezTo>
                  <a:close/>
                  <a:moveTo>
                    <a:pt x="56" y="33"/>
                  </a:moveTo>
                  <a:cubicBezTo>
                    <a:pt x="56" y="20"/>
                    <a:pt x="46" y="9"/>
                    <a:pt x="33" y="9"/>
                  </a:cubicBezTo>
                  <a:cubicBezTo>
                    <a:pt x="19" y="9"/>
                    <a:pt x="9" y="20"/>
                    <a:pt x="9" y="33"/>
                  </a:cubicBezTo>
                  <a:cubicBezTo>
                    <a:pt x="9" y="46"/>
                    <a:pt x="19" y="57"/>
                    <a:pt x="33" y="57"/>
                  </a:cubicBezTo>
                  <a:cubicBezTo>
                    <a:pt x="46" y="57"/>
                    <a:pt x="56" y="46"/>
                    <a:pt x="56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" name="Freeform 18"/>
            <p:cNvSpPr>
              <a:spLocks noEditPoints="1"/>
            </p:cNvSpPr>
            <p:nvPr/>
          </p:nvSpPr>
          <p:spPr bwMode="auto">
            <a:xfrm>
              <a:off x="4956176" y="2165350"/>
              <a:ext cx="212725" cy="212725"/>
            </a:xfrm>
            <a:custGeom>
              <a:avLst/>
              <a:gdLst>
                <a:gd name="T0" fmla="*/ 0 w 65"/>
                <a:gd name="T1" fmla="*/ 33 h 65"/>
                <a:gd name="T2" fmla="*/ 33 w 65"/>
                <a:gd name="T3" fmla="*/ 0 h 65"/>
                <a:gd name="T4" fmla="*/ 65 w 65"/>
                <a:gd name="T5" fmla="*/ 33 h 65"/>
                <a:gd name="T6" fmla="*/ 33 w 65"/>
                <a:gd name="T7" fmla="*/ 65 h 65"/>
                <a:gd name="T8" fmla="*/ 0 w 65"/>
                <a:gd name="T9" fmla="*/ 33 h 65"/>
                <a:gd name="T10" fmla="*/ 56 w 65"/>
                <a:gd name="T11" fmla="*/ 33 h 65"/>
                <a:gd name="T12" fmla="*/ 33 w 65"/>
                <a:gd name="T13" fmla="*/ 9 h 65"/>
                <a:gd name="T14" fmla="*/ 9 w 65"/>
                <a:gd name="T15" fmla="*/ 33 h 65"/>
                <a:gd name="T16" fmla="*/ 33 w 65"/>
                <a:gd name="T17" fmla="*/ 57 h 65"/>
                <a:gd name="T18" fmla="*/ 56 w 65"/>
                <a:gd name="T19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65">
                  <a:moveTo>
                    <a:pt x="0" y="33"/>
                  </a:moveTo>
                  <a:cubicBezTo>
                    <a:pt x="0" y="15"/>
                    <a:pt x="15" y="0"/>
                    <a:pt x="33" y="0"/>
                  </a:cubicBezTo>
                  <a:cubicBezTo>
                    <a:pt x="50" y="0"/>
                    <a:pt x="65" y="15"/>
                    <a:pt x="65" y="33"/>
                  </a:cubicBezTo>
                  <a:cubicBezTo>
                    <a:pt x="65" y="51"/>
                    <a:pt x="50" y="65"/>
                    <a:pt x="33" y="65"/>
                  </a:cubicBezTo>
                  <a:cubicBezTo>
                    <a:pt x="15" y="65"/>
                    <a:pt x="0" y="51"/>
                    <a:pt x="0" y="33"/>
                  </a:cubicBezTo>
                  <a:close/>
                  <a:moveTo>
                    <a:pt x="56" y="33"/>
                  </a:moveTo>
                  <a:cubicBezTo>
                    <a:pt x="56" y="20"/>
                    <a:pt x="46" y="9"/>
                    <a:pt x="33" y="9"/>
                  </a:cubicBezTo>
                  <a:cubicBezTo>
                    <a:pt x="19" y="9"/>
                    <a:pt x="9" y="20"/>
                    <a:pt x="9" y="33"/>
                  </a:cubicBezTo>
                  <a:cubicBezTo>
                    <a:pt x="9" y="46"/>
                    <a:pt x="19" y="57"/>
                    <a:pt x="33" y="57"/>
                  </a:cubicBezTo>
                  <a:cubicBezTo>
                    <a:pt x="46" y="57"/>
                    <a:pt x="56" y="46"/>
                    <a:pt x="56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0" name="Freeform 19"/>
            <p:cNvSpPr>
              <a:spLocks noEditPoints="1"/>
            </p:cNvSpPr>
            <p:nvPr/>
          </p:nvSpPr>
          <p:spPr bwMode="auto">
            <a:xfrm>
              <a:off x="7150101" y="1809750"/>
              <a:ext cx="212725" cy="207963"/>
            </a:xfrm>
            <a:custGeom>
              <a:avLst/>
              <a:gdLst>
                <a:gd name="T0" fmla="*/ 0 w 65"/>
                <a:gd name="T1" fmla="*/ 32 h 64"/>
                <a:gd name="T2" fmla="*/ 32 w 65"/>
                <a:gd name="T3" fmla="*/ 0 h 64"/>
                <a:gd name="T4" fmla="*/ 65 w 65"/>
                <a:gd name="T5" fmla="*/ 32 h 64"/>
                <a:gd name="T6" fmla="*/ 32 w 65"/>
                <a:gd name="T7" fmla="*/ 64 h 64"/>
                <a:gd name="T8" fmla="*/ 0 w 65"/>
                <a:gd name="T9" fmla="*/ 32 h 64"/>
                <a:gd name="T10" fmla="*/ 56 w 65"/>
                <a:gd name="T11" fmla="*/ 32 h 64"/>
                <a:gd name="T12" fmla="*/ 32 w 65"/>
                <a:gd name="T13" fmla="*/ 8 h 64"/>
                <a:gd name="T14" fmla="*/ 9 w 65"/>
                <a:gd name="T15" fmla="*/ 32 h 64"/>
                <a:gd name="T16" fmla="*/ 32 w 65"/>
                <a:gd name="T17" fmla="*/ 56 h 64"/>
                <a:gd name="T18" fmla="*/ 56 w 65"/>
                <a:gd name="T19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64">
                  <a:moveTo>
                    <a:pt x="0" y="32"/>
                  </a:moveTo>
                  <a:cubicBezTo>
                    <a:pt x="0" y="14"/>
                    <a:pt x="15" y="0"/>
                    <a:pt x="32" y="0"/>
                  </a:cubicBezTo>
                  <a:cubicBezTo>
                    <a:pt x="50" y="0"/>
                    <a:pt x="65" y="14"/>
                    <a:pt x="65" y="32"/>
                  </a:cubicBezTo>
                  <a:cubicBezTo>
                    <a:pt x="65" y="50"/>
                    <a:pt x="50" y="64"/>
                    <a:pt x="32" y="64"/>
                  </a:cubicBezTo>
                  <a:cubicBezTo>
                    <a:pt x="15" y="64"/>
                    <a:pt x="0" y="50"/>
                    <a:pt x="0" y="32"/>
                  </a:cubicBezTo>
                  <a:close/>
                  <a:moveTo>
                    <a:pt x="56" y="32"/>
                  </a:moveTo>
                  <a:cubicBezTo>
                    <a:pt x="56" y="19"/>
                    <a:pt x="46" y="8"/>
                    <a:pt x="32" y="8"/>
                  </a:cubicBezTo>
                  <a:cubicBezTo>
                    <a:pt x="19" y="8"/>
                    <a:pt x="9" y="19"/>
                    <a:pt x="9" y="32"/>
                  </a:cubicBezTo>
                  <a:cubicBezTo>
                    <a:pt x="9" y="45"/>
                    <a:pt x="19" y="56"/>
                    <a:pt x="32" y="56"/>
                  </a:cubicBezTo>
                  <a:cubicBezTo>
                    <a:pt x="46" y="56"/>
                    <a:pt x="56" y="45"/>
                    <a:pt x="56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1" name="Freeform 20"/>
            <p:cNvSpPr>
              <a:spLocks noEditPoints="1"/>
            </p:cNvSpPr>
            <p:nvPr/>
          </p:nvSpPr>
          <p:spPr bwMode="auto">
            <a:xfrm>
              <a:off x="5268913" y="5797550"/>
              <a:ext cx="212725" cy="209550"/>
            </a:xfrm>
            <a:custGeom>
              <a:avLst/>
              <a:gdLst>
                <a:gd name="T0" fmla="*/ 0 w 65"/>
                <a:gd name="T1" fmla="*/ 32 h 64"/>
                <a:gd name="T2" fmla="*/ 32 w 65"/>
                <a:gd name="T3" fmla="*/ 0 h 64"/>
                <a:gd name="T4" fmla="*/ 65 w 65"/>
                <a:gd name="T5" fmla="*/ 32 h 64"/>
                <a:gd name="T6" fmla="*/ 32 w 65"/>
                <a:gd name="T7" fmla="*/ 64 h 64"/>
                <a:gd name="T8" fmla="*/ 0 w 65"/>
                <a:gd name="T9" fmla="*/ 32 h 64"/>
                <a:gd name="T10" fmla="*/ 56 w 65"/>
                <a:gd name="T11" fmla="*/ 32 h 64"/>
                <a:gd name="T12" fmla="*/ 32 w 65"/>
                <a:gd name="T13" fmla="*/ 8 h 64"/>
                <a:gd name="T14" fmla="*/ 8 w 65"/>
                <a:gd name="T15" fmla="*/ 32 h 64"/>
                <a:gd name="T16" fmla="*/ 32 w 65"/>
                <a:gd name="T17" fmla="*/ 56 h 64"/>
                <a:gd name="T18" fmla="*/ 56 w 65"/>
                <a:gd name="T19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64">
                  <a:moveTo>
                    <a:pt x="0" y="32"/>
                  </a:moveTo>
                  <a:cubicBezTo>
                    <a:pt x="0" y="14"/>
                    <a:pt x="14" y="0"/>
                    <a:pt x="32" y="0"/>
                  </a:cubicBezTo>
                  <a:cubicBezTo>
                    <a:pt x="50" y="0"/>
                    <a:pt x="65" y="14"/>
                    <a:pt x="65" y="32"/>
                  </a:cubicBezTo>
                  <a:cubicBezTo>
                    <a:pt x="65" y="50"/>
                    <a:pt x="50" y="64"/>
                    <a:pt x="32" y="64"/>
                  </a:cubicBezTo>
                  <a:cubicBezTo>
                    <a:pt x="14" y="64"/>
                    <a:pt x="0" y="50"/>
                    <a:pt x="0" y="32"/>
                  </a:cubicBezTo>
                  <a:close/>
                  <a:moveTo>
                    <a:pt x="56" y="32"/>
                  </a:moveTo>
                  <a:cubicBezTo>
                    <a:pt x="56" y="19"/>
                    <a:pt x="45" y="8"/>
                    <a:pt x="32" y="8"/>
                  </a:cubicBezTo>
                  <a:cubicBezTo>
                    <a:pt x="19" y="8"/>
                    <a:pt x="8" y="19"/>
                    <a:pt x="8" y="32"/>
                  </a:cubicBezTo>
                  <a:cubicBezTo>
                    <a:pt x="8" y="45"/>
                    <a:pt x="19" y="56"/>
                    <a:pt x="32" y="56"/>
                  </a:cubicBezTo>
                  <a:cubicBezTo>
                    <a:pt x="45" y="56"/>
                    <a:pt x="56" y="45"/>
                    <a:pt x="56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2" name="Freeform 21"/>
            <p:cNvSpPr>
              <a:spLocks noEditPoints="1"/>
            </p:cNvSpPr>
            <p:nvPr/>
          </p:nvSpPr>
          <p:spPr bwMode="auto">
            <a:xfrm>
              <a:off x="7140576" y="5753100"/>
              <a:ext cx="212725" cy="207963"/>
            </a:xfrm>
            <a:custGeom>
              <a:avLst/>
              <a:gdLst>
                <a:gd name="T0" fmla="*/ 0 w 65"/>
                <a:gd name="T1" fmla="*/ 32 h 64"/>
                <a:gd name="T2" fmla="*/ 33 w 65"/>
                <a:gd name="T3" fmla="*/ 0 h 64"/>
                <a:gd name="T4" fmla="*/ 65 w 65"/>
                <a:gd name="T5" fmla="*/ 32 h 64"/>
                <a:gd name="T6" fmla="*/ 33 w 65"/>
                <a:gd name="T7" fmla="*/ 64 h 64"/>
                <a:gd name="T8" fmla="*/ 0 w 65"/>
                <a:gd name="T9" fmla="*/ 32 h 64"/>
                <a:gd name="T10" fmla="*/ 57 w 65"/>
                <a:gd name="T11" fmla="*/ 32 h 64"/>
                <a:gd name="T12" fmla="*/ 33 w 65"/>
                <a:gd name="T13" fmla="*/ 8 h 64"/>
                <a:gd name="T14" fmla="*/ 9 w 65"/>
                <a:gd name="T15" fmla="*/ 32 h 64"/>
                <a:gd name="T16" fmla="*/ 33 w 65"/>
                <a:gd name="T17" fmla="*/ 56 h 64"/>
                <a:gd name="T18" fmla="*/ 57 w 65"/>
                <a:gd name="T19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64">
                  <a:moveTo>
                    <a:pt x="0" y="32"/>
                  </a:moveTo>
                  <a:cubicBezTo>
                    <a:pt x="0" y="14"/>
                    <a:pt x="15" y="0"/>
                    <a:pt x="33" y="0"/>
                  </a:cubicBezTo>
                  <a:cubicBezTo>
                    <a:pt x="51" y="0"/>
                    <a:pt x="65" y="14"/>
                    <a:pt x="65" y="32"/>
                  </a:cubicBezTo>
                  <a:cubicBezTo>
                    <a:pt x="65" y="50"/>
                    <a:pt x="51" y="64"/>
                    <a:pt x="33" y="64"/>
                  </a:cubicBezTo>
                  <a:cubicBezTo>
                    <a:pt x="15" y="64"/>
                    <a:pt x="0" y="50"/>
                    <a:pt x="0" y="32"/>
                  </a:cubicBezTo>
                  <a:close/>
                  <a:moveTo>
                    <a:pt x="57" y="32"/>
                  </a:moveTo>
                  <a:cubicBezTo>
                    <a:pt x="57" y="19"/>
                    <a:pt x="46" y="8"/>
                    <a:pt x="33" y="8"/>
                  </a:cubicBezTo>
                  <a:cubicBezTo>
                    <a:pt x="19" y="8"/>
                    <a:pt x="9" y="19"/>
                    <a:pt x="9" y="32"/>
                  </a:cubicBezTo>
                  <a:cubicBezTo>
                    <a:pt x="9" y="45"/>
                    <a:pt x="19" y="56"/>
                    <a:pt x="33" y="56"/>
                  </a:cubicBezTo>
                  <a:cubicBezTo>
                    <a:pt x="46" y="56"/>
                    <a:pt x="57" y="45"/>
                    <a:pt x="57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3" name="Freeform 22"/>
            <p:cNvSpPr>
              <a:spLocks noEditPoints="1"/>
            </p:cNvSpPr>
            <p:nvPr/>
          </p:nvSpPr>
          <p:spPr bwMode="auto">
            <a:xfrm>
              <a:off x="3130551" y="1744663"/>
              <a:ext cx="211138" cy="211138"/>
            </a:xfrm>
            <a:custGeom>
              <a:avLst/>
              <a:gdLst>
                <a:gd name="T0" fmla="*/ 0 w 65"/>
                <a:gd name="T1" fmla="*/ 32 h 65"/>
                <a:gd name="T2" fmla="*/ 32 w 65"/>
                <a:gd name="T3" fmla="*/ 0 h 65"/>
                <a:gd name="T4" fmla="*/ 65 w 65"/>
                <a:gd name="T5" fmla="*/ 32 h 65"/>
                <a:gd name="T6" fmla="*/ 32 w 65"/>
                <a:gd name="T7" fmla="*/ 65 h 65"/>
                <a:gd name="T8" fmla="*/ 0 w 65"/>
                <a:gd name="T9" fmla="*/ 32 h 65"/>
                <a:gd name="T10" fmla="*/ 56 w 65"/>
                <a:gd name="T11" fmla="*/ 32 h 65"/>
                <a:gd name="T12" fmla="*/ 32 w 65"/>
                <a:gd name="T13" fmla="*/ 8 h 65"/>
                <a:gd name="T14" fmla="*/ 8 w 65"/>
                <a:gd name="T15" fmla="*/ 32 h 65"/>
                <a:gd name="T16" fmla="*/ 32 w 65"/>
                <a:gd name="T17" fmla="*/ 56 h 65"/>
                <a:gd name="T18" fmla="*/ 56 w 65"/>
                <a:gd name="T19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65">
                  <a:moveTo>
                    <a:pt x="0" y="32"/>
                  </a:moveTo>
                  <a:cubicBezTo>
                    <a:pt x="0" y="14"/>
                    <a:pt x="14" y="0"/>
                    <a:pt x="32" y="0"/>
                  </a:cubicBezTo>
                  <a:cubicBezTo>
                    <a:pt x="50" y="0"/>
                    <a:pt x="65" y="14"/>
                    <a:pt x="65" y="32"/>
                  </a:cubicBezTo>
                  <a:cubicBezTo>
                    <a:pt x="65" y="50"/>
                    <a:pt x="50" y="65"/>
                    <a:pt x="32" y="65"/>
                  </a:cubicBezTo>
                  <a:cubicBezTo>
                    <a:pt x="14" y="65"/>
                    <a:pt x="0" y="50"/>
                    <a:pt x="0" y="32"/>
                  </a:cubicBezTo>
                  <a:close/>
                  <a:moveTo>
                    <a:pt x="56" y="32"/>
                  </a:moveTo>
                  <a:cubicBezTo>
                    <a:pt x="56" y="19"/>
                    <a:pt x="45" y="8"/>
                    <a:pt x="32" y="8"/>
                  </a:cubicBezTo>
                  <a:cubicBezTo>
                    <a:pt x="19" y="8"/>
                    <a:pt x="8" y="19"/>
                    <a:pt x="8" y="32"/>
                  </a:cubicBezTo>
                  <a:cubicBezTo>
                    <a:pt x="8" y="45"/>
                    <a:pt x="19" y="56"/>
                    <a:pt x="32" y="56"/>
                  </a:cubicBezTo>
                  <a:cubicBezTo>
                    <a:pt x="45" y="56"/>
                    <a:pt x="56" y="45"/>
                    <a:pt x="56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4" name="Freeform 23"/>
            <p:cNvSpPr>
              <a:spLocks noEditPoints="1"/>
            </p:cNvSpPr>
            <p:nvPr/>
          </p:nvSpPr>
          <p:spPr bwMode="auto">
            <a:xfrm>
              <a:off x="9117013" y="5227638"/>
              <a:ext cx="209550" cy="211138"/>
            </a:xfrm>
            <a:custGeom>
              <a:avLst/>
              <a:gdLst>
                <a:gd name="T0" fmla="*/ 0 w 64"/>
                <a:gd name="T1" fmla="*/ 32 h 65"/>
                <a:gd name="T2" fmla="*/ 32 w 64"/>
                <a:gd name="T3" fmla="*/ 0 h 65"/>
                <a:gd name="T4" fmla="*/ 64 w 64"/>
                <a:gd name="T5" fmla="*/ 32 h 65"/>
                <a:gd name="T6" fmla="*/ 32 w 64"/>
                <a:gd name="T7" fmla="*/ 65 h 65"/>
                <a:gd name="T8" fmla="*/ 0 w 64"/>
                <a:gd name="T9" fmla="*/ 32 h 65"/>
                <a:gd name="T10" fmla="*/ 56 w 64"/>
                <a:gd name="T11" fmla="*/ 32 h 65"/>
                <a:gd name="T12" fmla="*/ 32 w 64"/>
                <a:gd name="T13" fmla="*/ 8 h 65"/>
                <a:gd name="T14" fmla="*/ 8 w 64"/>
                <a:gd name="T15" fmla="*/ 32 h 65"/>
                <a:gd name="T16" fmla="*/ 32 w 64"/>
                <a:gd name="T17" fmla="*/ 56 h 65"/>
                <a:gd name="T18" fmla="*/ 56 w 64"/>
                <a:gd name="T19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5">
                  <a:moveTo>
                    <a:pt x="0" y="32"/>
                  </a:moveTo>
                  <a:cubicBezTo>
                    <a:pt x="0" y="15"/>
                    <a:pt x="14" y="0"/>
                    <a:pt x="32" y="0"/>
                  </a:cubicBezTo>
                  <a:cubicBezTo>
                    <a:pt x="50" y="0"/>
                    <a:pt x="64" y="15"/>
                    <a:pt x="64" y="32"/>
                  </a:cubicBezTo>
                  <a:cubicBezTo>
                    <a:pt x="64" y="50"/>
                    <a:pt x="50" y="65"/>
                    <a:pt x="32" y="65"/>
                  </a:cubicBezTo>
                  <a:cubicBezTo>
                    <a:pt x="14" y="65"/>
                    <a:pt x="0" y="50"/>
                    <a:pt x="0" y="32"/>
                  </a:cubicBezTo>
                  <a:close/>
                  <a:moveTo>
                    <a:pt x="56" y="32"/>
                  </a:moveTo>
                  <a:cubicBezTo>
                    <a:pt x="56" y="19"/>
                    <a:pt x="45" y="8"/>
                    <a:pt x="32" y="8"/>
                  </a:cubicBezTo>
                  <a:cubicBezTo>
                    <a:pt x="19" y="8"/>
                    <a:pt x="8" y="19"/>
                    <a:pt x="8" y="32"/>
                  </a:cubicBezTo>
                  <a:cubicBezTo>
                    <a:pt x="8" y="46"/>
                    <a:pt x="19" y="56"/>
                    <a:pt x="32" y="56"/>
                  </a:cubicBezTo>
                  <a:cubicBezTo>
                    <a:pt x="45" y="56"/>
                    <a:pt x="56" y="46"/>
                    <a:pt x="56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5" name="Freeform 24"/>
            <p:cNvSpPr>
              <a:spLocks noEditPoints="1"/>
            </p:cNvSpPr>
            <p:nvPr/>
          </p:nvSpPr>
          <p:spPr bwMode="auto">
            <a:xfrm>
              <a:off x="7721601" y="4300538"/>
              <a:ext cx="207963" cy="207963"/>
            </a:xfrm>
            <a:custGeom>
              <a:avLst/>
              <a:gdLst>
                <a:gd name="T0" fmla="*/ 0 w 64"/>
                <a:gd name="T1" fmla="*/ 32 h 64"/>
                <a:gd name="T2" fmla="*/ 32 w 64"/>
                <a:gd name="T3" fmla="*/ 0 h 64"/>
                <a:gd name="T4" fmla="*/ 64 w 64"/>
                <a:gd name="T5" fmla="*/ 32 h 64"/>
                <a:gd name="T6" fmla="*/ 32 w 64"/>
                <a:gd name="T7" fmla="*/ 64 h 64"/>
                <a:gd name="T8" fmla="*/ 0 w 64"/>
                <a:gd name="T9" fmla="*/ 32 h 64"/>
                <a:gd name="T10" fmla="*/ 56 w 64"/>
                <a:gd name="T11" fmla="*/ 32 h 64"/>
                <a:gd name="T12" fmla="*/ 32 w 64"/>
                <a:gd name="T13" fmla="*/ 8 h 64"/>
                <a:gd name="T14" fmla="*/ 8 w 64"/>
                <a:gd name="T15" fmla="*/ 32 h 64"/>
                <a:gd name="T16" fmla="*/ 32 w 64"/>
                <a:gd name="T17" fmla="*/ 56 h 64"/>
                <a:gd name="T18" fmla="*/ 56 w 64"/>
                <a:gd name="T19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0" y="32"/>
                  </a:moveTo>
                  <a:cubicBezTo>
                    <a:pt x="0" y="14"/>
                    <a:pt x="14" y="0"/>
                    <a:pt x="32" y="0"/>
                  </a:cubicBezTo>
                  <a:cubicBezTo>
                    <a:pt x="50" y="0"/>
                    <a:pt x="64" y="14"/>
                    <a:pt x="64" y="32"/>
                  </a:cubicBezTo>
                  <a:cubicBezTo>
                    <a:pt x="64" y="50"/>
                    <a:pt x="50" y="64"/>
                    <a:pt x="32" y="64"/>
                  </a:cubicBezTo>
                  <a:cubicBezTo>
                    <a:pt x="14" y="64"/>
                    <a:pt x="0" y="50"/>
                    <a:pt x="0" y="32"/>
                  </a:cubicBezTo>
                  <a:close/>
                  <a:moveTo>
                    <a:pt x="56" y="32"/>
                  </a:moveTo>
                  <a:cubicBezTo>
                    <a:pt x="56" y="19"/>
                    <a:pt x="45" y="8"/>
                    <a:pt x="32" y="8"/>
                  </a:cubicBezTo>
                  <a:cubicBezTo>
                    <a:pt x="19" y="8"/>
                    <a:pt x="8" y="19"/>
                    <a:pt x="8" y="32"/>
                  </a:cubicBezTo>
                  <a:cubicBezTo>
                    <a:pt x="8" y="45"/>
                    <a:pt x="19" y="56"/>
                    <a:pt x="32" y="56"/>
                  </a:cubicBezTo>
                  <a:cubicBezTo>
                    <a:pt x="45" y="56"/>
                    <a:pt x="56" y="45"/>
                    <a:pt x="56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" name="Freeform 25"/>
            <p:cNvSpPr>
              <a:spLocks noEditPoints="1"/>
            </p:cNvSpPr>
            <p:nvPr/>
          </p:nvSpPr>
          <p:spPr bwMode="auto">
            <a:xfrm>
              <a:off x="6140451" y="5530850"/>
              <a:ext cx="211138" cy="211138"/>
            </a:xfrm>
            <a:custGeom>
              <a:avLst/>
              <a:gdLst>
                <a:gd name="T0" fmla="*/ 0 w 65"/>
                <a:gd name="T1" fmla="*/ 32 h 65"/>
                <a:gd name="T2" fmla="*/ 33 w 65"/>
                <a:gd name="T3" fmla="*/ 0 h 65"/>
                <a:gd name="T4" fmla="*/ 65 w 65"/>
                <a:gd name="T5" fmla="*/ 32 h 65"/>
                <a:gd name="T6" fmla="*/ 33 w 65"/>
                <a:gd name="T7" fmla="*/ 65 h 65"/>
                <a:gd name="T8" fmla="*/ 0 w 65"/>
                <a:gd name="T9" fmla="*/ 32 h 65"/>
                <a:gd name="T10" fmla="*/ 57 w 65"/>
                <a:gd name="T11" fmla="*/ 32 h 65"/>
                <a:gd name="T12" fmla="*/ 33 w 65"/>
                <a:gd name="T13" fmla="*/ 8 h 65"/>
                <a:gd name="T14" fmla="*/ 9 w 65"/>
                <a:gd name="T15" fmla="*/ 32 h 65"/>
                <a:gd name="T16" fmla="*/ 33 w 65"/>
                <a:gd name="T17" fmla="*/ 56 h 65"/>
                <a:gd name="T18" fmla="*/ 57 w 65"/>
                <a:gd name="T19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65">
                  <a:moveTo>
                    <a:pt x="0" y="32"/>
                  </a:moveTo>
                  <a:cubicBezTo>
                    <a:pt x="0" y="14"/>
                    <a:pt x="15" y="0"/>
                    <a:pt x="33" y="0"/>
                  </a:cubicBezTo>
                  <a:cubicBezTo>
                    <a:pt x="51" y="0"/>
                    <a:pt x="65" y="14"/>
                    <a:pt x="65" y="32"/>
                  </a:cubicBezTo>
                  <a:cubicBezTo>
                    <a:pt x="65" y="50"/>
                    <a:pt x="51" y="65"/>
                    <a:pt x="33" y="65"/>
                  </a:cubicBezTo>
                  <a:cubicBezTo>
                    <a:pt x="15" y="65"/>
                    <a:pt x="0" y="50"/>
                    <a:pt x="0" y="32"/>
                  </a:cubicBezTo>
                  <a:close/>
                  <a:moveTo>
                    <a:pt x="57" y="32"/>
                  </a:moveTo>
                  <a:cubicBezTo>
                    <a:pt x="57" y="19"/>
                    <a:pt x="46" y="8"/>
                    <a:pt x="33" y="8"/>
                  </a:cubicBezTo>
                  <a:cubicBezTo>
                    <a:pt x="20" y="8"/>
                    <a:pt x="9" y="19"/>
                    <a:pt x="9" y="32"/>
                  </a:cubicBezTo>
                  <a:cubicBezTo>
                    <a:pt x="9" y="45"/>
                    <a:pt x="20" y="56"/>
                    <a:pt x="33" y="56"/>
                  </a:cubicBezTo>
                  <a:cubicBezTo>
                    <a:pt x="46" y="56"/>
                    <a:pt x="57" y="45"/>
                    <a:pt x="57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" name="Freeform 26"/>
            <p:cNvSpPr>
              <a:spLocks/>
            </p:cNvSpPr>
            <p:nvPr/>
          </p:nvSpPr>
          <p:spPr bwMode="auto">
            <a:xfrm>
              <a:off x="4454526" y="4799013"/>
              <a:ext cx="625475" cy="120650"/>
            </a:xfrm>
            <a:custGeom>
              <a:avLst/>
              <a:gdLst>
                <a:gd name="T0" fmla="*/ 0 w 394"/>
                <a:gd name="T1" fmla="*/ 64 h 76"/>
                <a:gd name="T2" fmla="*/ 392 w 394"/>
                <a:gd name="T3" fmla="*/ 0 h 76"/>
                <a:gd name="T4" fmla="*/ 394 w 394"/>
                <a:gd name="T5" fmla="*/ 12 h 76"/>
                <a:gd name="T6" fmla="*/ 2 w 394"/>
                <a:gd name="T7" fmla="*/ 76 h 76"/>
                <a:gd name="T8" fmla="*/ 0 w 394"/>
                <a:gd name="T9" fmla="*/ 6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4" h="76">
                  <a:moveTo>
                    <a:pt x="0" y="64"/>
                  </a:moveTo>
                  <a:lnTo>
                    <a:pt x="392" y="0"/>
                  </a:lnTo>
                  <a:lnTo>
                    <a:pt x="394" y="12"/>
                  </a:lnTo>
                  <a:lnTo>
                    <a:pt x="2" y="76"/>
                  </a:lnTo>
                  <a:lnTo>
                    <a:pt x="0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" name="Freeform 27"/>
            <p:cNvSpPr>
              <a:spLocks/>
            </p:cNvSpPr>
            <p:nvPr/>
          </p:nvSpPr>
          <p:spPr bwMode="auto">
            <a:xfrm>
              <a:off x="5340351" y="4903788"/>
              <a:ext cx="847725" cy="692150"/>
            </a:xfrm>
            <a:custGeom>
              <a:avLst/>
              <a:gdLst>
                <a:gd name="T0" fmla="*/ 0 w 260"/>
                <a:gd name="T1" fmla="*/ 5 h 212"/>
                <a:gd name="T2" fmla="*/ 1 w 260"/>
                <a:gd name="T3" fmla="*/ 2 h 212"/>
                <a:gd name="T4" fmla="*/ 7 w 260"/>
                <a:gd name="T5" fmla="*/ 1 h 212"/>
                <a:gd name="T6" fmla="*/ 258 w 260"/>
                <a:gd name="T7" fmla="*/ 204 h 212"/>
                <a:gd name="T8" fmla="*/ 259 w 260"/>
                <a:gd name="T9" fmla="*/ 210 h 212"/>
                <a:gd name="T10" fmla="*/ 253 w 260"/>
                <a:gd name="T11" fmla="*/ 211 h 212"/>
                <a:gd name="T12" fmla="*/ 2 w 260"/>
                <a:gd name="T13" fmla="*/ 8 h 212"/>
                <a:gd name="T14" fmla="*/ 0 w 260"/>
                <a:gd name="T15" fmla="*/ 5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0" h="212">
                  <a:moveTo>
                    <a:pt x="0" y="5"/>
                  </a:moveTo>
                  <a:cubicBezTo>
                    <a:pt x="0" y="4"/>
                    <a:pt x="1" y="3"/>
                    <a:pt x="1" y="2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258" y="204"/>
                    <a:pt x="258" y="204"/>
                    <a:pt x="258" y="204"/>
                  </a:cubicBezTo>
                  <a:cubicBezTo>
                    <a:pt x="260" y="206"/>
                    <a:pt x="260" y="208"/>
                    <a:pt x="259" y="210"/>
                  </a:cubicBezTo>
                  <a:cubicBezTo>
                    <a:pt x="257" y="212"/>
                    <a:pt x="254" y="212"/>
                    <a:pt x="253" y="211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7"/>
                    <a:pt x="0" y="6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9" name="Freeform 28"/>
            <p:cNvSpPr>
              <a:spLocks/>
            </p:cNvSpPr>
            <p:nvPr/>
          </p:nvSpPr>
          <p:spPr bwMode="auto">
            <a:xfrm>
              <a:off x="4910138" y="4940300"/>
              <a:ext cx="280988" cy="593725"/>
            </a:xfrm>
            <a:custGeom>
              <a:avLst/>
              <a:gdLst>
                <a:gd name="T0" fmla="*/ 0 w 86"/>
                <a:gd name="T1" fmla="*/ 177 h 182"/>
                <a:gd name="T2" fmla="*/ 0 w 86"/>
                <a:gd name="T3" fmla="*/ 175 h 182"/>
                <a:gd name="T4" fmla="*/ 77 w 86"/>
                <a:gd name="T5" fmla="*/ 4 h 182"/>
                <a:gd name="T6" fmla="*/ 83 w 86"/>
                <a:gd name="T7" fmla="*/ 1 h 182"/>
                <a:gd name="T8" fmla="*/ 85 w 86"/>
                <a:gd name="T9" fmla="*/ 7 h 182"/>
                <a:gd name="T10" fmla="*/ 8 w 86"/>
                <a:gd name="T11" fmla="*/ 178 h 182"/>
                <a:gd name="T12" fmla="*/ 3 w 86"/>
                <a:gd name="T13" fmla="*/ 181 h 182"/>
                <a:gd name="T14" fmla="*/ 0 w 86"/>
                <a:gd name="T15" fmla="*/ 177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" h="182">
                  <a:moveTo>
                    <a:pt x="0" y="177"/>
                  </a:moveTo>
                  <a:cubicBezTo>
                    <a:pt x="0" y="176"/>
                    <a:pt x="0" y="175"/>
                    <a:pt x="0" y="175"/>
                  </a:cubicBezTo>
                  <a:cubicBezTo>
                    <a:pt x="77" y="4"/>
                    <a:pt x="77" y="4"/>
                    <a:pt x="77" y="4"/>
                  </a:cubicBezTo>
                  <a:cubicBezTo>
                    <a:pt x="78" y="1"/>
                    <a:pt x="80" y="0"/>
                    <a:pt x="83" y="1"/>
                  </a:cubicBezTo>
                  <a:cubicBezTo>
                    <a:pt x="85" y="2"/>
                    <a:pt x="86" y="5"/>
                    <a:pt x="85" y="7"/>
                  </a:cubicBezTo>
                  <a:cubicBezTo>
                    <a:pt x="8" y="178"/>
                    <a:pt x="8" y="178"/>
                    <a:pt x="8" y="178"/>
                  </a:cubicBezTo>
                  <a:cubicBezTo>
                    <a:pt x="7" y="181"/>
                    <a:pt x="5" y="182"/>
                    <a:pt x="3" y="181"/>
                  </a:cubicBezTo>
                  <a:cubicBezTo>
                    <a:pt x="1" y="180"/>
                    <a:pt x="0" y="178"/>
                    <a:pt x="0" y="1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0" name="Freeform 29"/>
            <p:cNvSpPr>
              <a:spLocks/>
            </p:cNvSpPr>
            <p:nvPr/>
          </p:nvSpPr>
          <p:spPr bwMode="auto">
            <a:xfrm>
              <a:off x="4405313" y="4975225"/>
              <a:ext cx="371475" cy="555625"/>
            </a:xfrm>
            <a:custGeom>
              <a:avLst/>
              <a:gdLst>
                <a:gd name="T0" fmla="*/ 0 w 114"/>
                <a:gd name="T1" fmla="*/ 5 h 170"/>
                <a:gd name="T2" fmla="*/ 2 w 114"/>
                <a:gd name="T3" fmla="*/ 2 h 170"/>
                <a:gd name="T4" fmla="*/ 8 w 114"/>
                <a:gd name="T5" fmla="*/ 3 h 170"/>
                <a:gd name="T6" fmla="*/ 113 w 114"/>
                <a:gd name="T7" fmla="*/ 163 h 170"/>
                <a:gd name="T8" fmla="*/ 112 w 114"/>
                <a:gd name="T9" fmla="*/ 168 h 170"/>
                <a:gd name="T10" fmla="*/ 106 w 114"/>
                <a:gd name="T11" fmla="*/ 167 h 170"/>
                <a:gd name="T12" fmla="*/ 1 w 114"/>
                <a:gd name="T13" fmla="*/ 7 h 170"/>
                <a:gd name="T14" fmla="*/ 0 w 114"/>
                <a:gd name="T15" fmla="*/ 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4" h="170">
                  <a:moveTo>
                    <a:pt x="0" y="5"/>
                  </a:moveTo>
                  <a:cubicBezTo>
                    <a:pt x="0" y="4"/>
                    <a:pt x="1" y="2"/>
                    <a:pt x="2" y="2"/>
                  </a:cubicBezTo>
                  <a:cubicBezTo>
                    <a:pt x="4" y="0"/>
                    <a:pt x="7" y="1"/>
                    <a:pt x="8" y="3"/>
                  </a:cubicBezTo>
                  <a:cubicBezTo>
                    <a:pt x="113" y="163"/>
                    <a:pt x="113" y="163"/>
                    <a:pt x="113" y="163"/>
                  </a:cubicBezTo>
                  <a:cubicBezTo>
                    <a:pt x="114" y="165"/>
                    <a:pt x="113" y="167"/>
                    <a:pt x="112" y="168"/>
                  </a:cubicBezTo>
                  <a:cubicBezTo>
                    <a:pt x="110" y="170"/>
                    <a:pt x="107" y="169"/>
                    <a:pt x="106" y="16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6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" name="Oval 30"/>
            <p:cNvSpPr>
              <a:spLocks noChangeArrowheads="1"/>
            </p:cNvSpPr>
            <p:nvPr/>
          </p:nvSpPr>
          <p:spPr bwMode="auto">
            <a:xfrm>
              <a:off x="8726488" y="2622550"/>
              <a:ext cx="146050" cy="1460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" name="Oval 31"/>
            <p:cNvSpPr>
              <a:spLocks noChangeArrowheads="1"/>
            </p:cNvSpPr>
            <p:nvPr/>
          </p:nvSpPr>
          <p:spPr bwMode="auto">
            <a:xfrm>
              <a:off x="6045201" y="4597400"/>
              <a:ext cx="147638" cy="1460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5383213" y="2546350"/>
              <a:ext cx="147638" cy="1476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4210051" y="5726113"/>
              <a:ext cx="146050" cy="1508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" name="Oval 34"/>
            <p:cNvSpPr>
              <a:spLocks noChangeArrowheads="1"/>
            </p:cNvSpPr>
            <p:nvPr/>
          </p:nvSpPr>
          <p:spPr bwMode="auto">
            <a:xfrm>
              <a:off x="2905126" y="5497513"/>
              <a:ext cx="146050" cy="1476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" name="Oval 35"/>
            <p:cNvSpPr>
              <a:spLocks noChangeArrowheads="1"/>
            </p:cNvSpPr>
            <p:nvPr/>
          </p:nvSpPr>
          <p:spPr bwMode="auto">
            <a:xfrm>
              <a:off x="7724776" y="5011738"/>
              <a:ext cx="146050" cy="1460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" name="Oval 36"/>
            <p:cNvSpPr>
              <a:spLocks noChangeArrowheads="1"/>
            </p:cNvSpPr>
            <p:nvPr/>
          </p:nvSpPr>
          <p:spPr bwMode="auto">
            <a:xfrm>
              <a:off x="8993188" y="5827713"/>
              <a:ext cx="146050" cy="1460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8" name="Freeform 37"/>
            <p:cNvSpPr>
              <a:spLocks/>
            </p:cNvSpPr>
            <p:nvPr/>
          </p:nvSpPr>
          <p:spPr bwMode="auto">
            <a:xfrm>
              <a:off x="8726488" y="2860675"/>
              <a:ext cx="765175" cy="544513"/>
            </a:xfrm>
            <a:custGeom>
              <a:avLst/>
              <a:gdLst>
                <a:gd name="T0" fmla="*/ 0 w 482"/>
                <a:gd name="T1" fmla="*/ 337 h 343"/>
                <a:gd name="T2" fmla="*/ 470 w 482"/>
                <a:gd name="T3" fmla="*/ 0 h 343"/>
                <a:gd name="T4" fmla="*/ 482 w 482"/>
                <a:gd name="T5" fmla="*/ 6 h 343"/>
                <a:gd name="T6" fmla="*/ 10 w 482"/>
                <a:gd name="T7" fmla="*/ 343 h 343"/>
                <a:gd name="T8" fmla="*/ 0 w 482"/>
                <a:gd name="T9" fmla="*/ 337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2" h="343">
                  <a:moveTo>
                    <a:pt x="0" y="337"/>
                  </a:moveTo>
                  <a:lnTo>
                    <a:pt x="470" y="0"/>
                  </a:lnTo>
                  <a:lnTo>
                    <a:pt x="482" y="6"/>
                  </a:lnTo>
                  <a:lnTo>
                    <a:pt x="10" y="343"/>
                  </a:lnTo>
                  <a:lnTo>
                    <a:pt x="0" y="3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9" name="Freeform 38"/>
            <p:cNvSpPr>
              <a:spLocks/>
            </p:cNvSpPr>
            <p:nvPr/>
          </p:nvSpPr>
          <p:spPr bwMode="auto">
            <a:xfrm>
              <a:off x="4278313" y="5689600"/>
              <a:ext cx="400050" cy="122238"/>
            </a:xfrm>
            <a:custGeom>
              <a:avLst/>
              <a:gdLst>
                <a:gd name="T0" fmla="*/ 0 w 252"/>
                <a:gd name="T1" fmla="*/ 64 h 77"/>
                <a:gd name="T2" fmla="*/ 250 w 252"/>
                <a:gd name="T3" fmla="*/ 0 h 77"/>
                <a:gd name="T4" fmla="*/ 252 w 252"/>
                <a:gd name="T5" fmla="*/ 13 h 77"/>
                <a:gd name="T6" fmla="*/ 4 w 252"/>
                <a:gd name="T7" fmla="*/ 77 h 77"/>
                <a:gd name="T8" fmla="*/ 0 w 252"/>
                <a:gd name="T9" fmla="*/ 6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77">
                  <a:moveTo>
                    <a:pt x="0" y="64"/>
                  </a:moveTo>
                  <a:lnTo>
                    <a:pt x="250" y="0"/>
                  </a:lnTo>
                  <a:lnTo>
                    <a:pt x="252" y="13"/>
                  </a:lnTo>
                  <a:lnTo>
                    <a:pt x="4" y="77"/>
                  </a:lnTo>
                  <a:lnTo>
                    <a:pt x="0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0" name="Freeform 39"/>
            <p:cNvSpPr>
              <a:spLocks/>
            </p:cNvSpPr>
            <p:nvPr/>
          </p:nvSpPr>
          <p:spPr bwMode="auto">
            <a:xfrm>
              <a:off x="2973388" y="5395913"/>
              <a:ext cx="339725" cy="184150"/>
            </a:xfrm>
            <a:custGeom>
              <a:avLst/>
              <a:gdLst>
                <a:gd name="T0" fmla="*/ 0 w 214"/>
                <a:gd name="T1" fmla="*/ 105 h 116"/>
                <a:gd name="T2" fmla="*/ 208 w 214"/>
                <a:gd name="T3" fmla="*/ 0 h 116"/>
                <a:gd name="T4" fmla="*/ 214 w 214"/>
                <a:gd name="T5" fmla="*/ 11 h 116"/>
                <a:gd name="T6" fmla="*/ 6 w 214"/>
                <a:gd name="T7" fmla="*/ 116 h 116"/>
                <a:gd name="T8" fmla="*/ 0 w 214"/>
                <a:gd name="T9" fmla="*/ 10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" h="116">
                  <a:moveTo>
                    <a:pt x="0" y="105"/>
                  </a:moveTo>
                  <a:lnTo>
                    <a:pt x="208" y="0"/>
                  </a:lnTo>
                  <a:lnTo>
                    <a:pt x="214" y="11"/>
                  </a:lnTo>
                  <a:lnTo>
                    <a:pt x="6" y="116"/>
                  </a:lnTo>
                  <a:lnTo>
                    <a:pt x="0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1" name="Freeform 40"/>
            <p:cNvSpPr>
              <a:spLocks/>
            </p:cNvSpPr>
            <p:nvPr/>
          </p:nvSpPr>
          <p:spPr bwMode="auto">
            <a:xfrm>
              <a:off x="5281613" y="4946650"/>
              <a:ext cx="101600" cy="874713"/>
            </a:xfrm>
            <a:custGeom>
              <a:avLst/>
              <a:gdLst>
                <a:gd name="T0" fmla="*/ 0 w 31"/>
                <a:gd name="T1" fmla="*/ 3 h 268"/>
                <a:gd name="T2" fmla="*/ 3 w 31"/>
                <a:gd name="T3" fmla="*/ 0 h 268"/>
                <a:gd name="T4" fmla="*/ 6 w 31"/>
                <a:gd name="T5" fmla="*/ 3 h 268"/>
                <a:gd name="T6" fmla="*/ 31 w 31"/>
                <a:gd name="T7" fmla="*/ 265 h 268"/>
                <a:gd name="T8" fmla="*/ 29 w 31"/>
                <a:gd name="T9" fmla="*/ 268 h 268"/>
                <a:gd name="T10" fmla="*/ 25 w 31"/>
                <a:gd name="T11" fmla="*/ 265 h 268"/>
                <a:gd name="T12" fmla="*/ 0 w 31"/>
                <a:gd name="T13" fmla="*/ 3 h 268"/>
                <a:gd name="T14" fmla="*/ 0 w 31"/>
                <a:gd name="T15" fmla="*/ 3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268">
                  <a:moveTo>
                    <a:pt x="0" y="3"/>
                  </a:moveTo>
                  <a:cubicBezTo>
                    <a:pt x="0" y="2"/>
                    <a:pt x="1" y="0"/>
                    <a:pt x="3" y="0"/>
                  </a:cubicBezTo>
                  <a:cubicBezTo>
                    <a:pt x="4" y="0"/>
                    <a:pt x="6" y="1"/>
                    <a:pt x="6" y="3"/>
                  </a:cubicBezTo>
                  <a:cubicBezTo>
                    <a:pt x="31" y="265"/>
                    <a:pt x="31" y="265"/>
                    <a:pt x="31" y="265"/>
                  </a:cubicBezTo>
                  <a:cubicBezTo>
                    <a:pt x="31" y="266"/>
                    <a:pt x="30" y="267"/>
                    <a:pt x="29" y="268"/>
                  </a:cubicBezTo>
                  <a:cubicBezTo>
                    <a:pt x="27" y="268"/>
                    <a:pt x="26" y="267"/>
                    <a:pt x="25" y="26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2" name="Freeform 41"/>
            <p:cNvSpPr>
              <a:spLocks/>
            </p:cNvSpPr>
            <p:nvPr/>
          </p:nvSpPr>
          <p:spPr bwMode="auto">
            <a:xfrm>
              <a:off x="4968876" y="5735638"/>
              <a:ext cx="312738" cy="130175"/>
            </a:xfrm>
            <a:custGeom>
              <a:avLst/>
              <a:gdLst>
                <a:gd name="T0" fmla="*/ 0 w 96"/>
                <a:gd name="T1" fmla="*/ 3 h 40"/>
                <a:gd name="T2" fmla="*/ 1 w 96"/>
                <a:gd name="T3" fmla="*/ 2 h 40"/>
                <a:gd name="T4" fmla="*/ 4 w 96"/>
                <a:gd name="T5" fmla="*/ 0 h 40"/>
                <a:gd name="T6" fmla="*/ 94 w 96"/>
                <a:gd name="T7" fmla="*/ 34 h 40"/>
                <a:gd name="T8" fmla="*/ 96 w 96"/>
                <a:gd name="T9" fmla="*/ 38 h 40"/>
                <a:gd name="T10" fmla="*/ 92 w 96"/>
                <a:gd name="T11" fmla="*/ 40 h 40"/>
                <a:gd name="T12" fmla="*/ 2 w 96"/>
                <a:gd name="T13" fmla="*/ 6 h 40"/>
                <a:gd name="T14" fmla="*/ 0 w 96"/>
                <a:gd name="T15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40">
                  <a:moveTo>
                    <a:pt x="0" y="3"/>
                  </a:moveTo>
                  <a:cubicBezTo>
                    <a:pt x="0" y="3"/>
                    <a:pt x="0" y="2"/>
                    <a:pt x="1" y="2"/>
                  </a:cubicBezTo>
                  <a:cubicBezTo>
                    <a:pt x="1" y="1"/>
                    <a:pt x="3" y="0"/>
                    <a:pt x="4" y="0"/>
                  </a:cubicBezTo>
                  <a:cubicBezTo>
                    <a:pt x="94" y="34"/>
                    <a:pt x="94" y="34"/>
                    <a:pt x="94" y="34"/>
                  </a:cubicBezTo>
                  <a:cubicBezTo>
                    <a:pt x="96" y="35"/>
                    <a:pt x="96" y="36"/>
                    <a:pt x="96" y="38"/>
                  </a:cubicBezTo>
                  <a:cubicBezTo>
                    <a:pt x="95" y="39"/>
                    <a:pt x="94" y="40"/>
                    <a:pt x="92" y="40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3" name="Freeform 42"/>
            <p:cNvSpPr>
              <a:spLocks/>
            </p:cNvSpPr>
            <p:nvPr/>
          </p:nvSpPr>
          <p:spPr bwMode="auto">
            <a:xfrm>
              <a:off x="7081838" y="5559425"/>
              <a:ext cx="141288" cy="225425"/>
            </a:xfrm>
            <a:custGeom>
              <a:avLst/>
              <a:gdLst>
                <a:gd name="T0" fmla="*/ 0 w 43"/>
                <a:gd name="T1" fmla="*/ 4 h 69"/>
                <a:gd name="T2" fmla="*/ 1 w 43"/>
                <a:gd name="T3" fmla="*/ 1 h 69"/>
                <a:gd name="T4" fmla="*/ 5 w 43"/>
                <a:gd name="T5" fmla="*/ 2 h 69"/>
                <a:gd name="T6" fmla="*/ 42 w 43"/>
                <a:gd name="T7" fmla="*/ 64 h 69"/>
                <a:gd name="T8" fmla="*/ 41 w 43"/>
                <a:gd name="T9" fmla="*/ 68 h 69"/>
                <a:gd name="T10" fmla="*/ 37 w 43"/>
                <a:gd name="T11" fmla="*/ 67 h 69"/>
                <a:gd name="T12" fmla="*/ 0 w 43"/>
                <a:gd name="T13" fmla="*/ 5 h 69"/>
                <a:gd name="T14" fmla="*/ 0 w 43"/>
                <a:gd name="T15" fmla="*/ 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69">
                  <a:moveTo>
                    <a:pt x="0" y="4"/>
                  </a:moveTo>
                  <a:cubicBezTo>
                    <a:pt x="0" y="3"/>
                    <a:pt x="0" y="2"/>
                    <a:pt x="1" y="1"/>
                  </a:cubicBezTo>
                  <a:cubicBezTo>
                    <a:pt x="3" y="0"/>
                    <a:pt x="4" y="1"/>
                    <a:pt x="5" y="2"/>
                  </a:cubicBezTo>
                  <a:cubicBezTo>
                    <a:pt x="42" y="64"/>
                    <a:pt x="42" y="64"/>
                    <a:pt x="42" y="64"/>
                  </a:cubicBezTo>
                  <a:cubicBezTo>
                    <a:pt x="43" y="65"/>
                    <a:pt x="42" y="67"/>
                    <a:pt x="41" y="68"/>
                  </a:cubicBezTo>
                  <a:cubicBezTo>
                    <a:pt x="40" y="69"/>
                    <a:pt x="38" y="68"/>
                    <a:pt x="37" y="6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4" name="Freeform 43"/>
            <p:cNvSpPr>
              <a:spLocks/>
            </p:cNvSpPr>
            <p:nvPr/>
          </p:nvSpPr>
          <p:spPr bwMode="auto">
            <a:xfrm>
              <a:off x="2895601" y="5064125"/>
              <a:ext cx="414338" cy="185738"/>
            </a:xfrm>
            <a:custGeom>
              <a:avLst/>
              <a:gdLst>
                <a:gd name="T0" fmla="*/ 0 w 127"/>
                <a:gd name="T1" fmla="*/ 4 h 57"/>
                <a:gd name="T2" fmla="*/ 0 w 127"/>
                <a:gd name="T3" fmla="*/ 2 h 57"/>
                <a:gd name="T4" fmla="*/ 4 w 127"/>
                <a:gd name="T5" fmla="*/ 1 h 57"/>
                <a:gd name="T6" fmla="*/ 125 w 127"/>
                <a:gd name="T7" fmla="*/ 52 h 57"/>
                <a:gd name="T8" fmla="*/ 126 w 127"/>
                <a:gd name="T9" fmla="*/ 55 h 57"/>
                <a:gd name="T10" fmla="*/ 123 w 127"/>
                <a:gd name="T11" fmla="*/ 57 h 57"/>
                <a:gd name="T12" fmla="*/ 2 w 127"/>
                <a:gd name="T13" fmla="*/ 6 h 57"/>
                <a:gd name="T14" fmla="*/ 0 w 127"/>
                <a:gd name="T15" fmla="*/ 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57">
                  <a:moveTo>
                    <a:pt x="0" y="4"/>
                  </a:moveTo>
                  <a:cubicBezTo>
                    <a:pt x="0" y="3"/>
                    <a:pt x="0" y="3"/>
                    <a:pt x="0" y="2"/>
                  </a:cubicBezTo>
                  <a:cubicBezTo>
                    <a:pt x="1" y="1"/>
                    <a:pt x="2" y="0"/>
                    <a:pt x="4" y="1"/>
                  </a:cubicBezTo>
                  <a:cubicBezTo>
                    <a:pt x="125" y="52"/>
                    <a:pt x="125" y="52"/>
                    <a:pt x="125" y="52"/>
                  </a:cubicBezTo>
                  <a:cubicBezTo>
                    <a:pt x="126" y="52"/>
                    <a:pt x="127" y="54"/>
                    <a:pt x="126" y="55"/>
                  </a:cubicBezTo>
                  <a:cubicBezTo>
                    <a:pt x="126" y="57"/>
                    <a:pt x="124" y="57"/>
                    <a:pt x="123" y="57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0" y="5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5" name="Freeform 44"/>
            <p:cNvSpPr>
              <a:spLocks/>
            </p:cNvSpPr>
            <p:nvPr/>
          </p:nvSpPr>
          <p:spPr bwMode="auto">
            <a:xfrm>
              <a:off x="3603626" y="4956175"/>
              <a:ext cx="687388" cy="287338"/>
            </a:xfrm>
            <a:custGeom>
              <a:avLst/>
              <a:gdLst>
                <a:gd name="T0" fmla="*/ 0 w 211"/>
                <a:gd name="T1" fmla="*/ 84 h 88"/>
                <a:gd name="T2" fmla="*/ 2 w 211"/>
                <a:gd name="T3" fmla="*/ 82 h 88"/>
                <a:gd name="T4" fmla="*/ 207 w 211"/>
                <a:gd name="T5" fmla="*/ 0 h 88"/>
                <a:gd name="T6" fmla="*/ 211 w 211"/>
                <a:gd name="T7" fmla="*/ 2 h 88"/>
                <a:gd name="T8" fmla="*/ 209 w 211"/>
                <a:gd name="T9" fmla="*/ 5 h 88"/>
                <a:gd name="T10" fmla="*/ 4 w 211"/>
                <a:gd name="T11" fmla="*/ 87 h 88"/>
                <a:gd name="T12" fmla="*/ 0 w 211"/>
                <a:gd name="T13" fmla="*/ 85 h 88"/>
                <a:gd name="T14" fmla="*/ 0 w 211"/>
                <a:gd name="T15" fmla="*/ 8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1" h="88">
                  <a:moveTo>
                    <a:pt x="0" y="84"/>
                  </a:moveTo>
                  <a:cubicBezTo>
                    <a:pt x="0" y="83"/>
                    <a:pt x="0" y="82"/>
                    <a:pt x="2" y="82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09" y="0"/>
                    <a:pt x="210" y="0"/>
                    <a:pt x="211" y="2"/>
                  </a:cubicBezTo>
                  <a:cubicBezTo>
                    <a:pt x="211" y="3"/>
                    <a:pt x="211" y="5"/>
                    <a:pt x="209" y="5"/>
                  </a:cubicBezTo>
                  <a:cubicBezTo>
                    <a:pt x="4" y="87"/>
                    <a:pt x="4" y="87"/>
                    <a:pt x="4" y="87"/>
                  </a:cubicBezTo>
                  <a:cubicBezTo>
                    <a:pt x="2" y="88"/>
                    <a:pt x="1" y="87"/>
                    <a:pt x="0" y="85"/>
                  </a:cubicBezTo>
                  <a:cubicBezTo>
                    <a:pt x="0" y="85"/>
                    <a:pt x="0" y="85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6" name="Freeform 45"/>
            <p:cNvSpPr>
              <a:spLocks/>
            </p:cNvSpPr>
            <p:nvPr/>
          </p:nvSpPr>
          <p:spPr bwMode="auto">
            <a:xfrm>
              <a:off x="5392738" y="4662488"/>
              <a:ext cx="733425" cy="120650"/>
            </a:xfrm>
            <a:custGeom>
              <a:avLst/>
              <a:gdLst>
                <a:gd name="T0" fmla="*/ 0 w 225"/>
                <a:gd name="T1" fmla="*/ 34 h 37"/>
                <a:gd name="T2" fmla="*/ 2 w 225"/>
                <a:gd name="T3" fmla="*/ 31 h 37"/>
                <a:gd name="T4" fmla="*/ 222 w 225"/>
                <a:gd name="T5" fmla="*/ 0 h 37"/>
                <a:gd name="T6" fmla="*/ 225 w 225"/>
                <a:gd name="T7" fmla="*/ 2 h 37"/>
                <a:gd name="T8" fmla="*/ 223 w 225"/>
                <a:gd name="T9" fmla="*/ 5 h 37"/>
                <a:gd name="T10" fmla="*/ 3 w 225"/>
                <a:gd name="T11" fmla="*/ 36 h 37"/>
                <a:gd name="T12" fmla="*/ 0 w 225"/>
                <a:gd name="T13" fmla="*/ 34 h 37"/>
                <a:gd name="T14" fmla="*/ 0 w 225"/>
                <a:gd name="T15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5" h="37">
                  <a:moveTo>
                    <a:pt x="0" y="34"/>
                  </a:moveTo>
                  <a:cubicBezTo>
                    <a:pt x="0" y="32"/>
                    <a:pt x="1" y="31"/>
                    <a:pt x="2" y="31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223" y="0"/>
                    <a:pt x="225" y="1"/>
                    <a:pt x="225" y="2"/>
                  </a:cubicBezTo>
                  <a:cubicBezTo>
                    <a:pt x="225" y="4"/>
                    <a:pt x="224" y="5"/>
                    <a:pt x="223" y="5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2" y="37"/>
                    <a:pt x="0" y="36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7" name="Freeform 46"/>
            <p:cNvSpPr>
              <a:spLocks/>
            </p:cNvSpPr>
            <p:nvPr/>
          </p:nvSpPr>
          <p:spPr bwMode="auto">
            <a:xfrm>
              <a:off x="6126163" y="4697413"/>
              <a:ext cx="800100" cy="617538"/>
            </a:xfrm>
            <a:custGeom>
              <a:avLst/>
              <a:gdLst>
                <a:gd name="T0" fmla="*/ 0 w 245"/>
                <a:gd name="T1" fmla="*/ 3 h 189"/>
                <a:gd name="T2" fmla="*/ 1 w 245"/>
                <a:gd name="T3" fmla="*/ 1 h 189"/>
                <a:gd name="T4" fmla="*/ 5 w 245"/>
                <a:gd name="T5" fmla="*/ 1 h 189"/>
                <a:gd name="T6" fmla="*/ 244 w 245"/>
                <a:gd name="T7" fmla="*/ 184 h 189"/>
                <a:gd name="T8" fmla="*/ 245 w 245"/>
                <a:gd name="T9" fmla="*/ 188 h 189"/>
                <a:gd name="T10" fmla="*/ 241 w 245"/>
                <a:gd name="T11" fmla="*/ 188 h 189"/>
                <a:gd name="T12" fmla="*/ 1 w 245"/>
                <a:gd name="T13" fmla="*/ 5 h 189"/>
                <a:gd name="T14" fmla="*/ 0 w 245"/>
                <a:gd name="T15" fmla="*/ 3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5" h="189">
                  <a:moveTo>
                    <a:pt x="0" y="3"/>
                  </a:moveTo>
                  <a:cubicBezTo>
                    <a:pt x="0" y="2"/>
                    <a:pt x="0" y="2"/>
                    <a:pt x="1" y="1"/>
                  </a:cubicBezTo>
                  <a:cubicBezTo>
                    <a:pt x="2" y="0"/>
                    <a:pt x="3" y="0"/>
                    <a:pt x="5" y="1"/>
                  </a:cubicBezTo>
                  <a:cubicBezTo>
                    <a:pt x="244" y="184"/>
                    <a:pt x="244" y="184"/>
                    <a:pt x="244" y="184"/>
                  </a:cubicBezTo>
                  <a:cubicBezTo>
                    <a:pt x="245" y="185"/>
                    <a:pt x="245" y="186"/>
                    <a:pt x="245" y="188"/>
                  </a:cubicBezTo>
                  <a:cubicBezTo>
                    <a:pt x="244" y="189"/>
                    <a:pt x="242" y="189"/>
                    <a:pt x="241" y="188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0" y="4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8" name="Freeform 47"/>
            <p:cNvSpPr>
              <a:spLocks/>
            </p:cNvSpPr>
            <p:nvPr/>
          </p:nvSpPr>
          <p:spPr bwMode="auto">
            <a:xfrm>
              <a:off x="6329363" y="5451475"/>
              <a:ext cx="550863" cy="147638"/>
            </a:xfrm>
            <a:custGeom>
              <a:avLst/>
              <a:gdLst>
                <a:gd name="T0" fmla="*/ 0 w 169"/>
                <a:gd name="T1" fmla="*/ 42 h 45"/>
                <a:gd name="T2" fmla="*/ 2 w 169"/>
                <a:gd name="T3" fmla="*/ 39 h 45"/>
                <a:gd name="T4" fmla="*/ 166 w 169"/>
                <a:gd name="T5" fmla="*/ 0 h 45"/>
                <a:gd name="T6" fmla="*/ 169 w 169"/>
                <a:gd name="T7" fmla="*/ 2 h 45"/>
                <a:gd name="T8" fmla="*/ 167 w 169"/>
                <a:gd name="T9" fmla="*/ 6 h 45"/>
                <a:gd name="T10" fmla="*/ 4 w 169"/>
                <a:gd name="T11" fmla="*/ 45 h 45"/>
                <a:gd name="T12" fmla="*/ 0 w 169"/>
                <a:gd name="T13" fmla="*/ 43 h 45"/>
                <a:gd name="T14" fmla="*/ 0 w 169"/>
                <a:gd name="T15" fmla="*/ 4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9" h="45">
                  <a:moveTo>
                    <a:pt x="0" y="42"/>
                  </a:moveTo>
                  <a:cubicBezTo>
                    <a:pt x="0" y="41"/>
                    <a:pt x="1" y="40"/>
                    <a:pt x="2" y="39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167" y="0"/>
                    <a:pt x="169" y="1"/>
                    <a:pt x="169" y="2"/>
                  </a:cubicBezTo>
                  <a:cubicBezTo>
                    <a:pt x="169" y="4"/>
                    <a:pt x="168" y="5"/>
                    <a:pt x="167" y="6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2" y="45"/>
                    <a:pt x="1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9" name="Freeform 48"/>
            <p:cNvSpPr>
              <a:spLocks/>
            </p:cNvSpPr>
            <p:nvPr/>
          </p:nvSpPr>
          <p:spPr bwMode="auto">
            <a:xfrm>
              <a:off x="7789863" y="5148263"/>
              <a:ext cx="133350" cy="444500"/>
            </a:xfrm>
            <a:custGeom>
              <a:avLst/>
              <a:gdLst>
                <a:gd name="T0" fmla="*/ 0 w 41"/>
                <a:gd name="T1" fmla="*/ 3 h 136"/>
                <a:gd name="T2" fmla="*/ 2 w 41"/>
                <a:gd name="T3" fmla="*/ 0 h 136"/>
                <a:gd name="T4" fmla="*/ 5 w 41"/>
                <a:gd name="T5" fmla="*/ 2 h 136"/>
                <a:gd name="T6" fmla="*/ 40 w 41"/>
                <a:gd name="T7" fmla="*/ 132 h 136"/>
                <a:gd name="T8" fmla="*/ 39 w 41"/>
                <a:gd name="T9" fmla="*/ 135 h 136"/>
                <a:gd name="T10" fmla="*/ 35 w 41"/>
                <a:gd name="T11" fmla="*/ 133 h 136"/>
                <a:gd name="T12" fmla="*/ 0 w 41"/>
                <a:gd name="T13" fmla="*/ 4 h 136"/>
                <a:gd name="T14" fmla="*/ 0 w 41"/>
                <a:gd name="T15" fmla="*/ 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136">
                  <a:moveTo>
                    <a:pt x="0" y="3"/>
                  </a:moveTo>
                  <a:cubicBezTo>
                    <a:pt x="0" y="2"/>
                    <a:pt x="1" y="0"/>
                    <a:pt x="2" y="0"/>
                  </a:cubicBezTo>
                  <a:cubicBezTo>
                    <a:pt x="3" y="0"/>
                    <a:pt x="5" y="1"/>
                    <a:pt x="5" y="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1" y="133"/>
                    <a:pt x="40" y="135"/>
                    <a:pt x="39" y="135"/>
                  </a:cubicBezTo>
                  <a:cubicBezTo>
                    <a:pt x="37" y="136"/>
                    <a:pt x="35" y="135"/>
                    <a:pt x="35" y="13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0" name="Freeform 49"/>
            <p:cNvSpPr>
              <a:spLocks noEditPoints="1"/>
            </p:cNvSpPr>
            <p:nvPr/>
          </p:nvSpPr>
          <p:spPr bwMode="auto">
            <a:xfrm>
              <a:off x="2790826" y="2520950"/>
              <a:ext cx="900113" cy="901700"/>
            </a:xfrm>
            <a:custGeom>
              <a:avLst/>
              <a:gdLst>
                <a:gd name="T0" fmla="*/ 0 w 276"/>
                <a:gd name="T1" fmla="*/ 138 h 276"/>
                <a:gd name="T2" fmla="*/ 138 w 276"/>
                <a:gd name="T3" fmla="*/ 0 h 276"/>
                <a:gd name="T4" fmla="*/ 276 w 276"/>
                <a:gd name="T5" fmla="*/ 138 h 276"/>
                <a:gd name="T6" fmla="*/ 138 w 276"/>
                <a:gd name="T7" fmla="*/ 276 h 276"/>
                <a:gd name="T8" fmla="*/ 0 w 276"/>
                <a:gd name="T9" fmla="*/ 138 h 276"/>
                <a:gd name="T10" fmla="*/ 259 w 276"/>
                <a:gd name="T11" fmla="*/ 138 h 276"/>
                <a:gd name="T12" fmla="*/ 138 w 276"/>
                <a:gd name="T13" fmla="*/ 16 h 276"/>
                <a:gd name="T14" fmla="*/ 16 w 276"/>
                <a:gd name="T15" fmla="*/ 138 h 276"/>
                <a:gd name="T16" fmla="*/ 138 w 276"/>
                <a:gd name="T17" fmla="*/ 259 h 276"/>
                <a:gd name="T18" fmla="*/ 259 w 276"/>
                <a:gd name="T19" fmla="*/ 138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6" h="276">
                  <a:moveTo>
                    <a:pt x="0" y="138"/>
                  </a:moveTo>
                  <a:cubicBezTo>
                    <a:pt x="0" y="62"/>
                    <a:pt x="62" y="0"/>
                    <a:pt x="138" y="0"/>
                  </a:cubicBezTo>
                  <a:cubicBezTo>
                    <a:pt x="214" y="0"/>
                    <a:pt x="276" y="62"/>
                    <a:pt x="276" y="138"/>
                  </a:cubicBezTo>
                  <a:cubicBezTo>
                    <a:pt x="276" y="214"/>
                    <a:pt x="214" y="276"/>
                    <a:pt x="138" y="276"/>
                  </a:cubicBezTo>
                  <a:cubicBezTo>
                    <a:pt x="62" y="276"/>
                    <a:pt x="0" y="214"/>
                    <a:pt x="0" y="138"/>
                  </a:cubicBezTo>
                  <a:close/>
                  <a:moveTo>
                    <a:pt x="259" y="138"/>
                  </a:moveTo>
                  <a:cubicBezTo>
                    <a:pt x="259" y="71"/>
                    <a:pt x="205" y="16"/>
                    <a:pt x="138" y="16"/>
                  </a:cubicBezTo>
                  <a:cubicBezTo>
                    <a:pt x="71" y="16"/>
                    <a:pt x="16" y="71"/>
                    <a:pt x="16" y="138"/>
                  </a:cubicBezTo>
                  <a:cubicBezTo>
                    <a:pt x="16" y="205"/>
                    <a:pt x="71" y="259"/>
                    <a:pt x="138" y="259"/>
                  </a:cubicBezTo>
                  <a:cubicBezTo>
                    <a:pt x="205" y="259"/>
                    <a:pt x="259" y="205"/>
                    <a:pt x="259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1" name="Freeform 50"/>
            <p:cNvSpPr>
              <a:spLocks noEditPoints="1"/>
            </p:cNvSpPr>
            <p:nvPr/>
          </p:nvSpPr>
          <p:spPr bwMode="auto">
            <a:xfrm>
              <a:off x="3409951" y="5219700"/>
              <a:ext cx="92075" cy="92075"/>
            </a:xfrm>
            <a:custGeom>
              <a:avLst/>
              <a:gdLst>
                <a:gd name="T0" fmla="*/ 28 w 28"/>
                <a:gd name="T1" fmla="*/ 14 h 28"/>
                <a:gd name="T2" fmla="*/ 14 w 28"/>
                <a:gd name="T3" fmla="*/ 0 h 28"/>
                <a:gd name="T4" fmla="*/ 0 w 28"/>
                <a:gd name="T5" fmla="*/ 14 h 28"/>
                <a:gd name="T6" fmla="*/ 14 w 28"/>
                <a:gd name="T7" fmla="*/ 28 h 28"/>
                <a:gd name="T8" fmla="*/ 28 w 28"/>
                <a:gd name="T9" fmla="*/ 14 h 28"/>
                <a:gd name="T10" fmla="*/ 3 w 28"/>
                <a:gd name="T11" fmla="*/ 14 h 28"/>
                <a:gd name="T12" fmla="*/ 6 w 28"/>
                <a:gd name="T13" fmla="*/ 7 h 28"/>
                <a:gd name="T14" fmla="*/ 24 w 28"/>
                <a:gd name="T15" fmla="*/ 14 h 28"/>
                <a:gd name="T16" fmla="*/ 14 w 28"/>
                <a:gd name="T17" fmla="*/ 25 h 28"/>
                <a:gd name="T18" fmla="*/ 3 w 28"/>
                <a:gd name="T1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8">
                  <a:moveTo>
                    <a:pt x="28" y="14"/>
                  </a:moveTo>
                  <a:cubicBezTo>
                    <a:pt x="28" y="6"/>
                    <a:pt x="22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ubicBezTo>
                    <a:pt x="22" y="28"/>
                    <a:pt x="28" y="22"/>
                    <a:pt x="28" y="14"/>
                  </a:cubicBezTo>
                  <a:close/>
                  <a:moveTo>
                    <a:pt x="3" y="14"/>
                  </a:moveTo>
                  <a:cubicBezTo>
                    <a:pt x="3" y="14"/>
                    <a:pt x="3" y="10"/>
                    <a:pt x="6" y="7"/>
                  </a:cubicBezTo>
                  <a:cubicBezTo>
                    <a:pt x="8" y="9"/>
                    <a:pt x="14" y="14"/>
                    <a:pt x="24" y="14"/>
                  </a:cubicBezTo>
                  <a:cubicBezTo>
                    <a:pt x="24" y="20"/>
                    <a:pt x="20" y="25"/>
                    <a:pt x="14" y="25"/>
                  </a:cubicBezTo>
                  <a:cubicBezTo>
                    <a:pt x="8" y="25"/>
                    <a:pt x="3" y="20"/>
                    <a:pt x="3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2" name="Freeform 51"/>
            <p:cNvSpPr>
              <a:spLocks/>
            </p:cNvSpPr>
            <p:nvPr/>
          </p:nvSpPr>
          <p:spPr bwMode="auto">
            <a:xfrm>
              <a:off x="3375026" y="5321300"/>
              <a:ext cx="158750" cy="88900"/>
            </a:xfrm>
            <a:custGeom>
              <a:avLst/>
              <a:gdLst>
                <a:gd name="T0" fmla="*/ 0 w 49"/>
                <a:gd name="T1" fmla="*/ 8 h 27"/>
                <a:gd name="T2" fmla="*/ 0 w 49"/>
                <a:gd name="T3" fmla="*/ 14 h 27"/>
                <a:gd name="T4" fmla="*/ 0 w 49"/>
                <a:gd name="T5" fmla="*/ 23 h 27"/>
                <a:gd name="T6" fmla="*/ 5 w 49"/>
                <a:gd name="T7" fmla="*/ 27 h 27"/>
                <a:gd name="T8" fmla="*/ 45 w 49"/>
                <a:gd name="T9" fmla="*/ 27 h 27"/>
                <a:gd name="T10" fmla="*/ 49 w 49"/>
                <a:gd name="T11" fmla="*/ 23 h 27"/>
                <a:gd name="T12" fmla="*/ 49 w 49"/>
                <a:gd name="T13" fmla="*/ 14 h 27"/>
                <a:gd name="T14" fmla="*/ 49 w 49"/>
                <a:gd name="T15" fmla="*/ 8 h 27"/>
                <a:gd name="T16" fmla="*/ 41 w 49"/>
                <a:gd name="T17" fmla="*/ 0 h 27"/>
                <a:gd name="T18" fmla="*/ 34 w 49"/>
                <a:gd name="T19" fmla="*/ 0 h 27"/>
                <a:gd name="T20" fmla="*/ 32 w 49"/>
                <a:gd name="T21" fmla="*/ 1 h 27"/>
                <a:gd name="T22" fmla="*/ 25 w 49"/>
                <a:gd name="T23" fmla="*/ 11 h 27"/>
                <a:gd name="T24" fmla="*/ 24 w 49"/>
                <a:gd name="T25" fmla="*/ 11 h 27"/>
                <a:gd name="T26" fmla="*/ 17 w 49"/>
                <a:gd name="T27" fmla="*/ 1 h 27"/>
                <a:gd name="T28" fmla="*/ 16 w 49"/>
                <a:gd name="T29" fmla="*/ 0 h 27"/>
                <a:gd name="T30" fmla="*/ 9 w 49"/>
                <a:gd name="T31" fmla="*/ 0 h 27"/>
                <a:gd name="T32" fmla="*/ 0 w 49"/>
                <a:gd name="T33" fmla="*/ 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27">
                  <a:moveTo>
                    <a:pt x="0" y="8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5"/>
                    <a:pt x="2" y="27"/>
                    <a:pt x="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7" y="27"/>
                    <a:pt x="49" y="25"/>
                    <a:pt x="49" y="23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49" y="4"/>
                    <a:pt x="45" y="0"/>
                    <a:pt x="41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3" y="0"/>
                    <a:pt x="33" y="0"/>
                    <a:pt x="32" y="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1"/>
                    <a:pt x="25" y="11"/>
                    <a:pt x="24" y="1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0"/>
                    <a:pt x="16" y="0"/>
                    <a:pt x="16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3" name="Freeform 52"/>
            <p:cNvSpPr>
              <a:spLocks noEditPoints="1"/>
            </p:cNvSpPr>
            <p:nvPr/>
          </p:nvSpPr>
          <p:spPr bwMode="auto">
            <a:xfrm>
              <a:off x="4340226" y="4860925"/>
              <a:ext cx="49213" cy="49213"/>
            </a:xfrm>
            <a:custGeom>
              <a:avLst/>
              <a:gdLst>
                <a:gd name="T0" fmla="*/ 15 w 15"/>
                <a:gd name="T1" fmla="*/ 7 h 15"/>
                <a:gd name="T2" fmla="*/ 8 w 15"/>
                <a:gd name="T3" fmla="*/ 0 h 15"/>
                <a:gd name="T4" fmla="*/ 0 w 15"/>
                <a:gd name="T5" fmla="*/ 7 h 15"/>
                <a:gd name="T6" fmla="*/ 8 w 15"/>
                <a:gd name="T7" fmla="*/ 15 h 15"/>
                <a:gd name="T8" fmla="*/ 15 w 15"/>
                <a:gd name="T9" fmla="*/ 7 h 15"/>
                <a:gd name="T10" fmla="*/ 2 w 15"/>
                <a:gd name="T11" fmla="*/ 7 h 15"/>
                <a:gd name="T12" fmla="*/ 3 w 15"/>
                <a:gd name="T13" fmla="*/ 4 h 15"/>
                <a:gd name="T14" fmla="*/ 13 w 15"/>
                <a:gd name="T15" fmla="*/ 7 h 15"/>
                <a:gd name="T16" fmla="*/ 8 w 15"/>
                <a:gd name="T17" fmla="*/ 13 h 15"/>
                <a:gd name="T18" fmla="*/ 2 w 15"/>
                <a:gd name="T19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5">
                  <a:moveTo>
                    <a:pt x="15" y="7"/>
                  </a:moveTo>
                  <a:cubicBezTo>
                    <a:pt x="15" y="3"/>
                    <a:pt x="12" y="0"/>
                    <a:pt x="8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5"/>
                    <a:pt x="8" y="15"/>
                  </a:cubicBezTo>
                  <a:cubicBezTo>
                    <a:pt x="12" y="15"/>
                    <a:pt x="15" y="11"/>
                    <a:pt x="15" y="7"/>
                  </a:cubicBezTo>
                  <a:close/>
                  <a:moveTo>
                    <a:pt x="2" y="7"/>
                  </a:moveTo>
                  <a:cubicBezTo>
                    <a:pt x="2" y="7"/>
                    <a:pt x="2" y="5"/>
                    <a:pt x="3" y="4"/>
                  </a:cubicBezTo>
                  <a:cubicBezTo>
                    <a:pt x="4" y="5"/>
                    <a:pt x="8" y="7"/>
                    <a:pt x="13" y="7"/>
                  </a:cubicBezTo>
                  <a:cubicBezTo>
                    <a:pt x="13" y="10"/>
                    <a:pt x="11" y="13"/>
                    <a:pt x="8" y="13"/>
                  </a:cubicBezTo>
                  <a:cubicBezTo>
                    <a:pt x="4" y="13"/>
                    <a:pt x="2" y="10"/>
                    <a:pt x="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4" name="Freeform 53"/>
            <p:cNvSpPr>
              <a:spLocks/>
            </p:cNvSpPr>
            <p:nvPr/>
          </p:nvSpPr>
          <p:spPr bwMode="auto">
            <a:xfrm>
              <a:off x="4322763" y="4913313"/>
              <a:ext cx="82550" cy="46038"/>
            </a:xfrm>
            <a:custGeom>
              <a:avLst/>
              <a:gdLst>
                <a:gd name="T0" fmla="*/ 0 w 25"/>
                <a:gd name="T1" fmla="*/ 4 h 14"/>
                <a:gd name="T2" fmla="*/ 0 w 25"/>
                <a:gd name="T3" fmla="*/ 8 h 14"/>
                <a:gd name="T4" fmla="*/ 0 w 25"/>
                <a:gd name="T5" fmla="*/ 12 h 14"/>
                <a:gd name="T6" fmla="*/ 2 w 25"/>
                <a:gd name="T7" fmla="*/ 14 h 14"/>
                <a:gd name="T8" fmla="*/ 23 w 25"/>
                <a:gd name="T9" fmla="*/ 14 h 14"/>
                <a:gd name="T10" fmla="*/ 25 w 25"/>
                <a:gd name="T11" fmla="*/ 12 h 14"/>
                <a:gd name="T12" fmla="*/ 25 w 25"/>
                <a:gd name="T13" fmla="*/ 8 h 14"/>
                <a:gd name="T14" fmla="*/ 25 w 25"/>
                <a:gd name="T15" fmla="*/ 4 h 14"/>
                <a:gd name="T16" fmla="*/ 21 w 25"/>
                <a:gd name="T17" fmla="*/ 0 h 14"/>
                <a:gd name="T18" fmla="*/ 17 w 25"/>
                <a:gd name="T19" fmla="*/ 0 h 14"/>
                <a:gd name="T20" fmla="*/ 16 w 25"/>
                <a:gd name="T21" fmla="*/ 0 h 14"/>
                <a:gd name="T22" fmla="*/ 13 w 25"/>
                <a:gd name="T23" fmla="*/ 6 h 14"/>
                <a:gd name="T24" fmla="*/ 12 w 25"/>
                <a:gd name="T25" fmla="*/ 6 h 14"/>
                <a:gd name="T26" fmla="*/ 9 w 25"/>
                <a:gd name="T27" fmla="*/ 0 h 14"/>
                <a:gd name="T28" fmla="*/ 8 w 25"/>
                <a:gd name="T29" fmla="*/ 0 h 14"/>
                <a:gd name="T30" fmla="*/ 4 w 25"/>
                <a:gd name="T31" fmla="*/ 0 h 14"/>
                <a:gd name="T32" fmla="*/ 0 w 25"/>
                <a:gd name="T33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14">
                  <a:moveTo>
                    <a:pt x="0" y="4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1" y="14"/>
                    <a:pt x="2" y="1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4" y="14"/>
                    <a:pt x="25" y="13"/>
                    <a:pt x="25" y="12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2"/>
                    <a:pt x="23" y="0"/>
                    <a:pt x="21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6" y="0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2" y="6"/>
                    <a:pt x="12" y="6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5" name="Freeform 54"/>
            <p:cNvSpPr>
              <a:spLocks noEditPoints="1"/>
            </p:cNvSpPr>
            <p:nvPr/>
          </p:nvSpPr>
          <p:spPr bwMode="auto">
            <a:xfrm>
              <a:off x="5360988" y="5853113"/>
              <a:ext cx="44450" cy="49213"/>
            </a:xfrm>
            <a:custGeom>
              <a:avLst/>
              <a:gdLst>
                <a:gd name="T0" fmla="*/ 14 w 14"/>
                <a:gd name="T1" fmla="*/ 7 h 15"/>
                <a:gd name="T2" fmla="*/ 7 w 14"/>
                <a:gd name="T3" fmla="*/ 0 h 15"/>
                <a:gd name="T4" fmla="*/ 0 w 14"/>
                <a:gd name="T5" fmla="*/ 7 h 15"/>
                <a:gd name="T6" fmla="*/ 7 w 14"/>
                <a:gd name="T7" fmla="*/ 15 h 15"/>
                <a:gd name="T8" fmla="*/ 14 w 14"/>
                <a:gd name="T9" fmla="*/ 7 h 15"/>
                <a:gd name="T10" fmla="*/ 2 w 14"/>
                <a:gd name="T11" fmla="*/ 7 h 15"/>
                <a:gd name="T12" fmla="*/ 3 w 14"/>
                <a:gd name="T13" fmla="*/ 4 h 15"/>
                <a:gd name="T14" fmla="*/ 13 w 14"/>
                <a:gd name="T15" fmla="*/ 7 h 15"/>
                <a:gd name="T16" fmla="*/ 7 w 14"/>
                <a:gd name="T17" fmla="*/ 13 h 15"/>
                <a:gd name="T18" fmla="*/ 2 w 14"/>
                <a:gd name="T19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5">
                  <a:moveTo>
                    <a:pt x="14" y="7"/>
                  </a:moveTo>
                  <a:cubicBezTo>
                    <a:pt x="14" y="3"/>
                    <a:pt x="11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5"/>
                    <a:pt x="7" y="15"/>
                  </a:cubicBezTo>
                  <a:cubicBezTo>
                    <a:pt x="11" y="15"/>
                    <a:pt x="14" y="11"/>
                    <a:pt x="14" y="7"/>
                  </a:cubicBezTo>
                  <a:close/>
                  <a:moveTo>
                    <a:pt x="2" y="7"/>
                  </a:moveTo>
                  <a:cubicBezTo>
                    <a:pt x="2" y="7"/>
                    <a:pt x="1" y="5"/>
                    <a:pt x="3" y="4"/>
                  </a:cubicBezTo>
                  <a:cubicBezTo>
                    <a:pt x="4" y="5"/>
                    <a:pt x="7" y="7"/>
                    <a:pt x="13" y="7"/>
                  </a:cubicBezTo>
                  <a:cubicBezTo>
                    <a:pt x="13" y="11"/>
                    <a:pt x="10" y="13"/>
                    <a:pt x="7" y="13"/>
                  </a:cubicBezTo>
                  <a:cubicBezTo>
                    <a:pt x="4" y="13"/>
                    <a:pt x="2" y="11"/>
                    <a:pt x="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6" name="Freeform 55"/>
            <p:cNvSpPr>
              <a:spLocks/>
            </p:cNvSpPr>
            <p:nvPr/>
          </p:nvSpPr>
          <p:spPr bwMode="auto">
            <a:xfrm>
              <a:off x="5340351" y="5905500"/>
              <a:ext cx="85725" cy="46038"/>
            </a:xfrm>
            <a:custGeom>
              <a:avLst/>
              <a:gdLst>
                <a:gd name="T0" fmla="*/ 0 w 26"/>
                <a:gd name="T1" fmla="*/ 4 h 14"/>
                <a:gd name="T2" fmla="*/ 0 w 26"/>
                <a:gd name="T3" fmla="*/ 8 h 14"/>
                <a:gd name="T4" fmla="*/ 0 w 26"/>
                <a:gd name="T5" fmla="*/ 12 h 14"/>
                <a:gd name="T6" fmla="*/ 3 w 26"/>
                <a:gd name="T7" fmla="*/ 14 h 14"/>
                <a:gd name="T8" fmla="*/ 24 w 26"/>
                <a:gd name="T9" fmla="*/ 14 h 14"/>
                <a:gd name="T10" fmla="*/ 26 w 26"/>
                <a:gd name="T11" fmla="*/ 12 h 14"/>
                <a:gd name="T12" fmla="*/ 26 w 26"/>
                <a:gd name="T13" fmla="*/ 8 h 14"/>
                <a:gd name="T14" fmla="*/ 26 w 26"/>
                <a:gd name="T15" fmla="*/ 4 h 14"/>
                <a:gd name="T16" fmla="*/ 21 w 26"/>
                <a:gd name="T17" fmla="*/ 0 h 14"/>
                <a:gd name="T18" fmla="*/ 18 w 26"/>
                <a:gd name="T19" fmla="*/ 0 h 14"/>
                <a:gd name="T20" fmla="*/ 17 w 26"/>
                <a:gd name="T21" fmla="*/ 1 h 14"/>
                <a:gd name="T22" fmla="*/ 13 w 26"/>
                <a:gd name="T23" fmla="*/ 6 h 14"/>
                <a:gd name="T24" fmla="*/ 13 w 26"/>
                <a:gd name="T25" fmla="*/ 6 h 14"/>
                <a:gd name="T26" fmla="*/ 9 w 26"/>
                <a:gd name="T27" fmla="*/ 1 h 14"/>
                <a:gd name="T28" fmla="*/ 8 w 26"/>
                <a:gd name="T29" fmla="*/ 0 h 14"/>
                <a:gd name="T30" fmla="*/ 5 w 26"/>
                <a:gd name="T31" fmla="*/ 0 h 14"/>
                <a:gd name="T32" fmla="*/ 0 w 26"/>
                <a:gd name="T33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14">
                  <a:moveTo>
                    <a:pt x="0" y="4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1" y="14"/>
                    <a:pt x="3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5" y="14"/>
                    <a:pt x="26" y="13"/>
                    <a:pt x="26" y="12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2"/>
                    <a:pt x="24" y="0"/>
                    <a:pt x="21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7" y="0"/>
                    <a:pt x="17" y="0"/>
                    <a:pt x="17" y="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7" name="Freeform 56"/>
            <p:cNvSpPr>
              <a:spLocks noEditPoints="1"/>
            </p:cNvSpPr>
            <p:nvPr/>
          </p:nvSpPr>
          <p:spPr bwMode="auto">
            <a:xfrm>
              <a:off x="6221413" y="5586413"/>
              <a:ext cx="49213" cy="49213"/>
            </a:xfrm>
            <a:custGeom>
              <a:avLst/>
              <a:gdLst>
                <a:gd name="T0" fmla="*/ 15 w 15"/>
                <a:gd name="T1" fmla="*/ 8 h 15"/>
                <a:gd name="T2" fmla="*/ 8 w 15"/>
                <a:gd name="T3" fmla="*/ 0 h 15"/>
                <a:gd name="T4" fmla="*/ 0 w 15"/>
                <a:gd name="T5" fmla="*/ 8 h 15"/>
                <a:gd name="T6" fmla="*/ 8 w 15"/>
                <a:gd name="T7" fmla="*/ 15 h 15"/>
                <a:gd name="T8" fmla="*/ 15 w 15"/>
                <a:gd name="T9" fmla="*/ 8 h 15"/>
                <a:gd name="T10" fmla="*/ 2 w 15"/>
                <a:gd name="T11" fmla="*/ 8 h 15"/>
                <a:gd name="T12" fmla="*/ 4 w 15"/>
                <a:gd name="T13" fmla="*/ 4 h 15"/>
                <a:gd name="T14" fmla="*/ 13 w 15"/>
                <a:gd name="T15" fmla="*/ 8 h 15"/>
                <a:gd name="T16" fmla="*/ 8 w 15"/>
                <a:gd name="T17" fmla="*/ 13 h 15"/>
                <a:gd name="T18" fmla="*/ 2 w 15"/>
                <a:gd name="T1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5">
                  <a:moveTo>
                    <a:pt x="15" y="8"/>
                  </a:moveTo>
                  <a:cubicBezTo>
                    <a:pt x="15" y="4"/>
                    <a:pt x="1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2"/>
                    <a:pt x="4" y="15"/>
                    <a:pt x="8" y="15"/>
                  </a:cubicBezTo>
                  <a:cubicBezTo>
                    <a:pt x="12" y="15"/>
                    <a:pt x="15" y="12"/>
                    <a:pt x="15" y="8"/>
                  </a:cubicBezTo>
                  <a:close/>
                  <a:moveTo>
                    <a:pt x="2" y="8"/>
                  </a:moveTo>
                  <a:cubicBezTo>
                    <a:pt x="2" y="8"/>
                    <a:pt x="2" y="6"/>
                    <a:pt x="4" y="4"/>
                  </a:cubicBezTo>
                  <a:cubicBezTo>
                    <a:pt x="5" y="5"/>
                    <a:pt x="8" y="8"/>
                    <a:pt x="13" y="8"/>
                  </a:cubicBezTo>
                  <a:cubicBezTo>
                    <a:pt x="13" y="11"/>
                    <a:pt x="11" y="13"/>
                    <a:pt x="8" y="13"/>
                  </a:cubicBezTo>
                  <a:cubicBezTo>
                    <a:pt x="5" y="13"/>
                    <a:pt x="2" y="11"/>
                    <a:pt x="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8" name="Freeform 57"/>
            <p:cNvSpPr>
              <a:spLocks/>
            </p:cNvSpPr>
            <p:nvPr/>
          </p:nvSpPr>
          <p:spPr bwMode="auto">
            <a:xfrm>
              <a:off x="6205538" y="5638800"/>
              <a:ext cx="80963" cy="44450"/>
            </a:xfrm>
            <a:custGeom>
              <a:avLst/>
              <a:gdLst>
                <a:gd name="T0" fmla="*/ 0 w 25"/>
                <a:gd name="T1" fmla="*/ 5 h 14"/>
                <a:gd name="T2" fmla="*/ 0 w 25"/>
                <a:gd name="T3" fmla="*/ 8 h 14"/>
                <a:gd name="T4" fmla="*/ 0 w 25"/>
                <a:gd name="T5" fmla="*/ 12 h 14"/>
                <a:gd name="T6" fmla="*/ 2 w 25"/>
                <a:gd name="T7" fmla="*/ 14 h 14"/>
                <a:gd name="T8" fmla="*/ 23 w 25"/>
                <a:gd name="T9" fmla="*/ 14 h 14"/>
                <a:gd name="T10" fmla="*/ 25 w 25"/>
                <a:gd name="T11" fmla="*/ 12 h 14"/>
                <a:gd name="T12" fmla="*/ 25 w 25"/>
                <a:gd name="T13" fmla="*/ 8 h 14"/>
                <a:gd name="T14" fmla="*/ 25 w 25"/>
                <a:gd name="T15" fmla="*/ 5 h 14"/>
                <a:gd name="T16" fmla="*/ 21 w 25"/>
                <a:gd name="T17" fmla="*/ 1 h 14"/>
                <a:gd name="T18" fmla="*/ 17 w 25"/>
                <a:gd name="T19" fmla="*/ 1 h 14"/>
                <a:gd name="T20" fmla="*/ 17 w 25"/>
                <a:gd name="T21" fmla="*/ 1 h 14"/>
                <a:gd name="T22" fmla="*/ 13 w 25"/>
                <a:gd name="T23" fmla="*/ 6 h 14"/>
                <a:gd name="T24" fmla="*/ 12 w 25"/>
                <a:gd name="T25" fmla="*/ 6 h 14"/>
                <a:gd name="T26" fmla="*/ 9 w 25"/>
                <a:gd name="T27" fmla="*/ 1 h 14"/>
                <a:gd name="T28" fmla="*/ 8 w 25"/>
                <a:gd name="T29" fmla="*/ 0 h 14"/>
                <a:gd name="T30" fmla="*/ 4 w 25"/>
                <a:gd name="T31" fmla="*/ 0 h 14"/>
                <a:gd name="T32" fmla="*/ 0 w 25"/>
                <a:gd name="T33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14">
                  <a:moveTo>
                    <a:pt x="0" y="5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1" y="14"/>
                    <a:pt x="2" y="1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4" y="14"/>
                    <a:pt x="25" y="13"/>
                    <a:pt x="25" y="12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2"/>
                    <a:pt x="24" y="1"/>
                    <a:pt x="21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2" y="6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9" name="Freeform 58"/>
            <p:cNvSpPr>
              <a:spLocks noEditPoints="1"/>
            </p:cNvSpPr>
            <p:nvPr/>
          </p:nvSpPr>
          <p:spPr bwMode="auto">
            <a:xfrm>
              <a:off x="7802563" y="4356100"/>
              <a:ext cx="46038" cy="47625"/>
            </a:xfrm>
            <a:custGeom>
              <a:avLst/>
              <a:gdLst>
                <a:gd name="T0" fmla="*/ 14 w 14"/>
                <a:gd name="T1" fmla="*/ 7 h 15"/>
                <a:gd name="T2" fmla="*/ 7 w 14"/>
                <a:gd name="T3" fmla="*/ 0 h 15"/>
                <a:gd name="T4" fmla="*/ 0 w 14"/>
                <a:gd name="T5" fmla="*/ 7 h 15"/>
                <a:gd name="T6" fmla="*/ 7 w 14"/>
                <a:gd name="T7" fmla="*/ 15 h 15"/>
                <a:gd name="T8" fmla="*/ 14 w 14"/>
                <a:gd name="T9" fmla="*/ 7 h 15"/>
                <a:gd name="T10" fmla="*/ 2 w 14"/>
                <a:gd name="T11" fmla="*/ 8 h 15"/>
                <a:gd name="T12" fmla="*/ 3 w 14"/>
                <a:gd name="T13" fmla="*/ 4 h 15"/>
                <a:gd name="T14" fmla="*/ 13 w 14"/>
                <a:gd name="T15" fmla="*/ 8 h 15"/>
                <a:gd name="T16" fmla="*/ 7 w 14"/>
                <a:gd name="T17" fmla="*/ 13 h 15"/>
                <a:gd name="T18" fmla="*/ 2 w 14"/>
                <a:gd name="T1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5">
                  <a:moveTo>
                    <a:pt x="14" y="7"/>
                  </a:moveTo>
                  <a:cubicBezTo>
                    <a:pt x="14" y="3"/>
                    <a:pt x="11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5"/>
                    <a:pt x="7" y="15"/>
                  </a:cubicBezTo>
                  <a:cubicBezTo>
                    <a:pt x="11" y="15"/>
                    <a:pt x="14" y="11"/>
                    <a:pt x="14" y="7"/>
                  </a:cubicBezTo>
                  <a:close/>
                  <a:moveTo>
                    <a:pt x="2" y="8"/>
                  </a:moveTo>
                  <a:cubicBezTo>
                    <a:pt x="2" y="8"/>
                    <a:pt x="1" y="5"/>
                    <a:pt x="3" y="4"/>
                  </a:cubicBezTo>
                  <a:cubicBezTo>
                    <a:pt x="4" y="5"/>
                    <a:pt x="7" y="8"/>
                    <a:pt x="13" y="8"/>
                  </a:cubicBezTo>
                  <a:cubicBezTo>
                    <a:pt x="13" y="11"/>
                    <a:pt x="10" y="13"/>
                    <a:pt x="7" y="13"/>
                  </a:cubicBezTo>
                  <a:cubicBezTo>
                    <a:pt x="4" y="13"/>
                    <a:pt x="2" y="11"/>
                    <a:pt x="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0" name="Freeform 59"/>
            <p:cNvSpPr>
              <a:spLocks/>
            </p:cNvSpPr>
            <p:nvPr/>
          </p:nvSpPr>
          <p:spPr bwMode="auto">
            <a:xfrm>
              <a:off x="7783513" y="4406900"/>
              <a:ext cx="84138" cy="46038"/>
            </a:xfrm>
            <a:custGeom>
              <a:avLst/>
              <a:gdLst>
                <a:gd name="T0" fmla="*/ 0 w 26"/>
                <a:gd name="T1" fmla="*/ 4 h 14"/>
                <a:gd name="T2" fmla="*/ 0 w 26"/>
                <a:gd name="T3" fmla="*/ 8 h 14"/>
                <a:gd name="T4" fmla="*/ 0 w 26"/>
                <a:gd name="T5" fmla="*/ 12 h 14"/>
                <a:gd name="T6" fmla="*/ 3 w 26"/>
                <a:gd name="T7" fmla="*/ 14 h 14"/>
                <a:gd name="T8" fmla="*/ 24 w 26"/>
                <a:gd name="T9" fmla="*/ 14 h 14"/>
                <a:gd name="T10" fmla="*/ 26 w 26"/>
                <a:gd name="T11" fmla="*/ 12 h 14"/>
                <a:gd name="T12" fmla="*/ 26 w 26"/>
                <a:gd name="T13" fmla="*/ 8 h 14"/>
                <a:gd name="T14" fmla="*/ 26 w 26"/>
                <a:gd name="T15" fmla="*/ 4 h 14"/>
                <a:gd name="T16" fmla="*/ 21 w 26"/>
                <a:gd name="T17" fmla="*/ 0 h 14"/>
                <a:gd name="T18" fmla="*/ 18 w 26"/>
                <a:gd name="T19" fmla="*/ 0 h 14"/>
                <a:gd name="T20" fmla="*/ 17 w 26"/>
                <a:gd name="T21" fmla="*/ 1 h 14"/>
                <a:gd name="T22" fmla="*/ 13 w 26"/>
                <a:gd name="T23" fmla="*/ 6 h 14"/>
                <a:gd name="T24" fmla="*/ 13 w 26"/>
                <a:gd name="T25" fmla="*/ 6 h 14"/>
                <a:gd name="T26" fmla="*/ 9 w 26"/>
                <a:gd name="T27" fmla="*/ 1 h 14"/>
                <a:gd name="T28" fmla="*/ 8 w 26"/>
                <a:gd name="T29" fmla="*/ 0 h 14"/>
                <a:gd name="T30" fmla="*/ 5 w 26"/>
                <a:gd name="T31" fmla="*/ 0 h 14"/>
                <a:gd name="T32" fmla="*/ 0 w 26"/>
                <a:gd name="T33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14">
                  <a:moveTo>
                    <a:pt x="0" y="4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1" y="14"/>
                    <a:pt x="3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5" y="14"/>
                    <a:pt x="26" y="13"/>
                    <a:pt x="26" y="12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2"/>
                    <a:pt x="24" y="0"/>
                    <a:pt x="21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7" y="0"/>
                    <a:pt x="17" y="0"/>
                    <a:pt x="17" y="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1" name="Freeform 60"/>
            <p:cNvSpPr>
              <a:spLocks noEditPoints="1"/>
            </p:cNvSpPr>
            <p:nvPr/>
          </p:nvSpPr>
          <p:spPr bwMode="auto">
            <a:xfrm>
              <a:off x="4795838" y="5565775"/>
              <a:ext cx="92075" cy="92075"/>
            </a:xfrm>
            <a:custGeom>
              <a:avLst/>
              <a:gdLst>
                <a:gd name="T0" fmla="*/ 28 w 28"/>
                <a:gd name="T1" fmla="*/ 14 h 28"/>
                <a:gd name="T2" fmla="*/ 14 w 28"/>
                <a:gd name="T3" fmla="*/ 0 h 28"/>
                <a:gd name="T4" fmla="*/ 0 w 28"/>
                <a:gd name="T5" fmla="*/ 14 h 28"/>
                <a:gd name="T6" fmla="*/ 14 w 28"/>
                <a:gd name="T7" fmla="*/ 28 h 28"/>
                <a:gd name="T8" fmla="*/ 28 w 28"/>
                <a:gd name="T9" fmla="*/ 14 h 28"/>
                <a:gd name="T10" fmla="*/ 4 w 28"/>
                <a:gd name="T11" fmla="*/ 14 h 28"/>
                <a:gd name="T12" fmla="*/ 6 w 28"/>
                <a:gd name="T13" fmla="*/ 7 h 28"/>
                <a:gd name="T14" fmla="*/ 25 w 28"/>
                <a:gd name="T15" fmla="*/ 14 h 28"/>
                <a:gd name="T16" fmla="*/ 14 w 28"/>
                <a:gd name="T17" fmla="*/ 25 h 28"/>
                <a:gd name="T18" fmla="*/ 4 w 28"/>
                <a:gd name="T1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8">
                  <a:moveTo>
                    <a:pt x="28" y="14"/>
                  </a:moveTo>
                  <a:cubicBezTo>
                    <a:pt x="28" y="6"/>
                    <a:pt x="22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ubicBezTo>
                    <a:pt x="22" y="28"/>
                    <a:pt x="28" y="22"/>
                    <a:pt x="28" y="14"/>
                  </a:cubicBezTo>
                  <a:close/>
                  <a:moveTo>
                    <a:pt x="4" y="14"/>
                  </a:moveTo>
                  <a:cubicBezTo>
                    <a:pt x="4" y="14"/>
                    <a:pt x="3" y="10"/>
                    <a:pt x="6" y="7"/>
                  </a:cubicBezTo>
                  <a:cubicBezTo>
                    <a:pt x="8" y="9"/>
                    <a:pt x="14" y="14"/>
                    <a:pt x="25" y="14"/>
                  </a:cubicBezTo>
                  <a:cubicBezTo>
                    <a:pt x="25" y="20"/>
                    <a:pt x="20" y="25"/>
                    <a:pt x="14" y="25"/>
                  </a:cubicBezTo>
                  <a:cubicBezTo>
                    <a:pt x="8" y="25"/>
                    <a:pt x="4" y="20"/>
                    <a:pt x="4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2" name="Freeform 61"/>
            <p:cNvSpPr>
              <a:spLocks/>
            </p:cNvSpPr>
            <p:nvPr/>
          </p:nvSpPr>
          <p:spPr bwMode="auto">
            <a:xfrm>
              <a:off x="4764088" y="5667375"/>
              <a:ext cx="155575" cy="85725"/>
            </a:xfrm>
            <a:custGeom>
              <a:avLst/>
              <a:gdLst>
                <a:gd name="T0" fmla="*/ 0 w 48"/>
                <a:gd name="T1" fmla="*/ 8 h 26"/>
                <a:gd name="T2" fmla="*/ 0 w 48"/>
                <a:gd name="T3" fmla="*/ 14 h 26"/>
                <a:gd name="T4" fmla="*/ 0 w 48"/>
                <a:gd name="T5" fmla="*/ 22 h 26"/>
                <a:gd name="T6" fmla="*/ 4 w 48"/>
                <a:gd name="T7" fmla="*/ 26 h 26"/>
                <a:gd name="T8" fmla="*/ 44 w 48"/>
                <a:gd name="T9" fmla="*/ 26 h 26"/>
                <a:gd name="T10" fmla="*/ 48 w 48"/>
                <a:gd name="T11" fmla="*/ 22 h 26"/>
                <a:gd name="T12" fmla="*/ 48 w 48"/>
                <a:gd name="T13" fmla="*/ 14 h 26"/>
                <a:gd name="T14" fmla="*/ 48 w 48"/>
                <a:gd name="T15" fmla="*/ 8 h 26"/>
                <a:gd name="T16" fmla="*/ 40 w 48"/>
                <a:gd name="T17" fmla="*/ 0 h 26"/>
                <a:gd name="T18" fmla="*/ 33 w 48"/>
                <a:gd name="T19" fmla="*/ 0 h 26"/>
                <a:gd name="T20" fmla="*/ 32 w 48"/>
                <a:gd name="T21" fmla="*/ 0 h 26"/>
                <a:gd name="T22" fmla="*/ 25 w 48"/>
                <a:gd name="T23" fmla="*/ 11 h 26"/>
                <a:gd name="T24" fmla="*/ 24 w 48"/>
                <a:gd name="T25" fmla="*/ 11 h 26"/>
                <a:gd name="T26" fmla="*/ 17 w 48"/>
                <a:gd name="T27" fmla="*/ 0 h 26"/>
                <a:gd name="T28" fmla="*/ 15 w 48"/>
                <a:gd name="T29" fmla="*/ 0 h 26"/>
                <a:gd name="T30" fmla="*/ 8 w 48"/>
                <a:gd name="T31" fmla="*/ 0 h 26"/>
                <a:gd name="T32" fmla="*/ 0 w 48"/>
                <a:gd name="T33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8" h="26">
                  <a:moveTo>
                    <a:pt x="0" y="8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4"/>
                    <a:pt x="2" y="26"/>
                    <a:pt x="4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7" y="26"/>
                    <a:pt x="48" y="24"/>
                    <a:pt x="48" y="22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8" y="3"/>
                    <a:pt x="45" y="0"/>
                    <a:pt x="40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2" y="0"/>
                    <a:pt x="32" y="0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6" y="0"/>
                    <a:pt x="1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62"/>
            <p:cNvSpPr>
              <a:spLocks noEditPoints="1"/>
            </p:cNvSpPr>
            <p:nvPr/>
          </p:nvSpPr>
          <p:spPr bwMode="auto">
            <a:xfrm>
              <a:off x="7867651" y="5657850"/>
              <a:ext cx="92075" cy="87313"/>
            </a:xfrm>
            <a:custGeom>
              <a:avLst/>
              <a:gdLst>
                <a:gd name="T0" fmla="*/ 28 w 28"/>
                <a:gd name="T1" fmla="*/ 14 h 27"/>
                <a:gd name="T2" fmla="*/ 14 w 28"/>
                <a:gd name="T3" fmla="*/ 0 h 27"/>
                <a:gd name="T4" fmla="*/ 0 w 28"/>
                <a:gd name="T5" fmla="*/ 14 h 27"/>
                <a:gd name="T6" fmla="*/ 14 w 28"/>
                <a:gd name="T7" fmla="*/ 27 h 27"/>
                <a:gd name="T8" fmla="*/ 28 w 28"/>
                <a:gd name="T9" fmla="*/ 14 h 27"/>
                <a:gd name="T10" fmla="*/ 4 w 28"/>
                <a:gd name="T11" fmla="*/ 14 h 27"/>
                <a:gd name="T12" fmla="*/ 6 w 28"/>
                <a:gd name="T13" fmla="*/ 7 h 27"/>
                <a:gd name="T14" fmla="*/ 24 w 28"/>
                <a:gd name="T15" fmla="*/ 14 h 27"/>
                <a:gd name="T16" fmla="*/ 14 w 28"/>
                <a:gd name="T17" fmla="*/ 24 h 27"/>
                <a:gd name="T18" fmla="*/ 4 w 28"/>
                <a:gd name="T19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7">
                  <a:moveTo>
                    <a:pt x="28" y="14"/>
                  </a:moveTo>
                  <a:cubicBezTo>
                    <a:pt x="28" y="6"/>
                    <a:pt x="22" y="0"/>
                    <a:pt x="14" y="0"/>
                  </a:cubicBezTo>
                  <a:cubicBezTo>
                    <a:pt x="7" y="0"/>
                    <a:pt x="0" y="6"/>
                    <a:pt x="0" y="14"/>
                  </a:cubicBezTo>
                  <a:cubicBezTo>
                    <a:pt x="0" y="21"/>
                    <a:pt x="7" y="27"/>
                    <a:pt x="14" y="27"/>
                  </a:cubicBezTo>
                  <a:cubicBezTo>
                    <a:pt x="22" y="27"/>
                    <a:pt x="28" y="21"/>
                    <a:pt x="28" y="14"/>
                  </a:cubicBezTo>
                  <a:close/>
                  <a:moveTo>
                    <a:pt x="4" y="14"/>
                  </a:moveTo>
                  <a:cubicBezTo>
                    <a:pt x="4" y="14"/>
                    <a:pt x="3" y="10"/>
                    <a:pt x="6" y="7"/>
                  </a:cubicBezTo>
                  <a:cubicBezTo>
                    <a:pt x="8" y="9"/>
                    <a:pt x="14" y="14"/>
                    <a:pt x="24" y="14"/>
                  </a:cubicBezTo>
                  <a:cubicBezTo>
                    <a:pt x="24" y="20"/>
                    <a:pt x="20" y="24"/>
                    <a:pt x="14" y="24"/>
                  </a:cubicBezTo>
                  <a:cubicBezTo>
                    <a:pt x="8" y="24"/>
                    <a:pt x="4" y="20"/>
                    <a:pt x="4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63"/>
            <p:cNvSpPr>
              <a:spLocks/>
            </p:cNvSpPr>
            <p:nvPr/>
          </p:nvSpPr>
          <p:spPr bwMode="auto">
            <a:xfrm>
              <a:off x="7839076" y="5756275"/>
              <a:ext cx="152400" cy="84138"/>
            </a:xfrm>
            <a:custGeom>
              <a:avLst/>
              <a:gdLst>
                <a:gd name="T0" fmla="*/ 0 w 47"/>
                <a:gd name="T1" fmla="*/ 8 h 26"/>
                <a:gd name="T2" fmla="*/ 0 w 47"/>
                <a:gd name="T3" fmla="*/ 14 h 26"/>
                <a:gd name="T4" fmla="*/ 0 w 47"/>
                <a:gd name="T5" fmla="*/ 22 h 26"/>
                <a:gd name="T6" fmla="*/ 4 w 47"/>
                <a:gd name="T7" fmla="*/ 26 h 26"/>
                <a:gd name="T8" fmla="*/ 43 w 47"/>
                <a:gd name="T9" fmla="*/ 26 h 26"/>
                <a:gd name="T10" fmla="*/ 47 w 47"/>
                <a:gd name="T11" fmla="*/ 22 h 26"/>
                <a:gd name="T12" fmla="*/ 47 w 47"/>
                <a:gd name="T13" fmla="*/ 14 h 26"/>
                <a:gd name="T14" fmla="*/ 47 w 47"/>
                <a:gd name="T15" fmla="*/ 8 h 26"/>
                <a:gd name="T16" fmla="*/ 39 w 47"/>
                <a:gd name="T17" fmla="*/ 0 h 26"/>
                <a:gd name="T18" fmla="*/ 32 w 47"/>
                <a:gd name="T19" fmla="*/ 0 h 26"/>
                <a:gd name="T20" fmla="*/ 30 w 47"/>
                <a:gd name="T21" fmla="*/ 1 h 26"/>
                <a:gd name="T22" fmla="*/ 24 w 47"/>
                <a:gd name="T23" fmla="*/ 10 h 26"/>
                <a:gd name="T24" fmla="*/ 23 w 47"/>
                <a:gd name="T25" fmla="*/ 10 h 26"/>
                <a:gd name="T26" fmla="*/ 16 w 47"/>
                <a:gd name="T27" fmla="*/ 1 h 26"/>
                <a:gd name="T28" fmla="*/ 14 w 47"/>
                <a:gd name="T29" fmla="*/ 0 h 26"/>
                <a:gd name="T30" fmla="*/ 7 w 47"/>
                <a:gd name="T31" fmla="*/ 0 h 26"/>
                <a:gd name="T32" fmla="*/ 0 w 47"/>
                <a:gd name="T33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" h="26">
                  <a:moveTo>
                    <a:pt x="0" y="8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4"/>
                    <a:pt x="1" y="26"/>
                    <a:pt x="4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5" y="26"/>
                    <a:pt x="47" y="24"/>
                    <a:pt x="47" y="22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7" y="4"/>
                    <a:pt x="43" y="0"/>
                    <a:pt x="39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1" y="0"/>
                    <a:pt x="31" y="0"/>
                    <a:pt x="30" y="1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3" y="11"/>
                    <a:pt x="23" y="11"/>
                    <a:pt x="23" y="1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5" y="0"/>
                    <a:pt x="15" y="0"/>
                    <a:pt x="14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4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5" name="Freeform 64"/>
            <p:cNvSpPr>
              <a:spLocks noEditPoints="1"/>
            </p:cNvSpPr>
            <p:nvPr/>
          </p:nvSpPr>
          <p:spPr bwMode="auto">
            <a:xfrm>
              <a:off x="7000876" y="5324475"/>
              <a:ext cx="87313" cy="88900"/>
            </a:xfrm>
            <a:custGeom>
              <a:avLst/>
              <a:gdLst>
                <a:gd name="T0" fmla="*/ 27 w 27"/>
                <a:gd name="T1" fmla="*/ 14 h 27"/>
                <a:gd name="T2" fmla="*/ 14 w 27"/>
                <a:gd name="T3" fmla="*/ 0 h 27"/>
                <a:gd name="T4" fmla="*/ 0 w 27"/>
                <a:gd name="T5" fmla="*/ 14 h 27"/>
                <a:gd name="T6" fmla="*/ 14 w 27"/>
                <a:gd name="T7" fmla="*/ 27 h 27"/>
                <a:gd name="T8" fmla="*/ 27 w 27"/>
                <a:gd name="T9" fmla="*/ 14 h 27"/>
                <a:gd name="T10" fmla="*/ 3 w 27"/>
                <a:gd name="T11" fmla="*/ 14 h 27"/>
                <a:gd name="T12" fmla="*/ 6 w 27"/>
                <a:gd name="T13" fmla="*/ 7 h 27"/>
                <a:gd name="T14" fmla="*/ 24 w 27"/>
                <a:gd name="T15" fmla="*/ 14 h 27"/>
                <a:gd name="T16" fmla="*/ 14 w 27"/>
                <a:gd name="T17" fmla="*/ 24 h 27"/>
                <a:gd name="T18" fmla="*/ 3 w 27"/>
                <a:gd name="T19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27">
                  <a:moveTo>
                    <a:pt x="27" y="14"/>
                  </a:moveTo>
                  <a:cubicBezTo>
                    <a:pt x="27" y="6"/>
                    <a:pt x="21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7"/>
                    <a:pt x="14" y="27"/>
                  </a:cubicBezTo>
                  <a:cubicBezTo>
                    <a:pt x="21" y="27"/>
                    <a:pt x="27" y="21"/>
                    <a:pt x="27" y="14"/>
                  </a:cubicBezTo>
                  <a:close/>
                  <a:moveTo>
                    <a:pt x="3" y="14"/>
                  </a:moveTo>
                  <a:cubicBezTo>
                    <a:pt x="3" y="14"/>
                    <a:pt x="3" y="10"/>
                    <a:pt x="6" y="7"/>
                  </a:cubicBezTo>
                  <a:cubicBezTo>
                    <a:pt x="8" y="9"/>
                    <a:pt x="14" y="14"/>
                    <a:pt x="24" y="14"/>
                  </a:cubicBezTo>
                  <a:cubicBezTo>
                    <a:pt x="24" y="20"/>
                    <a:pt x="19" y="24"/>
                    <a:pt x="14" y="24"/>
                  </a:cubicBezTo>
                  <a:cubicBezTo>
                    <a:pt x="8" y="24"/>
                    <a:pt x="3" y="20"/>
                    <a:pt x="3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6" name="Freeform 65"/>
            <p:cNvSpPr>
              <a:spLocks/>
            </p:cNvSpPr>
            <p:nvPr/>
          </p:nvSpPr>
          <p:spPr bwMode="auto">
            <a:xfrm>
              <a:off x="6967538" y="5422900"/>
              <a:ext cx="153988" cy="84138"/>
            </a:xfrm>
            <a:custGeom>
              <a:avLst/>
              <a:gdLst>
                <a:gd name="T0" fmla="*/ 0 w 47"/>
                <a:gd name="T1" fmla="*/ 8 h 26"/>
                <a:gd name="T2" fmla="*/ 0 w 47"/>
                <a:gd name="T3" fmla="*/ 14 h 26"/>
                <a:gd name="T4" fmla="*/ 0 w 47"/>
                <a:gd name="T5" fmla="*/ 22 h 26"/>
                <a:gd name="T6" fmla="*/ 4 w 47"/>
                <a:gd name="T7" fmla="*/ 26 h 26"/>
                <a:gd name="T8" fmla="*/ 43 w 47"/>
                <a:gd name="T9" fmla="*/ 26 h 26"/>
                <a:gd name="T10" fmla="*/ 47 w 47"/>
                <a:gd name="T11" fmla="*/ 22 h 26"/>
                <a:gd name="T12" fmla="*/ 47 w 47"/>
                <a:gd name="T13" fmla="*/ 14 h 26"/>
                <a:gd name="T14" fmla="*/ 47 w 47"/>
                <a:gd name="T15" fmla="*/ 8 h 26"/>
                <a:gd name="T16" fmla="*/ 39 w 47"/>
                <a:gd name="T17" fmla="*/ 0 h 26"/>
                <a:gd name="T18" fmla="*/ 32 w 47"/>
                <a:gd name="T19" fmla="*/ 0 h 26"/>
                <a:gd name="T20" fmla="*/ 31 w 47"/>
                <a:gd name="T21" fmla="*/ 1 h 26"/>
                <a:gd name="T22" fmla="*/ 24 w 47"/>
                <a:gd name="T23" fmla="*/ 10 h 26"/>
                <a:gd name="T24" fmla="*/ 23 w 47"/>
                <a:gd name="T25" fmla="*/ 10 h 26"/>
                <a:gd name="T26" fmla="*/ 16 w 47"/>
                <a:gd name="T27" fmla="*/ 1 h 26"/>
                <a:gd name="T28" fmla="*/ 15 w 47"/>
                <a:gd name="T29" fmla="*/ 0 h 26"/>
                <a:gd name="T30" fmla="*/ 8 w 47"/>
                <a:gd name="T31" fmla="*/ 0 h 26"/>
                <a:gd name="T32" fmla="*/ 0 w 47"/>
                <a:gd name="T33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" h="26">
                  <a:moveTo>
                    <a:pt x="0" y="8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4"/>
                    <a:pt x="2" y="26"/>
                    <a:pt x="4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5" y="26"/>
                    <a:pt x="47" y="24"/>
                    <a:pt x="47" y="22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7" y="3"/>
                    <a:pt x="44" y="0"/>
                    <a:pt x="39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1" y="0"/>
                    <a:pt x="31" y="1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1"/>
                    <a:pt x="24" y="11"/>
                    <a:pt x="23" y="1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0"/>
                    <a:pt x="16" y="0"/>
                    <a:pt x="1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7" name="Freeform 66"/>
            <p:cNvSpPr>
              <a:spLocks noEditPoints="1"/>
            </p:cNvSpPr>
            <p:nvPr/>
          </p:nvSpPr>
          <p:spPr bwMode="auto">
            <a:xfrm>
              <a:off x="9202738" y="5286375"/>
              <a:ext cx="47625" cy="44450"/>
            </a:xfrm>
            <a:custGeom>
              <a:avLst/>
              <a:gdLst>
                <a:gd name="T0" fmla="*/ 15 w 15"/>
                <a:gd name="T1" fmla="*/ 7 h 14"/>
                <a:gd name="T2" fmla="*/ 7 w 15"/>
                <a:gd name="T3" fmla="*/ 0 h 14"/>
                <a:gd name="T4" fmla="*/ 0 w 15"/>
                <a:gd name="T5" fmla="*/ 7 h 14"/>
                <a:gd name="T6" fmla="*/ 7 w 15"/>
                <a:gd name="T7" fmla="*/ 14 h 14"/>
                <a:gd name="T8" fmla="*/ 15 w 15"/>
                <a:gd name="T9" fmla="*/ 7 h 14"/>
                <a:gd name="T10" fmla="*/ 2 w 15"/>
                <a:gd name="T11" fmla="*/ 7 h 14"/>
                <a:gd name="T12" fmla="*/ 3 w 15"/>
                <a:gd name="T13" fmla="*/ 3 h 14"/>
                <a:gd name="T14" fmla="*/ 13 w 15"/>
                <a:gd name="T15" fmla="*/ 7 h 14"/>
                <a:gd name="T16" fmla="*/ 7 w 15"/>
                <a:gd name="T17" fmla="*/ 12 h 14"/>
                <a:gd name="T18" fmla="*/ 2 w 15"/>
                <a:gd name="T19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4">
                  <a:moveTo>
                    <a:pt x="15" y="7"/>
                  </a:moveTo>
                  <a:cubicBezTo>
                    <a:pt x="15" y="3"/>
                    <a:pt x="11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5" y="11"/>
                    <a:pt x="15" y="7"/>
                  </a:cubicBezTo>
                  <a:close/>
                  <a:moveTo>
                    <a:pt x="2" y="7"/>
                  </a:moveTo>
                  <a:cubicBezTo>
                    <a:pt x="2" y="7"/>
                    <a:pt x="2" y="5"/>
                    <a:pt x="3" y="3"/>
                  </a:cubicBezTo>
                  <a:cubicBezTo>
                    <a:pt x="4" y="5"/>
                    <a:pt x="7" y="7"/>
                    <a:pt x="13" y="7"/>
                  </a:cubicBezTo>
                  <a:cubicBezTo>
                    <a:pt x="13" y="10"/>
                    <a:pt x="10" y="12"/>
                    <a:pt x="7" y="12"/>
                  </a:cubicBezTo>
                  <a:cubicBezTo>
                    <a:pt x="4" y="12"/>
                    <a:pt x="2" y="10"/>
                    <a:pt x="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8" name="Freeform 67"/>
            <p:cNvSpPr>
              <a:spLocks/>
            </p:cNvSpPr>
            <p:nvPr/>
          </p:nvSpPr>
          <p:spPr bwMode="auto">
            <a:xfrm>
              <a:off x="9185276" y="5337175"/>
              <a:ext cx="82550" cy="42863"/>
            </a:xfrm>
            <a:custGeom>
              <a:avLst/>
              <a:gdLst>
                <a:gd name="T0" fmla="*/ 0 w 25"/>
                <a:gd name="T1" fmla="*/ 4 h 13"/>
                <a:gd name="T2" fmla="*/ 0 w 25"/>
                <a:gd name="T3" fmla="*/ 7 h 13"/>
                <a:gd name="T4" fmla="*/ 0 w 25"/>
                <a:gd name="T5" fmla="*/ 11 h 13"/>
                <a:gd name="T6" fmla="*/ 2 w 25"/>
                <a:gd name="T7" fmla="*/ 13 h 13"/>
                <a:gd name="T8" fmla="*/ 23 w 25"/>
                <a:gd name="T9" fmla="*/ 13 h 13"/>
                <a:gd name="T10" fmla="*/ 25 w 25"/>
                <a:gd name="T11" fmla="*/ 11 h 13"/>
                <a:gd name="T12" fmla="*/ 25 w 25"/>
                <a:gd name="T13" fmla="*/ 7 h 13"/>
                <a:gd name="T14" fmla="*/ 25 w 25"/>
                <a:gd name="T15" fmla="*/ 4 h 13"/>
                <a:gd name="T16" fmla="*/ 21 w 25"/>
                <a:gd name="T17" fmla="*/ 0 h 13"/>
                <a:gd name="T18" fmla="*/ 17 w 25"/>
                <a:gd name="T19" fmla="*/ 0 h 13"/>
                <a:gd name="T20" fmla="*/ 16 w 25"/>
                <a:gd name="T21" fmla="*/ 0 h 13"/>
                <a:gd name="T22" fmla="*/ 13 w 25"/>
                <a:gd name="T23" fmla="*/ 5 h 13"/>
                <a:gd name="T24" fmla="*/ 12 w 25"/>
                <a:gd name="T25" fmla="*/ 5 h 13"/>
                <a:gd name="T26" fmla="*/ 9 w 25"/>
                <a:gd name="T27" fmla="*/ 0 h 13"/>
                <a:gd name="T28" fmla="*/ 8 w 25"/>
                <a:gd name="T29" fmla="*/ 0 h 13"/>
                <a:gd name="T30" fmla="*/ 4 w 25"/>
                <a:gd name="T31" fmla="*/ 0 h 13"/>
                <a:gd name="T32" fmla="*/ 0 w 25"/>
                <a:gd name="T33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13">
                  <a:moveTo>
                    <a:pt x="0" y="4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1" y="13"/>
                    <a:pt x="2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4" y="13"/>
                    <a:pt x="25" y="12"/>
                    <a:pt x="25" y="11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1"/>
                    <a:pt x="23" y="0"/>
                    <a:pt x="21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6" y="0"/>
                    <a:pt x="16" y="0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9" name="Freeform 68"/>
            <p:cNvSpPr>
              <a:spLocks noEditPoints="1"/>
            </p:cNvSpPr>
            <p:nvPr/>
          </p:nvSpPr>
          <p:spPr bwMode="auto">
            <a:xfrm>
              <a:off x="7235826" y="1865313"/>
              <a:ext cx="46038" cy="49213"/>
            </a:xfrm>
            <a:custGeom>
              <a:avLst/>
              <a:gdLst>
                <a:gd name="T0" fmla="*/ 14 w 14"/>
                <a:gd name="T1" fmla="*/ 7 h 15"/>
                <a:gd name="T2" fmla="*/ 7 w 14"/>
                <a:gd name="T3" fmla="*/ 0 h 15"/>
                <a:gd name="T4" fmla="*/ 0 w 14"/>
                <a:gd name="T5" fmla="*/ 7 h 15"/>
                <a:gd name="T6" fmla="*/ 7 w 14"/>
                <a:gd name="T7" fmla="*/ 15 h 15"/>
                <a:gd name="T8" fmla="*/ 14 w 14"/>
                <a:gd name="T9" fmla="*/ 7 h 15"/>
                <a:gd name="T10" fmla="*/ 1 w 14"/>
                <a:gd name="T11" fmla="*/ 8 h 15"/>
                <a:gd name="T12" fmla="*/ 3 w 14"/>
                <a:gd name="T13" fmla="*/ 4 h 15"/>
                <a:gd name="T14" fmla="*/ 12 w 14"/>
                <a:gd name="T15" fmla="*/ 8 h 15"/>
                <a:gd name="T16" fmla="*/ 7 w 14"/>
                <a:gd name="T17" fmla="*/ 13 h 15"/>
                <a:gd name="T18" fmla="*/ 1 w 14"/>
                <a:gd name="T1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5">
                  <a:moveTo>
                    <a:pt x="14" y="7"/>
                  </a:moveTo>
                  <a:cubicBezTo>
                    <a:pt x="14" y="3"/>
                    <a:pt x="11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5"/>
                    <a:pt x="7" y="15"/>
                  </a:cubicBezTo>
                  <a:cubicBezTo>
                    <a:pt x="11" y="15"/>
                    <a:pt x="14" y="11"/>
                    <a:pt x="14" y="7"/>
                  </a:cubicBezTo>
                  <a:close/>
                  <a:moveTo>
                    <a:pt x="1" y="8"/>
                  </a:moveTo>
                  <a:cubicBezTo>
                    <a:pt x="1" y="8"/>
                    <a:pt x="1" y="6"/>
                    <a:pt x="3" y="4"/>
                  </a:cubicBezTo>
                  <a:cubicBezTo>
                    <a:pt x="4" y="5"/>
                    <a:pt x="7" y="8"/>
                    <a:pt x="12" y="8"/>
                  </a:cubicBezTo>
                  <a:cubicBezTo>
                    <a:pt x="12" y="11"/>
                    <a:pt x="10" y="13"/>
                    <a:pt x="7" y="13"/>
                  </a:cubicBezTo>
                  <a:cubicBezTo>
                    <a:pt x="4" y="13"/>
                    <a:pt x="1" y="11"/>
                    <a:pt x="1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0" name="Freeform 69"/>
            <p:cNvSpPr>
              <a:spLocks/>
            </p:cNvSpPr>
            <p:nvPr/>
          </p:nvSpPr>
          <p:spPr bwMode="auto">
            <a:xfrm>
              <a:off x="7216776" y="1917700"/>
              <a:ext cx="80963" cy="44450"/>
            </a:xfrm>
            <a:custGeom>
              <a:avLst/>
              <a:gdLst>
                <a:gd name="T0" fmla="*/ 0 w 25"/>
                <a:gd name="T1" fmla="*/ 4 h 14"/>
                <a:gd name="T2" fmla="*/ 0 w 25"/>
                <a:gd name="T3" fmla="*/ 7 h 14"/>
                <a:gd name="T4" fmla="*/ 0 w 25"/>
                <a:gd name="T5" fmla="*/ 11 h 14"/>
                <a:gd name="T6" fmla="*/ 2 w 25"/>
                <a:gd name="T7" fmla="*/ 14 h 14"/>
                <a:gd name="T8" fmla="*/ 23 w 25"/>
                <a:gd name="T9" fmla="*/ 14 h 14"/>
                <a:gd name="T10" fmla="*/ 25 w 25"/>
                <a:gd name="T11" fmla="*/ 11 h 14"/>
                <a:gd name="T12" fmla="*/ 25 w 25"/>
                <a:gd name="T13" fmla="*/ 7 h 14"/>
                <a:gd name="T14" fmla="*/ 25 w 25"/>
                <a:gd name="T15" fmla="*/ 4 h 14"/>
                <a:gd name="T16" fmla="*/ 21 w 25"/>
                <a:gd name="T17" fmla="*/ 0 h 14"/>
                <a:gd name="T18" fmla="*/ 17 w 25"/>
                <a:gd name="T19" fmla="*/ 0 h 14"/>
                <a:gd name="T20" fmla="*/ 17 w 25"/>
                <a:gd name="T21" fmla="*/ 0 h 14"/>
                <a:gd name="T22" fmla="*/ 13 w 25"/>
                <a:gd name="T23" fmla="*/ 6 h 14"/>
                <a:gd name="T24" fmla="*/ 12 w 25"/>
                <a:gd name="T25" fmla="*/ 6 h 14"/>
                <a:gd name="T26" fmla="*/ 9 w 25"/>
                <a:gd name="T27" fmla="*/ 0 h 14"/>
                <a:gd name="T28" fmla="*/ 8 w 25"/>
                <a:gd name="T29" fmla="*/ 0 h 14"/>
                <a:gd name="T30" fmla="*/ 5 w 25"/>
                <a:gd name="T31" fmla="*/ 0 h 14"/>
                <a:gd name="T32" fmla="*/ 0 w 25"/>
                <a:gd name="T33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14">
                  <a:moveTo>
                    <a:pt x="0" y="4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3"/>
                    <a:pt x="1" y="14"/>
                    <a:pt x="2" y="1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4" y="14"/>
                    <a:pt x="25" y="13"/>
                    <a:pt x="25" y="11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2"/>
                    <a:pt x="23" y="0"/>
                    <a:pt x="21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2" y="6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1" name="Freeform 70"/>
            <p:cNvSpPr>
              <a:spLocks noEditPoints="1"/>
            </p:cNvSpPr>
            <p:nvPr/>
          </p:nvSpPr>
          <p:spPr bwMode="auto">
            <a:xfrm>
              <a:off x="9042401" y="4057650"/>
              <a:ext cx="133350" cy="95250"/>
            </a:xfrm>
            <a:custGeom>
              <a:avLst/>
              <a:gdLst>
                <a:gd name="T0" fmla="*/ 20 w 41"/>
                <a:gd name="T1" fmla="*/ 0 h 29"/>
                <a:gd name="T2" fmla="*/ 6 w 41"/>
                <a:gd name="T3" fmla="*/ 15 h 29"/>
                <a:gd name="T4" fmla="*/ 6 w 41"/>
                <a:gd name="T5" fmla="*/ 19 h 29"/>
                <a:gd name="T6" fmla="*/ 3 w 41"/>
                <a:gd name="T7" fmla="*/ 24 h 29"/>
                <a:gd name="T8" fmla="*/ 9 w 41"/>
                <a:gd name="T9" fmla="*/ 29 h 29"/>
                <a:gd name="T10" fmla="*/ 9 w 41"/>
                <a:gd name="T11" fmla="*/ 29 h 29"/>
                <a:gd name="T12" fmla="*/ 31 w 41"/>
                <a:gd name="T13" fmla="*/ 29 h 29"/>
                <a:gd name="T14" fmla="*/ 38 w 41"/>
                <a:gd name="T15" fmla="*/ 24 h 29"/>
                <a:gd name="T16" fmla="*/ 35 w 41"/>
                <a:gd name="T17" fmla="*/ 19 h 29"/>
                <a:gd name="T18" fmla="*/ 35 w 41"/>
                <a:gd name="T19" fmla="*/ 15 h 29"/>
                <a:gd name="T20" fmla="*/ 20 w 41"/>
                <a:gd name="T21" fmla="*/ 0 h 29"/>
                <a:gd name="T22" fmla="*/ 20 w 41"/>
                <a:gd name="T23" fmla="*/ 4 h 29"/>
                <a:gd name="T24" fmla="*/ 30 w 41"/>
                <a:gd name="T25" fmla="*/ 11 h 29"/>
                <a:gd name="T26" fmla="*/ 30 w 41"/>
                <a:gd name="T27" fmla="*/ 12 h 29"/>
                <a:gd name="T28" fmla="*/ 30 w 41"/>
                <a:gd name="T29" fmla="*/ 12 h 29"/>
                <a:gd name="T30" fmla="*/ 20 w 41"/>
                <a:gd name="T31" fmla="*/ 6 h 29"/>
                <a:gd name="T32" fmla="*/ 11 w 41"/>
                <a:gd name="T33" fmla="*/ 12 h 29"/>
                <a:gd name="T34" fmla="*/ 10 w 41"/>
                <a:gd name="T35" fmla="*/ 12 h 29"/>
                <a:gd name="T36" fmla="*/ 10 w 41"/>
                <a:gd name="T37" fmla="*/ 11 h 29"/>
                <a:gd name="T38" fmla="*/ 20 w 41"/>
                <a:gd name="T39" fmla="*/ 4 h 29"/>
                <a:gd name="T40" fmla="*/ 20 w 41"/>
                <a:gd name="T41" fmla="*/ 26 h 29"/>
                <a:gd name="T42" fmla="*/ 9 w 41"/>
                <a:gd name="T43" fmla="*/ 15 h 29"/>
                <a:gd name="T44" fmla="*/ 20 w 41"/>
                <a:gd name="T45" fmla="*/ 11 h 29"/>
                <a:gd name="T46" fmla="*/ 31 w 41"/>
                <a:gd name="T47" fmla="*/ 15 h 29"/>
                <a:gd name="T48" fmla="*/ 20 w 41"/>
                <a:gd name="T49" fmla="*/ 2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29">
                  <a:moveTo>
                    <a:pt x="20" y="0"/>
                  </a:moveTo>
                  <a:cubicBezTo>
                    <a:pt x="12" y="0"/>
                    <a:pt x="6" y="7"/>
                    <a:pt x="6" y="15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21"/>
                    <a:pt x="5" y="24"/>
                    <a:pt x="3" y="24"/>
                  </a:cubicBezTo>
                  <a:cubicBezTo>
                    <a:pt x="0" y="24"/>
                    <a:pt x="4" y="29"/>
                    <a:pt x="9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7" y="29"/>
                    <a:pt x="41" y="24"/>
                    <a:pt x="38" y="24"/>
                  </a:cubicBezTo>
                  <a:cubicBezTo>
                    <a:pt x="35" y="24"/>
                    <a:pt x="35" y="19"/>
                    <a:pt x="35" y="19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7"/>
                    <a:pt x="28" y="0"/>
                    <a:pt x="20" y="0"/>
                  </a:cubicBezTo>
                  <a:close/>
                  <a:moveTo>
                    <a:pt x="20" y="4"/>
                  </a:moveTo>
                  <a:cubicBezTo>
                    <a:pt x="25" y="4"/>
                    <a:pt x="30" y="7"/>
                    <a:pt x="30" y="11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28" y="8"/>
                    <a:pt x="24" y="6"/>
                    <a:pt x="20" y="6"/>
                  </a:cubicBezTo>
                  <a:cubicBezTo>
                    <a:pt x="16" y="6"/>
                    <a:pt x="12" y="8"/>
                    <a:pt x="11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1"/>
                  </a:cubicBezTo>
                  <a:cubicBezTo>
                    <a:pt x="10" y="7"/>
                    <a:pt x="15" y="4"/>
                    <a:pt x="20" y="4"/>
                  </a:cubicBezTo>
                  <a:close/>
                  <a:moveTo>
                    <a:pt x="20" y="26"/>
                  </a:moveTo>
                  <a:cubicBezTo>
                    <a:pt x="14" y="26"/>
                    <a:pt x="9" y="21"/>
                    <a:pt x="9" y="15"/>
                  </a:cubicBezTo>
                  <a:cubicBezTo>
                    <a:pt x="9" y="15"/>
                    <a:pt x="14" y="11"/>
                    <a:pt x="20" y="11"/>
                  </a:cubicBezTo>
                  <a:cubicBezTo>
                    <a:pt x="27" y="11"/>
                    <a:pt x="31" y="15"/>
                    <a:pt x="31" y="15"/>
                  </a:cubicBezTo>
                  <a:cubicBezTo>
                    <a:pt x="31" y="21"/>
                    <a:pt x="26" y="26"/>
                    <a:pt x="20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2" name="Freeform 71"/>
            <p:cNvSpPr>
              <a:spLocks noEditPoints="1"/>
            </p:cNvSpPr>
            <p:nvPr/>
          </p:nvSpPr>
          <p:spPr bwMode="auto">
            <a:xfrm>
              <a:off x="9039226" y="4165600"/>
              <a:ext cx="139700" cy="82550"/>
            </a:xfrm>
            <a:custGeom>
              <a:avLst/>
              <a:gdLst>
                <a:gd name="T0" fmla="*/ 0 w 43"/>
                <a:gd name="T1" fmla="*/ 7 h 25"/>
                <a:gd name="T2" fmla="*/ 0 w 43"/>
                <a:gd name="T3" fmla="*/ 21 h 25"/>
                <a:gd name="T4" fmla="*/ 3 w 43"/>
                <a:gd name="T5" fmla="*/ 25 h 25"/>
                <a:gd name="T6" fmla="*/ 7 w 43"/>
                <a:gd name="T7" fmla="*/ 25 h 25"/>
                <a:gd name="T8" fmla="*/ 36 w 43"/>
                <a:gd name="T9" fmla="*/ 25 h 25"/>
                <a:gd name="T10" fmla="*/ 39 w 43"/>
                <a:gd name="T11" fmla="*/ 25 h 25"/>
                <a:gd name="T12" fmla="*/ 43 w 43"/>
                <a:gd name="T13" fmla="*/ 21 h 25"/>
                <a:gd name="T14" fmla="*/ 43 w 43"/>
                <a:gd name="T15" fmla="*/ 7 h 25"/>
                <a:gd name="T16" fmla="*/ 36 w 43"/>
                <a:gd name="T17" fmla="*/ 0 h 25"/>
                <a:gd name="T18" fmla="*/ 32 w 43"/>
                <a:gd name="T19" fmla="*/ 0 h 25"/>
                <a:gd name="T20" fmla="*/ 31 w 43"/>
                <a:gd name="T21" fmla="*/ 0 h 25"/>
                <a:gd name="T22" fmla="*/ 27 w 43"/>
                <a:gd name="T23" fmla="*/ 3 h 25"/>
                <a:gd name="T24" fmla="*/ 26 w 43"/>
                <a:gd name="T25" fmla="*/ 4 h 25"/>
                <a:gd name="T26" fmla="*/ 22 w 43"/>
                <a:gd name="T27" fmla="*/ 19 h 25"/>
                <a:gd name="T28" fmla="*/ 21 w 43"/>
                <a:gd name="T29" fmla="*/ 19 h 25"/>
                <a:gd name="T30" fmla="*/ 17 w 43"/>
                <a:gd name="T31" fmla="*/ 4 h 25"/>
                <a:gd name="T32" fmla="*/ 16 w 43"/>
                <a:gd name="T33" fmla="*/ 3 h 25"/>
                <a:gd name="T34" fmla="*/ 11 w 43"/>
                <a:gd name="T35" fmla="*/ 0 h 25"/>
                <a:gd name="T36" fmla="*/ 10 w 43"/>
                <a:gd name="T37" fmla="*/ 0 h 25"/>
                <a:gd name="T38" fmla="*/ 7 w 43"/>
                <a:gd name="T39" fmla="*/ 0 h 25"/>
                <a:gd name="T40" fmla="*/ 0 w 43"/>
                <a:gd name="T41" fmla="*/ 7 h 25"/>
                <a:gd name="T42" fmla="*/ 16 w 43"/>
                <a:gd name="T43" fmla="*/ 14 h 25"/>
                <a:gd name="T44" fmla="*/ 17 w 43"/>
                <a:gd name="T45" fmla="*/ 15 h 25"/>
                <a:gd name="T46" fmla="*/ 16 w 43"/>
                <a:gd name="T47" fmla="*/ 17 h 25"/>
                <a:gd name="T48" fmla="*/ 14 w 43"/>
                <a:gd name="T49" fmla="*/ 15 h 25"/>
                <a:gd name="T50" fmla="*/ 16 w 43"/>
                <a:gd name="T51" fmla="*/ 14 h 25"/>
                <a:gd name="T52" fmla="*/ 16 w 43"/>
                <a:gd name="T53" fmla="*/ 19 h 25"/>
                <a:gd name="T54" fmla="*/ 17 w 43"/>
                <a:gd name="T55" fmla="*/ 21 h 25"/>
                <a:gd name="T56" fmla="*/ 16 w 43"/>
                <a:gd name="T57" fmla="*/ 22 h 25"/>
                <a:gd name="T58" fmla="*/ 14 w 43"/>
                <a:gd name="T59" fmla="*/ 21 h 25"/>
                <a:gd name="T60" fmla="*/ 16 w 43"/>
                <a:gd name="T61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3" h="25">
                  <a:moveTo>
                    <a:pt x="0" y="7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3"/>
                    <a:pt x="1" y="25"/>
                    <a:pt x="3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41" y="25"/>
                    <a:pt x="43" y="23"/>
                    <a:pt x="43" y="21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3"/>
                    <a:pt x="40" y="0"/>
                    <a:pt x="36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1" y="0"/>
                    <a:pt x="31" y="0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7" y="3"/>
                    <a:pt x="26" y="4"/>
                    <a:pt x="26" y="4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1" y="19"/>
                    <a:pt x="21" y="19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6" y="3"/>
                    <a:pt x="16" y="3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0" y="0"/>
                    <a:pt x="1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lose/>
                  <a:moveTo>
                    <a:pt x="16" y="14"/>
                  </a:moveTo>
                  <a:cubicBezTo>
                    <a:pt x="16" y="14"/>
                    <a:pt x="17" y="14"/>
                    <a:pt x="17" y="15"/>
                  </a:cubicBezTo>
                  <a:cubicBezTo>
                    <a:pt x="17" y="16"/>
                    <a:pt x="16" y="17"/>
                    <a:pt x="16" y="17"/>
                  </a:cubicBezTo>
                  <a:cubicBezTo>
                    <a:pt x="15" y="17"/>
                    <a:pt x="14" y="16"/>
                    <a:pt x="14" y="15"/>
                  </a:cubicBezTo>
                  <a:cubicBezTo>
                    <a:pt x="14" y="14"/>
                    <a:pt x="15" y="14"/>
                    <a:pt x="16" y="14"/>
                  </a:cubicBezTo>
                  <a:close/>
                  <a:moveTo>
                    <a:pt x="16" y="19"/>
                  </a:moveTo>
                  <a:cubicBezTo>
                    <a:pt x="16" y="19"/>
                    <a:pt x="17" y="20"/>
                    <a:pt x="17" y="21"/>
                  </a:cubicBezTo>
                  <a:cubicBezTo>
                    <a:pt x="17" y="22"/>
                    <a:pt x="16" y="22"/>
                    <a:pt x="16" y="22"/>
                  </a:cubicBezTo>
                  <a:cubicBezTo>
                    <a:pt x="15" y="22"/>
                    <a:pt x="14" y="22"/>
                    <a:pt x="14" y="21"/>
                  </a:cubicBezTo>
                  <a:cubicBezTo>
                    <a:pt x="14" y="20"/>
                    <a:pt x="15" y="19"/>
                    <a:pt x="16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3" name="Freeform 72"/>
            <p:cNvSpPr>
              <a:spLocks noEditPoints="1"/>
            </p:cNvSpPr>
            <p:nvPr/>
          </p:nvSpPr>
          <p:spPr bwMode="auto">
            <a:xfrm>
              <a:off x="3975101" y="2778125"/>
              <a:ext cx="139700" cy="101600"/>
            </a:xfrm>
            <a:custGeom>
              <a:avLst/>
              <a:gdLst>
                <a:gd name="T0" fmla="*/ 22 w 43"/>
                <a:gd name="T1" fmla="*/ 0 h 31"/>
                <a:gd name="T2" fmla="*/ 6 w 43"/>
                <a:gd name="T3" fmla="*/ 16 h 31"/>
                <a:gd name="T4" fmla="*/ 6 w 43"/>
                <a:gd name="T5" fmla="*/ 21 h 31"/>
                <a:gd name="T6" fmla="*/ 3 w 43"/>
                <a:gd name="T7" fmla="*/ 26 h 31"/>
                <a:gd name="T8" fmla="*/ 10 w 43"/>
                <a:gd name="T9" fmla="*/ 31 h 31"/>
                <a:gd name="T10" fmla="*/ 10 w 43"/>
                <a:gd name="T11" fmla="*/ 31 h 31"/>
                <a:gd name="T12" fmla="*/ 33 w 43"/>
                <a:gd name="T13" fmla="*/ 31 h 31"/>
                <a:gd name="T14" fmla="*/ 40 w 43"/>
                <a:gd name="T15" fmla="*/ 26 h 31"/>
                <a:gd name="T16" fmla="*/ 37 w 43"/>
                <a:gd name="T17" fmla="*/ 20 h 31"/>
                <a:gd name="T18" fmla="*/ 37 w 43"/>
                <a:gd name="T19" fmla="*/ 16 h 31"/>
                <a:gd name="T20" fmla="*/ 22 w 43"/>
                <a:gd name="T21" fmla="*/ 0 h 31"/>
                <a:gd name="T22" fmla="*/ 22 w 43"/>
                <a:gd name="T23" fmla="*/ 4 h 31"/>
                <a:gd name="T24" fmla="*/ 32 w 43"/>
                <a:gd name="T25" fmla="*/ 12 h 31"/>
                <a:gd name="T26" fmla="*/ 32 w 43"/>
                <a:gd name="T27" fmla="*/ 13 h 31"/>
                <a:gd name="T28" fmla="*/ 32 w 43"/>
                <a:gd name="T29" fmla="*/ 13 h 31"/>
                <a:gd name="T30" fmla="*/ 22 w 43"/>
                <a:gd name="T31" fmla="*/ 6 h 31"/>
                <a:gd name="T32" fmla="*/ 11 w 43"/>
                <a:gd name="T33" fmla="*/ 13 h 31"/>
                <a:gd name="T34" fmla="*/ 11 w 43"/>
                <a:gd name="T35" fmla="*/ 13 h 31"/>
                <a:gd name="T36" fmla="*/ 11 w 43"/>
                <a:gd name="T37" fmla="*/ 12 h 31"/>
                <a:gd name="T38" fmla="*/ 22 w 43"/>
                <a:gd name="T39" fmla="*/ 4 h 31"/>
                <a:gd name="T40" fmla="*/ 22 w 43"/>
                <a:gd name="T41" fmla="*/ 27 h 31"/>
                <a:gd name="T42" fmla="*/ 10 w 43"/>
                <a:gd name="T43" fmla="*/ 16 h 31"/>
                <a:gd name="T44" fmla="*/ 22 w 43"/>
                <a:gd name="T45" fmla="*/ 12 h 31"/>
                <a:gd name="T46" fmla="*/ 33 w 43"/>
                <a:gd name="T47" fmla="*/ 16 h 31"/>
                <a:gd name="T48" fmla="*/ 22 w 43"/>
                <a:gd name="T49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3" h="31">
                  <a:moveTo>
                    <a:pt x="22" y="0"/>
                  </a:moveTo>
                  <a:cubicBezTo>
                    <a:pt x="13" y="0"/>
                    <a:pt x="6" y="7"/>
                    <a:pt x="6" y="16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2"/>
                    <a:pt x="6" y="26"/>
                    <a:pt x="3" y="26"/>
                  </a:cubicBezTo>
                  <a:cubicBezTo>
                    <a:pt x="0" y="26"/>
                    <a:pt x="4" y="31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9" y="31"/>
                    <a:pt x="43" y="26"/>
                    <a:pt x="40" y="26"/>
                  </a:cubicBezTo>
                  <a:cubicBezTo>
                    <a:pt x="37" y="26"/>
                    <a:pt x="37" y="20"/>
                    <a:pt x="37" y="20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7" y="7"/>
                    <a:pt x="30" y="0"/>
                    <a:pt x="22" y="0"/>
                  </a:cubicBezTo>
                  <a:close/>
                  <a:moveTo>
                    <a:pt x="22" y="4"/>
                  </a:moveTo>
                  <a:cubicBezTo>
                    <a:pt x="27" y="4"/>
                    <a:pt x="32" y="8"/>
                    <a:pt x="32" y="12"/>
                  </a:cubicBezTo>
                  <a:cubicBezTo>
                    <a:pt x="32" y="12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9"/>
                    <a:pt x="26" y="6"/>
                    <a:pt x="22" y="6"/>
                  </a:cubicBezTo>
                  <a:cubicBezTo>
                    <a:pt x="17" y="6"/>
                    <a:pt x="13" y="9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2"/>
                    <a:pt x="11" y="12"/>
                  </a:cubicBezTo>
                  <a:cubicBezTo>
                    <a:pt x="11" y="8"/>
                    <a:pt x="16" y="4"/>
                    <a:pt x="22" y="4"/>
                  </a:cubicBezTo>
                  <a:close/>
                  <a:moveTo>
                    <a:pt x="22" y="27"/>
                  </a:moveTo>
                  <a:cubicBezTo>
                    <a:pt x="15" y="27"/>
                    <a:pt x="10" y="23"/>
                    <a:pt x="10" y="16"/>
                  </a:cubicBezTo>
                  <a:cubicBezTo>
                    <a:pt x="10" y="16"/>
                    <a:pt x="15" y="12"/>
                    <a:pt x="22" y="12"/>
                  </a:cubicBezTo>
                  <a:cubicBezTo>
                    <a:pt x="28" y="12"/>
                    <a:pt x="33" y="16"/>
                    <a:pt x="33" y="16"/>
                  </a:cubicBezTo>
                  <a:cubicBezTo>
                    <a:pt x="33" y="23"/>
                    <a:pt x="28" y="27"/>
                    <a:pt x="22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4" name="Freeform 73"/>
            <p:cNvSpPr>
              <a:spLocks noEditPoints="1"/>
            </p:cNvSpPr>
            <p:nvPr/>
          </p:nvSpPr>
          <p:spPr bwMode="auto">
            <a:xfrm>
              <a:off x="3971926" y="2892425"/>
              <a:ext cx="149225" cy="88900"/>
            </a:xfrm>
            <a:custGeom>
              <a:avLst/>
              <a:gdLst>
                <a:gd name="T0" fmla="*/ 0 w 46"/>
                <a:gd name="T1" fmla="*/ 8 h 27"/>
                <a:gd name="T2" fmla="*/ 0 w 46"/>
                <a:gd name="T3" fmla="*/ 23 h 27"/>
                <a:gd name="T4" fmla="*/ 3 w 46"/>
                <a:gd name="T5" fmla="*/ 27 h 27"/>
                <a:gd name="T6" fmla="*/ 7 w 46"/>
                <a:gd name="T7" fmla="*/ 27 h 27"/>
                <a:gd name="T8" fmla="*/ 38 w 46"/>
                <a:gd name="T9" fmla="*/ 27 h 27"/>
                <a:gd name="T10" fmla="*/ 42 w 46"/>
                <a:gd name="T11" fmla="*/ 27 h 27"/>
                <a:gd name="T12" fmla="*/ 46 w 46"/>
                <a:gd name="T13" fmla="*/ 23 h 27"/>
                <a:gd name="T14" fmla="*/ 46 w 46"/>
                <a:gd name="T15" fmla="*/ 8 h 27"/>
                <a:gd name="T16" fmla="*/ 38 w 46"/>
                <a:gd name="T17" fmla="*/ 0 h 27"/>
                <a:gd name="T18" fmla="*/ 35 w 46"/>
                <a:gd name="T19" fmla="*/ 0 h 27"/>
                <a:gd name="T20" fmla="*/ 33 w 46"/>
                <a:gd name="T21" fmla="*/ 1 h 27"/>
                <a:gd name="T22" fmla="*/ 29 w 46"/>
                <a:gd name="T23" fmla="*/ 3 h 27"/>
                <a:gd name="T24" fmla="*/ 28 w 46"/>
                <a:gd name="T25" fmla="*/ 5 h 27"/>
                <a:gd name="T26" fmla="*/ 23 w 46"/>
                <a:gd name="T27" fmla="*/ 21 h 27"/>
                <a:gd name="T28" fmla="*/ 23 w 46"/>
                <a:gd name="T29" fmla="*/ 21 h 27"/>
                <a:gd name="T30" fmla="*/ 18 w 46"/>
                <a:gd name="T31" fmla="*/ 5 h 27"/>
                <a:gd name="T32" fmla="*/ 17 w 46"/>
                <a:gd name="T33" fmla="*/ 4 h 27"/>
                <a:gd name="T34" fmla="*/ 12 w 46"/>
                <a:gd name="T35" fmla="*/ 1 h 27"/>
                <a:gd name="T36" fmla="*/ 11 w 46"/>
                <a:gd name="T37" fmla="*/ 0 h 27"/>
                <a:gd name="T38" fmla="*/ 7 w 46"/>
                <a:gd name="T39" fmla="*/ 0 h 27"/>
                <a:gd name="T40" fmla="*/ 0 w 46"/>
                <a:gd name="T41" fmla="*/ 8 h 27"/>
                <a:gd name="T42" fmla="*/ 17 w 46"/>
                <a:gd name="T43" fmla="*/ 15 h 27"/>
                <a:gd name="T44" fmla="*/ 18 w 46"/>
                <a:gd name="T45" fmla="*/ 17 h 27"/>
                <a:gd name="T46" fmla="*/ 17 w 46"/>
                <a:gd name="T47" fmla="*/ 18 h 27"/>
                <a:gd name="T48" fmla="*/ 15 w 46"/>
                <a:gd name="T49" fmla="*/ 17 h 27"/>
                <a:gd name="T50" fmla="*/ 17 w 46"/>
                <a:gd name="T51" fmla="*/ 15 h 27"/>
                <a:gd name="T52" fmla="*/ 17 w 46"/>
                <a:gd name="T53" fmla="*/ 21 h 27"/>
                <a:gd name="T54" fmla="*/ 18 w 46"/>
                <a:gd name="T55" fmla="*/ 23 h 27"/>
                <a:gd name="T56" fmla="*/ 17 w 46"/>
                <a:gd name="T57" fmla="*/ 24 h 27"/>
                <a:gd name="T58" fmla="*/ 15 w 46"/>
                <a:gd name="T59" fmla="*/ 23 h 27"/>
                <a:gd name="T60" fmla="*/ 17 w 46"/>
                <a:gd name="T61" fmla="*/ 2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6" h="27">
                  <a:moveTo>
                    <a:pt x="0" y="8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5"/>
                    <a:pt x="1" y="27"/>
                    <a:pt x="3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4" y="27"/>
                    <a:pt x="46" y="25"/>
                    <a:pt x="46" y="23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46" y="4"/>
                    <a:pt x="42" y="0"/>
                    <a:pt x="38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4" y="0"/>
                    <a:pt x="33" y="0"/>
                    <a:pt x="33" y="1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8" y="4"/>
                    <a:pt x="28" y="4"/>
                    <a:pt x="28" y="5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7" y="4"/>
                    <a:pt x="17" y="4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1" y="0"/>
                    <a:pt x="11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4"/>
                    <a:pt x="0" y="8"/>
                  </a:cubicBezTo>
                  <a:close/>
                  <a:moveTo>
                    <a:pt x="17" y="15"/>
                  </a:moveTo>
                  <a:cubicBezTo>
                    <a:pt x="18" y="15"/>
                    <a:pt x="18" y="16"/>
                    <a:pt x="18" y="17"/>
                  </a:cubicBezTo>
                  <a:cubicBezTo>
                    <a:pt x="18" y="18"/>
                    <a:pt x="18" y="18"/>
                    <a:pt x="17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5" y="16"/>
                    <a:pt x="16" y="15"/>
                    <a:pt x="17" y="15"/>
                  </a:cubicBezTo>
                  <a:close/>
                  <a:moveTo>
                    <a:pt x="17" y="21"/>
                  </a:moveTo>
                  <a:cubicBezTo>
                    <a:pt x="18" y="21"/>
                    <a:pt x="18" y="22"/>
                    <a:pt x="18" y="23"/>
                  </a:cubicBezTo>
                  <a:cubicBezTo>
                    <a:pt x="18" y="23"/>
                    <a:pt x="18" y="24"/>
                    <a:pt x="17" y="24"/>
                  </a:cubicBezTo>
                  <a:cubicBezTo>
                    <a:pt x="16" y="24"/>
                    <a:pt x="15" y="23"/>
                    <a:pt x="15" y="23"/>
                  </a:cubicBezTo>
                  <a:cubicBezTo>
                    <a:pt x="15" y="22"/>
                    <a:pt x="16" y="21"/>
                    <a:pt x="17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5" name="Freeform 74"/>
            <p:cNvSpPr>
              <a:spLocks noEditPoints="1"/>
            </p:cNvSpPr>
            <p:nvPr/>
          </p:nvSpPr>
          <p:spPr bwMode="auto">
            <a:xfrm>
              <a:off x="5030788" y="2224088"/>
              <a:ext cx="68263" cy="49213"/>
            </a:xfrm>
            <a:custGeom>
              <a:avLst/>
              <a:gdLst>
                <a:gd name="T0" fmla="*/ 11 w 21"/>
                <a:gd name="T1" fmla="*/ 0 h 15"/>
                <a:gd name="T2" fmla="*/ 3 w 21"/>
                <a:gd name="T3" fmla="*/ 7 h 15"/>
                <a:gd name="T4" fmla="*/ 3 w 21"/>
                <a:gd name="T5" fmla="*/ 10 h 15"/>
                <a:gd name="T6" fmla="*/ 2 w 21"/>
                <a:gd name="T7" fmla="*/ 12 h 15"/>
                <a:gd name="T8" fmla="*/ 5 w 21"/>
                <a:gd name="T9" fmla="*/ 15 h 15"/>
                <a:gd name="T10" fmla="*/ 5 w 21"/>
                <a:gd name="T11" fmla="*/ 15 h 15"/>
                <a:gd name="T12" fmla="*/ 16 w 21"/>
                <a:gd name="T13" fmla="*/ 15 h 15"/>
                <a:gd name="T14" fmla="*/ 20 w 21"/>
                <a:gd name="T15" fmla="*/ 12 h 15"/>
                <a:gd name="T16" fmla="*/ 18 w 21"/>
                <a:gd name="T17" fmla="*/ 9 h 15"/>
                <a:gd name="T18" fmla="*/ 18 w 21"/>
                <a:gd name="T19" fmla="*/ 7 h 15"/>
                <a:gd name="T20" fmla="*/ 11 w 21"/>
                <a:gd name="T21" fmla="*/ 0 h 15"/>
                <a:gd name="T22" fmla="*/ 11 w 21"/>
                <a:gd name="T23" fmla="*/ 2 h 15"/>
                <a:gd name="T24" fmla="*/ 16 w 21"/>
                <a:gd name="T25" fmla="*/ 6 h 15"/>
                <a:gd name="T26" fmla="*/ 16 w 21"/>
                <a:gd name="T27" fmla="*/ 6 h 15"/>
                <a:gd name="T28" fmla="*/ 15 w 21"/>
                <a:gd name="T29" fmla="*/ 6 h 15"/>
                <a:gd name="T30" fmla="*/ 11 w 21"/>
                <a:gd name="T31" fmla="*/ 3 h 15"/>
                <a:gd name="T32" fmla="*/ 6 w 21"/>
                <a:gd name="T33" fmla="*/ 6 h 15"/>
                <a:gd name="T34" fmla="*/ 6 w 21"/>
                <a:gd name="T35" fmla="*/ 6 h 15"/>
                <a:gd name="T36" fmla="*/ 6 w 21"/>
                <a:gd name="T37" fmla="*/ 6 h 15"/>
                <a:gd name="T38" fmla="*/ 11 w 21"/>
                <a:gd name="T39" fmla="*/ 2 h 15"/>
                <a:gd name="T40" fmla="*/ 11 w 21"/>
                <a:gd name="T41" fmla="*/ 13 h 15"/>
                <a:gd name="T42" fmla="*/ 5 w 21"/>
                <a:gd name="T43" fmla="*/ 8 h 15"/>
                <a:gd name="T44" fmla="*/ 11 w 21"/>
                <a:gd name="T45" fmla="*/ 5 h 15"/>
                <a:gd name="T46" fmla="*/ 16 w 21"/>
                <a:gd name="T47" fmla="*/ 8 h 15"/>
                <a:gd name="T48" fmla="*/ 11 w 21"/>
                <a:gd name="T49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" h="15">
                  <a:moveTo>
                    <a:pt x="11" y="0"/>
                  </a:moveTo>
                  <a:cubicBezTo>
                    <a:pt x="7" y="0"/>
                    <a:pt x="3" y="3"/>
                    <a:pt x="3" y="7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2"/>
                    <a:pt x="2" y="12"/>
                  </a:cubicBezTo>
                  <a:cubicBezTo>
                    <a:pt x="0" y="12"/>
                    <a:pt x="2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9" y="15"/>
                    <a:pt x="21" y="12"/>
                    <a:pt x="20" y="12"/>
                  </a:cubicBezTo>
                  <a:cubicBezTo>
                    <a:pt x="18" y="12"/>
                    <a:pt x="18" y="9"/>
                    <a:pt x="18" y="9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3"/>
                    <a:pt x="15" y="0"/>
                    <a:pt x="11" y="0"/>
                  </a:cubicBezTo>
                  <a:close/>
                  <a:moveTo>
                    <a:pt x="11" y="2"/>
                  </a:moveTo>
                  <a:cubicBezTo>
                    <a:pt x="13" y="2"/>
                    <a:pt x="16" y="3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5" y="6"/>
                  </a:cubicBezTo>
                  <a:cubicBezTo>
                    <a:pt x="15" y="4"/>
                    <a:pt x="13" y="3"/>
                    <a:pt x="11" y="3"/>
                  </a:cubicBezTo>
                  <a:cubicBezTo>
                    <a:pt x="9" y="3"/>
                    <a:pt x="6" y="4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3"/>
                    <a:pt x="8" y="2"/>
                    <a:pt x="11" y="2"/>
                  </a:cubicBezTo>
                  <a:close/>
                  <a:moveTo>
                    <a:pt x="11" y="13"/>
                  </a:moveTo>
                  <a:cubicBezTo>
                    <a:pt x="8" y="13"/>
                    <a:pt x="5" y="11"/>
                    <a:pt x="5" y="8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6" y="8"/>
                    <a:pt x="16" y="8"/>
                  </a:cubicBezTo>
                  <a:cubicBezTo>
                    <a:pt x="16" y="11"/>
                    <a:pt x="14" y="13"/>
                    <a:pt x="11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6" name="Freeform 75"/>
            <p:cNvSpPr>
              <a:spLocks noEditPoints="1"/>
            </p:cNvSpPr>
            <p:nvPr/>
          </p:nvSpPr>
          <p:spPr bwMode="auto">
            <a:xfrm>
              <a:off x="5030788" y="2279650"/>
              <a:ext cx="71438" cy="39688"/>
            </a:xfrm>
            <a:custGeom>
              <a:avLst/>
              <a:gdLst>
                <a:gd name="T0" fmla="*/ 0 w 22"/>
                <a:gd name="T1" fmla="*/ 3 h 12"/>
                <a:gd name="T2" fmla="*/ 0 w 22"/>
                <a:gd name="T3" fmla="*/ 11 h 12"/>
                <a:gd name="T4" fmla="*/ 1 w 22"/>
                <a:gd name="T5" fmla="*/ 12 h 12"/>
                <a:gd name="T6" fmla="*/ 3 w 22"/>
                <a:gd name="T7" fmla="*/ 12 h 12"/>
                <a:gd name="T8" fmla="*/ 18 w 22"/>
                <a:gd name="T9" fmla="*/ 12 h 12"/>
                <a:gd name="T10" fmla="*/ 20 w 22"/>
                <a:gd name="T11" fmla="*/ 12 h 12"/>
                <a:gd name="T12" fmla="*/ 22 w 22"/>
                <a:gd name="T13" fmla="*/ 11 h 12"/>
                <a:gd name="T14" fmla="*/ 22 w 22"/>
                <a:gd name="T15" fmla="*/ 3 h 12"/>
                <a:gd name="T16" fmla="*/ 18 w 22"/>
                <a:gd name="T17" fmla="*/ 0 h 12"/>
                <a:gd name="T18" fmla="*/ 16 w 22"/>
                <a:gd name="T19" fmla="*/ 0 h 12"/>
                <a:gd name="T20" fmla="*/ 16 w 22"/>
                <a:gd name="T21" fmla="*/ 0 h 12"/>
                <a:gd name="T22" fmla="*/ 14 w 22"/>
                <a:gd name="T23" fmla="*/ 1 h 12"/>
                <a:gd name="T24" fmla="*/ 13 w 22"/>
                <a:gd name="T25" fmla="*/ 2 h 12"/>
                <a:gd name="T26" fmla="*/ 11 w 22"/>
                <a:gd name="T27" fmla="*/ 9 h 12"/>
                <a:gd name="T28" fmla="*/ 11 w 22"/>
                <a:gd name="T29" fmla="*/ 9 h 12"/>
                <a:gd name="T30" fmla="*/ 8 w 22"/>
                <a:gd name="T31" fmla="*/ 2 h 12"/>
                <a:gd name="T32" fmla="*/ 8 w 22"/>
                <a:gd name="T33" fmla="*/ 1 h 12"/>
                <a:gd name="T34" fmla="*/ 6 w 22"/>
                <a:gd name="T35" fmla="*/ 0 h 12"/>
                <a:gd name="T36" fmla="*/ 5 w 22"/>
                <a:gd name="T37" fmla="*/ 0 h 12"/>
                <a:gd name="T38" fmla="*/ 3 w 22"/>
                <a:gd name="T39" fmla="*/ 0 h 12"/>
                <a:gd name="T40" fmla="*/ 0 w 22"/>
                <a:gd name="T41" fmla="*/ 3 h 12"/>
                <a:gd name="T42" fmla="*/ 8 w 22"/>
                <a:gd name="T43" fmla="*/ 7 h 12"/>
                <a:gd name="T44" fmla="*/ 9 w 22"/>
                <a:gd name="T45" fmla="*/ 7 h 12"/>
                <a:gd name="T46" fmla="*/ 8 w 22"/>
                <a:gd name="T47" fmla="*/ 8 h 12"/>
                <a:gd name="T48" fmla="*/ 7 w 22"/>
                <a:gd name="T49" fmla="*/ 7 h 12"/>
                <a:gd name="T50" fmla="*/ 8 w 22"/>
                <a:gd name="T51" fmla="*/ 7 h 12"/>
                <a:gd name="T52" fmla="*/ 8 w 22"/>
                <a:gd name="T53" fmla="*/ 9 h 12"/>
                <a:gd name="T54" fmla="*/ 9 w 22"/>
                <a:gd name="T55" fmla="*/ 10 h 12"/>
                <a:gd name="T56" fmla="*/ 8 w 22"/>
                <a:gd name="T57" fmla="*/ 11 h 12"/>
                <a:gd name="T58" fmla="*/ 7 w 22"/>
                <a:gd name="T59" fmla="*/ 10 h 12"/>
                <a:gd name="T60" fmla="*/ 8 w 22"/>
                <a:gd name="T61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" h="12">
                  <a:moveTo>
                    <a:pt x="0" y="3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1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1" y="12"/>
                    <a:pt x="22" y="12"/>
                    <a:pt x="22" y="11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1"/>
                    <a:pt x="20" y="0"/>
                    <a:pt x="18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1"/>
                    <a:pt x="13" y="2"/>
                    <a:pt x="13" y="2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lose/>
                  <a:moveTo>
                    <a:pt x="8" y="7"/>
                  </a:moveTo>
                  <a:cubicBezTo>
                    <a:pt x="8" y="7"/>
                    <a:pt x="9" y="7"/>
                    <a:pt x="9" y="7"/>
                  </a:cubicBezTo>
                  <a:cubicBezTo>
                    <a:pt x="9" y="8"/>
                    <a:pt x="8" y="8"/>
                    <a:pt x="8" y="8"/>
                  </a:cubicBezTo>
                  <a:cubicBezTo>
                    <a:pt x="7" y="8"/>
                    <a:pt x="7" y="8"/>
                    <a:pt x="7" y="7"/>
                  </a:cubicBezTo>
                  <a:cubicBezTo>
                    <a:pt x="7" y="7"/>
                    <a:pt x="7" y="7"/>
                    <a:pt x="8" y="7"/>
                  </a:cubicBezTo>
                  <a:close/>
                  <a:moveTo>
                    <a:pt x="8" y="9"/>
                  </a:moveTo>
                  <a:cubicBezTo>
                    <a:pt x="8" y="9"/>
                    <a:pt x="9" y="10"/>
                    <a:pt x="9" y="10"/>
                  </a:cubicBezTo>
                  <a:cubicBezTo>
                    <a:pt x="9" y="11"/>
                    <a:pt x="8" y="11"/>
                    <a:pt x="8" y="11"/>
                  </a:cubicBezTo>
                  <a:cubicBezTo>
                    <a:pt x="7" y="11"/>
                    <a:pt x="7" y="11"/>
                    <a:pt x="7" y="10"/>
                  </a:cubicBezTo>
                  <a:cubicBezTo>
                    <a:pt x="7" y="10"/>
                    <a:pt x="7" y="9"/>
                    <a:pt x="8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7" name="Freeform 76"/>
            <p:cNvSpPr>
              <a:spLocks noEditPoints="1"/>
            </p:cNvSpPr>
            <p:nvPr/>
          </p:nvSpPr>
          <p:spPr bwMode="auto">
            <a:xfrm>
              <a:off x="7212013" y="5807075"/>
              <a:ext cx="69850" cy="49213"/>
            </a:xfrm>
            <a:custGeom>
              <a:avLst/>
              <a:gdLst>
                <a:gd name="T0" fmla="*/ 11 w 21"/>
                <a:gd name="T1" fmla="*/ 0 h 15"/>
                <a:gd name="T2" fmla="*/ 3 w 21"/>
                <a:gd name="T3" fmla="*/ 8 h 15"/>
                <a:gd name="T4" fmla="*/ 3 w 21"/>
                <a:gd name="T5" fmla="*/ 10 h 15"/>
                <a:gd name="T6" fmla="*/ 2 w 21"/>
                <a:gd name="T7" fmla="*/ 12 h 15"/>
                <a:gd name="T8" fmla="*/ 5 w 21"/>
                <a:gd name="T9" fmla="*/ 15 h 15"/>
                <a:gd name="T10" fmla="*/ 5 w 21"/>
                <a:gd name="T11" fmla="*/ 15 h 15"/>
                <a:gd name="T12" fmla="*/ 16 w 21"/>
                <a:gd name="T13" fmla="*/ 15 h 15"/>
                <a:gd name="T14" fmla="*/ 20 w 21"/>
                <a:gd name="T15" fmla="*/ 12 h 15"/>
                <a:gd name="T16" fmla="*/ 18 w 21"/>
                <a:gd name="T17" fmla="*/ 10 h 15"/>
                <a:gd name="T18" fmla="*/ 18 w 21"/>
                <a:gd name="T19" fmla="*/ 8 h 15"/>
                <a:gd name="T20" fmla="*/ 11 w 21"/>
                <a:gd name="T21" fmla="*/ 0 h 15"/>
                <a:gd name="T22" fmla="*/ 11 w 21"/>
                <a:gd name="T23" fmla="*/ 2 h 15"/>
                <a:gd name="T24" fmla="*/ 16 w 21"/>
                <a:gd name="T25" fmla="*/ 6 h 15"/>
                <a:gd name="T26" fmla="*/ 16 w 21"/>
                <a:gd name="T27" fmla="*/ 6 h 15"/>
                <a:gd name="T28" fmla="*/ 15 w 21"/>
                <a:gd name="T29" fmla="*/ 6 h 15"/>
                <a:gd name="T30" fmla="*/ 11 w 21"/>
                <a:gd name="T31" fmla="*/ 3 h 15"/>
                <a:gd name="T32" fmla="*/ 6 w 21"/>
                <a:gd name="T33" fmla="*/ 6 h 15"/>
                <a:gd name="T34" fmla="*/ 6 w 21"/>
                <a:gd name="T35" fmla="*/ 6 h 15"/>
                <a:gd name="T36" fmla="*/ 6 w 21"/>
                <a:gd name="T37" fmla="*/ 6 h 15"/>
                <a:gd name="T38" fmla="*/ 11 w 21"/>
                <a:gd name="T39" fmla="*/ 2 h 15"/>
                <a:gd name="T40" fmla="*/ 11 w 21"/>
                <a:gd name="T41" fmla="*/ 13 h 15"/>
                <a:gd name="T42" fmla="*/ 5 w 21"/>
                <a:gd name="T43" fmla="*/ 8 h 15"/>
                <a:gd name="T44" fmla="*/ 11 w 21"/>
                <a:gd name="T45" fmla="*/ 6 h 15"/>
                <a:gd name="T46" fmla="*/ 16 w 21"/>
                <a:gd name="T47" fmla="*/ 8 h 15"/>
                <a:gd name="T48" fmla="*/ 11 w 21"/>
                <a:gd name="T49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" h="15">
                  <a:moveTo>
                    <a:pt x="11" y="0"/>
                  </a:moveTo>
                  <a:cubicBezTo>
                    <a:pt x="7" y="0"/>
                    <a:pt x="3" y="3"/>
                    <a:pt x="3" y="8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2"/>
                    <a:pt x="2" y="12"/>
                  </a:cubicBezTo>
                  <a:cubicBezTo>
                    <a:pt x="0" y="12"/>
                    <a:pt x="2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9" y="15"/>
                    <a:pt x="21" y="12"/>
                    <a:pt x="20" y="12"/>
                  </a:cubicBezTo>
                  <a:cubicBezTo>
                    <a:pt x="18" y="12"/>
                    <a:pt x="18" y="10"/>
                    <a:pt x="18" y="10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3"/>
                    <a:pt x="15" y="0"/>
                    <a:pt x="11" y="0"/>
                  </a:cubicBezTo>
                  <a:close/>
                  <a:moveTo>
                    <a:pt x="11" y="2"/>
                  </a:moveTo>
                  <a:cubicBezTo>
                    <a:pt x="13" y="2"/>
                    <a:pt x="16" y="4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5" y="6"/>
                  </a:cubicBezTo>
                  <a:cubicBezTo>
                    <a:pt x="15" y="4"/>
                    <a:pt x="13" y="3"/>
                    <a:pt x="11" y="3"/>
                  </a:cubicBezTo>
                  <a:cubicBezTo>
                    <a:pt x="9" y="3"/>
                    <a:pt x="6" y="4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4"/>
                    <a:pt x="8" y="2"/>
                    <a:pt x="11" y="2"/>
                  </a:cubicBezTo>
                  <a:close/>
                  <a:moveTo>
                    <a:pt x="11" y="13"/>
                  </a:moveTo>
                  <a:cubicBezTo>
                    <a:pt x="8" y="13"/>
                    <a:pt x="5" y="11"/>
                    <a:pt x="5" y="8"/>
                  </a:cubicBezTo>
                  <a:cubicBezTo>
                    <a:pt x="5" y="8"/>
                    <a:pt x="8" y="6"/>
                    <a:pt x="11" y="6"/>
                  </a:cubicBezTo>
                  <a:cubicBezTo>
                    <a:pt x="14" y="6"/>
                    <a:pt x="16" y="8"/>
                    <a:pt x="16" y="8"/>
                  </a:cubicBezTo>
                  <a:cubicBezTo>
                    <a:pt x="16" y="11"/>
                    <a:pt x="14" y="13"/>
                    <a:pt x="11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8" name="Freeform 77"/>
            <p:cNvSpPr>
              <a:spLocks noEditPoints="1"/>
            </p:cNvSpPr>
            <p:nvPr/>
          </p:nvSpPr>
          <p:spPr bwMode="auto">
            <a:xfrm>
              <a:off x="7212013" y="5862638"/>
              <a:ext cx="73025" cy="42863"/>
            </a:xfrm>
            <a:custGeom>
              <a:avLst/>
              <a:gdLst>
                <a:gd name="T0" fmla="*/ 0 w 22"/>
                <a:gd name="T1" fmla="*/ 3 h 13"/>
                <a:gd name="T2" fmla="*/ 0 w 22"/>
                <a:gd name="T3" fmla="*/ 11 h 13"/>
                <a:gd name="T4" fmla="*/ 1 w 22"/>
                <a:gd name="T5" fmla="*/ 13 h 13"/>
                <a:gd name="T6" fmla="*/ 3 w 22"/>
                <a:gd name="T7" fmla="*/ 13 h 13"/>
                <a:gd name="T8" fmla="*/ 18 w 22"/>
                <a:gd name="T9" fmla="*/ 13 h 13"/>
                <a:gd name="T10" fmla="*/ 20 w 22"/>
                <a:gd name="T11" fmla="*/ 13 h 13"/>
                <a:gd name="T12" fmla="*/ 22 w 22"/>
                <a:gd name="T13" fmla="*/ 11 h 13"/>
                <a:gd name="T14" fmla="*/ 22 w 22"/>
                <a:gd name="T15" fmla="*/ 3 h 13"/>
                <a:gd name="T16" fmla="*/ 18 w 22"/>
                <a:gd name="T17" fmla="*/ 0 h 13"/>
                <a:gd name="T18" fmla="*/ 16 w 22"/>
                <a:gd name="T19" fmla="*/ 0 h 13"/>
                <a:gd name="T20" fmla="*/ 16 w 22"/>
                <a:gd name="T21" fmla="*/ 0 h 13"/>
                <a:gd name="T22" fmla="*/ 14 w 22"/>
                <a:gd name="T23" fmla="*/ 1 h 13"/>
                <a:gd name="T24" fmla="*/ 13 w 22"/>
                <a:gd name="T25" fmla="*/ 2 h 13"/>
                <a:gd name="T26" fmla="*/ 11 w 22"/>
                <a:gd name="T27" fmla="*/ 9 h 13"/>
                <a:gd name="T28" fmla="*/ 11 w 22"/>
                <a:gd name="T29" fmla="*/ 9 h 13"/>
                <a:gd name="T30" fmla="*/ 8 w 22"/>
                <a:gd name="T31" fmla="*/ 2 h 13"/>
                <a:gd name="T32" fmla="*/ 8 w 22"/>
                <a:gd name="T33" fmla="*/ 1 h 13"/>
                <a:gd name="T34" fmla="*/ 6 w 22"/>
                <a:gd name="T35" fmla="*/ 0 h 13"/>
                <a:gd name="T36" fmla="*/ 5 w 22"/>
                <a:gd name="T37" fmla="*/ 0 h 13"/>
                <a:gd name="T38" fmla="*/ 3 w 22"/>
                <a:gd name="T39" fmla="*/ 0 h 13"/>
                <a:gd name="T40" fmla="*/ 0 w 22"/>
                <a:gd name="T41" fmla="*/ 3 h 13"/>
                <a:gd name="T42" fmla="*/ 8 w 22"/>
                <a:gd name="T43" fmla="*/ 7 h 13"/>
                <a:gd name="T44" fmla="*/ 9 w 22"/>
                <a:gd name="T45" fmla="*/ 8 h 13"/>
                <a:gd name="T46" fmla="*/ 8 w 22"/>
                <a:gd name="T47" fmla="*/ 8 h 13"/>
                <a:gd name="T48" fmla="*/ 7 w 22"/>
                <a:gd name="T49" fmla="*/ 8 h 13"/>
                <a:gd name="T50" fmla="*/ 8 w 22"/>
                <a:gd name="T51" fmla="*/ 7 h 13"/>
                <a:gd name="T52" fmla="*/ 8 w 22"/>
                <a:gd name="T53" fmla="*/ 10 h 13"/>
                <a:gd name="T54" fmla="*/ 9 w 22"/>
                <a:gd name="T55" fmla="*/ 10 h 13"/>
                <a:gd name="T56" fmla="*/ 8 w 22"/>
                <a:gd name="T57" fmla="*/ 11 h 13"/>
                <a:gd name="T58" fmla="*/ 7 w 22"/>
                <a:gd name="T59" fmla="*/ 10 h 13"/>
                <a:gd name="T60" fmla="*/ 8 w 22"/>
                <a:gd name="T61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" h="13">
                  <a:moveTo>
                    <a:pt x="0" y="3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3"/>
                    <a:pt x="1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1" y="13"/>
                    <a:pt x="22" y="12"/>
                    <a:pt x="22" y="11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1"/>
                    <a:pt x="20" y="0"/>
                    <a:pt x="18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1"/>
                    <a:pt x="13" y="2"/>
                    <a:pt x="13" y="2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1" y="10"/>
                    <a:pt x="11" y="9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lose/>
                  <a:moveTo>
                    <a:pt x="8" y="7"/>
                  </a:moveTo>
                  <a:cubicBezTo>
                    <a:pt x="8" y="7"/>
                    <a:pt x="9" y="7"/>
                    <a:pt x="9" y="8"/>
                  </a:cubicBezTo>
                  <a:cubicBezTo>
                    <a:pt x="9" y="8"/>
                    <a:pt x="8" y="8"/>
                    <a:pt x="8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7" y="7"/>
                    <a:pt x="8" y="7"/>
                  </a:cubicBezTo>
                  <a:close/>
                  <a:moveTo>
                    <a:pt x="8" y="10"/>
                  </a:moveTo>
                  <a:cubicBezTo>
                    <a:pt x="8" y="10"/>
                    <a:pt x="9" y="10"/>
                    <a:pt x="9" y="10"/>
                  </a:cubicBezTo>
                  <a:cubicBezTo>
                    <a:pt x="9" y="11"/>
                    <a:pt x="8" y="11"/>
                    <a:pt x="8" y="11"/>
                  </a:cubicBezTo>
                  <a:cubicBezTo>
                    <a:pt x="7" y="11"/>
                    <a:pt x="7" y="11"/>
                    <a:pt x="7" y="10"/>
                  </a:cubicBezTo>
                  <a:cubicBezTo>
                    <a:pt x="7" y="10"/>
                    <a:pt x="7" y="10"/>
                    <a:pt x="8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9" name="Freeform 78"/>
            <p:cNvSpPr>
              <a:spLocks noEditPoints="1"/>
            </p:cNvSpPr>
            <p:nvPr/>
          </p:nvSpPr>
          <p:spPr bwMode="auto">
            <a:xfrm>
              <a:off x="7102476" y="2554288"/>
              <a:ext cx="68263" cy="47625"/>
            </a:xfrm>
            <a:custGeom>
              <a:avLst/>
              <a:gdLst>
                <a:gd name="T0" fmla="*/ 11 w 21"/>
                <a:gd name="T1" fmla="*/ 0 h 15"/>
                <a:gd name="T2" fmla="*/ 3 w 21"/>
                <a:gd name="T3" fmla="*/ 8 h 15"/>
                <a:gd name="T4" fmla="*/ 3 w 21"/>
                <a:gd name="T5" fmla="*/ 10 h 15"/>
                <a:gd name="T6" fmla="*/ 2 w 21"/>
                <a:gd name="T7" fmla="*/ 12 h 15"/>
                <a:gd name="T8" fmla="*/ 5 w 21"/>
                <a:gd name="T9" fmla="*/ 15 h 15"/>
                <a:gd name="T10" fmla="*/ 5 w 21"/>
                <a:gd name="T11" fmla="*/ 15 h 15"/>
                <a:gd name="T12" fmla="*/ 16 w 21"/>
                <a:gd name="T13" fmla="*/ 15 h 15"/>
                <a:gd name="T14" fmla="*/ 19 w 21"/>
                <a:gd name="T15" fmla="*/ 12 h 15"/>
                <a:gd name="T16" fmla="*/ 18 w 21"/>
                <a:gd name="T17" fmla="*/ 10 h 15"/>
                <a:gd name="T18" fmla="*/ 18 w 21"/>
                <a:gd name="T19" fmla="*/ 8 h 15"/>
                <a:gd name="T20" fmla="*/ 11 w 21"/>
                <a:gd name="T21" fmla="*/ 0 h 15"/>
                <a:gd name="T22" fmla="*/ 11 w 21"/>
                <a:gd name="T23" fmla="*/ 2 h 15"/>
                <a:gd name="T24" fmla="*/ 15 w 21"/>
                <a:gd name="T25" fmla="*/ 6 h 15"/>
                <a:gd name="T26" fmla="*/ 15 w 21"/>
                <a:gd name="T27" fmla="*/ 6 h 15"/>
                <a:gd name="T28" fmla="*/ 15 w 21"/>
                <a:gd name="T29" fmla="*/ 6 h 15"/>
                <a:gd name="T30" fmla="*/ 11 w 21"/>
                <a:gd name="T31" fmla="*/ 3 h 15"/>
                <a:gd name="T32" fmla="*/ 6 w 21"/>
                <a:gd name="T33" fmla="*/ 6 h 15"/>
                <a:gd name="T34" fmla="*/ 5 w 21"/>
                <a:gd name="T35" fmla="*/ 6 h 15"/>
                <a:gd name="T36" fmla="*/ 5 w 21"/>
                <a:gd name="T37" fmla="*/ 6 h 15"/>
                <a:gd name="T38" fmla="*/ 11 w 21"/>
                <a:gd name="T39" fmla="*/ 2 h 15"/>
                <a:gd name="T40" fmla="*/ 11 w 21"/>
                <a:gd name="T41" fmla="*/ 13 h 15"/>
                <a:gd name="T42" fmla="*/ 5 w 21"/>
                <a:gd name="T43" fmla="*/ 8 h 15"/>
                <a:gd name="T44" fmla="*/ 11 w 21"/>
                <a:gd name="T45" fmla="*/ 6 h 15"/>
                <a:gd name="T46" fmla="*/ 16 w 21"/>
                <a:gd name="T47" fmla="*/ 8 h 15"/>
                <a:gd name="T48" fmla="*/ 11 w 21"/>
                <a:gd name="T49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" h="15">
                  <a:moveTo>
                    <a:pt x="11" y="0"/>
                  </a:moveTo>
                  <a:cubicBezTo>
                    <a:pt x="6" y="0"/>
                    <a:pt x="3" y="4"/>
                    <a:pt x="3" y="8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3"/>
                    <a:pt x="2" y="12"/>
                  </a:cubicBezTo>
                  <a:cubicBezTo>
                    <a:pt x="0" y="12"/>
                    <a:pt x="2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9" y="15"/>
                    <a:pt x="21" y="12"/>
                    <a:pt x="19" y="12"/>
                  </a:cubicBezTo>
                  <a:cubicBezTo>
                    <a:pt x="18" y="13"/>
                    <a:pt x="18" y="10"/>
                    <a:pt x="18" y="10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4"/>
                    <a:pt x="15" y="0"/>
                    <a:pt x="11" y="0"/>
                  </a:cubicBezTo>
                  <a:close/>
                  <a:moveTo>
                    <a:pt x="11" y="2"/>
                  </a:moveTo>
                  <a:cubicBezTo>
                    <a:pt x="13" y="2"/>
                    <a:pt x="15" y="4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4"/>
                    <a:pt x="13" y="3"/>
                    <a:pt x="11" y="3"/>
                  </a:cubicBezTo>
                  <a:cubicBezTo>
                    <a:pt x="8" y="3"/>
                    <a:pt x="6" y="4"/>
                    <a:pt x="6" y="6"/>
                  </a:cubicBezTo>
                  <a:cubicBezTo>
                    <a:pt x="6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4"/>
                    <a:pt x="8" y="2"/>
                    <a:pt x="11" y="2"/>
                  </a:cubicBezTo>
                  <a:close/>
                  <a:moveTo>
                    <a:pt x="11" y="13"/>
                  </a:moveTo>
                  <a:cubicBezTo>
                    <a:pt x="8" y="13"/>
                    <a:pt x="5" y="11"/>
                    <a:pt x="5" y="8"/>
                  </a:cubicBezTo>
                  <a:cubicBezTo>
                    <a:pt x="5" y="8"/>
                    <a:pt x="7" y="6"/>
                    <a:pt x="11" y="6"/>
                  </a:cubicBezTo>
                  <a:cubicBezTo>
                    <a:pt x="14" y="6"/>
                    <a:pt x="16" y="8"/>
                    <a:pt x="16" y="8"/>
                  </a:cubicBezTo>
                  <a:cubicBezTo>
                    <a:pt x="16" y="11"/>
                    <a:pt x="14" y="13"/>
                    <a:pt x="11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0" name="Freeform 79"/>
            <p:cNvSpPr>
              <a:spLocks noEditPoints="1"/>
            </p:cNvSpPr>
            <p:nvPr/>
          </p:nvSpPr>
          <p:spPr bwMode="auto">
            <a:xfrm>
              <a:off x="7102476" y="2609850"/>
              <a:ext cx="71438" cy="41275"/>
            </a:xfrm>
            <a:custGeom>
              <a:avLst/>
              <a:gdLst>
                <a:gd name="T0" fmla="*/ 0 w 22"/>
                <a:gd name="T1" fmla="*/ 4 h 13"/>
                <a:gd name="T2" fmla="*/ 0 w 22"/>
                <a:gd name="T3" fmla="*/ 11 h 13"/>
                <a:gd name="T4" fmla="*/ 1 w 22"/>
                <a:gd name="T5" fmla="*/ 13 h 13"/>
                <a:gd name="T6" fmla="*/ 3 w 22"/>
                <a:gd name="T7" fmla="*/ 13 h 13"/>
                <a:gd name="T8" fmla="*/ 18 w 22"/>
                <a:gd name="T9" fmla="*/ 13 h 13"/>
                <a:gd name="T10" fmla="*/ 20 w 22"/>
                <a:gd name="T11" fmla="*/ 13 h 13"/>
                <a:gd name="T12" fmla="*/ 22 w 22"/>
                <a:gd name="T13" fmla="*/ 11 h 13"/>
                <a:gd name="T14" fmla="*/ 22 w 22"/>
                <a:gd name="T15" fmla="*/ 4 h 13"/>
                <a:gd name="T16" fmla="*/ 18 w 22"/>
                <a:gd name="T17" fmla="*/ 0 h 13"/>
                <a:gd name="T18" fmla="*/ 16 w 22"/>
                <a:gd name="T19" fmla="*/ 0 h 13"/>
                <a:gd name="T20" fmla="*/ 15 w 22"/>
                <a:gd name="T21" fmla="*/ 0 h 13"/>
                <a:gd name="T22" fmla="*/ 14 w 22"/>
                <a:gd name="T23" fmla="*/ 1 h 13"/>
                <a:gd name="T24" fmla="*/ 13 w 22"/>
                <a:gd name="T25" fmla="*/ 2 h 13"/>
                <a:gd name="T26" fmla="*/ 11 w 22"/>
                <a:gd name="T27" fmla="*/ 10 h 13"/>
                <a:gd name="T28" fmla="*/ 11 w 22"/>
                <a:gd name="T29" fmla="*/ 10 h 13"/>
                <a:gd name="T30" fmla="*/ 8 w 22"/>
                <a:gd name="T31" fmla="*/ 2 h 13"/>
                <a:gd name="T32" fmla="*/ 8 w 22"/>
                <a:gd name="T33" fmla="*/ 2 h 13"/>
                <a:gd name="T34" fmla="*/ 6 w 22"/>
                <a:gd name="T35" fmla="*/ 0 h 13"/>
                <a:gd name="T36" fmla="*/ 5 w 22"/>
                <a:gd name="T37" fmla="*/ 0 h 13"/>
                <a:gd name="T38" fmla="*/ 3 w 22"/>
                <a:gd name="T39" fmla="*/ 0 h 13"/>
                <a:gd name="T40" fmla="*/ 0 w 22"/>
                <a:gd name="T41" fmla="*/ 4 h 13"/>
                <a:gd name="T42" fmla="*/ 8 w 22"/>
                <a:gd name="T43" fmla="*/ 7 h 13"/>
                <a:gd name="T44" fmla="*/ 8 w 22"/>
                <a:gd name="T45" fmla="*/ 8 h 13"/>
                <a:gd name="T46" fmla="*/ 8 w 22"/>
                <a:gd name="T47" fmla="*/ 9 h 13"/>
                <a:gd name="T48" fmla="*/ 7 w 22"/>
                <a:gd name="T49" fmla="*/ 8 h 13"/>
                <a:gd name="T50" fmla="*/ 8 w 22"/>
                <a:gd name="T51" fmla="*/ 7 h 13"/>
                <a:gd name="T52" fmla="*/ 8 w 22"/>
                <a:gd name="T53" fmla="*/ 10 h 13"/>
                <a:gd name="T54" fmla="*/ 8 w 22"/>
                <a:gd name="T55" fmla="*/ 11 h 13"/>
                <a:gd name="T56" fmla="*/ 8 w 22"/>
                <a:gd name="T57" fmla="*/ 11 h 13"/>
                <a:gd name="T58" fmla="*/ 7 w 22"/>
                <a:gd name="T59" fmla="*/ 11 h 13"/>
                <a:gd name="T60" fmla="*/ 8 w 22"/>
                <a:gd name="T61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" h="13">
                  <a:moveTo>
                    <a:pt x="0" y="4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3"/>
                    <a:pt x="1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1" y="13"/>
                    <a:pt x="22" y="12"/>
                    <a:pt x="22" y="11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2"/>
                    <a:pt x="20" y="0"/>
                    <a:pt x="18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5" y="0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lose/>
                  <a:moveTo>
                    <a:pt x="8" y="7"/>
                  </a:moveTo>
                  <a:cubicBezTo>
                    <a:pt x="8" y="7"/>
                    <a:pt x="8" y="7"/>
                    <a:pt x="8" y="8"/>
                  </a:cubicBezTo>
                  <a:cubicBezTo>
                    <a:pt x="8" y="8"/>
                    <a:pt x="8" y="9"/>
                    <a:pt x="8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7" y="7"/>
                    <a:pt x="7" y="7"/>
                    <a:pt x="8" y="7"/>
                  </a:cubicBezTo>
                  <a:close/>
                  <a:moveTo>
                    <a:pt x="8" y="10"/>
                  </a:moveTo>
                  <a:cubicBezTo>
                    <a:pt x="8" y="10"/>
                    <a:pt x="8" y="10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0"/>
                    <a:pt x="7" y="10"/>
                    <a:pt x="8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1" name="Freeform 80"/>
            <p:cNvSpPr>
              <a:spLocks noEditPoints="1"/>
            </p:cNvSpPr>
            <p:nvPr/>
          </p:nvSpPr>
          <p:spPr bwMode="auto">
            <a:xfrm>
              <a:off x="3205163" y="1800225"/>
              <a:ext cx="65088" cy="47625"/>
            </a:xfrm>
            <a:custGeom>
              <a:avLst/>
              <a:gdLst>
                <a:gd name="T0" fmla="*/ 10 w 20"/>
                <a:gd name="T1" fmla="*/ 0 h 15"/>
                <a:gd name="T2" fmla="*/ 3 w 20"/>
                <a:gd name="T3" fmla="*/ 8 h 15"/>
                <a:gd name="T4" fmla="*/ 3 w 20"/>
                <a:gd name="T5" fmla="*/ 10 h 15"/>
                <a:gd name="T6" fmla="*/ 1 w 20"/>
                <a:gd name="T7" fmla="*/ 13 h 15"/>
                <a:gd name="T8" fmla="*/ 5 w 20"/>
                <a:gd name="T9" fmla="*/ 15 h 15"/>
                <a:gd name="T10" fmla="*/ 5 w 20"/>
                <a:gd name="T11" fmla="*/ 15 h 15"/>
                <a:gd name="T12" fmla="*/ 16 w 20"/>
                <a:gd name="T13" fmla="*/ 15 h 15"/>
                <a:gd name="T14" fmla="*/ 19 w 20"/>
                <a:gd name="T15" fmla="*/ 13 h 15"/>
                <a:gd name="T16" fmla="*/ 17 w 20"/>
                <a:gd name="T17" fmla="*/ 10 h 15"/>
                <a:gd name="T18" fmla="*/ 17 w 20"/>
                <a:gd name="T19" fmla="*/ 8 h 15"/>
                <a:gd name="T20" fmla="*/ 10 w 20"/>
                <a:gd name="T21" fmla="*/ 0 h 15"/>
                <a:gd name="T22" fmla="*/ 10 w 20"/>
                <a:gd name="T23" fmla="*/ 2 h 15"/>
                <a:gd name="T24" fmla="*/ 15 w 20"/>
                <a:gd name="T25" fmla="*/ 6 h 15"/>
                <a:gd name="T26" fmla="*/ 15 w 20"/>
                <a:gd name="T27" fmla="*/ 6 h 15"/>
                <a:gd name="T28" fmla="*/ 15 w 20"/>
                <a:gd name="T29" fmla="*/ 6 h 15"/>
                <a:gd name="T30" fmla="*/ 10 w 20"/>
                <a:gd name="T31" fmla="*/ 3 h 15"/>
                <a:gd name="T32" fmla="*/ 5 w 20"/>
                <a:gd name="T33" fmla="*/ 6 h 15"/>
                <a:gd name="T34" fmla="*/ 5 w 20"/>
                <a:gd name="T35" fmla="*/ 6 h 15"/>
                <a:gd name="T36" fmla="*/ 5 w 20"/>
                <a:gd name="T37" fmla="*/ 6 h 15"/>
                <a:gd name="T38" fmla="*/ 10 w 20"/>
                <a:gd name="T39" fmla="*/ 2 h 15"/>
                <a:gd name="T40" fmla="*/ 10 w 20"/>
                <a:gd name="T41" fmla="*/ 13 h 15"/>
                <a:gd name="T42" fmla="*/ 5 w 20"/>
                <a:gd name="T43" fmla="*/ 8 h 15"/>
                <a:gd name="T44" fmla="*/ 10 w 20"/>
                <a:gd name="T45" fmla="*/ 6 h 15"/>
                <a:gd name="T46" fmla="*/ 16 w 20"/>
                <a:gd name="T47" fmla="*/ 8 h 15"/>
                <a:gd name="T48" fmla="*/ 10 w 20"/>
                <a:gd name="T49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" h="15">
                  <a:moveTo>
                    <a:pt x="10" y="0"/>
                  </a:moveTo>
                  <a:cubicBezTo>
                    <a:pt x="6" y="0"/>
                    <a:pt x="3" y="4"/>
                    <a:pt x="3" y="8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2" y="13"/>
                    <a:pt x="1" y="13"/>
                  </a:cubicBezTo>
                  <a:cubicBezTo>
                    <a:pt x="0" y="12"/>
                    <a:pt x="2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9" y="15"/>
                    <a:pt x="20" y="12"/>
                    <a:pt x="19" y="13"/>
                  </a:cubicBezTo>
                  <a:cubicBezTo>
                    <a:pt x="17" y="13"/>
                    <a:pt x="17" y="10"/>
                    <a:pt x="17" y="10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4"/>
                    <a:pt x="14" y="0"/>
                    <a:pt x="10" y="0"/>
                  </a:cubicBezTo>
                  <a:close/>
                  <a:moveTo>
                    <a:pt x="10" y="2"/>
                  </a:moveTo>
                  <a:cubicBezTo>
                    <a:pt x="13" y="2"/>
                    <a:pt x="15" y="4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7"/>
                    <a:pt x="15" y="6"/>
                    <a:pt x="15" y="6"/>
                  </a:cubicBezTo>
                  <a:cubicBezTo>
                    <a:pt x="14" y="5"/>
                    <a:pt x="12" y="3"/>
                    <a:pt x="10" y="3"/>
                  </a:cubicBezTo>
                  <a:cubicBezTo>
                    <a:pt x="8" y="3"/>
                    <a:pt x="6" y="5"/>
                    <a:pt x="5" y="6"/>
                  </a:cubicBezTo>
                  <a:cubicBezTo>
                    <a:pt x="5" y="6"/>
                    <a:pt x="5" y="7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4"/>
                    <a:pt x="8" y="2"/>
                    <a:pt x="10" y="2"/>
                  </a:cubicBezTo>
                  <a:close/>
                  <a:moveTo>
                    <a:pt x="10" y="13"/>
                  </a:moveTo>
                  <a:cubicBezTo>
                    <a:pt x="7" y="13"/>
                    <a:pt x="5" y="11"/>
                    <a:pt x="5" y="8"/>
                  </a:cubicBezTo>
                  <a:cubicBezTo>
                    <a:pt x="5" y="8"/>
                    <a:pt x="7" y="6"/>
                    <a:pt x="10" y="6"/>
                  </a:cubicBezTo>
                  <a:cubicBezTo>
                    <a:pt x="13" y="6"/>
                    <a:pt x="16" y="8"/>
                    <a:pt x="16" y="8"/>
                  </a:cubicBezTo>
                  <a:cubicBezTo>
                    <a:pt x="16" y="11"/>
                    <a:pt x="13" y="13"/>
                    <a:pt x="10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2" name="Freeform 81"/>
            <p:cNvSpPr>
              <a:spLocks noEditPoints="1"/>
            </p:cNvSpPr>
            <p:nvPr/>
          </p:nvSpPr>
          <p:spPr bwMode="auto">
            <a:xfrm>
              <a:off x="3201988" y="1855788"/>
              <a:ext cx="71438" cy="41275"/>
            </a:xfrm>
            <a:custGeom>
              <a:avLst/>
              <a:gdLst>
                <a:gd name="T0" fmla="*/ 0 w 22"/>
                <a:gd name="T1" fmla="*/ 4 h 13"/>
                <a:gd name="T2" fmla="*/ 0 w 22"/>
                <a:gd name="T3" fmla="*/ 11 h 13"/>
                <a:gd name="T4" fmla="*/ 2 w 22"/>
                <a:gd name="T5" fmla="*/ 13 h 13"/>
                <a:gd name="T6" fmla="*/ 4 w 22"/>
                <a:gd name="T7" fmla="*/ 13 h 13"/>
                <a:gd name="T8" fmla="*/ 18 w 22"/>
                <a:gd name="T9" fmla="*/ 13 h 13"/>
                <a:gd name="T10" fmla="*/ 20 w 22"/>
                <a:gd name="T11" fmla="*/ 13 h 13"/>
                <a:gd name="T12" fmla="*/ 22 w 22"/>
                <a:gd name="T13" fmla="*/ 11 h 13"/>
                <a:gd name="T14" fmla="*/ 22 w 22"/>
                <a:gd name="T15" fmla="*/ 4 h 13"/>
                <a:gd name="T16" fmla="*/ 18 w 22"/>
                <a:gd name="T17" fmla="*/ 0 h 13"/>
                <a:gd name="T18" fmla="*/ 17 w 22"/>
                <a:gd name="T19" fmla="*/ 0 h 13"/>
                <a:gd name="T20" fmla="*/ 16 w 22"/>
                <a:gd name="T21" fmla="*/ 0 h 13"/>
                <a:gd name="T22" fmla="*/ 14 w 22"/>
                <a:gd name="T23" fmla="*/ 2 h 13"/>
                <a:gd name="T24" fmla="*/ 13 w 22"/>
                <a:gd name="T25" fmla="*/ 2 h 13"/>
                <a:gd name="T26" fmla="*/ 11 w 22"/>
                <a:gd name="T27" fmla="*/ 10 h 13"/>
                <a:gd name="T28" fmla="*/ 11 w 22"/>
                <a:gd name="T29" fmla="*/ 10 h 13"/>
                <a:gd name="T30" fmla="*/ 9 w 22"/>
                <a:gd name="T31" fmla="*/ 2 h 13"/>
                <a:gd name="T32" fmla="*/ 8 w 22"/>
                <a:gd name="T33" fmla="*/ 2 h 13"/>
                <a:gd name="T34" fmla="*/ 6 w 22"/>
                <a:gd name="T35" fmla="*/ 0 h 13"/>
                <a:gd name="T36" fmla="*/ 5 w 22"/>
                <a:gd name="T37" fmla="*/ 0 h 13"/>
                <a:gd name="T38" fmla="*/ 4 w 22"/>
                <a:gd name="T39" fmla="*/ 0 h 13"/>
                <a:gd name="T40" fmla="*/ 0 w 22"/>
                <a:gd name="T41" fmla="*/ 4 h 13"/>
                <a:gd name="T42" fmla="*/ 8 w 22"/>
                <a:gd name="T43" fmla="*/ 7 h 13"/>
                <a:gd name="T44" fmla="*/ 9 w 22"/>
                <a:gd name="T45" fmla="*/ 8 h 13"/>
                <a:gd name="T46" fmla="*/ 8 w 22"/>
                <a:gd name="T47" fmla="*/ 9 h 13"/>
                <a:gd name="T48" fmla="*/ 7 w 22"/>
                <a:gd name="T49" fmla="*/ 8 h 13"/>
                <a:gd name="T50" fmla="*/ 8 w 22"/>
                <a:gd name="T51" fmla="*/ 7 h 13"/>
                <a:gd name="T52" fmla="*/ 8 w 22"/>
                <a:gd name="T53" fmla="*/ 10 h 13"/>
                <a:gd name="T54" fmla="*/ 9 w 22"/>
                <a:gd name="T55" fmla="*/ 11 h 13"/>
                <a:gd name="T56" fmla="*/ 8 w 22"/>
                <a:gd name="T57" fmla="*/ 11 h 13"/>
                <a:gd name="T58" fmla="*/ 7 w 22"/>
                <a:gd name="T59" fmla="*/ 11 h 13"/>
                <a:gd name="T60" fmla="*/ 8 w 22"/>
                <a:gd name="T61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" h="13">
                  <a:moveTo>
                    <a:pt x="0" y="4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1" y="13"/>
                    <a:pt x="2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1" y="13"/>
                    <a:pt x="22" y="12"/>
                    <a:pt x="22" y="11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2"/>
                    <a:pt x="20" y="0"/>
                    <a:pt x="18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3" y="2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8" y="2"/>
                    <a:pt x="8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  <a:moveTo>
                    <a:pt x="8" y="7"/>
                  </a:moveTo>
                  <a:cubicBezTo>
                    <a:pt x="9" y="7"/>
                    <a:pt x="9" y="7"/>
                    <a:pt x="9" y="8"/>
                  </a:cubicBezTo>
                  <a:cubicBezTo>
                    <a:pt x="9" y="8"/>
                    <a:pt x="9" y="9"/>
                    <a:pt x="8" y="9"/>
                  </a:cubicBezTo>
                  <a:cubicBezTo>
                    <a:pt x="8" y="9"/>
                    <a:pt x="7" y="8"/>
                    <a:pt x="7" y="8"/>
                  </a:cubicBezTo>
                  <a:cubicBezTo>
                    <a:pt x="7" y="7"/>
                    <a:pt x="8" y="7"/>
                    <a:pt x="8" y="7"/>
                  </a:cubicBezTo>
                  <a:close/>
                  <a:moveTo>
                    <a:pt x="8" y="10"/>
                  </a:moveTo>
                  <a:cubicBezTo>
                    <a:pt x="9" y="10"/>
                    <a:pt x="9" y="10"/>
                    <a:pt x="9" y="11"/>
                  </a:cubicBezTo>
                  <a:cubicBezTo>
                    <a:pt x="9" y="11"/>
                    <a:pt x="9" y="11"/>
                    <a:pt x="8" y="11"/>
                  </a:cubicBezTo>
                  <a:cubicBezTo>
                    <a:pt x="8" y="11"/>
                    <a:pt x="7" y="11"/>
                    <a:pt x="7" y="11"/>
                  </a:cubicBezTo>
                  <a:cubicBezTo>
                    <a:pt x="7" y="10"/>
                    <a:pt x="8" y="10"/>
                    <a:pt x="8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3" name="Freeform 82"/>
            <p:cNvSpPr>
              <a:spLocks noEditPoints="1"/>
            </p:cNvSpPr>
            <p:nvPr/>
          </p:nvSpPr>
          <p:spPr bwMode="auto">
            <a:xfrm>
              <a:off x="2689226" y="4906963"/>
              <a:ext cx="141288" cy="101600"/>
            </a:xfrm>
            <a:custGeom>
              <a:avLst/>
              <a:gdLst>
                <a:gd name="T0" fmla="*/ 21 w 43"/>
                <a:gd name="T1" fmla="*/ 0 h 31"/>
                <a:gd name="T2" fmla="*/ 6 w 43"/>
                <a:gd name="T3" fmla="*/ 15 h 31"/>
                <a:gd name="T4" fmla="*/ 6 w 43"/>
                <a:gd name="T5" fmla="*/ 20 h 31"/>
                <a:gd name="T6" fmla="*/ 3 w 43"/>
                <a:gd name="T7" fmla="*/ 26 h 31"/>
                <a:gd name="T8" fmla="*/ 10 w 43"/>
                <a:gd name="T9" fmla="*/ 31 h 31"/>
                <a:gd name="T10" fmla="*/ 10 w 43"/>
                <a:gd name="T11" fmla="*/ 31 h 31"/>
                <a:gd name="T12" fmla="*/ 33 w 43"/>
                <a:gd name="T13" fmla="*/ 31 h 31"/>
                <a:gd name="T14" fmla="*/ 40 w 43"/>
                <a:gd name="T15" fmla="*/ 26 h 31"/>
                <a:gd name="T16" fmla="*/ 37 w 43"/>
                <a:gd name="T17" fmla="*/ 20 h 31"/>
                <a:gd name="T18" fmla="*/ 37 w 43"/>
                <a:gd name="T19" fmla="*/ 15 h 31"/>
                <a:gd name="T20" fmla="*/ 21 w 43"/>
                <a:gd name="T21" fmla="*/ 0 h 31"/>
                <a:gd name="T22" fmla="*/ 21 w 43"/>
                <a:gd name="T23" fmla="*/ 3 h 31"/>
                <a:gd name="T24" fmla="*/ 32 w 43"/>
                <a:gd name="T25" fmla="*/ 12 h 31"/>
                <a:gd name="T26" fmla="*/ 32 w 43"/>
                <a:gd name="T27" fmla="*/ 12 h 31"/>
                <a:gd name="T28" fmla="*/ 32 w 43"/>
                <a:gd name="T29" fmla="*/ 12 h 31"/>
                <a:gd name="T30" fmla="*/ 21 w 43"/>
                <a:gd name="T31" fmla="*/ 6 h 31"/>
                <a:gd name="T32" fmla="*/ 11 w 43"/>
                <a:gd name="T33" fmla="*/ 12 h 31"/>
                <a:gd name="T34" fmla="*/ 11 w 43"/>
                <a:gd name="T35" fmla="*/ 12 h 31"/>
                <a:gd name="T36" fmla="*/ 11 w 43"/>
                <a:gd name="T37" fmla="*/ 12 h 31"/>
                <a:gd name="T38" fmla="*/ 21 w 43"/>
                <a:gd name="T39" fmla="*/ 3 h 31"/>
                <a:gd name="T40" fmla="*/ 21 w 43"/>
                <a:gd name="T41" fmla="*/ 27 h 31"/>
                <a:gd name="T42" fmla="*/ 10 w 43"/>
                <a:gd name="T43" fmla="*/ 16 h 31"/>
                <a:gd name="T44" fmla="*/ 22 w 43"/>
                <a:gd name="T45" fmla="*/ 11 h 31"/>
                <a:gd name="T46" fmla="*/ 33 w 43"/>
                <a:gd name="T47" fmla="*/ 16 h 31"/>
                <a:gd name="T48" fmla="*/ 21 w 43"/>
                <a:gd name="T49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3" h="31">
                  <a:moveTo>
                    <a:pt x="21" y="0"/>
                  </a:moveTo>
                  <a:cubicBezTo>
                    <a:pt x="13" y="0"/>
                    <a:pt x="6" y="7"/>
                    <a:pt x="6" y="15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2"/>
                    <a:pt x="5" y="26"/>
                    <a:pt x="3" y="26"/>
                  </a:cubicBezTo>
                  <a:cubicBezTo>
                    <a:pt x="0" y="25"/>
                    <a:pt x="4" y="31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9" y="31"/>
                    <a:pt x="43" y="25"/>
                    <a:pt x="40" y="26"/>
                  </a:cubicBezTo>
                  <a:cubicBezTo>
                    <a:pt x="37" y="26"/>
                    <a:pt x="37" y="20"/>
                    <a:pt x="37" y="20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7" y="7"/>
                    <a:pt x="30" y="0"/>
                    <a:pt x="21" y="0"/>
                  </a:cubicBezTo>
                  <a:close/>
                  <a:moveTo>
                    <a:pt x="21" y="3"/>
                  </a:moveTo>
                  <a:cubicBezTo>
                    <a:pt x="27" y="3"/>
                    <a:pt x="32" y="7"/>
                    <a:pt x="32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3"/>
                    <a:pt x="32" y="13"/>
                    <a:pt x="32" y="12"/>
                  </a:cubicBezTo>
                  <a:cubicBezTo>
                    <a:pt x="30" y="9"/>
                    <a:pt x="26" y="6"/>
                    <a:pt x="21" y="6"/>
                  </a:cubicBezTo>
                  <a:cubicBezTo>
                    <a:pt x="17" y="6"/>
                    <a:pt x="12" y="9"/>
                    <a:pt x="11" y="12"/>
                  </a:cubicBezTo>
                  <a:cubicBezTo>
                    <a:pt x="11" y="13"/>
                    <a:pt x="11" y="13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7"/>
                    <a:pt x="16" y="3"/>
                    <a:pt x="21" y="3"/>
                  </a:cubicBezTo>
                  <a:close/>
                  <a:moveTo>
                    <a:pt x="21" y="27"/>
                  </a:moveTo>
                  <a:cubicBezTo>
                    <a:pt x="15" y="27"/>
                    <a:pt x="10" y="22"/>
                    <a:pt x="10" y="16"/>
                  </a:cubicBezTo>
                  <a:cubicBezTo>
                    <a:pt x="10" y="16"/>
                    <a:pt x="15" y="11"/>
                    <a:pt x="22" y="11"/>
                  </a:cubicBezTo>
                  <a:cubicBezTo>
                    <a:pt x="28" y="11"/>
                    <a:pt x="33" y="16"/>
                    <a:pt x="33" y="16"/>
                  </a:cubicBezTo>
                  <a:cubicBezTo>
                    <a:pt x="33" y="22"/>
                    <a:pt x="28" y="27"/>
                    <a:pt x="2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4" name="Freeform 83"/>
            <p:cNvSpPr>
              <a:spLocks noEditPoints="1"/>
            </p:cNvSpPr>
            <p:nvPr/>
          </p:nvSpPr>
          <p:spPr bwMode="auto">
            <a:xfrm>
              <a:off x="2682876" y="5021263"/>
              <a:ext cx="153988" cy="87313"/>
            </a:xfrm>
            <a:custGeom>
              <a:avLst/>
              <a:gdLst>
                <a:gd name="T0" fmla="*/ 0 w 47"/>
                <a:gd name="T1" fmla="*/ 8 h 27"/>
                <a:gd name="T2" fmla="*/ 0 w 47"/>
                <a:gd name="T3" fmla="*/ 23 h 27"/>
                <a:gd name="T4" fmla="*/ 4 w 47"/>
                <a:gd name="T5" fmla="*/ 27 h 27"/>
                <a:gd name="T6" fmla="*/ 8 w 47"/>
                <a:gd name="T7" fmla="*/ 27 h 27"/>
                <a:gd name="T8" fmla="*/ 39 w 47"/>
                <a:gd name="T9" fmla="*/ 27 h 27"/>
                <a:gd name="T10" fmla="*/ 43 w 47"/>
                <a:gd name="T11" fmla="*/ 27 h 27"/>
                <a:gd name="T12" fmla="*/ 47 w 47"/>
                <a:gd name="T13" fmla="*/ 23 h 27"/>
                <a:gd name="T14" fmla="*/ 47 w 47"/>
                <a:gd name="T15" fmla="*/ 8 h 27"/>
                <a:gd name="T16" fmla="*/ 39 w 47"/>
                <a:gd name="T17" fmla="*/ 0 h 27"/>
                <a:gd name="T18" fmla="*/ 35 w 47"/>
                <a:gd name="T19" fmla="*/ 0 h 27"/>
                <a:gd name="T20" fmla="*/ 34 w 47"/>
                <a:gd name="T21" fmla="*/ 0 h 27"/>
                <a:gd name="T22" fmla="*/ 30 w 47"/>
                <a:gd name="T23" fmla="*/ 3 h 27"/>
                <a:gd name="T24" fmla="*/ 29 w 47"/>
                <a:gd name="T25" fmla="*/ 5 h 27"/>
                <a:gd name="T26" fmla="*/ 24 w 47"/>
                <a:gd name="T27" fmla="*/ 20 h 27"/>
                <a:gd name="T28" fmla="*/ 23 w 47"/>
                <a:gd name="T29" fmla="*/ 20 h 27"/>
                <a:gd name="T30" fmla="*/ 19 w 47"/>
                <a:gd name="T31" fmla="*/ 5 h 27"/>
                <a:gd name="T32" fmla="*/ 17 w 47"/>
                <a:gd name="T33" fmla="*/ 3 h 27"/>
                <a:gd name="T34" fmla="*/ 13 w 47"/>
                <a:gd name="T35" fmla="*/ 0 h 27"/>
                <a:gd name="T36" fmla="*/ 11 w 47"/>
                <a:gd name="T37" fmla="*/ 0 h 27"/>
                <a:gd name="T38" fmla="*/ 8 w 47"/>
                <a:gd name="T39" fmla="*/ 0 h 27"/>
                <a:gd name="T40" fmla="*/ 0 w 47"/>
                <a:gd name="T41" fmla="*/ 8 h 27"/>
                <a:gd name="T42" fmla="*/ 17 w 47"/>
                <a:gd name="T43" fmla="*/ 15 h 27"/>
                <a:gd name="T44" fmla="*/ 19 w 47"/>
                <a:gd name="T45" fmla="*/ 16 h 27"/>
                <a:gd name="T46" fmla="*/ 17 w 47"/>
                <a:gd name="T47" fmla="*/ 18 h 27"/>
                <a:gd name="T48" fmla="*/ 16 w 47"/>
                <a:gd name="T49" fmla="*/ 16 h 27"/>
                <a:gd name="T50" fmla="*/ 17 w 47"/>
                <a:gd name="T51" fmla="*/ 15 h 27"/>
                <a:gd name="T52" fmla="*/ 17 w 47"/>
                <a:gd name="T53" fmla="*/ 21 h 27"/>
                <a:gd name="T54" fmla="*/ 19 w 47"/>
                <a:gd name="T55" fmla="*/ 22 h 27"/>
                <a:gd name="T56" fmla="*/ 17 w 47"/>
                <a:gd name="T57" fmla="*/ 24 h 27"/>
                <a:gd name="T58" fmla="*/ 16 w 47"/>
                <a:gd name="T59" fmla="*/ 22 h 27"/>
                <a:gd name="T60" fmla="*/ 17 w 47"/>
                <a:gd name="T61" fmla="*/ 2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7" h="27">
                  <a:moveTo>
                    <a:pt x="0" y="8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5"/>
                    <a:pt x="2" y="27"/>
                    <a:pt x="4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5" y="27"/>
                    <a:pt x="47" y="25"/>
                    <a:pt x="47" y="23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7" y="3"/>
                    <a:pt x="43" y="0"/>
                    <a:pt x="39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0"/>
                    <a:pt x="34" y="0"/>
                    <a:pt x="34" y="0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9" y="3"/>
                    <a:pt x="29" y="4"/>
                    <a:pt x="29" y="5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21"/>
                    <a:pt x="24" y="21"/>
                    <a:pt x="23" y="20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8" y="4"/>
                    <a:pt x="18" y="4"/>
                    <a:pt x="17" y="3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2" y="0"/>
                    <a:pt x="11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lose/>
                  <a:moveTo>
                    <a:pt x="17" y="15"/>
                  </a:moveTo>
                  <a:cubicBezTo>
                    <a:pt x="18" y="15"/>
                    <a:pt x="19" y="15"/>
                    <a:pt x="19" y="16"/>
                  </a:cubicBezTo>
                  <a:cubicBezTo>
                    <a:pt x="19" y="17"/>
                    <a:pt x="18" y="18"/>
                    <a:pt x="17" y="18"/>
                  </a:cubicBezTo>
                  <a:cubicBezTo>
                    <a:pt x="17" y="18"/>
                    <a:pt x="16" y="17"/>
                    <a:pt x="16" y="16"/>
                  </a:cubicBezTo>
                  <a:cubicBezTo>
                    <a:pt x="16" y="15"/>
                    <a:pt x="17" y="15"/>
                    <a:pt x="17" y="15"/>
                  </a:cubicBezTo>
                  <a:close/>
                  <a:moveTo>
                    <a:pt x="17" y="21"/>
                  </a:moveTo>
                  <a:cubicBezTo>
                    <a:pt x="18" y="21"/>
                    <a:pt x="19" y="21"/>
                    <a:pt x="19" y="22"/>
                  </a:cubicBezTo>
                  <a:cubicBezTo>
                    <a:pt x="19" y="23"/>
                    <a:pt x="18" y="24"/>
                    <a:pt x="17" y="24"/>
                  </a:cubicBezTo>
                  <a:cubicBezTo>
                    <a:pt x="17" y="24"/>
                    <a:pt x="16" y="23"/>
                    <a:pt x="16" y="22"/>
                  </a:cubicBezTo>
                  <a:cubicBezTo>
                    <a:pt x="16" y="21"/>
                    <a:pt x="17" y="21"/>
                    <a:pt x="17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5" name="Freeform 84"/>
            <p:cNvSpPr>
              <a:spLocks noEditPoints="1"/>
            </p:cNvSpPr>
            <p:nvPr/>
          </p:nvSpPr>
          <p:spPr bwMode="auto">
            <a:xfrm>
              <a:off x="5172076" y="4700588"/>
              <a:ext cx="136525" cy="98425"/>
            </a:xfrm>
            <a:custGeom>
              <a:avLst/>
              <a:gdLst>
                <a:gd name="T0" fmla="*/ 21 w 42"/>
                <a:gd name="T1" fmla="*/ 0 h 30"/>
                <a:gd name="T2" fmla="*/ 6 w 42"/>
                <a:gd name="T3" fmla="*/ 15 h 30"/>
                <a:gd name="T4" fmla="*/ 6 w 42"/>
                <a:gd name="T5" fmla="*/ 20 h 30"/>
                <a:gd name="T6" fmla="*/ 3 w 42"/>
                <a:gd name="T7" fmla="*/ 25 h 30"/>
                <a:gd name="T8" fmla="*/ 10 w 42"/>
                <a:gd name="T9" fmla="*/ 30 h 30"/>
                <a:gd name="T10" fmla="*/ 10 w 42"/>
                <a:gd name="T11" fmla="*/ 30 h 30"/>
                <a:gd name="T12" fmla="*/ 32 w 42"/>
                <a:gd name="T13" fmla="*/ 30 h 30"/>
                <a:gd name="T14" fmla="*/ 39 w 42"/>
                <a:gd name="T15" fmla="*/ 25 h 30"/>
                <a:gd name="T16" fmla="*/ 36 w 42"/>
                <a:gd name="T17" fmla="*/ 19 h 30"/>
                <a:gd name="T18" fmla="*/ 36 w 42"/>
                <a:gd name="T19" fmla="*/ 15 h 30"/>
                <a:gd name="T20" fmla="*/ 21 w 42"/>
                <a:gd name="T21" fmla="*/ 0 h 30"/>
                <a:gd name="T22" fmla="*/ 21 w 42"/>
                <a:gd name="T23" fmla="*/ 4 h 30"/>
                <a:gd name="T24" fmla="*/ 31 w 42"/>
                <a:gd name="T25" fmla="*/ 12 h 30"/>
                <a:gd name="T26" fmla="*/ 31 w 42"/>
                <a:gd name="T27" fmla="*/ 12 h 30"/>
                <a:gd name="T28" fmla="*/ 30 w 42"/>
                <a:gd name="T29" fmla="*/ 12 h 30"/>
                <a:gd name="T30" fmla="*/ 21 w 42"/>
                <a:gd name="T31" fmla="*/ 6 h 30"/>
                <a:gd name="T32" fmla="*/ 11 w 42"/>
                <a:gd name="T33" fmla="*/ 12 h 30"/>
                <a:gd name="T34" fmla="*/ 11 w 42"/>
                <a:gd name="T35" fmla="*/ 12 h 30"/>
                <a:gd name="T36" fmla="*/ 10 w 42"/>
                <a:gd name="T37" fmla="*/ 12 h 30"/>
                <a:gd name="T38" fmla="*/ 21 w 42"/>
                <a:gd name="T39" fmla="*/ 4 h 30"/>
                <a:gd name="T40" fmla="*/ 21 w 42"/>
                <a:gd name="T41" fmla="*/ 26 h 30"/>
                <a:gd name="T42" fmla="*/ 10 w 42"/>
                <a:gd name="T43" fmla="*/ 15 h 30"/>
                <a:gd name="T44" fmla="*/ 21 w 42"/>
                <a:gd name="T45" fmla="*/ 11 h 30"/>
                <a:gd name="T46" fmla="*/ 32 w 42"/>
                <a:gd name="T47" fmla="*/ 15 h 30"/>
                <a:gd name="T48" fmla="*/ 21 w 42"/>
                <a:gd name="T49" fmla="*/ 2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2" h="30">
                  <a:moveTo>
                    <a:pt x="21" y="0"/>
                  </a:moveTo>
                  <a:cubicBezTo>
                    <a:pt x="13" y="0"/>
                    <a:pt x="6" y="7"/>
                    <a:pt x="6" y="15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1"/>
                    <a:pt x="5" y="25"/>
                    <a:pt x="3" y="25"/>
                  </a:cubicBezTo>
                  <a:cubicBezTo>
                    <a:pt x="0" y="25"/>
                    <a:pt x="4" y="30"/>
                    <a:pt x="10" y="30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8" y="30"/>
                    <a:pt x="42" y="25"/>
                    <a:pt x="39" y="25"/>
                  </a:cubicBezTo>
                  <a:cubicBezTo>
                    <a:pt x="36" y="25"/>
                    <a:pt x="36" y="19"/>
                    <a:pt x="36" y="19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7"/>
                    <a:pt x="29" y="0"/>
                    <a:pt x="21" y="0"/>
                  </a:cubicBezTo>
                  <a:close/>
                  <a:moveTo>
                    <a:pt x="21" y="4"/>
                  </a:moveTo>
                  <a:cubicBezTo>
                    <a:pt x="26" y="4"/>
                    <a:pt x="31" y="7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3"/>
                    <a:pt x="31" y="12"/>
                    <a:pt x="30" y="12"/>
                  </a:cubicBezTo>
                  <a:cubicBezTo>
                    <a:pt x="29" y="9"/>
                    <a:pt x="25" y="6"/>
                    <a:pt x="21" y="6"/>
                  </a:cubicBezTo>
                  <a:cubicBezTo>
                    <a:pt x="17" y="6"/>
                    <a:pt x="12" y="9"/>
                    <a:pt x="11" y="12"/>
                  </a:cubicBezTo>
                  <a:cubicBezTo>
                    <a:pt x="11" y="12"/>
                    <a:pt x="11" y="13"/>
                    <a:pt x="11" y="12"/>
                  </a:cubicBezTo>
                  <a:cubicBezTo>
                    <a:pt x="11" y="12"/>
                    <a:pt x="10" y="12"/>
                    <a:pt x="10" y="12"/>
                  </a:cubicBezTo>
                  <a:cubicBezTo>
                    <a:pt x="10" y="7"/>
                    <a:pt x="16" y="4"/>
                    <a:pt x="21" y="4"/>
                  </a:cubicBezTo>
                  <a:close/>
                  <a:moveTo>
                    <a:pt x="21" y="26"/>
                  </a:moveTo>
                  <a:cubicBezTo>
                    <a:pt x="15" y="26"/>
                    <a:pt x="10" y="22"/>
                    <a:pt x="10" y="15"/>
                  </a:cubicBezTo>
                  <a:cubicBezTo>
                    <a:pt x="10" y="15"/>
                    <a:pt x="15" y="11"/>
                    <a:pt x="21" y="11"/>
                  </a:cubicBezTo>
                  <a:cubicBezTo>
                    <a:pt x="27" y="11"/>
                    <a:pt x="32" y="15"/>
                    <a:pt x="32" y="15"/>
                  </a:cubicBezTo>
                  <a:cubicBezTo>
                    <a:pt x="32" y="22"/>
                    <a:pt x="27" y="26"/>
                    <a:pt x="21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6" name="Freeform 85"/>
            <p:cNvSpPr>
              <a:spLocks noEditPoints="1"/>
            </p:cNvSpPr>
            <p:nvPr/>
          </p:nvSpPr>
          <p:spPr bwMode="auto">
            <a:xfrm>
              <a:off x="5164138" y="4811713"/>
              <a:ext cx="147638" cy="85725"/>
            </a:xfrm>
            <a:custGeom>
              <a:avLst/>
              <a:gdLst>
                <a:gd name="T0" fmla="*/ 0 w 45"/>
                <a:gd name="T1" fmla="*/ 7 h 26"/>
                <a:gd name="T2" fmla="*/ 0 w 45"/>
                <a:gd name="T3" fmla="*/ 22 h 26"/>
                <a:gd name="T4" fmla="*/ 4 w 45"/>
                <a:gd name="T5" fmla="*/ 26 h 26"/>
                <a:gd name="T6" fmla="*/ 8 w 45"/>
                <a:gd name="T7" fmla="*/ 26 h 26"/>
                <a:gd name="T8" fmla="*/ 38 w 45"/>
                <a:gd name="T9" fmla="*/ 26 h 26"/>
                <a:gd name="T10" fmla="*/ 41 w 45"/>
                <a:gd name="T11" fmla="*/ 26 h 26"/>
                <a:gd name="T12" fmla="*/ 45 w 45"/>
                <a:gd name="T13" fmla="*/ 22 h 26"/>
                <a:gd name="T14" fmla="*/ 45 w 45"/>
                <a:gd name="T15" fmla="*/ 7 h 26"/>
                <a:gd name="T16" fmla="*/ 38 w 45"/>
                <a:gd name="T17" fmla="*/ 0 h 26"/>
                <a:gd name="T18" fmla="*/ 34 w 45"/>
                <a:gd name="T19" fmla="*/ 0 h 26"/>
                <a:gd name="T20" fmla="*/ 33 w 45"/>
                <a:gd name="T21" fmla="*/ 0 h 26"/>
                <a:gd name="T22" fmla="*/ 29 w 45"/>
                <a:gd name="T23" fmla="*/ 3 h 26"/>
                <a:gd name="T24" fmla="*/ 28 w 45"/>
                <a:gd name="T25" fmla="*/ 4 h 26"/>
                <a:gd name="T26" fmla="*/ 23 w 45"/>
                <a:gd name="T27" fmla="*/ 19 h 26"/>
                <a:gd name="T28" fmla="*/ 23 w 45"/>
                <a:gd name="T29" fmla="*/ 20 h 26"/>
                <a:gd name="T30" fmla="*/ 18 w 45"/>
                <a:gd name="T31" fmla="*/ 5 h 26"/>
                <a:gd name="T32" fmla="*/ 17 w 45"/>
                <a:gd name="T33" fmla="*/ 3 h 26"/>
                <a:gd name="T34" fmla="*/ 13 w 45"/>
                <a:gd name="T35" fmla="*/ 0 h 26"/>
                <a:gd name="T36" fmla="*/ 11 w 45"/>
                <a:gd name="T37" fmla="*/ 0 h 26"/>
                <a:gd name="T38" fmla="*/ 8 w 45"/>
                <a:gd name="T39" fmla="*/ 0 h 26"/>
                <a:gd name="T40" fmla="*/ 0 w 45"/>
                <a:gd name="T41" fmla="*/ 7 h 26"/>
                <a:gd name="T42" fmla="*/ 17 w 45"/>
                <a:gd name="T43" fmla="*/ 14 h 26"/>
                <a:gd name="T44" fmla="*/ 19 w 45"/>
                <a:gd name="T45" fmla="*/ 16 h 26"/>
                <a:gd name="T46" fmla="*/ 17 w 45"/>
                <a:gd name="T47" fmla="*/ 17 h 26"/>
                <a:gd name="T48" fmla="*/ 15 w 45"/>
                <a:gd name="T49" fmla="*/ 16 h 26"/>
                <a:gd name="T50" fmla="*/ 17 w 45"/>
                <a:gd name="T51" fmla="*/ 14 h 26"/>
                <a:gd name="T52" fmla="*/ 17 w 45"/>
                <a:gd name="T53" fmla="*/ 20 h 26"/>
                <a:gd name="T54" fmla="*/ 19 w 45"/>
                <a:gd name="T55" fmla="*/ 21 h 26"/>
                <a:gd name="T56" fmla="*/ 17 w 45"/>
                <a:gd name="T57" fmla="*/ 23 h 26"/>
                <a:gd name="T58" fmla="*/ 15 w 45"/>
                <a:gd name="T59" fmla="*/ 21 h 26"/>
                <a:gd name="T60" fmla="*/ 17 w 45"/>
                <a:gd name="T61" fmla="*/ 2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5" h="26">
                  <a:moveTo>
                    <a:pt x="0" y="7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4"/>
                    <a:pt x="2" y="26"/>
                    <a:pt x="4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4" y="26"/>
                    <a:pt x="45" y="24"/>
                    <a:pt x="45" y="22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5" y="3"/>
                    <a:pt x="42" y="0"/>
                    <a:pt x="38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3" y="0"/>
                    <a:pt x="33" y="0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8" y="3"/>
                    <a:pt x="28" y="4"/>
                    <a:pt x="28" y="4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4"/>
                    <a:pt x="17" y="4"/>
                    <a:pt x="17" y="3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2" y="0"/>
                    <a:pt x="11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7"/>
                  </a:cubicBezTo>
                  <a:close/>
                  <a:moveTo>
                    <a:pt x="17" y="14"/>
                  </a:moveTo>
                  <a:cubicBezTo>
                    <a:pt x="18" y="14"/>
                    <a:pt x="19" y="15"/>
                    <a:pt x="19" y="16"/>
                  </a:cubicBezTo>
                  <a:cubicBezTo>
                    <a:pt x="19" y="17"/>
                    <a:pt x="18" y="17"/>
                    <a:pt x="17" y="17"/>
                  </a:cubicBezTo>
                  <a:cubicBezTo>
                    <a:pt x="16" y="17"/>
                    <a:pt x="15" y="17"/>
                    <a:pt x="15" y="16"/>
                  </a:cubicBezTo>
                  <a:cubicBezTo>
                    <a:pt x="15" y="15"/>
                    <a:pt x="16" y="14"/>
                    <a:pt x="17" y="14"/>
                  </a:cubicBezTo>
                  <a:close/>
                  <a:moveTo>
                    <a:pt x="17" y="20"/>
                  </a:moveTo>
                  <a:cubicBezTo>
                    <a:pt x="18" y="20"/>
                    <a:pt x="19" y="21"/>
                    <a:pt x="19" y="21"/>
                  </a:cubicBezTo>
                  <a:cubicBezTo>
                    <a:pt x="19" y="22"/>
                    <a:pt x="18" y="23"/>
                    <a:pt x="17" y="23"/>
                  </a:cubicBezTo>
                  <a:cubicBezTo>
                    <a:pt x="16" y="23"/>
                    <a:pt x="15" y="22"/>
                    <a:pt x="15" y="21"/>
                  </a:cubicBezTo>
                  <a:cubicBezTo>
                    <a:pt x="15" y="21"/>
                    <a:pt x="16" y="20"/>
                    <a:pt x="17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7" name="Freeform 86"/>
            <p:cNvSpPr>
              <a:spLocks/>
            </p:cNvSpPr>
            <p:nvPr/>
          </p:nvSpPr>
          <p:spPr bwMode="auto">
            <a:xfrm>
              <a:off x="6870701" y="1797050"/>
              <a:ext cx="306388" cy="96838"/>
            </a:xfrm>
            <a:custGeom>
              <a:avLst/>
              <a:gdLst>
                <a:gd name="T0" fmla="*/ 0 w 94"/>
                <a:gd name="T1" fmla="*/ 5 h 30"/>
                <a:gd name="T2" fmla="*/ 92 w 94"/>
                <a:gd name="T3" fmla="*/ 30 h 30"/>
                <a:gd name="T4" fmla="*/ 94 w 94"/>
                <a:gd name="T5" fmla="*/ 25 h 30"/>
                <a:gd name="T6" fmla="*/ 1 w 94"/>
                <a:gd name="T7" fmla="*/ 0 h 30"/>
                <a:gd name="T8" fmla="*/ 0 w 94"/>
                <a:gd name="T9" fmla="*/ 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30">
                  <a:moveTo>
                    <a:pt x="0" y="5"/>
                  </a:moveTo>
                  <a:cubicBezTo>
                    <a:pt x="92" y="30"/>
                    <a:pt x="92" y="30"/>
                    <a:pt x="92" y="30"/>
                  </a:cubicBezTo>
                  <a:cubicBezTo>
                    <a:pt x="94" y="25"/>
                    <a:pt x="94" y="25"/>
                    <a:pt x="94" y="25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3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8" name="Freeform 87"/>
            <p:cNvSpPr>
              <a:spLocks/>
            </p:cNvSpPr>
            <p:nvPr/>
          </p:nvSpPr>
          <p:spPr bwMode="auto">
            <a:xfrm>
              <a:off x="6691313" y="2097088"/>
              <a:ext cx="387350" cy="466725"/>
            </a:xfrm>
            <a:custGeom>
              <a:avLst/>
              <a:gdLst>
                <a:gd name="T0" fmla="*/ 117 w 119"/>
                <a:gd name="T1" fmla="*/ 141 h 143"/>
                <a:gd name="T2" fmla="*/ 118 w 119"/>
                <a:gd name="T3" fmla="*/ 136 h 143"/>
                <a:gd name="T4" fmla="*/ 6 w 119"/>
                <a:gd name="T5" fmla="*/ 0 h 143"/>
                <a:gd name="T6" fmla="*/ 0 w 119"/>
                <a:gd name="T7" fmla="*/ 6 h 143"/>
                <a:gd name="T8" fmla="*/ 111 w 119"/>
                <a:gd name="T9" fmla="*/ 141 h 143"/>
                <a:gd name="T10" fmla="*/ 117 w 119"/>
                <a:gd name="T11" fmla="*/ 141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9" h="143">
                  <a:moveTo>
                    <a:pt x="117" y="141"/>
                  </a:moveTo>
                  <a:cubicBezTo>
                    <a:pt x="119" y="140"/>
                    <a:pt x="119" y="137"/>
                    <a:pt x="118" y="136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2"/>
                    <a:pt x="2" y="4"/>
                    <a:pt x="0" y="6"/>
                  </a:cubicBezTo>
                  <a:cubicBezTo>
                    <a:pt x="111" y="141"/>
                    <a:pt x="111" y="141"/>
                    <a:pt x="111" y="141"/>
                  </a:cubicBezTo>
                  <a:cubicBezTo>
                    <a:pt x="113" y="143"/>
                    <a:pt x="115" y="143"/>
                    <a:pt x="117" y="1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9" name="Freeform 88"/>
            <p:cNvSpPr>
              <a:spLocks/>
            </p:cNvSpPr>
            <p:nvPr/>
          </p:nvSpPr>
          <p:spPr bwMode="auto">
            <a:xfrm>
              <a:off x="5011738" y="2168525"/>
              <a:ext cx="749300" cy="1158875"/>
            </a:xfrm>
            <a:custGeom>
              <a:avLst/>
              <a:gdLst>
                <a:gd name="T0" fmla="*/ 8 w 230"/>
                <a:gd name="T1" fmla="*/ 352 h 355"/>
                <a:gd name="T2" fmla="*/ 230 w 230"/>
                <a:gd name="T3" fmla="*/ 5 h 355"/>
                <a:gd name="T4" fmla="*/ 224 w 230"/>
                <a:gd name="T5" fmla="*/ 0 h 355"/>
                <a:gd name="T6" fmla="*/ 1 w 230"/>
                <a:gd name="T7" fmla="*/ 348 h 355"/>
                <a:gd name="T8" fmla="*/ 0 w 230"/>
                <a:gd name="T9" fmla="*/ 350 h 355"/>
                <a:gd name="T10" fmla="*/ 2 w 230"/>
                <a:gd name="T11" fmla="*/ 353 h 355"/>
                <a:gd name="T12" fmla="*/ 8 w 230"/>
                <a:gd name="T13" fmla="*/ 352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0" h="355">
                  <a:moveTo>
                    <a:pt x="8" y="352"/>
                  </a:moveTo>
                  <a:cubicBezTo>
                    <a:pt x="230" y="5"/>
                    <a:pt x="230" y="5"/>
                    <a:pt x="230" y="5"/>
                  </a:cubicBezTo>
                  <a:cubicBezTo>
                    <a:pt x="228" y="3"/>
                    <a:pt x="226" y="1"/>
                    <a:pt x="224" y="0"/>
                  </a:cubicBezTo>
                  <a:cubicBezTo>
                    <a:pt x="1" y="348"/>
                    <a:pt x="1" y="348"/>
                    <a:pt x="1" y="348"/>
                  </a:cubicBezTo>
                  <a:cubicBezTo>
                    <a:pt x="0" y="348"/>
                    <a:pt x="0" y="349"/>
                    <a:pt x="0" y="350"/>
                  </a:cubicBezTo>
                  <a:cubicBezTo>
                    <a:pt x="0" y="351"/>
                    <a:pt x="1" y="353"/>
                    <a:pt x="2" y="353"/>
                  </a:cubicBezTo>
                  <a:cubicBezTo>
                    <a:pt x="4" y="355"/>
                    <a:pt x="7" y="354"/>
                    <a:pt x="8" y="3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0" name="Freeform 89"/>
            <p:cNvSpPr>
              <a:spLocks noEditPoints="1"/>
            </p:cNvSpPr>
            <p:nvPr/>
          </p:nvSpPr>
          <p:spPr bwMode="auto">
            <a:xfrm>
              <a:off x="5543551" y="2462213"/>
              <a:ext cx="1160463" cy="1162050"/>
            </a:xfrm>
            <a:custGeom>
              <a:avLst/>
              <a:gdLst>
                <a:gd name="T0" fmla="*/ 0 w 356"/>
                <a:gd name="T1" fmla="*/ 178 h 356"/>
                <a:gd name="T2" fmla="*/ 178 w 356"/>
                <a:gd name="T3" fmla="*/ 0 h 356"/>
                <a:gd name="T4" fmla="*/ 356 w 356"/>
                <a:gd name="T5" fmla="*/ 178 h 356"/>
                <a:gd name="T6" fmla="*/ 178 w 356"/>
                <a:gd name="T7" fmla="*/ 356 h 356"/>
                <a:gd name="T8" fmla="*/ 0 w 356"/>
                <a:gd name="T9" fmla="*/ 178 h 356"/>
                <a:gd name="T10" fmla="*/ 336 w 356"/>
                <a:gd name="T11" fmla="*/ 178 h 356"/>
                <a:gd name="T12" fmla="*/ 178 w 356"/>
                <a:gd name="T13" fmla="*/ 21 h 356"/>
                <a:gd name="T14" fmla="*/ 21 w 356"/>
                <a:gd name="T15" fmla="*/ 178 h 356"/>
                <a:gd name="T16" fmla="*/ 178 w 356"/>
                <a:gd name="T17" fmla="*/ 335 h 356"/>
                <a:gd name="T18" fmla="*/ 336 w 356"/>
                <a:gd name="T19" fmla="*/ 178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6" h="356">
                  <a:moveTo>
                    <a:pt x="0" y="178"/>
                  </a:moveTo>
                  <a:cubicBezTo>
                    <a:pt x="0" y="80"/>
                    <a:pt x="80" y="0"/>
                    <a:pt x="178" y="0"/>
                  </a:cubicBezTo>
                  <a:cubicBezTo>
                    <a:pt x="277" y="0"/>
                    <a:pt x="356" y="80"/>
                    <a:pt x="356" y="178"/>
                  </a:cubicBezTo>
                  <a:cubicBezTo>
                    <a:pt x="356" y="276"/>
                    <a:pt x="277" y="356"/>
                    <a:pt x="178" y="356"/>
                  </a:cubicBezTo>
                  <a:cubicBezTo>
                    <a:pt x="80" y="356"/>
                    <a:pt x="0" y="276"/>
                    <a:pt x="0" y="178"/>
                  </a:cubicBezTo>
                  <a:close/>
                  <a:moveTo>
                    <a:pt x="336" y="178"/>
                  </a:moveTo>
                  <a:cubicBezTo>
                    <a:pt x="336" y="92"/>
                    <a:pt x="265" y="21"/>
                    <a:pt x="178" y="21"/>
                  </a:cubicBezTo>
                  <a:cubicBezTo>
                    <a:pt x="92" y="21"/>
                    <a:pt x="21" y="92"/>
                    <a:pt x="21" y="178"/>
                  </a:cubicBezTo>
                  <a:cubicBezTo>
                    <a:pt x="21" y="265"/>
                    <a:pt x="92" y="335"/>
                    <a:pt x="178" y="335"/>
                  </a:cubicBezTo>
                  <a:cubicBezTo>
                    <a:pt x="265" y="335"/>
                    <a:pt x="336" y="265"/>
                    <a:pt x="336" y="1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1" name="Freeform 90"/>
            <p:cNvSpPr>
              <a:spLocks/>
            </p:cNvSpPr>
            <p:nvPr/>
          </p:nvSpPr>
          <p:spPr bwMode="auto">
            <a:xfrm>
              <a:off x="6592888" y="2641600"/>
              <a:ext cx="457200" cy="182563"/>
            </a:xfrm>
            <a:custGeom>
              <a:avLst/>
              <a:gdLst>
                <a:gd name="T0" fmla="*/ 2 w 140"/>
                <a:gd name="T1" fmla="*/ 56 h 56"/>
                <a:gd name="T2" fmla="*/ 140 w 140"/>
                <a:gd name="T3" fmla="*/ 5 h 56"/>
                <a:gd name="T4" fmla="*/ 138 w 140"/>
                <a:gd name="T5" fmla="*/ 0 h 56"/>
                <a:gd name="T6" fmla="*/ 0 w 140"/>
                <a:gd name="T7" fmla="*/ 50 h 56"/>
                <a:gd name="T8" fmla="*/ 2 w 140"/>
                <a:gd name="T9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56">
                  <a:moveTo>
                    <a:pt x="2" y="56"/>
                  </a:moveTo>
                  <a:cubicBezTo>
                    <a:pt x="140" y="5"/>
                    <a:pt x="140" y="5"/>
                    <a:pt x="140" y="5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2"/>
                    <a:pt x="1" y="54"/>
                    <a:pt x="2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2" name="Freeform 91"/>
            <p:cNvSpPr>
              <a:spLocks/>
            </p:cNvSpPr>
            <p:nvPr/>
          </p:nvSpPr>
          <p:spPr bwMode="auto">
            <a:xfrm>
              <a:off x="6159501" y="2325688"/>
              <a:ext cx="39688" cy="201613"/>
            </a:xfrm>
            <a:custGeom>
              <a:avLst/>
              <a:gdLst>
                <a:gd name="T0" fmla="*/ 0 w 12"/>
                <a:gd name="T1" fmla="*/ 62 h 62"/>
                <a:gd name="T2" fmla="*/ 5 w 12"/>
                <a:gd name="T3" fmla="*/ 62 h 62"/>
                <a:gd name="T4" fmla="*/ 12 w 12"/>
                <a:gd name="T5" fmla="*/ 0 h 62"/>
                <a:gd name="T6" fmla="*/ 9 w 12"/>
                <a:gd name="T7" fmla="*/ 0 h 62"/>
                <a:gd name="T8" fmla="*/ 6 w 12"/>
                <a:gd name="T9" fmla="*/ 0 h 62"/>
                <a:gd name="T10" fmla="*/ 0 w 12"/>
                <a:gd name="T11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62">
                  <a:moveTo>
                    <a:pt x="0" y="62"/>
                  </a:moveTo>
                  <a:cubicBezTo>
                    <a:pt x="2" y="62"/>
                    <a:pt x="4" y="62"/>
                    <a:pt x="5" y="62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8" y="0"/>
                    <a:pt x="7" y="0"/>
                    <a:pt x="6" y="0"/>
                  </a:cubicBezTo>
                  <a:lnTo>
                    <a:pt x="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3" name="Freeform 92"/>
            <p:cNvSpPr>
              <a:spLocks noEditPoints="1"/>
            </p:cNvSpPr>
            <p:nvPr/>
          </p:nvSpPr>
          <p:spPr bwMode="auto">
            <a:xfrm>
              <a:off x="7489826" y="1878013"/>
              <a:ext cx="1020763" cy="1025525"/>
            </a:xfrm>
            <a:custGeom>
              <a:avLst/>
              <a:gdLst>
                <a:gd name="T0" fmla="*/ 0 w 313"/>
                <a:gd name="T1" fmla="*/ 157 h 314"/>
                <a:gd name="T2" fmla="*/ 157 w 313"/>
                <a:gd name="T3" fmla="*/ 0 h 314"/>
                <a:gd name="T4" fmla="*/ 313 w 313"/>
                <a:gd name="T5" fmla="*/ 157 h 314"/>
                <a:gd name="T6" fmla="*/ 157 w 313"/>
                <a:gd name="T7" fmla="*/ 314 h 314"/>
                <a:gd name="T8" fmla="*/ 0 w 313"/>
                <a:gd name="T9" fmla="*/ 157 h 314"/>
                <a:gd name="T10" fmla="*/ 295 w 313"/>
                <a:gd name="T11" fmla="*/ 157 h 314"/>
                <a:gd name="T12" fmla="*/ 157 w 313"/>
                <a:gd name="T13" fmla="*/ 19 h 314"/>
                <a:gd name="T14" fmla="*/ 18 w 313"/>
                <a:gd name="T15" fmla="*/ 157 h 314"/>
                <a:gd name="T16" fmla="*/ 157 w 313"/>
                <a:gd name="T17" fmla="*/ 295 h 314"/>
                <a:gd name="T18" fmla="*/ 295 w 313"/>
                <a:gd name="T19" fmla="*/ 157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3" h="314">
                  <a:moveTo>
                    <a:pt x="0" y="157"/>
                  </a:moveTo>
                  <a:cubicBezTo>
                    <a:pt x="0" y="71"/>
                    <a:pt x="70" y="0"/>
                    <a:pt x="157" y="0"/>
                  </a:cubicBezTo>
                  <a:cubicBezTo>
                    <a:pt x="243" y="0"/>
                    <a:pt x="313" y="71"/>
                    <a:pt x="313" y="157"/>
                  </a:cubicBezTo>
                  <a:cubicBezTo>
                    <a:pt x="313" y="244"/>
                    <a:pt x="243" y="314"/>
                    <a:pt x="157" y="314"/>
                  </a:cubicBezTo>
                  <a:cubicBezTo>
                    <a:pt x="70" y="314"/>
                    <a:pt x="0" y="244"/>
                    <a:pt x="0" y="157"/>
                  </a:cubicBezTo>
                  <a:close/>
                  <a:moveTo>
                    <a:pt x="295" y="157"/>
                  </a:moveTo>
                  <a:cubicBezTo>
                    <a:pt x="295" y="81"/>
                    <a:pt x="233" y="19"/>
                    <a:pt x="157" y="19"/>
                  </a:cubicBezTo>
                  <a:cubicBezTo>
                    <a:pt x="80" y="19"/>
                    <a:pt x="18" y="81"/>
                    <a:pt x="18" y="157"/>
                  </a:cubicBezTo>
                  <a:cubicBezTo>
                    <a:pt x="18" y="233"/>
                    <a:pt x="80" y="295"/>
                    <a:pt x="157" y="295"/>
                  </a:cubicBezTo>
                  <a:cubicBezTo>
                    <a:pt x="233" y="295"/>
                    <a:pt x="295" y="233"/>
                    <a:pt x="295" y="1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4" name="Freeform 93"/>
            <p:cNvSpPr>
              <a:spLocks noEditPoints="1"/>
            </p:cNvSpPr>
            <p:nvPr/>
          </p:nvSpPr>
          <p:spPr bwMode="auto">
            <a:xfrm>
              <a:off x="6289676" y="3657600"/>
              <a:ext cx="1219200" cy="1220788"/>
            </a:xfrm>
            <a:custGeom>
              <a:avLst/>
              <a:gdLst>
                <a:gd name="T0" fmla="*/ 0 w 374"/>
                <a:gd name="T1" fmla="*/ 187 h 374"/>
                <a:gd name="T2" fmla="*/ 187 w 374"/>
                <a:gd name="T3" fmla="*/ 0 h 374"/>
                <a:gd name="T4" fmla="*/ 374 w 374"/>
                <a:gd name="T5" fmla="*/ 187 h 374"/>
                <a:gd name="T6" fmla="*/ 187 w 374"/>
                <a:gd name="T7" fmla="*/ 374 h 374"/>
                <a:gd name="T8" fmla="*/ 0 w 374"/>
                <a:gd name="T9" fmla="*/ 187 h 374"/>
                <a:gd name="T10" fmla="*/ 352 w 374"/>
                <a:gd name="T11" fmla="*/ 187 h 374"/>
                <a:gd name="T12" fmla="*/ 187 w 374"/>
                <a:gd name="T13" fmla="*/ 22 h 374"/>
                <a:gd name="T14" fmla="*/ 22 w 374"/>
                <a:gd name="T15" fmla="*/ 187 h 374"/>
                <a:gd name="T16" fmla="*/ 187 w 374"/>
                <a:gd name="T17" fmla="*/ 352 h 374"/>
                <a:gd name="T18" fmla="*/ 352 w 374"/>
                <a:gd name="T19" fmla="*/ 187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4" h="374">
                  <a:moveTo>
                    <a:pt x="0" y="187"/>
                  </a:moveTo>
                  <a:cubicBezTo>
                    <a:pt x="0" y="84"/>
                    <a:pt x="84" y="0"/>
                    <a:pt x="187" y="0"/>
                  </a:cubicBezTo>
                  <a:cubicBezTo>
                    <a:pt x="290" y="0"/>
                    <a:pt x="374" y="84"/>
                    <a:pt x="374" y="187"/>
                  </a:cubicBezTo>
                  <a:cubicBezTo>
                    <a:pt x="374" y="290"/>
                    <a:pt x="290" y="374"/>
                    <a:pt x="187" y="374"/>
                  </a:cubicBezTo>
                  <a:cubicBezTo>
                    <a:pt x="84" y="374"/>
                    <a:pt x="0" y="290"/>
                    <a:pt x="0" y="187"/>
                  </a:cubicBezTo>
                  <a:close/>
                  <a:moveTo>
                    <a:pt x="352" y="187"/>
                  </a:moveTo>
                  <a:cubicBezTo>
                    <a:pt x="352" y="96"/>
                    <a:pt x="278" y="22"/>
                    <a:pt x="187" y="22"/>
                  </a:cubicBezTo>
                  <a:cubicBezTo>
                    <a:pt x="96" y="22"/>
                    <a:pt x="22" y="96"/>
                    <a:pt x="22" y="187"/>
                  </a:cubicBezTo>
                  <a:cubicBezTo>
                    <a:pt x="22" y="278"/>
                    <a:pt x="96" y="352"/>
                    <a:pt x="187" y="352"/>
                  </a:cubicBezTo>
                  <a:cubicBezTo>
                    <a:pt x="278" y="352"/>
                    <a:pt x="352" y="278"/>
                    <a:pt x="352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5" name="Freeform 94"/>
            <p:cNvSpPr>
              <a:spLocks noEditPoints="1"/>
            </p:cNvSpPr>
            <p:nvPr/>
          </p:nvSpPr>
          <p:spPr bwMode="auto">
            <a:xfrm>
              <a:off x="10533063" y="4632325"/>
              <a:ext cx="338138" cy="339725"/>
            </a:xfrm>
            <a:custGeom>
              <a:avLst/>
              <a:gdLst>
                <a:gd name="T0" fmla="*/ 0 w 104"/>
                <a:gd name="T1" fmla="*/ 52 h 104"/>
                <a:gd name="T2" fmla="*/ 52 w 104"/>
                <a:gd name="T3" fmla="*/ 0 h 104"/>
                <a:gd name="T4" fmla="*/ 104 w 104"/>
                <a:gd name="T5" fmla="*/ 52 h 104"/>
                <a:gd name="T6" fmla="*/ 52 w 104"/>
                <a:gd name="T7" fmla="*/ 104 h 104"/>
                <a:gd name="T8" fmla="*/ 0 w 104"/>
                <a:gd name="T9" fmla="*/ 52 h 104"/>
                <a:gd name="T10" fmla="*/ 98 w 104"/>
                <a:gd name="T11" fmla="*/ 52 h 104"/>
                <a:gd name="T12" fmla="*/ 52 w 104"/>
                <a:gd name="T13" fmla="*/ 6 h 104"/>
                <a:gd name="T14" fmla="*/ 6 w 104"/>
                <a:gd name="T15" fmla="*/ 52 h 104"/>
                <a:gd name="T16" fmla="*/ 52 w 104"/>
                <a:gd name="T17" fmla="*/ 98 h 104"/>
                <a:gd name="T18" fmla="*/ 98 w 104"/>
                <a:gd name="T19" fmla="*/ 5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04">
                  <a:moveTo>
                    <a:pt x="0" y="52"/>
                  </a:moveTo>
                  <a:cubicBezTo>
                    <a:pt x="0" y="23"/>
                    <a:pt x="23" y="0"/>
                    <a:pt x="52" y="0"/>
                  </a:cubicBezTo>
                  <a:cubicBezTo>
                    <a:pt x="81" y="0"/>
                    <a:pt x="104" y="23"/>
                    <a:pt x="104" y="52"/>
                  </a:cubicBezTo>
                  <a:cubicBezTo>
                    <a:pt x="104" y="81"/>
                    <a:pt x="81" y="104"/>
                    <a:pt x="52" y="104"/>
                  </a:cubicBezTo>
                  <a:cubicBezTo>
                    <a:pt x="23" y="104"/>
                    <a:pt x="0" y="81"/>
                    <a:pt x="0" y="52"/>
                  </a:cubicBezTo>
                  <a:close/>
                  <a:moveTo>
                    <a:pt x="98" y="52"/>
                  </a:moveTo>
                  <a:cubicBezTo>
                    <a:pt x="98" y="27"/>
                    <a:pt x="77" y="6"/>
                    <a:pt x="52" y="6"/>
                  </a:cubicBezTo>
                  <a:cubicBezTo>
                    <a:pt x="27" y="6"/>
                    <a:pt x="6" y="27"/>
                    <a:pt x="6" y="52"/>
                  </a:cubicBezTo>
                  <a:cubicBezTo>
                    <a:pt x="6" y="78"/>
                    <a:pt x="27" y="98"/>
                    <a:pt x="52" y="98"/>
                  </a:cubicBezTo>
                  <a:cubicBezTo>
                    <a:pt x="77" y="98"/>
                    <a:pt x="98" y="78"/>
                    <a:pt x="98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6" name="Freeform 95"/>
            <p:cNvSpPr>
              <a:spLocks noEditPoints="1"/>
            </p:cNvSpPr>
            <p:nvPr/>
          </p:nvSpPr>
          <p:spPr bwMode="auto">
            <a:xfrm>
              <a:off x="10799763" y="5138738"/>
              <a:ext cx="209550" cy="212725"/>
            </a:xfrm>
            <a:custGeom>
              <a:avLst/>
              <a:gdLst>
                <a:gd name="T0" fmla="*/ 0 w 64"/>
                <a:gd name="T1" fmla="*/ 32 h 65"/>
                <a:gd name="T2" fmla="*/ 32 w 64"/>
                <a:gd name="T3" fmla="*/ 0 h 65"/>
                <a:gd name="T4" fmla="*/ 64 w 64"/>
                <a:gd name="T5" fmla="*/ 32 h 65"/>
                <a:gd name="T6" fmla="*/ 32 w 64"/>
                <a:gd name="T7" fmla="*/ 65 h 65"/>
                <a:gd name="T8" fmla="*/ 0 w 64"/>
                <a:gd name="T9" fmla="*/ 32 h 65"/>
                <a:gd name="T10" fmla="*/ 56 w 64"/>
                <a:gd name="T11" fmla="*/ 32 h 65"/>
                <a:gd name="T12" fmla="*/ 32 w 64"/>
                <a:gd name="T13" fmla="*/ 8 h 65"/>
                <a:gd name="T14" fmla="*/ 8 w 64"/>
                <a:gd name="T15" fmla="*/ 32 h 65"/>
                <a:gd name="T16" fmla="*/ 32 w 64"/>
                <a:gd name="T17" fmla="*/ 56 h 65"/>
                <a:gd name="T18" fmla="*/ 56 w 64"/>
                <a:gd name="T19" fmla="*/ 3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5">
                  <a:moveTo>
                    <a:pt x="0" y="32"/>
                  </a:moveTo>
                  <a:cubicBezTo>
                    <a:pt x="0" y="15"/>
                    <a:pt x="14" y="0"/>
                    <a:pt x="32" y="0"/>
                  </a:cubicBezTo>
                  <a:cubicBezTo>
                    <a:pt x="50" y="0"/>
                    <a:pt x="64" y="15"/>
                    <a:pt x="64" y="32"/>
                  </a:cubicBezTo>
                  <a:cubicBezTo>
                    <a:pt x="64" y="50"/>
                    <a:pt x="50" y="65"/>
                    <a:pt x="32" y="65"/>
                  </a:cubicBezTo>
                  <a:cubicBezTo>
                    <a:pt x="14" y="65"/>
                    <a:pt x="0" y="50"/>
                    <a:pt x="0" y="32"/>
                  </a:cubicBezTo>
                  <a:close/>
                  <a:moveTo>
                    <a:pt x="56" y="32"/>
                  </a:moveTo>
                  <a:cubicBezTo>
                    <a:pt x="56" y="19"/>
                    <a:pt x="45" y="8"/>
                    <a:pt x="32" y="8"/>
                  </a:cubicBezTo>
                  <a:cubicBezTo>
                    <a:pt x="19" y="8"/>
                    <a:pt x="8" y="19"/>
                    <a:pt x="8" y="32"/>
                  </a:cubicBezTo>
                  <a:cubicBezTo>
                    <a:pt x="8" y="46"/>
                    <a:pt x="19" y="56"/>
                    <a:pt x="32" y="56"/>
                  </a:cubicBezTo>
                  <a:cubicBezTo>
                    <a:pt x="45" y="56"/>
                    <a:pt x="56" y="46"/>
                    <a:pt x="56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7" name="Oval 96"/>
            <p:cNvSpPr>
              <a:spLocks noChangeArrowheads="1"/>
            </p:cNvSpPr>
            <p:nvPr/>
          </p:nvSpPr>
          <p:spPr bwMode="auto">
            <a:xfrm>
              <a:off x="9707563" y="3986213"/>
              <a:ext cx="146050" cy="1476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8" name="Freeform 97"/>
            <p:cNvSpPr>
              <a:spLocks/>
            </p:cNvSpPr>
            <p:nvPr/>
          </p:nvSpPr>
          <p:spPr bwMode="auto">
            <a:xfrm>
              <a:off x="10737851" y="4949825"/>
              <a:ext cx="139700" cy="222250"/>
            </a:xfrm>
            <a:custGeom>
              <a:avLst/>
              <a:gdLst>
                <a:gd name="T0" fmla="*/ 0 w 43"/>
                <a:gd name="T1" fmla="*/ 3 h 68"/>
                <a:gd name="T2" fmla="*/ 2 w 43"/>
                <a:gd name="T3" fmla="*/ 1 h 68"/>
                <a:gd name="T4" fmla="*/ 6 w 43"/>
                <a:gd name="T5" fmla="*/ 2 h 68"/>
                <a:gd name="T6" fmla="*/ 42 w 43"/>
                <a:gd name="T7" fmla="*/ 64 h 68"/>
                <a:gd name="T8" fmla="*/ 41 w 43"/>
                <a:gd name="T9" fmla="*/ 67 h 68"/>
                <a:gd name="T10" fmla="*/ 37 w 43"/>
                <a:gd name="T11" fmla="*/ 66 h 68"/>
                <a:gd name="T12" fmla="*/ 1 w 43"/>
                <a:gd name="T13" fmla="*/ 5 h 68"/>
                <a:gd name="T14" fmla="*/ 0 w 43"/>
                <a:gd name="T15" fmla="*/ 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68">
                  <a:moveTo>
                    <a:pt x="0" y="3"/>
                  </a:moveTo>
                  <a:cubicBezTo>
                    <a:pt x="0" y="2"/>
                    <a:pt x="1" y="1"/>
                    <a:pt x="2" y="1"/>
                  </a:cubicBezTo>
                  <a:cubicBezTo>
                    <a:pt x="3" y="0"/>
                    <a:pt x="5" y="0"/>
                    <a:pt x="6" y="2"/>
                  </a:cubicBezTo>
                  <a:cubicBezTo>
                    <a:pt x="42" y="64"/>
                    <a:pt x="42" y="64"/>
                    <a:pt x="42" y="64"/>
                  </a:cubicBezTo>
                  <a:cubicBezTo>
                    <a:pt x="43" y="65"/>
                    <a:pt x="43" y="67"/>
                    <a:pt x="41" y="67"/>
                  </a:cubicBezTo>
                  <a:cubicBezTo>
                    <a:pt x="40" y="68"/>
                    <a:pt x="38" y="68"/>
                    <a:pt x="37" y="6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4"/>
                    <a:pt x="0" y="4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9" name="Freeform 98"/>
            <p:cNvSpPr>
              <a:spLocks/>
            </p:cNvSpPr>
            <p:nvPr/>
          </p:nvSpPr>
          <p:spPr bwMode="auto">
            <a:xfrm>
              <a:off x="9785351" y="4084638"/>
              <a:ext cx="798513" cy="620713"/>
            </a:xfrm>
            <a:custGeom>
              <a:avLst/>
              <a:gdLst>
                <a:gd name="T0" fmla="*/ 0 w 245"/>
                <a:gd name="T1" fmla="*/ 3 h 190"/>
                <a:gd name="T2" fmla="*/ 0 w 245"/>
                <a:gd name="T3" fmla="*/ 2 h 190"/>
                <a:gd name="T4" fmla="*/ 4 w 245"/>
                <a:gd name="T5" fmla="*/ 1 h 190"/>
                <a:gd name="T6" fmla="*/ 243 w 245"/>
                <a:gd name="T7" fmla="*/ 184 h 190"/>
                <a:gd name="T8" fmla="*/ 244 w 245"/>
                <a:gd name="T9" fmla="*/ 188 h 190"/>
                <a:gd name="T10" fmla="*/ 240 w 245"/>
                <a:gd name="T11" fmla="*/ 189 h 190"/>
                <a:gd name="T12" fmla="*/ 1 w 245"/>
                <a:gd name="T13" fmla="*/ 6 h 190"/>
                <a:gd name="T14" fmla="*/ 0 w 245"/>
                <a:gd name="T15" fmla="*/ 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5" h="190">
                  <a:moveTo>
                    <a:pt x="0" y="3"/>
                  </a:moveTo>
                  <a:cubicBezTo>
                    <a:pt x="0" y="3"/>
                    <a:pt x="0" y="2"/>
                    <a:pt x="0" y="2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243" y="184"/>
                    <a:pt x="243" y="184"/>
                    <a:pt x="243" y="184"/>
                  </a:cubicBezTo>
                  <a:cubicBezTo>
                    <a:pt x="245" y="185"/>
                    <a:pt x="245" y="187"/>
                    <a:pt x="244" y="188"/>
                  </a:cubicBezTo>
                  <a:cubicBezTo>
                    <a:pt x="243" y="189"/>
                    <a:pt x="241" y="190"/>
                    <a:pt x="240" y="189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0" y="4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0" name="Freeform 99"/>
            <p:cNvSpPr>
              <a:spLocks noEditPoints="1"/>
            </p:cNvSpPr>
            <p:nvPr/>
          </p:nvSpPr>
          <p:spPr bwMode="auto">
            <a:xfrm>
              <a:off x="10656888" y="4711700"/>
              <a:ext cx="90488" cy="90488"/>
            </a:xfrm>
            <a:custGeom>
              <a:avLst/>
              <a:gdLst>
                <a:gd name="T0" fmla="*/ 28 w 28"/>
                <a:gd name="T1" fmla="*/ 14 h 28"/>
                <a:gd name="T2" fmla="*/ 14 w 28"/>
                <a:gd name="T3" fmla="*/ 0 h 28"/>
                <a:gd name="T4" fmla="*/ 0 w 28"/>
                <a:gd name="T5" fmla="*/ 14 h 28"/>
                <a:gd name="T6" fmla="*/ 14 w 28"/>
                <a:gd name="T7" fmla="*/ 28 h 28"/>
                <a:gd name="T8" fmla="*/ 28 w 28"/>
                <a:gd name="T9" fmla="*/ 14 h 28"/>
                <a:gd name="T10" fmla="*/ 4 w 28"/>
                <a:gd name="T11" fmla="*/ 14 h 28"/>
                <a:gd name="T12" fmla="*/ 6 w 28"/>
                <a:gd name="T13" fmla="*/ 8 h 28"/>
                <a:gd name="T14" fmla="*/ 24 w 28"/>
                <a:gd name="T15" fmla="*/ 14 h 28"/>
                <a:gd name="T16" fmla="*/ 14 w 28"/>
                <a:gd name="T17" fmla="*/ 25 h 28"/>
                <a:gd name="T18" fmla="*/ 4 w 28"/>
                <a:gd name="T19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8">
                  <a:moveTo>
                    <a:pt x="28" y="14"/>
                  </a:moveTo>
                  <a:cubicBezTo>
                    <a:pt x="28" y="6"/>
                    <a:pt x="22" y="0"/>
                    <a:pt x="14" y="0"/>
                  </a:cubicBezTo>
                  <a:cubicBezTo>
                    <a:pt x="7" y="0"/>
                    <a:pt x="0" y="6"/>
                    <a:pt x="0" y="14"/>
                  </a:cubicBezTo>
                  <a:cubicBezTo>
                    <a:pt x="0" y="22"/>
                    <a:pt x="7" y="28"/>
                    <a:pt x="14" y="28"/>
                  </a:cubicBezTo>
                  <a:cubicBezTo>
                    <a:pt x="22" y="28"/>
                    <a:pt x="28" y="22"/>
                    <a:pt x="28" y="14"/>
                  </a:cubicBezTo>
                  <a:close/>
                  <a:moveTo>
                    <a:pt x="4" y="14"/>
                  </a:moveTo>
                  <a:cubicBezTo>
                    <a:pt x="4" y="14"/>
                    <a:pt x="3" y="10"/>
                    <a:pt x="6" y="8"/>
                  </a:cubicBezTo>
                  <a:cubicBezTo>
                    <a:pt x="8" y="9"/>
                    <a:pt x="14" y="14"/>
                    <a:pt x="24" y="14"/>
                  </a:cubicBezTo>
                  <a:cubicBezTo>
                    <a:pt x="24" y="20"/>
                    <a:pt x="20" y="25"/>
                    <a:pt x="14" y="25"/>
                  </a:cubicBezTo>
                  <a:cubicBezTo>
                    <a:pt x="8" y="25"/>
                    <a:pt x="4" y="20"/>
                    <a:pt x="4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1" name="Freeform 100"/>
            <p:cNvSpPr>
              <a:spLocks/>
            </p:cNvSpPr>
            <p:nvPr/>
          </p:nvSpPr>
          <p:spPr bwMode="auto">
            <a:xfrm>
              <a:off x="10626726" y="4808538"/>
              <a:ext cx="153988" cy="85725"/>
            </a:xfrm>
            <a:custGeom>
              <a:avLst/>
              <a:gdLst>
                <a:gd name="T0" fmla="*/ 0 w 47"/>
                <a:gd name="T1" fmla="*/ 8 h 26"/>
                <a:gd name="T2" fmla="*/ 0 w 47"/>
                <a:gd name="T3" fmla="*/ 14 h 26"/>
                <a:gd name="T4" fmla="*/ 0 w 47"/>
                <a:gd name="T5" fmla="*/ 22 h 26"/>
                <a:gd name="T6" fmla="*/ 4 w 47"/>
                <a:gd name="T7" fmla="*/ 26 h 26"/>
                <a:gd name="T8" fmla="*/ 43 w 47"/>
                <a:gd name="T9" fmla="*/ 26 h 26"/>
                <a:gd name="T10" fmla="*/ 47 w 47"/>
                <a:gd name="T11" fmla="*/ 22 h 26"/>
                <a:gd name="T12" fmla="*/ 47 w 47"/>
                <a:gd name="T13" fmla="*/ 14 h 26"/>
                <a:gd name="T14" fmla="*/ 47 w 47"/>
                <a:gd name="T15" fmla="*/ 8 h 26"/>
                <a:gd name="T16" fmla="*/ 39 w 47"/>
                <a:gd name="T17" fmla="*/ 0 h 26"/>
                <a:gd name="T18" fmla="*/ 32 w 47"/>
                <a:gd name="T19" fmla="*/ 0 h 26"/>
                <a:gd name="T20" fmla="*/ 30 w 47"/>
                <a:gd name="T21" fmla="*/ 1 h 26"/>
                <a:gd name="T22" fmla="*/ 24 w 47"/>
                <a:gd name="T23" fmla="*/ 11 h 26"/>
                <a:gd name="T24" fmla="*/ 23 w 47"/>
                <a:gd name="T25" fmla="*/ 11 h 26"/>
                <a:gd name="T26" fmla="*/ 16 w 47"/>
                <a:gd name="T27" fmla="*/ 1 h 26"/>
                <a:gd name="T28" fmla="*/ 14 w 47"/>
                <a:gd name="T29" fmla="*/ 0 h 26"/>
                <a:gd name="T30" fmla="*/ 7 w 47"/>
                <a:gd name="T31" fmla="*/ 0 h 26"/>
                <a:gd name="T32" fmla="*/ 0 w 47"/>
                <a:gd name="T33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" h="26">
                  <a:moveTo>
                    <a:pt x="0" y="8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4"/>
                    <a:pt x="1" y="26"/>
                    <a:pt x="4" y="26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5" y="26"/>
                    <a:pt x="47" y="24"/>
                    <a:pt x="47" y="22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7" y="4"/>
                    <a:pt x="43" y="0"/>
                    <a:pt x="39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1" y="0"/>
                    <a:pt x="31" y="1"/>
                    <a:pt x="30" y="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5" y="1"/>
                    <a:pt x="15" y="0"/>
                    <a:pt x="14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4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2" name="Freeform 101"/>
            <p:cNvSpPr>
              <a:spLocks noEditPoints="1"/>
            </p:cNvSpPr>
            <p:nvPr/>
          </p:nvSpPr>
          <p:spPr bwMode="auto">
            <a:xfrm>
              <a:off x="10871201" y="5197475"/>
              <a:ext cx="65088" cy="46038"/>
            </a:xfrm>
            <a:custGeom>
              <a:avLst/>
              <a:gdLst>
                <a:gd name="T0" fmla="*/ 10 w 20"/>
                <a:gd name="T1" fmla="*/ 0 h 14"/>
                <a:gd name="T2" fmla="*/ 3 w 20"/>
                <a:gd name="T3" fmla="*/ 7 h 14"/>
                <a:gd name="T4" fmla="*/ 3 w 20"/>
                <a:gd name="T5" fmla="*/ 9 h 14"/>
                <a:gd name="T6" fmla="*/ 1 w 20"/>
                <a:gd name="T7" fmla="*/ 12 h 14"/>
                <a:gd name="T8" fmla="*/ 4 w 20"/>
                <a:gd name="T9" fmla="*/ 14 h 14"/>
                <a:gd name="T10" fmla="*/ 5 w 20"/>
                <a:gd name="T11" fmla="*/ 14 h 14"/>
                <a:gd name="T12" fmla="*/ 16 w 20"/>
                <a:gd name="T13" fmla="*/ 14 h 14"/>
                <a:gd name="T14" fmla="*/ 19 w 20"/>
                <a:gd name="T15" fmla="*/ 12 h 14"/>
                <a:gd name="T16" fmla="*/ 17 w 20"/>
                <a:gd name="T17" fmla="*/ 9 h 14"/>
                <a:gd name="T18" fmla="*/ 17 w 20"/>
                <a:gd name="T19" fmla="*/ 7 h 14"/>
                <a:gd name="T20" fmla="*/ 10 w 20"/>
                <a:gd name="T21" fmla="*/ 0 h 14"/>
                <a:gd name="T22" fmla="*/ 10 w 20"/>
                <a:gd name="T23" fmla="*/ 1 h 14"/>
                <a:gd name="T24" fmla="*/ 15 w 20"/>
                <a:gd name="T25" fmla="*/ 5 h 14"/>
                <a:gd name="T26" fmla="*/ 15 w 20"/>
                <a:gd name="T27" fmla="*/ 6 h 14"/>
                <a:gd name="T28" fmla="*/ 15 w 20"/>
                <a:gd name="T29" fmla="*/ 5 h 14"/>
                <a:gd name="T30" fmla="*/ 10 w 20"/>
                <a:gd name="T31" fmla="*/ 2 h 14"/>
                <a:gd name="T32" fmla="*/ 5 w 20"/>
                <a:gd name="T33" fmla="*/ 5 h 14"/>
                <a:gd name="T34" fmla="*/ 5 w 20"/>
                <a:gd name="T35" fmla="*/ 6 h 14"/>
                <a:gd name="T36" fmla="*/ 5 w 20"/>
                <a:gd name="T37" fmla="*/ 5 h 14"/>
                <a:gd name="T38" fmla="*/ 10 w 20"/>
                <a:gd name="T39" fmla="*/ 1 h 14"/>
                <a:gd name="T40" fmla="*/ 10 w 20"/>
                <a:gd name="T41" fmla="*/ 13 h 14"/>
                <a:gd name="T42" fmla="*/ 5 w 20"/>
                <a:gd name="T43" fmla="*/ 7 h 14"/>
                <a:gd name="T44" fmla="*/ 10 w 20"/>
                <a:gd name="T45" fmla="*/ 5 h 14"/>
                <a:gd name="T46" fmla="*/ 16 w 20"/>
                <a:gd name="T47" fmla="*/ 7 h 14"/>
                <a:gd name="T48" fmla="*/ 10 w 20"/>
                <a:gd name="T49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" h="14">
                  <a:moveTo>
                    <a:pt x="10" y="0"/>
                  </a:moveTo>
                  <a:cubicBezTo>
                    <a:pt x="6" y="0"/>
                    <a:pt x="3" y="3"/>
                    <a:pt x="3" y="7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2" y="12"/>
                    <a:pt x="1" y="12"/>
                  </a:cubicBezTo>
                  <a:cubicBezTo>
                    <a:pt x="0" y="12"/>
                    <a:pt x="2" y="14"/>
                    <a:pt x="4" y="14"/>
                  </a:cubicBezTo>
                  <a:cubicBezTo>
                    <a:pt x="4" y="14"/>
                    <a:pt x="4" y="14"/>
                    <a:pt x="5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8" y="14"/>
                    <a:pt x="20" y="12"/>
                    <a:pt x="19" y="12"/>
                  </a:cubicBezTo>
                  <a:cubicBezTo>
                    <a:pt x="17" y="12"/>
                    <a:pt x="17" y="9"/>
                    <a:pt x="17" y="9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3"/>
                    <a:pt x="14" y="0"/>
                    <a:pt x="10" y="0"/>
                  </a:cubicBezTo>
                  <a:close/>
                  <a:moveTo>
                    <a:pt x="10" y="1"/>
                  </a:moveTo>
                  <a:cubicBezTo>
                    <a:pt x="13" y="1"/>
                    <a:pt x="15" y="3"/>
                    <a:pt x="15" y="5"/>
                  </a:cubicBezTo>
                  <a:cubicBezTo>
                    <a:pt x="15" y="5"/>
                    <a:pt x="15" y="5"/>
                    <a:pt x="15" y="6"/>
                  </a:cubicBezTo>
                  <a:cubicBezTo>
                    <a:pt x="15" y="6"/>
                    <a:pt x="15" y="6"/>
                    <a:pt x="15" y="5"/>
                  </a:cubicBezTo>
                  <a:cubicBezTo>
                    <a:pt x="14" y="4"/>
                    <a:pt x="12" y="2"/>
                    <a:pt x="10" y="2"/>
                  </a:cubicBezTo>
                  <a:cubicBezTo>
                    <a:pt x="8" y="2"/>
                    <a:pt x="6" y="4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3"/>
                    <a:pt x="7" y="1"/>
                    <a:pt x="10" y="1"/>
                  </a:cubicBezTo>
                  <a:close/>
                  <a:moveTo>
                    <a:pt x="10" y="13"/>
                  </a:moveTo>
                  <a:cubicBezTo>
                    <a:pt x="7" y="13"/>
                    <a:pt x="5" y="10"/>
                    <a:pt x="5" y="7"/>
                  </a:cubicBezTo>
                  <a:cubicBezTo>
                    <a:pt x="5" y="7"/>
                    <a:pt x="7" y="5"/>
                    <a:pt x="10" y="5"/>
                  </a:cubicBezTo>
                  <a:cubicBezTo>
                    <a:pt x="13" y="5"/>
                    <a:pt x="16" y="7"/>
                    <a:pt x="16" y="7"/>
                  </a:cubicBezTo>
                  <a:cubicBezTo>
                    <a:pt x="16" y="10"/>
                    <a:pt x="13" y="13"/>
                    <a:pt x="10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3" name="Freeform 102"/>
            <p:cNvSpPr>
              <a:spLocks noEditPoints="1"/>
            </p:cNvSpPr>
            <p:nvPr/>
          </p:nvSpPr>
          <p:spPr bwMode="auto">
            <a:xfrm>
              <a:off x="10868026" y="5249863"/>
              <a:ext cx="71438" cy="42863"/>
            </a:xfrm>
            <a:custGeom>
              <a:avLst/>
              <a:gdLst>
                <a:gd name="T0" fmla="*/ 0 w 22"/>
                <a:gd name="T1" fmla="*/ 4 h 13"/>
                <a:gd name="T2" fmla="*/ 0 w 22"/>
                <a:gd name="T3" fmla="*/ 11 h 13"/>
                <a:gd name="T4" fmla="*/ 2 w 22"/>
                <a:gd name="T5" fmla="*/ 13 h 13"/>
                <a:gd name="T6" fmla="*/ 4 w 22"/>
                <a:gd name="T7" fmla="*/ 13 h 13"/>
                <a:gd name="T8" fmla="*/ 18 w 22"/>
                <a:gd name="T9" fmla="*/ 13 h 13"/>
                <a:gd name="T10" fmla="*/ 20 w 22"/>
                <a:gd name="T11" fmla="*/ 13 h 13"/>
                <a:gd name="T12" fmla="*/ 22 w 22"/>
                <a:gd name="T13" fmla="*/ 11 h 13"/>
                <a:gd name="T14" fmla="*/ 22 w 22"/>
                <a:gd name="T15" fmla="*/ 4 h 13"/>
                <a:gd name="T16" fmla="*/ 18 w 22"/>
                <a:gd name="T17" fmla="*/ 0 h 13"/>
                <a:gd name="T18" fmla="*/ 17 w 22"/>
                <a:gd name="T19" fmla="*/ 0 h 13"/>
                <a:gd name="T20" fmla="*/ 16 w 22"/>
                <a:gd name="T21" fmla="*/ 0 h 13"/>
                <a:gd name="T22" fmla="*/ 14 w 22"/>
                <a:gd name="T23" fmla="*/ 2 h 13"/>
                <a:gd name="T24" fmla="*/ 13 w 22"/>
                <a:gd name="T25" fmla="*/ 2 h 13"/>
                <a:gd name="T26" fmla="*/ 11 w 22"/>
                <a:gd name="T27" fmla="*/ 10 h 13"/>
                <a:gd name="T28" fmla="*/ 11 w 22"/>
                <a:gd name="T29" fmla="*/ 10 h 13"/>
                <a:gd name="T30" fmla="*/ 9 w 22"/>
                <a:gd name="T31" fmla="*/ 3 h 13"/>
                <a:gd name="T32" fmla="*/ 8 w 22"/>
                <a:gd name="T33" fmla="*/ 2 h 13"/>
                <a:gd name="T34" fmla="*/ 6 w 22"/>
                <a:gd name="T35" fmla="*/ 0 h 13"/>
                <a:gd name="T36" fmla="*/ 5 w 22"/>
                <a:gd name="T37" fmla="*/ 0 h 13"/>
                <a:gd name="T38" fmla="*/ 4 w 22"/>
                <a:gd name="T39" fmla="*/ 0 h 13"/>
                <a:gd name="T40" fmla="*/ 0 w 22"/>
                <a:gd name="T41" fmla="*/ 4 h 13"/>
                <a:gd name="T42" fmla="*/ 8 w 22"/>
                <a:gd name="T43" fmla="*/ 7 h 13"/>
                <a:gd name="T44" fmla="*/ 9 w 22"/>
                <a:gd name="T45" fmla="*/ 8 h 13"/>
                <a:gd name="T46" fmla="*/ 8 w 22"/>
                <a:gd name="T47" fmla="*/ 9 h 13"/>
                <a:gd name="T48" fmla="*/ 7 w 22"/>
                <a:gd name="T49" fmla="*/ 8 h 13"/>
                <a:gd name="T50" fmla="*/ 8 w 22"/>
                <a:gd name="T51" fmla="*/ 7 h 13"/>
                <a:gd name="T52" fmla="*/ 8 w 22"/>
                <a:gd name="T53" fmla="*/ 10 h 13"/>
                <a:gd name="T54" fmla="*/ 9 w 22"/>
                <a:gd name="T55" fmla="*/ 11 h 13"/>
                <a:gd name="T56" fmla="*/ 8 w 22"/>
                <a:gd name="T57" fmla="*/ 12 h 13"/>
                <a:gd name="T58" fmla="*/ 7 w 22"/>
                <a:gd name="T59" fmla="*/ 11 h 13"/>
                <a:gd name="T60" fmla="*/ 8 w 22"/>
                <a:gd name="T61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" h="13">
                  <a:moveTo>
                    <a:pt x="0" y="4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1" y="13"/>
                    <a:pt x="2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1" y="13"/>
                    <a:pt x="22" y="12"/>
                    <a:pt x="22" y="11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2"/>
                    <a:pt x="20" y="0"/>
                    <a:pt x="18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3" y="2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2"/>
                    <a:pt x="8" y="2"/>
                    <a:pt x="8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  <a:moveTo>
                    <a:pt x="8" y="7"/>
                  </a:moveTo>
                  <a:cubicBezTo>
                    <a:pt x="9" y="7"/>
                    <a:pt x="9" y="8"/>
                    <a:pt x="9" y="8"/>
                  </a:cubicBezTo>
                  <a:cubicBezTo>
                    <a:pt x="9" y="8"/>
                    <a:pt x="9" y="9"/>
                    <a:pt x="8" y="9"/>
                  </a:cubicBezTo>
                  <a:cubicBezTo>
                    <a:pt x="8" y="9"/>
                    <a:pt x="7" y="8"/>
                    <a:pt x="7" y="8"/>
                  </a:cubicBezTo>
                  <a:cubicBezTo>
                    <a:pt x="7" y="8"/>
                    <a:pt x="8" y="7"/>
                    <a:pt x="8" y="7"/>
                  </a:cubicBezTo>
                  <a:close/>
                  <a:moveTo>
                    <a:pt x="8" y="10"/>
                  </a:moveTo>
                  <a:cubicBezTo>
                    <a:pt x="9" y="10"/>
                    <a:pt x="9" y="10"/>
                    <a:pt x="9" y="11"/>
                  </a:cubicBezTo>
                  <a:cubicBezTo>
                    <a:pt x="9" y="11"/>
                    <a:pt x="9" y="12"/>
                    <a:pt x="8" y="12"/>
                  </a:cubicBezTo>
                  <a:cubicBezTo>
                    <a:pt x="8" y="12"/>
                    <a:pt x="7" y="11"/>
                    <a:pt x="7" y="11"/>
                  </a:cubicBezTo>
                  <a:cubicBezTo>
                    <a:pt x="7" y="10"/>
                    <a:pt x="8" y="10"/>
                    <a:pt x="8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4" name="Freeform 103"/>
            <p:cNvSpPr>
              <a:spLocks noEditPoints="1"/>
            </p:cNvSpPr>
            <p:nvPr/>
          </p:nvSpPr>
          <p:spPr bwMode="auto">
            <a:xfrm>
              <a:off x="9082088" y="1574800"/>
              <a:ext cx="1381125" cy="1384300"/>
            </a:xfrm>
            <a:custGeom>
              <a:avLst/>
              <a:gdLst>
                <a:gd name="T0" fmla="*/ 0 w 424"/>
                <a:gd name="T1" fmla="*/ 212 h 424"/>
                <a:gd name="T2" fmla="*/ 212 w 424"/>
                <a:gd name="T3" fmla="*/ 0 h 424"/>
                <a:gd name="T4" fmla="*/ 424 w 424"/>
                <a:gd name="T5" fmla="*/ 212 h 424"/>
                <a:gd name="T6" fmla="*/ 212 w 424"/>
                <a:gd name="T7" fmla="*/ 424 h 424"/>
                <a:gd name="T8" fmla="*/ 0 w 424"/>
                <a:gd name="T9" fmla="*/ 212 h 424"/>
                <a:gd name="T10" fmla="*/ 399 w 424"/>
                <a:gd name="T11" fmla="*/ 212 h 424"/>
                <a:gd name="T12" fmla="*/ 212 w 424"/>
                <a:gd name="T13" fmla="*/ 25 h 424"/>
                <a:gd name="T14" fmla="*/ 25 w 424"/>
                <a:gd name="T15" fmla="*/ 212 h 424"/>
                <a:gd name="T16" fmla="*/ 212 w 424"/>
                <a:gd name="T17" fmla="*/ 399 h 424"/>
                <a:gd name="T18" fmla="*/ 399 w 424"/>
                <a:gd name="T19" fmla="*/ 21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4" h="424">
                  <a:moveTo>
                    <a:pt x="0" y="212"/>
                  </a:moveTo>
                  <a:cubicBezTo>
                    <a:pt x="0" y="95"/>
                    <a:pt x="95" y="0"/>
                    <a:pt x="212" y="0"/>
                  </a:cubicBezTo>
                  <a:cubicBezTo>
                    <a:pt x="329" y="0"/>
                    <a:pt x="424" y="95"/>
                    <a:pt x="424" y="212"/>
                  </a:cubicBezTo>
                  <a:cubicBezTo>
                    <a:pt x="424" y="329"/>
                    <a:pt x="329" y="424"/>
                    <a:pt x="212" y="424"/>
                  </a:cubicBezTo>
                  <a:cubicBezTo>
                    <a:pt x="95" y="424"/>
                    <a:pt x="0" y="329"/>
                    <a:pt x="0" y="212"/>
                  </a:cubicBezTo>
                  <a:close/>
                  <a:moveTo>
                    <a:pt x="399" y="212"/>
                  </a:moveTo>
                  <a:cubicBezTo>
                    <a:pt x="399" y="109"/>
                    <a:pt x="315" y="25"/>
                    <a:pt x="212" y="25"/>
                  </a:cubicBezTo>
                  <a:cubicBezTo>
                    <a:pt x="109" y="25"/>
                    <a:pt x="25" y="109"/>
                    <a:pt x="25" y="212"/>
                  </a:cubicBezTo>
                  <a:cubicBezTo>
                    <a:pt x="25" y="315"/>
                    <a:pt x="109" y="399"/>
                    <a:pt x="212" y="399"/>
                  </a:cubicBezTo>
                  <a:cubicBezTo>
                    <a:pt x="315" y="399"/>
                    <a:pt x="399" y="315"/>
                    <a:pt x="399" y="2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5" name="Freeform 104"/>
            <p:cNvSpPr>
              <a:spLocks noEditPoints="1"/>
            </p:cNvSpPr>
            <p:nvPr/>
          </p:nvSpPr>
          <p:spPr bwMode="auto">
            <a:xfrm>
              <a:off x="10079038" y="3197225"/>
              <a:ext cx="958850" cy="958850"/>
            </a:xfrm>
            <a:custGeom>
              <a:avLst/>
              <a:gdLst>
                <a:gd name="T0" fmla="*/ 0 w 294"/>
                <a:gd name="T1" fmla="*/ 147 h 294"/>
                <a:gd name="T2" fmla="*/ 147 w 294"/>
                <a:gd name="T3" fmla="*/ 0 h 294"/>
                <a:gd name="T4" fmla="*/ 294 w 294"/>
                <a:gd name="T5" fmla="*/ 147 h 294"/>
                <a:gd name="T6" fmla="*/ 147 w 294"/>
                <a:gd name="T7" fmla="*/ 294 h 294"/>
                <a:gd name="T8" fmla="*/ 0 w 294"/>
                <a:gd name="T9" fmla="*/ 147 h 294"/>
                <a:gd name="T10" fmla="*/ 277 w 294"/>
                <a:gd name="T11" fmla="*/ 147 h 294"/>
                <a:gd name="T12" fmla="*/ 147 w 294"/>
                <a:gd name="T13" fmla="*/ 17 h 294"/>
                <a:gd name="T14" fmla="*/ 17 w 294"/>
                <a:gd name="T15" fmla="*/ 147 h 294"/>
                <a:gd name="T16" fmla="*/ 147 w 294"/>
                <a:gd name="T17" fmla="*/ 277 h 294"/>
                <a:gd name="T18" fmla="*/ 277 w 294"/>
                <a:gd name="T19" fmla="*/ 147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4" h="294">
                  <a:moveTo>
                    <a:pt x="0" y="147"/>
                  </a:moveTo>
                  <a:cubicBezTo>
                    <a:pt x="0" y="66"/>
                    <a:pt x="66" y="0"/>
                    <a:pt x="147" y="0"/>
                  </a:cubicBezTo>
                  <a:cubicBezTo>
                    <a:pt x="228" y="0"/>
                    <a:pt x="294" y="66"/>
                    <a:pt x="294" y="147"/>
                  </a:cubicBezTo>
                  <a:cubicBezTo>
                    <a:pt x="294" y="228"/>
                    <a:pt x="228" y="294"/>
                    <a:pt x="147" y="294"/>
                  </a:cubicBezTo>
                  <a:cubicBezTo>
                    <a:pt x="66" y="294"/>
                    <a:pt x="0" y="228"/>
                    <a:pt x="0" y="147"/>
                  </a:cubicBezTo>
                  <a:close/>
                  <a:moveTo>
                    <a:pt x="277" y="147"/>
                  </a:moveTo>
                  <a:cubicBezTo>
                    <a:pt x="277" y="76"/>
                    <a:pt x="218" y="17"/>
                    <a:pt x="147" y="17"/>
                  </a:cubicBezTo>
                  <a:cubicBezTo>
                    <a:pt x="75" y="17"/>
                    <a:pt x="17" y="76"/>
                    <a:pt x="17" y="147"/>
                  </a:cubicBezTo>
                  <a:cubicBezTo>
                    <a:pt x="17" y="219"/>
                    <a:pt x="75" y="277"/>
                    <a:pt x="147" y="277"/>
                  </a:cubicBezTo>
                  <a:cubicBezTo>
                    <a:pt x="218" y="277"/>
                    <a:pt x="277" y="219"/>
                    <a:pt x="277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6" name="Freeform 105"/>
            <p:cNvSpPr>
              <a:spLocks/>
            </p:cNvSpPr>
            <p:nvPr/>
          </p:nvSpPr>
          <p:spPr bwMode="auto">
            <a:xfrm>
              <a:off x="9809163" y="3898900"/>
              <a:ext cx="331788" cy="158750"/>
            </a:xfrm>
            <a:custGeom>
              <a:avLst/>
              <a:gdLst>
                <a:gd name="T0" fmla="*/ 99 w 102"/>
                <a:gd name="T1" fmla="*/ 0 h 49"/>
                <a:gd name="T2" fmla="*/ 0 w 102"/>
                <a:gd name="T3" fmla="*/ 44 h 49"/>
                <a:gd name="T4" fmla="*/ 2 w 102"/>
                <a:gd name="T5" fmla="*/ 49 h 49"/>
                <a:gd name="T6" fmla="*/ 102 w 102"/>
                <a:gd name="T7" fmla="*/ 5 h 49"/>
                <a:gd name="T8" fmla="*/ 99 w 102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49">
                  <a:moveTo>
                    <a:pt x="99" y="0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1" y="4"/>
                    <a:pt x="100" y="2"/>
                    <a:pt x="9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7" name="Freeform 106"/>
            <p:cNvSpPr>
              <a:spLocks/>
            </p:cNvSpPr>
            <p:nvPr/>
          </p:nvSpPr>
          <p:spPr bwMode="auto">
            <a:xfrm>
              <a:off x="10656888" y="4143375"/>
              <a:ext cx="55563" cy="488950"/>
            </a:xfrm>
            <a:custGeom>
              <a:avLst/>
              <a:gdLst>
                <a:gd name="T0" fmla="*/ 0 w 17"/>
                <a:gd name="T1" fmla="*/ 1 h 150"/>
                <a:gd name="T2" fmla="*/ 11 w 17"/>
                <a:gd name="T3" fmla="*/ 150 h 150"/>
                <a:gd name="T4" fmla="*/ 17 w 17"/>
                <a:gd name="T5" fmla="*/ 150 h 150"/>
                <a:gd name="T6" fmla="*/ 5 w 17"/>
                <a:gd name="T7" fmla="*/ 0 h 150"/>
                <a:gd name="T8" fmla="*/ 0 w 17"/>
                <a:gd name="T9" fmla="*/ 1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50">
                  <a:moveTo>
                    <a:pt x="0" y="1"/>
                  </a:moveTo>
                  <a:cubicBezTo>
                    <a:pt x="11" y="150"/>
                    <a:pt x="11" y="150"/>
                    <a:pt x="11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2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8" name="Freeform 107"/>
            <p:cNvSpPr>
              <a:spLocks/>
            </p:cNvSpPr>
            <p:nvPr/>
          </p:nvSpPr>
          <p:spPr bwMode="auto">
            <a:xfrm>
              <a:off x="10059988" y="2820988"/>
              <a:ext cx="293688" cy="431800"/>
            </a:xfrm>
            <a:custGeom>
              <a:avLst/>
              <a:gdLst>
                <a:gd name="T0" fmla="*/ 90 w 90"/>
                <a:gd name="T1" fmla="*/ 129 h 132"/>
                <a:gd name="T2" fmla="*/ 4 w 90"/>
                <a:gd name="T3" fmla="*/ 0 h 132"/>
                <a:gd name="T4" fmla="*/ 0 w 90"/>
                <a:gd name="T5" fmla="*/ 3 h 132"/>
                <a:gd name="T6" fmla="*/ 85 w 90"/>
                <a:gd name="T7" fmla="*/ 132 h 132"/>
                <a:gd name="T8" fmla="*/ 90 w 90"/>
                <a:gd name="T9" fmla="*/ 12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32">
                  <a:moveTo>
                    <a:pt x="90" y="129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1" y="2"/>
                    <a:pt x="0" y="3"/>
                  </a:cubicBezTo>
                  <a:cubicBezTo>
                    <a:pt x="85" y="132"/>
                    <a:pt x="85" y="132"/>
                    <a:pt x="85" y="132"/>
                  </a:cubicBezTo>
                  <a:cubicBezTo>
                    <a:pt x="87" y="131"/>
                    <a:pt x="89" y="130"/>
                    <a:pt x="90" y="1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9" name="Freeform 108"/>
            <p:cNvSpPr>
              <a:spLocks/>
            </p:cNvSpPr>
            <p:nvPr/>
          </p:nvSpPr>
          <p:spPr bwMode="auto">
            <a:xfrm>
              <a:off x="9259888" y="4048125"/>
              <a:ext cx="531813" cy="92075"/>
            </a:xfrm>
            <a:custGeom>
              <a:avLst/>
              <a:gdLst>
                <a:gd name="T0" fmla="*/ 160 w 163"/>
                <a:gd name="T1" fmla="*/ 0 h 28"/>
                <a:gd name="T2" fmla="*/ 0 w 163"/>
                <a:gd name="T3" fmla="*/ 23 h 28"/>
                <a:gd name="T4" fmla="*/ 1 w 163"/>
                <a:gd name="T5" fmla="*/ 28 h 28"/>
                <a:gd name="T6" fmla="*/ 160 w 163"/>
                <a:gd name="T7" fmla="*/ 6 h 28"/>
                <a:gd name="T8" fmla="*/ 163 w 163"/>
                <a:gd name="T9" fmla="*/ 3 h 28"/>
                <a:gd name="T10" fmla="*/ 160 w 163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3" h="28">
                  <a:moveTo>
                    <a:pt x="160" y="0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5"/>
                    <a:pt x="1" y="27"/>
                    <a:pt x="1" y="28"/>
                  </a:cubicBezTo>
                  <a:cubicBezTo>
                    <a:pt x="160" y="6"/>
                    <a:pt x="160" y="6"/>
                    <a:pt x="160" y="6"/>
                  </a:cubicBezTo>
                  <a:cubicBezTo>
                    <a:pt x="162" y="6"/>
                    <a:pt x="163" y="4"/>
                    <a:pt x="163" y="3"/>
                  </a:cubicBezTo>
                  <a:cubicBezTo>
                    <a:pt x="162" y="1"/>
                    <a:pt x="161" y="0"/>
                    <a:pt x="16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0" name="Freeform 109"/>
            <p:cNvSpPr>
              <a:spLocks noEditPoints="1"/>
            </p:cNvSpPr>
            <p:nvPr/>
          </p:nvSpPr>
          <p:spPr bwMode="auto">
            <a:xfrm>
              <a:off x="9267826" y="3367088"/>
              <a:ext cx="334963" cy="331788"/>
            </a:xfrm>
            <a:custGeom>
              <a:avLst/>
              <a:gdLst>
                <a:gd name="T0" fmla="*/ 0 w 103"/>
                <a:gd name="T1" fmla="*/ 51 h 102"/>
                <a:gd name="T2" fmla="*/ 51 w 103"/>
                <a:gd name="T3" fmla="*/ 0 h 102"/>
                <a:gd name="T4" fmla="*/ 103 w 103"/>
                <a:gd name="T5" fmla="*/ 51 h 102"/>
                <a:gd name="T6" fmla="*/ 51 w 103"/>
                <a:gd name="T7" fmla="*/ 102 h 102"/>
                <a:gd name="T8" fmla="*/ 0 w 103"/>
                <a:gd name="T9" fmla="*/ 51 h 102"/>
                <a:gd name="T10" fmla="*/ 89 w 103"/>
                <a:gd name="T11" fmla="*/ 51 h 102"/>
                <a:gd name="T12" fmla="*/ 51 w 103"/>
                <a:gd name="T13" fmla="*/ 13 h 102"/>
                <a:gd name="T14" fmla="*/ 13 w 103"/>
                <a:gd name="T15" fmla="*/ 51 h 102"/>
                <a:gd name="T16" fmla="*/ 51 w 103"/>
                <a:gd name="T17" fmla="*/ 89 h 102"/>
                <a:gd name="T18" fmla="*/ 89 w 103"/>
                <a:gd name="T19" fmla="*/ 5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3" h="102">
                  <a:moveTo>
                    <a:pt x="0" y="51"/>
                  </a:moveTo>
                  <a:cubicBezTo>
                    <a:pt x="0" y="23"/>
                    <a:pt x="23" y="0"/>
                    <a:pt x="51" y="0"/>
                  </a:cubicBezTo>
                  <a:cubicBezTo>
                    <a:pt x="80" y="0"/>
                    <a:pt x="103" y="23"/>
                    <a:pt x="103" y="51"/>
                  </a:cubicBezTo>
                  <a:cubicBezTo>
                    <a:pt x="103" y="79"/>
                    <a:pt x="80" y="102"/>
                    <a:pt x="51" y="102"/>
                  </a:cubicBezTo>
                  <a:cubicBezTo>
                    <a:pt x="23" y="102"/>
                    <a:pt x="0" y="79"/>
                    <a:pt x="0" y="51"/>
                  </a:cubicBezTo>
                  <a:close/>
                  <a:moveTo>
                    <a:pt x="89" y="51"/>
                  </a:moveTo>
                  <a:cubicBezTo>
                    <a:pt x="89" y="30"/>
                    <a:pt x="72" y="13"/>
                    <a:pt x="51" y="13"/>
                  </a:cubicBezTo>
                  <a:cubicBezTo>
                    <a:pt x="30" y="13"/>
                    <a:pt x="13" y="30"/>
                    <a:pt x="13" y="51"/>
                  </a:cubicBezTo>
                  <a:cubicBezTo>
                    <a:pt x="13" y="72"/>
                    <a:pt x="30" y="89"/>
                    <a:pt x="51" y="89"/>
                  </a:cubicBezTo>
                  <a:cubicBezTo>
                    <a:pt x="72" y="89"/>
                    <a:pt x="89" y="72"/>
                    <a:pt x="89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1" name="Freeform 110"/>
            <p:cNvSpPr>
              <a:spLocks/>
            </p:cNvSpPr>
            <p:nvPr/>
          </p:nvSpPr>
          <p:spPr bwMode="auto">
            <a:xfrm>
              <a:off x="9580563" y="3546475"/>
              <a:ext cx="563563" cy="22225"/>
            </a:xfrm>
            <a:custGeom>
              <a:avLst/>
              <a:gdLst>
                <a:gd name="T0" fmla="*/ 0 w 173"/>
                <a:gd name="T1" fmla="*/ 2 h 7"/>
                <a:gd name="T2" fmla="*/ 2 w 173"/>
                <a:gd name="T3" fmla="*/ 0 h 7"/>
                <a:gd name="T4" fmla="*/ 170 w 173"/>
                <a:gd name="T5" fmla="*/ 1 h 7"/>
                <a:gd name="T6" fmla="*/ 173 w 173"/>
                <a:gd name="T7" fmla="*/ 4 h 7"/>
                <a:gd name="T8" fmla="*/ 170 w 173"/>
                <a:gd name="T9" fmla="*/ 7 h 7"/>
                <a:gd name="T10" fmla="*/ 2 w 173"/>
                <a:gd name="T11" fmla="*/ 5 h 7"/>
                <a:gd name="T12" fmla="*/ 0 w 173"/>
                <a:gd name="T13" fmla="*/ 3 h 7"/>
                <a:gd name="T14" fmla="*/ 0 w 173"/>
                <a:gd name="T15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3" h="7"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170" y="1"/>
                    <a:pt x="170" y="1"/>
                    <a:pt x="170" y="1"/>
                  </a:cubicBezTo>
                  <a:cubicBezTo>
                    <a:pt x="172" y="2"/>
                    <a:pt x="173" y="3"/>
                    <a:pt x="173" y="4"/>
                  </a:cubicBezTo>
                  <a:cubicBezTo>
                    <a:pt x="173" y="6"/>
                    <a:pt x="172" y="7"/>
                    <a:pt x="170" y="7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2" name="Freeform 111"/>
            <p:cNvSpPr>
              <a:spLocks noEditPoints="1"/>
            </p:cNvSpPr>
            <p:nvPr/>
          </p:nvSpPr>
          <p:spPr bwMode="auto">
            <a:xfrm>
              <a:off x="9398001" y="3454400"/>
              <a:ext cx="74613" cy="77788"/>
            </a:xfrm>
            <a:custGeom>
              <a:avLst/>
              <a:gdLst>
                <a:gd name="T0" fmla="*/ 23 w 23"/>
                <a:gd name="T1" fmla="*/ 12 h 24"/>
                <a:gd name="T2" fmla="*/ 11 w 23"/>
                <a:gd name="T3" fmla="*/ 0 h 24"/>
                <a:gd name="T4" fmla="*/ 0 w 23"/>
                <a:gd name="T5" fmla="*/ 12 h 24"/>
                <a:gd name="T6" fmla="*/ 11 w 23"/>
                <a:gd name="T7" fmla="*/ 24 h 24"/>
                <a:gd name="T8" fmla="*/ 23 w 23"/>
                <a:gd name="T9" fmla="*/ 12 h 24"/>
                <a:gd name="T10" fmla="*/ 3 w 23"/>
                <a:gd name="T11" fmla="*/ 12 h 24"/>
                <a:gd name="T12" fmla="*/ 5 w 23"/>
                <a:gd name="T13" fmla="*/ 6 h 24"/>
                <a:gd name="T14" fmla="*/ 20 w 23"/>
                <a:gd name="T15" fmla="*/ 12 h 24"/>
                <a:gd name="T16" fmla="*/ 11 w 23"/>
                <a:gd name="T17" fmla="*/ 21 h 24"/>
                <a:gd name="T18" fmla="*/ 3 w 23"/>
                <a:gd name="T1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4">
                  <a:moveTo>
                    <a:pt x="23" y="12"/>
                  </a:moveTo>
                  <a:cubicBezTo>
                    <a:pt x="23" y="6"/>
                    <a:pt x="18" y="0"/>
                    <a:pt x="11" y="0"/>
                  </a:cubicBezTo>
                  <a:cubicBezTo>
                    <a:pt x="5" y="0"/>
                    <a:pt x="0" y="6"/>
                    <a:pt x="0" y="12"/>
                  </a:cubicBezTo>
                  <a:cubicBezTo>
                    <a:pt x="0" y="18"/>
                    <a:pt x="5" y="24"/>
                    <a:pt x="11" y="24"/>
                  </a:cubicBezTo>
                  <a:cubicBezTo>
                    <a:pt x="18" y="24"/>
                    <a:pt x="23" y="18"/>
                    <a:pt x="23" y="12"/>
                  </a:cubicBezTo>
                  <a:close/>
                  <a:moveTo>
                    <a:pt x="3" y="12"/>
                  </a:moveTo>
                  <a:cubicBezTo>
                    <a:pt x="3" y="12"/>
                    <a:pt x="2" y="9"/>
                    <a:pt x="5" y="6"/>
                  </a:cubicBezTo>
                  <a:cubicBezTo>
                    <a:pt x="6" y="8"/>
                    <a:pt x="11" y="12"/>
                    <a:pt x="20" y="12"/>
                  </a:cubicBezTo>
                  <a:cubicBezTo>
                    <a:pt x="20" y="17"/>
                    <a:pt x="16" y="21"/>
                    <a:pt x="11" y="21"/>
                  </a:cubicBezTo>
                  <a:cubicBezTo>
                    <a:pt x="6" y="21"/>
                    <a:pt x="3" y="17"/>
                    <a:pt x="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3" name="Freeform 112"/>
            <p:cNvSpPr>
              <a:spLocks/>
            </p:cNvSpPr>
            <p:nvPr/>
          </p:nvSpPr>
          <p:spPr bwMode="auto">
            <a:xfrm>
              <a:off x="9367838" y="3540125"/>
              <a:ext cx="130175" cy="71438"/>
            </a:xfrm>
            <a:custGeom>
              <a:avLst/>
              <a:gdLst>
                <a:gd name="T0" fmla="*/ 0 w 40"/>
                <a:gd name="T1" fmla="*/ 7 h 22"/>
                <a:gd name="T2" fmla="*/ 0 w 40"/>
                <a:gd name="T3" fmla="*/ 12 h 22"/>
                <a:gd name="T4" fmla="*/ 0 w 40"/>
                <a:gd name="T5" fmla="*/ 19 h 22"/>
                <a:gd name="T6" fmla="*/ 4 w 40"/>
                <a:gd name="T7" fmla="*/ 22 h 22"/>
                <a:gd name="T8" fmla="*/ 37 w 40"/>
                <a:gd name="T9" fmla="*/ 22 h 22"/>
                <a:gd name="T10" fmla="*/ 40 w 40"/>
                <a:gd name="T11" fmla="*/ 19 h 22"/>
                <a:gd name="T12" fmla="*/ 40 w 40"/>
                <a:gd name="T13" fmla="*/ 12 h 22"/>
                <a:gd name="T14" fmla="*/ 40 w 40"/>
                <a:gd name="T15" fmla="*/ 7 h 22"/>
                <a:gd name="T16" fmla="*/ 34 w 40"/>
                <a:gd name="T17" fmla="*/ 0 h 22"/>
                <a:gd name="T18" fmla="*/ 28 w 40"/>
                <a:gd name="T19" fmla="*/ 0 h 22"/>
                <a:gd name="T20" fmla="*/ 27 w 40"/>
                <a:gd name="T21" fmla="*/ 1 h 22"/>
                <a:gd name="T22" fmla="*/ 21 w 40"/>
                <a:gd name="T23" fmla="*/ 9 h 22"/>
                <a:gd name="T24" fmla="*/ 20 w 40"/>
                <a:gd name="T25" fmla="*/ 9 h 22"/>
                <a:gd name="T26" fmla="*/ 14 w 40"/>
                <a:gd name="T27" fmla="*/ 1 h 22"/>
                <a:gd name="T28" fmla="*/ 13 w 40"/>
                <a:gd name="T29" fmla="*/ 0 h 22"/>
                <a:gd name="T30" fmla="*/ 7 w 40"/>
                <a:gd name="T31" fmla="*/ 0 h 22"/>
                <a:gd name="T32" fmla="*/ 0 w 40"/>
                <a:gd name="T33" fmla="*/ 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22">
                  <a:moveTo>
                    <a:pt x="0" y="7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2" y="22"/>
                    <a:pt x="4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9" y="22"/>
                    <a:pt x="40" y="20"/>
                    <a:pt x="40" y="19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3"/>
                    <a:pt x="37" y="0"/>
                    <a:pt x="34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7" y="0"/>
                    <a:pt x="27" y="0"/>
                    <a:pt x="27" y="1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0" y="9"/>
                    <a:pt x="20" y="9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0"/>
                    <a:pt x="13" y="0"/>
                    <a:pt x="13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4" name="Freeform 113"/>
            <p:cNvSpPr>
              <a:spLocks noEditPoints="1"/>
            </p:cNvSpPr>
            <p:nvPr/>
          </p:nvSpPr>
          <p:spPr bwMode="auto">
            <a:xfrm>
              <a:off x="5351463" y="768350"/>
              <a:ext cx="1597025" cy="1601788"/>
            </a:xfrm>
            <a:custGeom>
              <a:avLst/>
              <a:gdLst>
                <a:gd name="T0" fmla="*/ 0 w 490"/>
                <a:gd name="T1" fmla="*/ 246 h 491"/>
                <a:gd name="T2" fmla="*/ 245 w 490"/>
                <a:gd name="T3" fmla="*/ 0 h 491"/>
                <a:gd name="T4" fmla="*/ 490 w 490"/>
                <a:gd name="T5" fmla="*/ 246 h 491"/>
                <a:gd name="T6" fmla="*/ 245 w 490"/>
                <a:gd name="T7" fmla="*/ 491 h 491"/>
                <a:gd name="T8" fmla="*/ 0 w 490"/>
                <a:gd name="T9" fmla="*/ 246 h 491"/>
                <a:gd name="T10" fmla="*/ 461 w 490"/>
                <a:gd name="T11" fmla="*/ 246 h 491"/>
                <a:gd name="T12" fmla="*/ 245 w 490"/>
                <a:gd name="T13" fmla="*/ 29 h 491"/>
                <a:gd name="T14" fmla="*/ 29 w 490"/>
                <a:gd name="T15" fmla="*/ 246 h 491"/>
                <a:gd name="T16" fmla="*/ 245 w 490"/>
                <a:gd name="T17" fmla="*/ 462 h 491"/>
                <a:gd name="T18" fmla="*/ 461 w 490"/>
                <a:gd name="T19" fmla="*/ 246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0" h="491">
                  <a:moveTo>
                    <a:pt x="0" y="246"/>
                  </a:moveTo>
                  <a:cubicBezTo>
                    <a:pt x="0" y="110"/>
                    <a:pt x="110" y="0"/>
                    <a:pt x="245" y="0"/>
                  </a:cubicBezTo>
                  <a:cubicBezTo>
                    <a:pt x="380" y="0"/>
                    <a:pt x="490" y="110"/>
                    <a:pt x="490" y="246"/>
                  </a:cubicBezTo>
                  <a:cubicBezTo>
                    <a:pt x="490" y="381"/>
                    <a:pt x="380" y="491"/>
                    <a:pt x="245" y="491"/>
                  </a:cubicBezTo>
                  <a:cubicBezTo>
                    <a:pt x="110" y="491"/>
                    <a:pt x="0" y="381"/>
                    <a:pt x="0" y="246"/>
                  </a:cubicBezTo>
                  <a:close/>
                  <a:moveTo>
                    <a:pt x="461" y="246"/>
                  </a:moveTo>
                  <a:cubicBezTo>
                    <a:pt x="461" y="126"/>
                    <a:pt x="364" y="29"/>
                    <a:pt x="245" y="29"/>
                  </a:cubicBezTo>
                  <a:cubicBezTo>
                    <a:pt x="126" y="29"/>
                    <a:pt x="29" y="126"/>
                    <a:pt x="29" y="246"/>
                  </a:cubicBezTo>
                  <a:cubicBezTo>
                    <a:pt x="29" y="365"/>
                    <a:pt x="126" y="462"/>
                    <a:pt x="245" y="462"/>
                  </a:cubicBezTo>
                  <a:cubicBezTo>
                    <a:pt x="364" y="462"/>
                    <a:pt x="461" y="365"/>
                    <a:pt x="461" y="2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5" name="Freeform 114"/>
            <p:cNvSpPr>
              <a:spLocks noEditPoints="1"/>
            </p:cNvSpPr>
            <p:nvPr/>
          </p:nvSpPr>
          <p:spPr bwMode="auto">
            <a:xfrm>
              <a:off x="1330326" y="4818063"/>
              <a:ext cx="338138" cy="339725"/>
            </a:xfrm>
            <a:custGeom>
              <a:avLst/>
              <a:gdLst>
                <a:gd name="T0" fmla="*/ 52 w 104"/>
                <a:gd name="T1" fmla="*/ 104 h 104"/>
                <a:gd name="T2" fmla="*/ 0 w 104"/>
                <a:gd name="T3" fmla="*/ 52 h 104"/>
                <a:gd name="T4" fmla="*/ 52 w 104"/>
                <a:gd name="T5" fmla="*/ 0 h 104"/>
                <a:gd name="T6" fmla="*/ 104 w 104"/>
                <a:gd name="T7" fmla="*/ 52 h 104"/>
                <a:gd name="T8" fmla="*/ 52 w 104"/>
                <a:gd name="T9" fmla="*/ 104 h 104"/>
                <a:gd name="T10" fmla="*/ 52 w 104"/>
                <a:gd name="T11" fmla="*/ 98 h 104"/>
                <a:gd name="T12" fmla="*/ 98 w 104"/>
                <a:gd name="T13" fmla="*/ 52 h 104"/>
                <a:gd name="T14" fmla="*/ 52 w 104"/>
                <a:gd name="T15" fmla="*/ 6 h 104"/>
                <a:gd name="T16" fmla="*/ 6 w 104"/>
                <a:gd name="T17" fmla="*/ 52 h 104"/>
                <a:gd name="T18" fmla="*/ 52 w 104"/>
                <a:gd name="T19" fmla="*/ 9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04">
                  <a:moveTo>
                    <a:pt x="52" y="104"/>
                  </a:moveTo>
                  <a:cubicBezTo>
                    <a:pt x="23" y="104"/>
                    <a:pt x="0" y="81"/>
                    <a:pt x="0" y="52"/>
                  </a:cubicBezTo>
                  <a:cubicBezTo>
                    <a:pt x="0" y="24"/>
                    <a:pt x="23" y="0"/>
                    <a:pt x="52" y="0"/>
                  </a:cubicBezTo>
                  <a:cubicBezTo>
                    <a:pt x="81" y="0"/>
                    <a:pt x="104" y="24"/>
                    <a:pt x="104" y="52"/>
                  </a:cubicBezTo>
                  <a:cubicBezTo>
                    <a:pt x="104" y="81"/>
                    <a:pt x="81" y="104"/>
                    <a:pt x="52" y="104"/>
                  </a:cubicBezTo>
                  <a:close/>
                  <a:moveTo>
                    <a:pt x="52" y="98"/>
                  </a:moveTo>
                  <a:cubicBezTo>
                    <a:pt x="77" y="98"/>
                    <a:pt x="98" y="78"/>
                    <a:pt x="98" y="52"/>
                  </a:cubicBezTo>
                  <a:cubicBezTo>
                    <a:pt x="98" y="27"/>
                    <a:pt x="77" y="6"/>
                    <a:pt x="52" y="6"/>
                  </a:cubicBezTo>
                  <a:cubicBezTo>
                    <a:pt x="26" y="6"/>
                    <a:pt x="6" y="27"/>
                    <a:pt x="6" y="52"/>
                  </a:cubicBezTo>
                  <a:cubicBezTo>
                    <a:pt x="6" y="78"/>
                    <a:pt x="26" y="98"/>
                    <a:pt x="52" y="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6" name="Freeform 115"/>
            <p:cNvSpPr>
              <a:spLocks noEditPoints="1"/>
            </p:cNvSpPr>
            <p:nvPr/>
          </p:nvSpPr>
          <p:spPr bwMode="auto">
            <a:xfrm>
              <a:off x="1189038" y="5324475"/>
              <a:ext cx="212725" cy="212725"/>
            </a:xfrm>
            <a:custGeom>
              <a:avLst/>
              <a:gdLst>
                <a:gd name="T0" fmla="*/ 33 w 65"/>
                <a:gd name="T1" fmla="*/ 65 h 65"/>
                <a:gd name="T2" fmla="*/ 0 w 65"/>
                <a:gd name="T3" fmla="*/ 32 h 65"/>
                <a:gd name="T4" fmla="*/ 33 w 65"/>
                <a:gd name="T5" fmla="*/ 0 h 65"/>
                <a:gd name="T6" fmla="*/ 65 w 65"/>
                <a:gd name="T7" fmla="*/ 32 h 65"/>
                <a:gd name="T8" fmla="*/ 33 w 65"/>
                <a:gd name="T9" fmla="*/ 65 h 65"/>
                <a:gd name="T10" fmla="*/ 33 w 65"/>
                <a:gd name="T11" fmla="*/ 56 h 65"/>
                <a:gd name="T12" fmla="*/ 57 w 65"/>
                <a:gd name="T13" fmla="*/ 32 h 65"/>
                <a:gd name="T14" fmla="*/ 33 w 65"/>
                <a:gd name="T15" fmla="*/ 8 h 65"/>
                <a:gd name="T16" fmla="*/ 9 w 65"/>
                <a:gd name="T17" fmla="*/ 32 h 65"/>
                <a:gd name="T18" fmla="*/ 33 w 65"/>
                <a:gd name="T19" fmla="*/ 56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65">
                  <a:moveTo>
                    <a:pt x="33" y="65"/>
                  </a:moveTo>
                  <a:cubicBezTo>
                    <a:pt x="15" y="65"/>
                    <a:pt x="0" y="50"/>
                    <a:pt x="0" y="32"/>
                  </a:cubicBezTo>
                  <a:cubicBezTo>
                    <a:pt x="0" y="15"/>
                    <a:pt x="15" y="0"/>
                    <a:pt x="33" y="0"/>
                  </a:cubicBezTo>
                  <a:cubicBezTo>
                    <a:pt x="51" y="0"/>
                    <a:pt x="65" y="15"/>
                    <a:pt x="65" y="32"/>
                  </a:cubicBezTo>
                  <a:cubicBezTo>
                    <a:pt x="65" y="50"/>
                    <a:pt x="51" y="65"/>
                    <a:pt x="33" y="65"/>
                  </a:cubicBezTo>
                  <a:close/>
                  <a:moveTo>
                    <a:pt x="33" y="56"/>
                  </a:moveTo>
                  <a:cubicBezTo>
                    <a:pt x="46" y="56"/>
                    <a:pt x="57" y="46"/>
                    <a:pt x="57" y="32"/>
                  </a:cubicBezTo>
                  <a:cubicBezTo>
                    <a:pt x="57" y="19"/>
                    <a:pt x="46" y="8"/>
                    <a:pt x="33" y="8"/>
                  </a:cubicBezTo>
                  <a:cubicBezTo>
                    <a:pt x="20" y="8"/>
                    <a:pt x="9" y="19"/>
                    <a:pt x="9" y="32"/>
                  </a:cubicBezTo>
                  <a:cubicBezTo>
                    <a:pt x="9" y="46"/>
                    <a:pt x="20" y="56"/>
                    <a:pt x="33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7" name="Oval 116"/>
            <p:cNvSpPr>
              <a:spLocks noChangeArrowheads="1"/>
            </p:cNvSpPr>
            <p:nvPr/>
          </p:nvSpPr>
          <p:spPr bwMode="auto">
            <a:xfrm>
              <a:off x="2344738" y="4171950"/>
              <a:ext cx="146050" cy="1476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8" name="Freeform 117"/>
            <p:cNvSpPr>
              <a:spLocks/>
            </p:cNvSpPr>
            <p:nvPr/>
          </p:nvSpPr>
          <p:spPr bwMode="auto">
            <a:xfrm>
              <a:off x="1323976" y="5135563"/>
              <a:ext cx="139700" cy="222250"/>
            </a:xfrm>
            <a:custGeom>
              <a:avLst/>
              <a:gdLst>
                <a:gd name="T0" fmla="*/ 43 w 43"/>
                <a:gd name="T1" fmla="*/ 3 h 68"/>
                <a:gd name="T2" fmla="*/ 41 w 43"/>
                <a:gd name="T3" fmla="*/ 1 h 68"/>
                <a:gd name="T4" fmla="*/ 37 w 43"/>
                <a:gd name="T5" fmla="*/ 2 h 68"/>
                <a:gd name="T6" fmla="*/ 1 w 43"/>
                <a:gd name="T7" fmla="*/ 64 h 68"/>
                <a:gd name="T8" fmla="*/ 2 w 43"/>
                <a:gd name="T9" fmla="*/ 68 h 68"/>
                <a:gd name="T10" fmla="*/ 6 w 43"/>
                <a:gd name="T11" fmla="*/ 67 h 68"/>
                <a:gd name="T12" fmla="*/ 42 w 43"/>
                <a:gd name="T13" fmla="*/ 5 h 68"/>
                <a:gd name="T14" fmla="*/ 43 w 43"/>
                <a:gd name="T15" fmla="*/ 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68">
                  <a:moveTo>
                    <a:pt x="43" y="3"/>
                  </a:moveTo>
                  <a:cubicBezTo>
                    <a:pt x="43" y="2"/>
                    <a:pt x="42" y="1"/>
                    <a:pt x="41" y="1"/>
                  </a:cubicBezTo>
                  <a:cubicBezTo>
                    <a:pt x="40" y="0"/>
                    <a:pt x="38" y="0"/>
                    <a:pt x="37" y="2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0" y="65"/>
                    <a:pt x="0" y="67"/>
                    <a:pt x="2" y="68"/>
                  </a:cubicBezTo>
                  <a:cubicBezTo>
                    <a:pt x="3" y="68"/>
                    <a:pt x="5" y="68"/>
                    <a:pt x="6" y="67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4"/>
                    <a:pt x="43" y="4"/>
                    <a:pt x="4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9" name="Freeform 118"/>
            <p:cNvSpPr>
              <a:spLocks/>
            </p:cNvSpPr>
            <p:nvPr/>
          </p:nvSpPr>
          <p:spPr bwMode="auto">
            <a:xfrm>
              <a:off x="1617663" y="4270375"/>
              <a:ext cx="798513" cy="620713"/>
            </a:xfrm>
            <a:custGeom>
              <a:avLst/>
              <a:gdLst>
                <a:gd name="T0" fmla="*/ 245 w 245"/>
                <a:gd name="T1" fmla="*/ 3 h 190"/>
                <a:gd name="T2" fmla="*/ 245 w 245"/>
                <a:gd name="T3" fmla="*/ 2 h 190"/>
                <a:gd name="T4" fmla="*/ 241 w 245"/>
                <a:gd name="T5" fmla="*/ 1 h 190"/>
                <a:gd name="T6" fmla="*/ 1 w 245"/>
                <a:gd name="T7" fmla="*/ 184 h 190"/>
                <a:gd name="T8" fmla="*/ 1 w 245"/>
                <a:gd name="T9" fmla="*/ 188 h 190"/>
                <a:gd name="T10" fmla="*/ 5 w 245"/>
                <a:gd name="T11" fmla="*/ 189 h 190"/>
                <a:gd name="T12" fmla="*/ 244 w 245"/>
                <a:gd name="T13" fmla="*/ 6 h 190"/>
                <a:gd name="T14" fmla="*/ 245 w 245"/>
                <a:gd name="T15" fmla="*/ 3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5" h="190">
                  <a:moveTo>
                    <a:pt x="245" y="3"/>
                  </a:moveTo>
                  <a:cubicBezTo>
                    <a:pt x="245" y="3"/>
                    <a:pt x="245" y="2"/>
                    <a:pt x="245" y="2"/>
                  </a:cubicBezTo>
                  <a:cubicBezTo>
                    <a:pt x="244" y="1"/>
                    <a:pt x="242" y="0"/>
                    <a:pt x="241" y="1"/>
                  </a:cubicBezTo>
                  <a:cubicBezTo>
                    <a:pt x="1" y="184"/>
                    <a:pt x="1" y="184"/>
                    <a:pt x="1" y="184"/>
                  </a:cubicBezTo>
                  <a:cubicBezTo>
                    <a:pt x="0" y="185"/>
                    <a:pt x="0" y="187"/>
                    <a:pt x="1" y="188"/>
                  </a:cubicBezTo>
                  <a:cubicBezTo>
                    <a:pt x="2" y="189"/>
                    <a:pt x="4" y="190"/>
                    <a:pt x="5" y="189"/>
                  </a:cubicBezTo>
                  <a:cubicBezTo>
                    <a:pt x="244" y="6"/>
                    <a:pt x="244" y="6"/>
                    <a:pt x="244" y="6"/>
                  </a:cubicBezTo>
                  <a:cubicBezTo>
                    <a:pt x="245" y="5"/>
                    <a:pt x="245" y="4"/>
                    <a:pt x="24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0" name="Freeform 119"/>
            <p:cNvSpPr>
              <a:spLocks noEditPoints="1"/>
            </p:cNvSpPr>
            <p:nvPr/>
          </p:nvSpPr>
          <p:spPr bwMode="auto">
            <a:xfrm>
              <a:off x="1454151" y="4897438"/>
              <a:ext cx="87313" cy="90488"/>
            </a:xfrm>
            <a:custGeom>
              <a:avLst/>
              <a:gdLst>
                <a:gd name="T0" fmla="*/ 14 w 27"/>
                <a:gd name="T1" fmla="*/ 28 h 28"/>
                <a:gd name="T2" fmla="*/ 27 w 27"/>
                <a:gd name="T3" fmla="*/ 14 h 28"/>
                <a:gd name="T4" fmla="*/ 14 w 27"/>
                <a:gd name="T5" fmla="*/ 0 h 28"/>
                <a:gd name="T6" fmla="*/ 0 w 27"/>
                <a:gd name="T7" fmla="*/ 14 h 28"/>
                <a:gd name="T8" fmla="*/ 14 w 27"/>
                <a:gd name="T9" fmla="*/ 28 h 28"/>
                <a:gd name="T10" fmla="*/ 14 w 27"/>
                <a:gd name="T11" fmla="*/ 25 h 28"/>
                <a:gd name="T12" fmla="*/ 4 w 27"/>
                <a:gd name="T13" fmla="*/ 14 h 28"/>
                <a:gd name="T14" fmla="*/ 22 w 27"/>
                <a:gd name="T15" fmla="*/ 8 h 28"/>
                <a:gd name="T16" fmla="*/ 24 w 27"/>
                <a:gd name="T17" fmla="*/ 14 h 28"/>
                <a:gd name="T18" fmla="*/ 14 w 27"/>
                <a:gd name="T1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28">
                  <a:moveTo>
                    <a:pt x="14" y="28"/>
                  </a:moveTo>
                  <a:cubicBezTo>
                    <a:pt x="21" y="28"/>
                    <a:pt x="27" y="22"/>
                    <a:pt x="27" y="14"/>
                  </a:cubicBezTo>
                  <a:cubicBezTo>
                    <a:pt x="27" y="7"/>
                    <a:pt x="21" y="0"/>
                    <a:pt x="14" y="0"/>
                  </a:cubicBezTo>
                  <a:cubicBezTo>
                    <a:pt x="6" y="0"/>
                    <a:pt x="0" y="7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  <a:moveTo>
                    <a:pt x="14" y="25"/>
                  </a:moveTo>
                  <a:cubicBezTo>
                    <a:pt x="8" y="25"/>
                    <a:pt x="4" y="20"/>
                    <a:pt x="4" y="14"/>
                  </a:cubicBezTo>
                  <a:cubicBezTo>
                    <a:pt x="14" y="14"/>
                    <a:pt x="20" y="10"/>
                    <a:pt x="22" y="8"/>
                  </a:cubicBezTo>
                  <a:cubicBezTo>
                    <a:pt x="24" y="11"/>
                    <a:pt x="24" y="14"/>
                    <a:pt x="24" y="14"/>
                  </a:cubicBezTo>
                  <a:cubicBezTo>
                    <a:pt x="24" y="20"/>
                    <a:pt x="19" y="25"/>
                    <a:pt x="14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1" name="Freeform 120"/>
            <p:cNvSpPr>
              <a:spLocks/>
            </p:cNvSpPr>
            <p:nvPr/>
          </p:nvSpPr>
          <p:spPr bwMode="auto">
            <a:xfrm>
              <a:off x="1420813" y="4995863"/>
              <a:ext cx="153988" cy="84138"/>
            </a:xfrm>
            <a:custGeom>
              <a:avLst/>
              <a:gdLst>
                <a:gd name="T0" fmla="*/ 47 w 47"/>
                <a:gd name="T1" fmla="*/ 8 h 26"/>
                <a:gd name="T2" fmla="*/ 47 w 47"/>
                <a:gd name="T3" fmla="*/ 14 h 26"/>
                <a:gd name="T4" fmla="*/ 47 w 47"/>
                <a:gd name="T5" fmla="*/ 22 h 26"/>
                <a:gd name="T6" fmla="*/ 43 w 47"/>
                <a:gd name="T7" fmla="*/ 26 h 26"/>
                <a:gd name="T8" fmla="*/ 4 w 47"/>
                <a:gd name="T9" fmla="*/ 26 h 26"/>
                <a:gd name="T10" fmla="*/ 0 w 47"/>
                <a:gd name="T11" fmla="*/ 22 h 26"/>
                <a:gd name="T12" fmla="*/ 0 w 47"/>
                <a:gd name="T13" fmla="*/ 14 h 26"/>
                <a:gd name="T14" fmla="*/ 0 w 47"/>
                <a:gd name="T15" fmla="*/ 8 h 26"/>
                <a:gd name="T16" fmla="*/ 8 w 47"/>
                <a:gd name="T17" fmla="*/ 0 h 26"/>
                <a:gd name="T18" fmla="*/ 15 w 47"/>
                <a:gd name="T19" fmla="*/ 0 h 26"/>
                <a:gd name="T20" fmla="*/ 16 w 47"/>
                <a:gd name="T21" fmla="*/ 1 h 26"/>
                <a:gd name="T22" fmla="*/ 23 w 47"/>
                <a:gd name="T23" fmla="*/ 11 h 26"/>
                <a:gd name="T24" fmla="*/ 24 w 47"/>
                <a:gd name="T25" fmla="*/ 11 h 26"/>
                <a:gd name="T26" fmla="*/ 31 w 47"/>
                <a:gd name="T27" fmla="*/ 1 h 26"/>
                <a:gd name="T28" fmla="*/ 33 w 47"/>
                <a:gd name="T29" fmla="*/ 0 h 26"/>
                <a:gd name="T30" fmla="*/ 39 w 47"/>
                <a:gd name="T31" fmla="*/ 0 h 26"/>
                <a:gd name="T32" fmla="*/ 47 w 47"/>
                <a:gd name="T33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" h="26">
                  <a:moveTo>
                    <a:pt x="47" y="8"/>
                  </a:moveTo>
                  <a:cubicBezTo>
                    <a:pt x="47" y="14"/>
                    <a:pt x="47" y="14"/>
                    <a:pt x="47" y="14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7" y="24"/>
                    <a:pt x="46" y="26"/>
                    <a:pt x="43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2" y="26"/>
                    <a:pt x="0" y="24"/>
                    <a:pt x="0" y="2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6" y="1"/>
                    <a:pt x="16" y="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1"/>
                    <a:pt x="32" y="0"/>
                    <a:pt x="33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4" y="0"/>
                    <a:pt x="47" y="4"/>
                    <a:pt x="47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2" name="Freeform 121"/>
            <p:cNvSpPr>
              <a:spLocks noEditPoints="1"/>
            </p:cNvSpPr>
            <p:nvPr/>
          </p:nvSpPr>
          <p:spPr bwMode="auto">
            <a:xfrm>
              <a:off x="1262063" y="5383213"/>
              <a:ext cx="68263" cy="46038"/>
            </a:xfrm>
            <a:custGeom>
              <a:avLst/>
              <a:gdLst>
                <a:gd name="T0" fmla="*/ 3 w 21"/>
                <a:gd name="T1" fmla="*/ 7 h 14"/>
                <a:gd name="T2" fmla="*/ 3 w 21"/>
                <a:gd name="T3" fmla="*/ 9 h 14"/>
                <a:gd name="T4" fmla="*/ 2 w 21"/>
                <a:gd name="T5" fmla="*/ 12 h 14"/>
                <a:gd name="T6" fmla="*/ 5 w 21"/>
                <a:gd name="T7" fmla="*/ 14 h 14"/>
                <a:gd name="T8" fmla="*/ 16 w 21"/>
                <a:gd name="T9" fmla="*/ 14 h 14"/>
                <a:gd name="T10" fmla="*/ 16 w 21"/>
                <a:gd name="T11" fmla="*/ 14 h 14"/>
                <a:gd name="T12" fmla="*/ 20 w 21"/>
                <a:gd name="T13" fmla="*/ 12 h 14"/>
                <a:gd name="T14" fmla="*/ 18 w 21"/>
                <a:gd name="T15" fmla="*/ 9 h 14"/>
                <a:gd name="T16" fmla="*/ 18 w 21"/>
                <a:gd name="T17" fmla="*/ 7 h 14"/>
                <a:gd name="T18" fmla="*/ 11 w 21"/>
                <a:gd name="T19" fmla="*/ 0 h 14"/>
                <a:gd name="T20" fmla="*/ 3 w 21"/>
                <a:gd name="T21" fmla="*/ 7 h 14"/>
                <a:gd name="T22" fmla="*/ 16 w 21"/>
                <a:gd name="T23" fmla="*/ 5 h 14"/>
                <a:gd name="T24" fmla="*/ 16 w 21"/>
                <a:gd name="T25" fmla="*/ 6 h 14"/>
                <a:gd name="T26" fmla="*/ 16 w 21"/>
                <a:gd name="T27" fmla="*/ 5 h 14"/>
                <a:gd name="T28" fmla="*/ 11 w 21"/>
                <a:gd name="T29" fmla="*/ 3 h 14"/>
                <a:gd name="T30" fmla="*/ 6 w 21"/>
                <a:gd name="T31" fmla="*/ 5 h 14"/>
                <a:gd name="T32" fmla="*/ 6 w 21"/>
                <a:gd name="T33" fmla="*/ 6 h 14"/>
                <a:gd name="T34" fmla="*/ 6 w 21"/>
                <a:gd name="T35" fmla="*/ 5 h 14"/>
                <a:gd name="T36" fmla="*/ 11 w 21"/>
                <a:gd name="T37" fmla="*/ 1 h 14"/>
                <a:gd name="T38" fmla="*/ 16 w 21"/>
                <a:gd name="T39" fmla="*/ 5 h 14"/>
                <a:gd name="T40" fmla="*/ 5 w 21"/>
                <a:gd name="T41" fmla="*/ 7 h 14"/>
                <a:gd name="T42" fmla="*/ 11 w 21"/>
                <a:gd name="T43" fmla="*/ 5 h 14"/>
                <a:gd name="T44" fmla="*/ 16 w 21"/>
                <a:gd name="T45" fmla="*/ 7 h 14"/>
                <a:gd name="T46" fmla="*/ 11 w 21"/>
                <a:gd name="T47" fmla="*/ 13 h 14"/>
                <a:gd name="T48" fmla="*/ 5 w 21"/>
                <a:gd name="T49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" h="14">
                  <a:moveTo>
                    <a:pt x="3" y="7"/>
                  </a:move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12"/>
                    <a:pt x="2" y="12"/>
                  </a:cubicBezTo>
                  <a:cubicBezTo>
                    <a:pt x="0" y="12"/>
                    <a:pt x="2" y="14"/>
                    <a:pt x="5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9" y="14"/>
                    <a:pt x="21" y="12"/>
                    <a:pt x="20" y="12"/>
                  </a:cubicBezTo>
                  <a:cubicBezTo>
                    <a:pt x="19" y="12"/>
                    <a:pt x="18" y="10"/>
                    <a:pt x="18" y="9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3"/>
                    <a:pt x="15" y="0"/>
                    <a:pt x="11" y="0"/>
                  </a:cubicBezTo>
                  <a:cubicBezTo>
                    <a:pt x="7" y="0"/>
                    <a:pt x="3" y="3"/>
                    <a:pt x="3" y="7"/>
                  </a:cubicBezTo>
                  <a:close/>
                  <a:moveTo>
                    <a:pt x="16" y="5"/>
                  </a:moveTo>
                  <a:cubicBezTo>
                    <a:pt x="16" y="5"/>
                    <a:pt x="16" y="5"/>
                    <a:pt x="16" y="6"/>
                  </a:cubicBezTo>
                  <a:cubicBezTo>
                    <a:pt x="16" y="6"/>
                    <a:pt x="16" y="6"/>
                    <a:pt x="16" y="5"/>
                  </a:cubicBezTo>
                  <a:cubicBezTo>
                    <a:pt x="15" y="4"/>
                    <a:pt x="13" y="3"/>
                    <a:pt x="11" y="3"/>
                  </a:cubicBezTo>
                  <a:cubicBezTo>
                    <a:pt x="9" y="3"/>
                    <a:pt x="7" y="4"/>
                    <a:pt x="6" y="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3"/>
                    <a:pt x="8" y="1"/>
                    <a:pt x="11" y="1"/>
                  </a:cubicBezTo>
                  <a:cubicBezTo>
                    <a:pt x="13" y="1"/>
                    <a:pt x="16" y="3"/>
                    <a:pt x="16" y="5"/>
                  </a:cubicBezTo>
                  <a:close/>
                  <a:moveTo>
                    <a:pt x="5" y="7"/>
                  </a:moveTo>
                  <a:cubicBezTo>
                    <a:pt x="5" y="7"/>
                    <a:pt x="8" y="5"/>
                    <a:pt x="11" y="5"/>
                  </a:cubicBezTo>
                  <a:cubicBezTo>
                    <a:pt x="14" y="5"/>
                    <a:pt x="16" y="7"/>
                    <a:pt x="16" y="7"/>
                  </a:cubicBezTo>
                  <a:cubicBezTo>
                    <a:pt x="16" y="10"/>
                    <a:pt x="14" y="13"/>
                    <a:pt x="11" y="13"/>
                  </a:cubicBezTo>
                  <a:cubicBezTo>
                    <a:pt x="8" y="13"/>
                    <a:pt x="5" y="10"/>
                    <a:pt x="5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3" name="Freeform 122"/>
            <p:cNvSpPr>
              <a:spLocks noEditPoints="1"/>
            </p:cNvSpPr>
            <p:nvPr/>
          </p:nvSpPr>
          <p:spPr bwMode="auto">
            <a:xfrm>
              <a:off x="1262063" y="5435600"/>
              <a:ext cx="71438" cy="42863"/>
            </a:xfrm>
            <a:custGeom>
              <a:avLst/>
              <a:gdLst>
                <a:gd name="T0" fmla="*/ 18 w 22"/>
                <a:gd name="T1" fmla="*/ 0 h 13"/>
                <a:gd name="T2" fmla="*/ 17 w 22"/>
                <a:gd name="T3" fmla="*/ 0 h 13"/>
                <a:gd name="T4" fmla="*/ 16 w 22"/>
                <a:gd name="T5" fmla="*/ 1 h 13"/>
                <a:gd name="T6" fmla="*/ 14 w 22"/>
                <a:gd name="T7" fmla="*/ 2 h 13"/>
                <a:gd name="T8" fmla="*/ 13 w 22"/>
                <a:gd name="T9" fmla="*/ 3 h 13"/>
                <a:gd name="T10" fmla="*/ 11 w 22"/>
                <a:gd name="T11" fmla="*/ 10 h 13"/>
                <a:gd name="T12" fmla="*/ 11 w 22"/>
                <a:gd name="T13" fmla="*/ 10 h 13"/>
                <a:gd name="T14" fmla="*/ 8 w 22"/>
                <a:gd name="T15" fmla="*/ 3 h 13"/>
                <a:gd name="T16" fmla="*/ 8 w 22"/>
                <a:gd name="T17" fmla="*/ 2 h 13"/>
                <a:gd name="T18" fmla="*/ 6 w 22"/>
                <a:gd name="T19" fmla="*/ 1 h 13"/>
                <a:gd name="T20" fmla="*/ 5 w 22"/>
                <a:gd name="T21" fmla="*/ 0 h 13"/>
                <a:gd name="T22" fmla="*/ 3 w 22"/>
                <a:gd name="T23" fmla="*/ 0 h 13"/>
                <a:gd name="T24" fmla="*/ 0 w 22"/>
                <a:gd name="T25" fmla="*/ 4 h 13"/>
                <a:gd name="T26" fmla="*/ 0 w 22"/>
                <a:gd name="T27" fmla="*/ 11 h 13"/>
                <a:gd name="T28" fmla="*/ 2 w 22"/>
                <a:gd name="T29" fmla="*/ 13 h 13"/>
                <a:gd name="T30" fmla="*/ 3 w 22"/>
                <a:gd name="T31" fmla="*/ 13 h 13"/>
                <a:gd name="T32" fmla="*/ 18 w 22"/>
                <a:gd name="T33" fmla="*/ 13 h 13"/>
                <a:gd name="T34" fmla="*/ 20 w 22"/>
                <a:gd name="T35" fmla="*/ 13 h 13"/>
                <a:gd name="T36" fmla="*/ 22 w 22"/>
                <a:gd name="T37" fmla="*/ 11 h 13"/>
                <a:gd name="T38" fmla="*/ 22 w 22"/>
                <a:gd name="T39" fmla="*/ 4 h 13"/>
                <a:gd name="T40" fmla="*/ 18 w 22"/>
                <a:gd name="T41" fmla="*/ 0 h 13"/>
                <a:gd name="T42" fmla="*/ 14 w 22"/>
                <a:gd name="T43" fmla="*/ 8 h 13"/>
                <a:gd name="T44" fmla="*/ 14 w 22"/>
                <a:gd name="T45" fmla="*/ 9 h 13"/>
                <a:gd name="T46" fmla="*/ 13 w 22"/>
                <a:gd name="T47" fmla="*/ 8 h 13"/>
                <a:gd name="T48" fmla="*/ 14 w 22"/>
                <a:gd name="T49" fmla="*/ 7 h 13"/>
                <a:gd name="T50" fmla="*/ 14 w 22"/>
                <a:gd name="T51" fmla="*/ 8 h 13"/>
                <a:gd name="T52" fmla="*/ 14 w 22"/>
                <a:gd name="T53" fmla="*/ 11 h 13"/>
                <a:gd name="T54" fmla="*/ 14 w 22"/>
                <a:gd name="T55" fmla="*/ 12 h 13"/>
                <a:gd name="T56" fmla="*/ 13 w 22"/>
                <a:gd name="T57" fmla="*/ 11 h 13"/>
                <a:gd name="T58" fmla="*/ 14 w 22"/>
                <a:gd name="T59" fmla="*/ 10 h 13"/>
                <a:gd name="T60" fmla="*/ 14 w 22"/>
                <a:gd name="T61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" h="13">
                  <a:moveTo>
                    <a:pt x="18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6" y="0"/>
                    <a:pt x="16" y="1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3" y="2"/>
                    <a:pt x="13" y="2"/>
                    <a:pt x="13" y="3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1" y="13"/>
                    <a:pt x="2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1" y="13"/>
                    <a:pt x="22" y="12"/>
                    <a:pt x="22" y="11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2"/>
                    <a:pt x="20" y="0"/>
                    <a:pt x="18" y="0"/>
                  </a:cubicBezTo>
                  <a:close/>
                  <a:moveTo>
                    <a:pt x="14" y="8"/>
                  </a:moveTo>
                  <a:cubicBezTo>
                    <a:pt x="14" y="9"/>
                    <a:pt x="14" y="9"/>
                    <a:pt x="14" y="9"/>
                  </a:cubicBezTo>
                  <a:cubicBezTo>
                    <a:pt x="13" y="9"/>
                    <a:pt x="13" y="9"/>
                    <a:pt x="13" y="8"/>
                  </a:cubicBezTo>
                  <a:cubicBezTo>
                    <a:pt x="13" y="8"/>
                    <a:pt x="13" y="7"/>
                    <a:pt x="14" y="7"/>
                  </a:cubicBezTo>
                  <a:cubicBezTo>
                    <a:pt x="14" y="7"/>
                    <a:pt x="14" y="8"/>
                    <a:pt x="14" y="8"/>
                  </a:cubicBezTo>
                  <a:close/>
                  <a:moveTo>
                    <a:pt x="14" y="11"/>
                  </a:moveTo>
                  <a:cubicBezTo>
                    <a:pt x="14" y="11"/>
                    <a:pt x="14" y="12"/>
                    <a:pt x="14" y="12"/>
                  </a:cubicBezTo>
                  <a:cubicBezTo>
                    <a:pt x="13" y="12"/>
                    <a:pt x="13" y="11"/>
                    <a:pt x="13" y="11"/>
                  </a:cubicBezTo>
                  <a:cubicBezTo>
                    <a:pt x="13" y="10"/>
                    <a:pt x="13" y="10"/>
                    <a:pt x="14" y="10"/>
                  </a:cubicBezTo>
                  <a:cubicBezTo>
                    <a:pt x="14" y="10"/>
                    <a:pt x="14" y="10"/>
                    <a:pt x="1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4" name="Freeform 123"/>
            <p:cNvSpPr>
              <a:spLocks noEditPoints="1"/>
            </p:cNvSpPr>
            <p:nvPr/>
          </p:nvSpPr>
          <p:spPr bwMode="auto">
            <a:xfrm>
              <a:off x="1349376" y="1868488"/>
              <a:ext cx="1252538" cy="1249363"/>
            </a:xfrm>
            <a:custGeom>
              <a:avLst/>
              <a:gdLst>
                <a:gd name="T0" fmla="*/ 192 w 384"/>
                <a:gd name="T1" fmla="*/ 383 h 383"/>
                <a:gd name="T2" fmla="*/ 0 w 384"/>
                <a:gd name="T3" fmla="*/ 191 h 383"/>
                <a:gd name="T4" fmla="*/ 192 w 384"/>
                <a:gd name="T5" fmla="*/ 0 h 383"/>
                <a:gd name="T6" fmla="*/ 384 w 384"/>
                <a:gd name="T7" fmla="*/ 191 h 383"/>
                <a:gd name="T8" fmla="*/ 192 w 384"/>
                <a:gd name="T9" fmla="*/ 383 h 383"/>
                <a:gd name="T10" fmla="*/ 192 w 384"/>
                <a:gd name="T11" fmla="*/ 360 h 383"/>
                <a:gd name="T12" fmla="*/ 361 w 384"/>
                <a:gd name="T13" fmla="*/ 191 h 383"/>
                <a:gd name="T14" fmla="*/ 192 w 384"/>
                <a:gd name="T15" fmla="*/ 22 h 383"/>
                <a:gd name="T16" fmla="*/ 23 w 384"/>
                <a:gd name="T17" fmla="*/ 191 h 383"/>
                <a:gd name="T18" fmla="*/ 192 w 384"/>
                <a:gd name="T19" fmla="*/ 36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4" h="383">
                  <a:moveTo>
                    <a:pt x="192" y="383"/>
                  </a:moveTo>
                  <a:cubicBezTo>
                    <a:pt x="86" y="383"/>
                    <a:pt x="0" y="297"/>
                    <a:pt x="0" y="191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1"/>
                  </a:cubicBezTo>
                  <a:cubicBezTo>
                    <a:pt x="384" y="297"/>
                    <a:pt x="298" y="383"/>
                    <a:pt x="192" y="383"/>
                  </a:cubicBezTo>
                  <a:close/>
                  <a:moveTo>
                    <a:pt x="192" y="360"/>
                  </a:moveTo>
                  <a:cubicBezTo>
                    <a:pt x="285" y="360"/>
                    <a:pt x="361" y="285"/>
                    <a:pt x="361" y="191"/>
                  </a:cubicBezTo>
                  <a:cubicBezTo>
                    <a:pt x="361" y="98"/>
                    <a:pt x="285" y="22"/>
                    <a:pt x="192" y="22"/>
                  </a:cubicBezTo>
                  <a:cubicBezTo>
                    <a:pt x="99" y="22"/>
                    <a:pt x="23" y="98"/>
                    <a:pt x="23" y="191"/>
                  </a:cubicBezTo>
                  <a:cubicBezTo>
                    <a:pt x="23" y="285"/>
                    <a:pt x="99" y="360"/>
                    <a:pt x="192" y="3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5" name="Freeform 124"/>
            <p:cNvSpPr>
              <a:spLocks noEditPoints="1"/>
            </p:cNvSpPr>
            <p:nvPr/>
          </p:nvSpPr>
          <p:spPr bwMode="auto">
            <a:xfrm>
              <a:off x="1163638" y="3382963"/>
              <a:ext cx="958850" cy="958850"/>
            </a:xfrm>
            <a:custGeom>
              <a:avLst/>
              <a:gdLst>
                <a:gd name="T0" fmla="*/ 147 w 294"/>
                <a:gd name="T1" fmla="*/ 294 h 294"/>
                <a:gd name="T2" fmla="*/ 0 w 294"/>
                <a:gd name="T3" fmla="*/ 147 h 294"/>
                <a:gd name="T4" fmla="*/ 147 w 294"/>
                <a:gd name="T5" fmla="*/ 0 h 294"/>
                <a:gd name="T6" fmla="*/ 294 w 294"/>
                <a:gd name="T7" fmla="*/ 147 h 294"/>
                <a:gd name="T8" fmla="*/ 147 w 294"/>
                <a:gd name="T9" fmla="*/ 294 h 294"/>
                <a:gd name="T10" fmla="*/ 147 w 294"/>
                <a:gd name="T11" fmla="*/ 277 h 294"/>
                <a:gd name="T12" fmla="*/ 277 w 294"/>
                <a:gd name="T13" fmla="*/ 147 h 294"/>
                <a:gd name="T14" fmla="*/ 147 w 294"/>
                <a:gd name="T15" fmla="*/ 18 h 294"/>
                <a:gd name="T16" fmla="*/ 17 w 294"/>
                <a:gd name="T17" fmla="*/ 147 h 294"/>
                <a:gd name="T18" fmla="*/ 147 w 294"/>
                <a:gd name="T19" fmla="*/ 277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4" h="294">
                  <a:moveTo>
                    <a:pt x="147" y="294"/>
                  </a:moveTo>
                  <a:cubicBezTo>
                    <a:pt x="66" y="294"/>
                    <a:pt x="0" y="228"/>
                    <a:pt x="0" y="147"/>
                  </a:cubicBezTo>
                  <a:cubicBezTo>
                    <a:pt x="0" y="66"/>
                    <a:pt x="66" y="0"/>
                    <a:pt x="147" y="0"/>
                  </a:cubicBezTo>
                  <a:cubicBezTo>
                    <a:pt x="228" y="0"/>
                    <a:pt x="294" y="66"/>
                    <a:pt x="294" y="147"/>
                  </a:cubicBezTo>
                  <a:cubicBezTo>
                    <a:pt x="294" y="228"/>
                    <a:pt x="228" y="294"/>
                    <a:pt x="147" y="294"/>
                  </a:cubicBezTo>
                  <a:close/>
                  <a:moveTo>
                    <a:pt x="147" y="277"/>
                  </a:moveTo>
                  <a:cubicBezTo>
                    <a:pt x="219" y="277"/>
                    <a:pt x="277" y="219"/>
                    <a:pt x="277" y="147"/>
                  </a:cubicBezTo>
                  <a:cubicBezTo>
                    <a:pt x="277" y="76"/>
                    <a:pt x="219" y="18"/>
                    <a:pt x="147" y="18"/>
                  </a:cubicBezTo>
                  <a:cubicBezTo>
                    <a:pt x="76" y="18"/>
                    <a:pt x="17" y="76"/>
                    <a:pt x="17" y="147"/>
                  </a:cubicBezTo>
                  <a:cubicBezTo>
                    <a:pt x="17" y="219"/>
                    <a:pt x="76" y="277"/>
                    <a:pt x="147" y="2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6" name="Freeform 125"/>
            <p:cNvSpPr>
              <a:spLocks/>
            </p:cNvSpPr>
            <p:nvPr/>
          </p:nvSpPr>
          <p:spPr bwMode="auto">
            <a:xfrm>
              <a:off x="2060576" y="4084638"/>
              <a:ext cx="331788" cy="160338"/>
            </a:xfrm>
            <a:custGeom>
              <a:avLst/>
              <a:gdLst>
                <a:gd name="T0" fmla="*/ 3 w 102"/>
                <a:gd name="T1" fmla="*/ 0 h 49"/>
                <a:gd name="T2" fmla="*/ 102 w 102"/>
                <a:gd name="T3" fmla="*/ 44 h 49"/>
                <a:gd name="T4" fmla="*/ 100 w 102"/>
                <a:gd name="T5" fmla="*/ 49 h 49"/>
                <a:gd name="T6" fmla="*/ 0 w 102"/>
                <a:gd name="T7" fmla="*/ 5 h 49"/>
                <a:gd name="T8" fmla="*/ 3 w 102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49">
                  <a:moveTo>
                    <a:pt x="3" y="0"/>
                  </a:moveTo>
                  <a:cubicBezTo>
                    <a:pt x="102" y="44"/>
                    <a:pt x="102" y="44"/>
                    <a:pt x="102" y="44"/>
                  </a:cubicBezTo>
                  <a:cubicBezTo>
                    <a:pt x="100" y="49"/>
                    <a:pt x="100" y="49"/>
                    <a:pt x="100" y="4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4"/>
                    <a:pt x="2" y="2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7" name="Freeform 126"/>
            <p:cNvSpPr>
              <a:spLocks/>
            </p:cNvSpPr>
            <p:nvPr/>
          </p:nvSpPr>
          <p:spPr bwMode="auto">
            <a:xfrm>
              <a:off x="1489076" y="4329113"/>
              <a:ext cx="55563" cy="488950"/>
            </a:xfrm>
            <a:custGeom>
              <a:avLst/>
              <a:gdLst>
                <a:gd name="T0" fmla="*/ 17 w 17"/>
                <a:gd name="T1" fmla="*/ 1 h 150"/>
                <a:gd name="T2" fmla="*/ 6 w 17"/>
                <a:gd name="T3" fmla="*/ 150 h 150"/>
                <a:gd name="T4" fmla="*/ 0 w 17"/>
                <a:gd name="T5" fmla="*/ 150 h 150"/>
                <a:gd name="T6" fmla="*/ 11 w 17"/>
                <a:gd name="T7" fmla="*/ 0 h 150"/>
                <a:gd name="T8" fmla="*/ 17 w 17"/>
                <a:gd name="T9" fmla="*/ 1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50">
                  <a:moveTo>
                    <a:pt x="17" y="1"/>
                  </a:moveTo>
                  <a:cubicBezTo>
                    <a:pt x="6" y="150"/>
                    <a:pt x="6" y="150"/>
                    <a:pt x="6" y="150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3" y="1"/>
                    <a:pt x="15" y="1"/>
                    <a:pt x="1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8" name="Freeform 127"/>
            <p:cNvSpPr>
              <a:spLocks/>
            </p:cNvSpPr>
            <p:nvPr/>
          </p:nvSpPr>
          <p:spPr bwMode="auto">
            <a:xfrm>
              <a:off x="2409826" y="4233863"/>
              <a:ext cx="531813" cy="92075"/>
            </a:xfrm>
            <a:custGeom>
              <a:avLst/>
              <a:gdLst>
                <a:gd name="T0" fmla="*/ 3 w 163"/>
                <a:gd name="T1" fmla="*/ 0 h 28"/>
                <a:gd name="T2" fmla="*/ 163 w 163"/>
                <a:gd name="T3" fmla="*/ 23 h 28"/>
                <a:gd name="T4" fmla="*/ 162 w 163"/>
                <a:gd name="T5" fmla="*/ 28 h 28"/>
                <a:gd name="T6" fmla="*/ 3 w 163"/>
                <a:gd name="T7" fmla="*/ 6 h 28"/>
                <a:gd name="T8" fmla="*/ 0 w 163"/>
                <a:gd name="T9" fmla="*/ 3 h 28"/>
                <a:gd name="T10" fmla="*/ 3 w 163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3" h="28">
                  <a:moveTo>
                    <a:pt x="3" y="0"/>
                  </a:moveTo>
                  <a:cubicBezTo>
                    <a:pt x="163" y="23"/>
                    <a:pt x="163" y="23"/>
                    <a:pt x="163" y="23"/>
                  </a:cubicBezTo>
                  <a:cubicBezTo>
                    <a:pt x="163" y="25"/>
                    <a:pt x="162" y="27"/>
                    <a:pt x="162" y="28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4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9" name="Freeform 128"/>
            <p:cNvSpPr>
              <a:spLocks noEditPoints="1"/>
            </p:cNvSpPr>
            <p:nvPr/>
          </p:nvSpPr>
          <p:spPr bwMode="auto">
            <a:xfrm>
              <a:off x="2598738" y="3552825"/>
              <a:ext cx="334963" cy="336550"/>
            </a:xfrm>
            <a:custGeom>
              <a:avLst/>
              <a:gdLst>
                <a:gd name="T0" fmla="*/ 52 w 103"/>
                <a:gd name="T1" fmla="*/ 103 h 103"/>
                <a:gd name="T2" fmla="*/ 0 w 103"/>
                <a:gd name="T3" fmla="*/ 51 h 103"/>
                <a:gd name="T4" fmla="*/ 52 w 103"/>
                <a:gd name="T5" fmla="*/ 0 h 103"/>
                <a:gd name="T6" fmla="*/ 103 w 103"/>
                <a:gd name="T7" fmla="*/ 51 h 103"/>
                <a:gd name="T8" fmla="*/ 52 w 103"/>
                <a:gd name="T9" fmla="*/ 103 h 103"/>
                <a:gd name="T10" fmla="*/ 52 w 103"/>
                <a:gd name="T11" fmla="*/ 89 h 103"/>
                <a:gd name="T12" fmla="*/ 89 w 103"/>
                <a:gd name="T13" fmla="*/ 51 h 103"/>
                <a:gd name="T14" fmla="*/ 52 w 103"/>
                <a:gd name="T15" fmla="*/ 13 h 103"/>
                <a:gd name="T16" fmla="*/ 14 w 103"/>
                <a:gd name="T17" fmla="*/ 51 h 103"/>
                <a:gd name="T18" fmla="*/ 52 w 103"/>
                <a:gd name="T19" fmla="*/ 89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3" h="103">
                  <a:moveTo>
                    <a:pt x="52" y="103"/>
                  </a:moveTo>
                  <a:cubicBezTo>
                    <a:pt x="23" y="103"/>
                    <a:pt x="0" y="80"/>
                    <a:pt x="0" y="51"/>
                  </a:cubicBezTo>
                  <a:cubicBezTo>
                    <a:pt x="0" y="23"/>
                    <a:pt x="23" y="0"/>
                    <a:pt x="52" y="0"/>
                  </a:cubicBezTo>
                  <a:cubicBezTo>
                    <a:pt x="80" y="0"/>
                    <a:pt x="103" y="23"/>
                    <a:pt x="103" y="51"/>
                  </a:cubicBezTo>
                  <a:cubicBezTo>
                    <a:pt x="103" y="80"/>
                    <a:pt x="80" y="103"/>
                    <a:pt x="52" y="103"/>
                  </a:cubicBezTo>
                  <a:close/>
                  <a:moveTo>
                    <a:pt x="52" y="89"/>
                  </a:moveTo>
                  <a:cubicBezTo>
                    <a:pt x="72" y="89"/>
                    <a:pt x="89" y="72"/>
                    <a:pt x="89" y="51"/>
                  </a:cubicBezTo>
                  <a:cubicBezTo>
                    <a:pt x="89" y="30"/>
                    <a:pt x="72" y="13"/>
                    <a:pt x="52" y="13"/>
                  </a:cubicBezTo>
                  <a:cubicBezTo>
                    <a:pt x="31" y="13"/>
                    <a:pt x="14" y="30"/>
                    <a:pt x="14" y="51"/>
                  </a:cubicBezTo>
                  <a:cubicBezTo>
                    <a:pt x="14" y="72"/>
                    <a:pt x="31" y="89"/>
                    <a:pt x="52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0" name="Freeform 129"/>
            <p:cNvSpPr>
              <a:spLocks/>
            </p:cNvSpPr>
            <p:nvPr/>
          </p:nvSpPr>
          <p:spPr bwMode="auto">
            <a:xfrm>
              <a:off x="2057401" y="3732213"/>
              <a:ext cx="563563" cy="22225"/>
            </a:xfrm>
            <a:custGeom>
              <a:avLst/>
              <a:gdLst>
                <a:gd name="T0" fmla="*/ 173 w 173"/>
                <a:gd name="T1" fmla="*/ 2 h 7"/>
                <a:gd name="T2" fmla="*/ 170 w 173"/>
                <a:gd name="T3" fmla="*/ 0 h 7"/>
                <a:gd name="T4" fmla="*/ 3 w 173"/>
                <a:gd name="T5" fmla="*/ 2 h 7"/>
                <a:gd name="T6" fmla="*/ 0 w 173"/>
                <a:gd name="T7" fmla="*/ 4 h 7"/>
                <a:gd name="T8" fmla="*/ 3 w 173"/>
                <a:gd name="T9" fmla="*/ 7 h 7"/>
                <a:gd name="T10" fmla="*/ 171 w 173"/>
                <a:gd name="T11" fmla="*/ 5 h 7"/>
                <a:gd name="T12" fmla="*/ 173 w 173"/>
                <a:gd name="T13" fmla="*/ 3 h 7"/>
                <a:gd name="T14" fmla="*/ 173 w 173"/>
                <a:gd name="T15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3" h="7">
                  <a:moveTo>
                    <a:pt x="173" y="2"/>
                  </a:moveTo>
                  <a:cubicBezTo>
                    <a:pt x="173" y="1"/>
                    <a:pt x="172" y="0"/>
                    <a:pt x="170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6"/>
                    <a:pt x="1" y="7"/>
                    <a:pt x="3" y="7"/>
                  </a:cubicBezTo>
                  <a:cubicBezTo>
                    <a:pt x="171" y="5"/>
                    <a:pt x="171" y="5"/>
                    <a:pt x="171" y="5"/>
                  </a:cubicBezTo>
                  <a:cubicBezTo>
                    <a:pt x="172" y="5"/>
                    <a:pt x="173" y="4"/>
                    <a:pt x="173" y="3"/>
                  </a:cubicBezTo>
                  <a:cubicBezTo>
                    <a:pt x="173" y="2"/>
                    <a:pt x="173" y="2"/>
                    <a:pt x="17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1" name="Freeform 130"/>
            <p:cNvSpPr>
              <a:spLocks noEditPoints="1"/>
            </p:cNvSpPr>
            <p:nvPr/>
          </p:nvSpPr>
          <p:spPr bwMode="auto">
            <a:xfrm>
              <a:off x="2728913" y="3640138"/>
              <a:ext cx="74613" cy="79375"/>
            </a:xfrm>
            <a:custGeom>
              <a:avLst/>
              <a:gdLst>
                <a:gd name="T0" fmla="*/ 12 w 23"/>
                <a:gd name="T1" fmla="*/ 24 h 24"/>
                <a:gd name="T2" fmla="*/ 23 w 23"/>
                <a:gd name="T3" fmla="*/ 12 h 24"/>
                <a:gd name="T4" fmla="*/ 12 w 23"/>
                <a:gd name="T5" fmla="*/ 0 h 24"/>
                <a:gd name="T6" fmla="*/ 0 w 23"/>
                <a:gd name="T7" fmla="*/ 12 h 24"/>
                <a:gd name="T8" fmla="*/ 12 w 23"/>
                <a:gd name="T9" fmla="*/ 24 h 24"/>
                <a:gd name="T10" fmla="*/ 12 w 23"/>
                <a:gd name="T11" fmla="*/ 21 h 24"/>
                <a:gd name="T12" fmla="*/ 3 w 23"/>
                <a:gd name="T13" fmla="*/ 12 h 24"/>
                <a:gd name="T14" fmla="*/ 18 w 23"/>
                <a:gd name="T15" fmla="*/ 6 h 24"/>
                <a:gd name="T16" fmla="*/ 20 w 23"/>
                <a:gd name="T17" fmla="*/ 12 h 24"/>
                <a:gd name="T18" fmla="*/ 12 w 23"/>
                <a:gd name="T19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24">
                  <a:moveTo>
                    <a:pt x="12" y="24"/>
                  </a:moveTo>
                  <a:cubicBezTo>
                    <a:pt x="18" y="24"/>
                    <a:pt x="23" y="19"/>
                    <a:pt x="23" y="12"/>
                  </a:cubicBezTo>
                  <a:cubicBezTo>
                    <a:pt x="23" y="6"/>
                    <a:pt x="18" y="0"/>
                    <a:pt x="12" y="0"/>
                  </a:cubicBezTo>
                  <a:cubicBezTo>
                    <a:pt x="5" y="0"/>
                    <a:pt x="0" y="6"/>
                    <a:pt x="0" y="12"/>
                  </a:cubicBezTo>
                  <a:cubicBezTo>
                    <a:pt x="0" y="19"/>
                    <a:pt x="5" y="24"/>
                    <a:pt x="12" y="24"/>
                  </a:cubicBezTo>
                  <a:close/>
                  <a:moveTo>
                    <a:pt x="12" y="21"/>
                  </a:moveTo>
                  <a:cubicBezTo>
                    <a:pt x="7" y="21"/>
                    <a:pt x="3" y="17"/>
                    <a:pt x="3" y="12"/>
                  </a:cubicBezTo>
                  <a:cubicBezTo>
                    <a:pt x="12" y="12"/>
                    <a:pt x="17" y="8"/>
                    <a:pt x="18" y="6"/>
                  </a:cubicBezTo>
                  <a:cubicBezTo>
                    <a:pt x="21" y="9"/>
                    <a:pt x="20" y="12"/>
                    <a:pt x="20" y="12"/>
                  </a:cubicBezTo>
                  <a:cubicBezTo>
                    <a:pt x="20" y="17"/>
                    <a:pt x="16" y="21"/>
                    <a:pt x="12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2" name="Freeform 131"/>
            <p:cNvSpPr>
              <a:spLocks/>
            </p:cNvSpPr>
            <p:nvPr/>
          </p:nvSpPr>
          <p:spPr bwMode="auto">
            <a:xfrm>
              <a:off x="2700338" y="3725863"/>
              <a:ext cx="133350" cy="71438"/>
            </a:xfrm>
            <a:custGeom>
              <a:avLst/>
              <a:gdLst>
                <a:gd name="T0" fmla="*/ 41 w 41"/>
                <a:gd name="T1" fmla="*/ 7 h 22"/>
                <a:gd name="T2" fmla="*/ 41 w 41"/>
                <a:gd name="T3" fmla="*/ 12 h 22"/>
                <a:gd name="T4" fmla="*/ 41 w 41"/>
                <a:gd name="T5" fmla="*/ 19 h 22"/>
                <a:gd name="T6" fmla="*/ 37 w 41"/>
                <a:gd name="T7" fmla="*/ 22 h 22"/>
                <a:gd name="T8" fmla="*/ 4 w 41"/>
                <a:gd name="T9" fmla="*/ 22 h 22"/>
                <a:gd name="T10" fmla="*/ 0 w 41"/>
                <a:gd name="T11" fmla="*/ 19 h 22"/>
                <a:gd name="T12" fmla="*/ 0 w 41"/>
                <a:gd name="T13" fmla="*/ 12 h 22"/>
                <a:gd name="T14" fmla="*/ 0 w 41"/>
                <a:gd name="T15" fmla="*/ 7 h 22"/>
                <a:gd name="T16" fmla="*/ 7 w 41"/>
                <a:gd name="T17" fmla="*/ 0 h 22"/>
                <a:gd name="T18" fmla="*/ 13 w 41"/>
                <a:gd name="T19" fmla="*/ 0 h 22"/>
                <a:gd name="T20" fmla="*/ 14 w 41"/>
                <a:gd name="T21" fmla="*/ 1 h 22"/>
                <a:gd name="T22" fmla="*/ 20 w 41"/>
                <a:gd name="T23" fmla="*/ 9 h 22"/>
                <a:gd name="T24" fmla="*/ 21 w 41"/>
                <a:gd name="T25" fmla="*/ 9 h 22"/>
                <a:gd name="T26" fmla="*/ 27 w 41"/>
                <a:gd name="T27" fmla="*/ 1 h 22"/>
                <a:gd name="T28" fmla="*/ 28 w 41"/>
                <a:gd name="T29" fmla="*/ 0 h 22"/>
                <a:gd name="T30" fmla="*/ 34 w 41"/>
                <a:gd name="T31" fmla="*/ 0 h 22"/>
                <a:gd name="T32" fmla="*/ 41 w 41"/>
                <a:gd name="T33" fmla="*/ 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22">
                  <a:moveTo>
                    <a:pt x="41" y="7"/>
                  </a:moveTo>
                  <a:cubicBezTo>
                    <a:pt x="41" y="12"/>
                    <a:pt x="41" y="12"/>
                    <a:pt x="41" y="12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1" y="20"/>
                    <a:pt x="39" y="22"/>
                    <a:pt x="37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2" y="22"/>
                    <a:pt x="0" y="20"/>
                    <a:pt x="0" y="19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4" y="0"/>
                    <a:pt x="14" y="1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1" y="9"/>
                    <a:pt x="21" y="9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0"/>
                    <a:pt x="28" y="0"/>
                    <a:pt x="28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8" y="0"/>
                    <a:pt x="41" y="3"/>
                    <a:pt x="4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3" name="Freeform 132"/>
            <p:cNvSpPr>
              <a:spLocks noEditPoints="1"/>
            </p:cNvSpPr>
            <p:nvPr/>
          </p:nvSpPr>
          <p:spPr bwMode="auto">
            <a:xfrm>
              <a:off x="2886076" y="3781425"/>
              <a:ext cx="860425" cy="857250"/>
            </a:xfrm>
            <a:custGeom>
              <a:avLst/>
              <a:gdLst>
                <a:gd name="T0" fmla="*/ 0 w 264"/>
                <a:gd name="T1" fmla="*/ 131 h 263"/>
                <a:gd name="T2" fmla="*/ 132 w 264"/>
                <a:gd name="T3" fmla="*/ 0 h 263"/>
                <a:gd name="T4" fmla="*/ 264 w 264"/>
                <a:gd name="T5" fmla="*/ 131 h 263"/>
                <a:gd name="T6" fmla="*/ 132 w 264"/>
                <a:gd name="T7" fmla="*/ 263 h 263"/>
                <a:gd name="T8" fmla="*/ 0 w 264"/>
                <a:gd name="T9" fmla="*/ 131 h 263"/>
                <a:gd name="T10" fmla="*/ 248 w 264"/>
                <a:gd name="T11" fmla="*/ 131 h 263"/>
                <a:gd name="T12" fmla="*/ 132 w 264"/>
                <a:gd name="T13" fmla="*/ 15 h 263"/>
                <a:gd name="T14" fmla="*/ 16 w 264"/>
                <a:gd name="T15" fmla="*/ 131 h 263"/>
                <a:gd name="T16" fmla="*/ 132 w 264"/>
                <a:gd name="T17" fmla="*/ 247 h 263"/>
                <a:gd name="T18" fmla="*/ 248 w 264"/>
                <a:gd name="T19" fmla="*/ 131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4" h="263">
                  <a:moveTo>
                    <a:pt x="0" y="131"/>
                  </a:moveTo>
                  <a:cubicBezTo>
                    <a:pt x="0" y="59"/>
                    <a:pt x="59" y="0"/>
                    <a:pt x="132" y="0"/>
                  </a:cubicBezTo>
                  <a:cubicBezTo>
                    <a:pt x="205" y="0"/>
                    <a:pt x="264" y="59"/>
                    <a:pt x="264" y="131"/>
                  </a:cubicBezTo>
                  <a:cubicBezTo>
                    <a:pt x="264" y="204"/>
                    <a:pt x="205" y="263"/>
                    <a:pt x="132" y="263"/>
                  </a:cubicBezTo>
                  <a:cubicBezTo>
                    <a:pt x="59" y="263"/>
                    <a:pt x="0" y="204"/>
                    <a:pt x="0" y="131"/>
                  </a:cubicBezTo>
                  <a:close/>
                  <a:moveTo>
                    <a:pt x="248" y="131"/>
                  </a:moveTo>
                  <a:cubicBezTo>
                    <a:pt x="248" y="67"/>
                    <a:pt x="196" y="15"/>
                    <a:pt x="132" y="15"/>
                  </a:cubicBezTo>
                  <a:cubicBezTo>
                    <a:pt x="68" y="15"/>
                    <a:pt x="16" y="67"/>
                    <a:pt x="16" y="131"/>
                  </a:cubicBezTo>
                  <a:cubicBezTo>
                    <a:pt x="16" y="195"/>
                    <a:pt x="68" y="247"/>
                    <a:pt x="132" y="247"/>
                  </a:cubicBezTo>
                  <a:cubicBezTo>
                    <a:pt x="196" y="247"/>
                    <a:pt x="248" y="195"/>
                    <a:pt x="248" y="1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4" name="Freeform 133"/>
            <p:cNvSpPr>
              <a:spLocks/>
            </p:cNvSpPr>
            <p:nvPr/>
          </p:nvSpPr>
          <p:spPr bwMode="auto">
            <a:xfrm>
              <a:off x="3502026" y="3014663"/>
              <a:ext cx="449263" cy="815975"/>
            </a:xfrm>
            <a:custGeom>
              <a:avLst/>
              <a:gdLst>
                <a:gd name="T0" fmla="*/ 136 w 138"/>
                <a:gd name="T1" fmla="*/ 1 h 250"/>
                <a:gd name="T2" fmla="*/ 133 w 138"/>
                <a:gd name="T3" fmla="*/ 2 h 250"/>
                <a:gd name="T4" fmla="*/ 0 w 138"/>
                <a:gd name="T5" fmla="*/ 248 h 250"/>
                <a:gd name="T6" fmla="*/ 5 w 138"/>
                <a:gd name="T7" fmla="*/ 250 h 250"/>
                <a:gd name="T8" fmla="*/ 137 w 138"/>
                <a:gd name="T9" fmla="*/ 5 h 250"/>
                <a:gd name="T10" fmla="*/ 136 w 138"/>
                <a:gd name="T11" fmla="*/ 1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8" h="250">
                  <a:moveTo>
                    <a:pt x="136" y="1"/>
                  </a:moveTo>
                  <a:cubicBezTo>
                    <a:pt x="135" y="0"/>
                    <a:pt x="133" y="1"/>
                    <a:pt x="133" y="2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2" y="249"/>
                    <a:pt x="3" y="250"/>
                    <a:pt x="5" y="250"/>
                  </a:cubicBezTo>
                  <a:cubicBezTo>
                    <a:pt x="137" y="5"/>
                    <a:pt x="137" y="5"/>
                    <a:pt x="137" y="5"/>
                  </a:cubicBezTo>
                  <a:cubicBezTo>
                    <a:pt x="138" y="4"/>
                    <a:pt x="138" y="2"/>
                    <a:pt x="13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5" name="Freeform 134"/>
            <p:cNvSpPr>
              <a:spLocks/>
            </p:cNvSpPr>
            <p:nvPr/>
          </p:nvSpPr>
          <p:spPr bwMode="auto">
            <a:xfrm>
              <a:off x="3675063" y="4430713"/>
              <a:ext cx="612775" cy="420688"/>
            </a:xfrm>
            <a:custGeom>
              <a:avLst/>
              <a:gdLst>
                <a:gd name="T0" fmla="*/ 3 w 188"/>
                <a:gd name="T1" fmla="*/ 0 h 129"/>
                <a:gd name="T2" fmla="*/ 0 w 188"/>
                <a:gd name="T3" fmla="*/ 5 h 129"/>
                <a:gd name="T4" fmla="*/ 185 w 188"/>
                <a:gd name="T5" fmla="*/ 129 h 129"/>
                <a:gd name="T6" fmla="*/ 188 w 188"/>
                <a:gd name="T7" fmla="*/ 125 h 129"/>
                <a:gd name="T8" fmla="*/ 3 w 188"/>
                <a:gd name="T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129">
                  <a:moveTo>
                    <a:pt x="3" y="0"/>
                  </a:moveTo>
                  <a:cubicBezTo>
                    <a:pt x="2" y="2"/>
                    <a:pt x="1" y="3"/>
                    <a:pt x="0" y="5"/>
                  </a:cubicBezTo>
                  <a:cubicBezTo>
                    <a:pt x="185" y="129"/>
                    <a:pt x="185" y="129"/>
                    <a:pt x="185" y="129"/>
                  </a:cubicBezTo>
                  <a:cubicBezTo>
                    <a:pt x="188" y="125"/>
                    <a:pt x="188" y="125"/>
                    <a:pt x="188" y="125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6" name="Freeform 135"/>
            <p:cNvSpPr>
              <a:spLocks/>
            </p:cNvSpPr>
            <p:nvPr/>
          </p:nvSpPr>
          <p:spPr bwMode="auto">
            <a:xfrm>
              <a:off x="3378201" y="4632325"/>
              <a:ext cx="87313" cy="519113"/>
            </a:xfrm>
            <a:custGeom>
              <a:avLst/>
              <a:gdLst>
                <a:gd name="T0" fmla="*/ 0 w 27"/>
                <a:gd name="T1" fmla="*/ 1 h 159"/>
                <a:gd name="T2" fmla="*/ 21 w 27"/>
                <a:gd name="T3" fmla="*/ 159 h 159"/>
                <a:gd name="T4" fmla="*/ 27 w 27"/>
                <a:gd name="T5" fmla="*/ 158 h 159"/>
                <a:gd name="T6" fmla="*/ 6 w 27"/>
                <a:gd name="T7" fmla="*/ 0 h 159"/>
                <a:gd name="T8" fmla="*/ 0 w 27"/>
                <a:gd name="T9" fmla="*/ 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59">
                  <a:moveTo>
                    <a:pt x="0" y="1"/>
                  </a:moveTo>
                  <a:cubicBezTo>
                    <a:pt x="21" y="159"/>
                    <a:pt x="21" y="159"/>
                    <a:pt x="21" y="159"/>
                  </a:cubicBezTo>
                  <a:cubicBezTo>
                    <a:pt x="27" y="158"/>
                    <a:pt x="27" y="158"/>
                    <a:pt x="27" y="15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7" name="Freeform 136"/>
            <p:cNvSpPr>
              <a:spLocks/>
            </p:cNvSpPr>
            <p:nvPr/>
          </p:nvSpPr>
          <p:spPr bwMode="auto">
            <a:xfrm>
              <a:off x="2852738" y="4567238"/>
              <a:ext cx="241300" cy="323850"/>
            </a:xfrm>
            <a:custGeom>
              <a:avLst/>
              <a:gdLst>
                <a:gd name="T0" fmla="*/ 69 w 74"/>
                <a:gd name="T1" fmla="*/ 0 h 99"/>
                <a:gd name="T2" fmla="*/ 0 w 74"/>
                <a:gd name="T3" fmla="*/ 95 h 99"/>
                <a:gd name="T4" fmla="*/ 4 w 74"/>
                <a:gd name="T5" fmla="*/ 99 h 99"/>
                <a:gd name="T6" fmla="*/ 74 w 74"/>
                <a:gd name="T7" fmla="*/ 3 h 99"/>
                <a:gd name="T8" fmla="*/ 69 w 74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99">
                  <a:moveTo>
                    <a:pt x="69" y="0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4" y="99"/>
                    <a:pt x="4" y="99"/>
                    <a:pt x="4" y="99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2" y="2"/>
                    <a:pt x="71" y="1"/>
                    <a:pt x="6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8" name="Freeform 137"/>
            <p:cNvSpPr>
              <a:spLocks/>
            </p:cNvSpPr>
            <p:nvPr/>
          </p:nvSpPr>
          <p:spPr bwMode="auto">
            <a:xfrm>
              <a:off x="3195638" y="3417888"/>
              <a:ext cx="71438" cy="366713"/>
            </a:xfrm>
            <a:custGeom>
              <a:avLst/>
              <a:gdLst>
                <a:gd name="T0" fmla="*/ 0 w 22"/>
                <a:gd name="T1" fmla="*/ 0 h 112"/>
                <a:gd name="T2" fmla="*/ 16 w 22"/>
                <a:gd name="T3" fmla="*/ 112 h 112"/>
                <a:gd name="T4" fmla="*/ 22 w 22"/>
                <a:gd name="T5" fmla="*/ 112 h 112"/>
                <a:gd name="T6" fmla="*/ 6 w 22"/>
                <a:gd name="T7" fmla="*/ 0 h 112"/>
                <a:gd name="T8" fmla="*/ 0 w 22"/>
                <a:gd name="T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12">
                  <a:moveTo>
                    <a:pt x="0" y="0"/>
                  </a:moveTo>
                  <a:cubicBezTo>
                    <a:pt x="16" y="112"/>
                    <a:pt x="16" y="112"/>
                    <a:pt x="16" y="112"/>
                  </a:cubicBezTo>
                  <a:cubicBezTo>
                    <a:pt x="18" y="112"/>
                    <a:pt x="20" y="112"/>
                    <a:pt x="22" y="11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9" name="Freeform 138"/>
            <p:cNvSpPr>
              <a:spLocks/>
            </p:cNvSpPr>
            <p:nvPr/>
          </p:nvSpPr>
          <p:spPr bwMode="auto">
            <a:xfrm>
              <a:off x="1685926" y="3092450"/>
              <a:ext cx="130175" cy="339725"/>
            </a:xfrm>
            <a:custGeom>
              <a:avLst/>
              <a:gdLst>
                <a:gd name="T0" fmla="*/ 34 w 40"/>
                <a:gd name="T1" fmla="*/ 0 h 104"/>
                <a:gd name="T2" fmla="*/ 0 w 40"/>
                <a:gd name="T3" fmla="*/ 102 h 104"/>
                <a:gd name="T4" fmla="*/ 5 w 40"/>
                <a:gd name="T5" fmla="*/ 104 h 104"/>
                <a:gd name="T6" fmla="*/ 40 w 40"/>
                <a:gd name="T7" fmla="*/ 2 h 104"/>
                <a:gd name="T8" fmla="*/ 34 w 40"/>
                <a:gd name="T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104">
                  <a:moveTo>
                    <a:pt x="34" y="0"/>
                  </a:moveTo>
                  <a:cubicBezTo>
                    <a:pt x="0" y="102"/>
                    <a:pt x="0" y="102"/>
                    <a:pt x="0" y="102"/>
                  </a:cubicBezTo>
                  <a:cubicBezTo>
                    <a:pt x="5" y="104"/>
                    <a:pt x="5" y="104"/>
                    <a:pt x="5" y="104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38" y="1"/>
                    <a:pt x="36" y="1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0" name="Freeform 139"/>
            <p:cNvSpPr>
              <a:spLocks noEditPoints="1"/>
            </p:cNvSpPr>
            <p:nvPr/>
          </p:nvSpPr>
          <p:spPr bwMode="auto">
            <a:xfrm>
              <a:off x="3567113" y="1139825"/>
              <a:ext cx="1231900" cy="1235075"/>
            </a:xfrm>
            <a:custGeom>
              <a:avLst/>
              <a:gdLst>
                <a:gd name="T0" fmla="*/ 0 w 378"/>
                <a:gd name="T1" fmla="*/ 189 h 378"/>
                <a:gd name="T2" fmla="*/ 189 w 378"/>
                <a:gd name="T3" fmla="*/ 0 h 378"/>
                <a:gd name="T4" fmla="*/ 378 w 378"/>
                <a:gd name="T5" fmla="*/ 189 h 378"/>
                <a:gd name="T6" fmla="*/ 189 w 378"/>
                <a:gd name="T7" fmla="*/ 378 h 378"/>
                <a:gd name="T8" fmla="*/ 0 w 378"/>
                <a:gd name="T9" fmla="*/ 189 h 378"/>
                <a:gd name="T10" fmla="*/ 356 w 378"/>
                <a:gd name="T11" fmla="*/ 189 h 378"/>
                <a:gd name="T12" fmla="*/ 189 w 378"/>
                <a:gd name="T13" fmla="*/ 22 h 378"/>
                <a:gd name="T14" fmla="*/ 23 w 378"/>
                <a:gd name="T15" fmla="*/ 189 h 378"/>
                <a:gd name="T16" fmla="*/ 189 w 378"/>
                <a:gd name="T17" fmla="*/ 356 h 378"/>
                <a:gd name="T18" fmla="*/ 356 w 378"/>
                <a:gd name="T19" fmla="*/ 189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8" h="378">
                  <a:moveTo>
                    <a:pt x="0" y="189"/>
                  </a:moveTo>
                  <a:cubicBezTo>
                    <a:pt x="0" y="85"/>
                    <a:pt x="85" y="0"/>
                    <a:pt x="189" y="0"/>
                  </a:cubicBezTo>
                  <a:cubicBezTo>
                    <a:pt x="293" y="0"/>
                    <a:pt x="378" y="85"/>
                    <a:pt x="378" y="189"/>
                  </a:cubicBezTo>
                  <a:cubicBezTo>
                    <a:pt x="378" y="293"/>
                    <a:pt x="293" y="378"/>
                    <a:pt x="189" y="378"/>
                  </a:cubicBezTo>
                  <a:cubicBezTo>
                    <a:pt x="85" y="378"/>
                    <a:pt x="0" y="293"/>
                    <a:pt x="0" y="189"/>
                  </a:cubicBezTo>
                  <a:close/>
                  <a:moveTo>
                    <a:pt x="356" y="189"/>
                  </a:moveTo>
                  <a:cubicBezTo>
                    <a:pt x="356" y="97"/>
                    <a:pt x="281" y="22"/>
                    <a:pt x="189" y="22"/>
                  </a:cubicBezTo>
                  <a:cubicBezTo>
                    <a:pt x="97" y="22"/>
                    <a:pt x="23" y="97"/>
                    <a:pt x="23" y="189"/>
                  </a:cubicBezTo>
                  <a:cubicBezTo>
                    <a:pt x="23" y="281"/>
                    <a:pt x="97" y="356"/>
                    <a:pt x="189" y="356"/>
                  </a:cubicBezTo>
                  <a:cubicBezTo>
                    <a:pt x="281" y="356"/>
                    <a:pt x="356" y="281"/>
                    <a:pt x="356" y="1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1" name="Freeform 140"/>
            <p:cNvSpPr>
              <a:spLocks/>
            </p:cNvSpPr>
            <p:nvPr/>
          </p:nvSpPr>
          <p:spPr bwMode="auto">
            <a:xfrm>
              <a:off x="4699001" y="2079625"/>
              <a:ext cx="282575" cy="166688"/>
            </a:xfrm>
            <a:custGeom>
              <a:avLst/>
              <a:gdLst>
                <a:gd name="T0" fmla="*/ 85 w 87"/>
                <a:gd name="T1" fmla="*/ 45 h 51"/>
                <a:gd name="T2" fmla="*/ 3 w 87"/>
                <a:gd name="T3" fmla="*/ 0 h 51"/>
                <a:gd name="T4" fmla="*/ 0 w 87"/>
                <a:gd name="T5" fmla="*/ 4 h 51"/>
                <a:gd name="T6" fmla="*/ 82 w 87"/>
                <a:gd name="T7" fmla="*/ 50 h 51"/>
                <a:gd name="T8" fmla="*/ 86 w 87"/>
                <a:gd name="T9" fmla="*/ 49 h 51"/>
                <a:gd name="T10" fmla="*/ 85 w 87"/>
                <a:gd name="T11" fmla="*/ 4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7" h="51">
                  <a:moveTo>
                    <a:pt x="85" y="45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1" y="3"/>
                    <a:pt x="0" y="4"/>
                  </a:cubicBezTo>
                  <a:cubicBezTo>
                    <a:pt x="82" y="50"/>
                    <a:pt x="82" y="50"/>
                    <a:pt x="82" y="50"/>
                  </a:cubicBezTo>
                  <a:cubicBezTo>
                    <a:pt x="83" y="51"/>
                    <a:pt x="85" y="50"/>
                    <a:pt x="86" y="49"/>
                  </a:cubicBezTo>
                  <a:cubicBezTo>
                    <a:pt x="87" y="47"/>
                    <a:pt x="86" y="46"/>
                    <a:pt x="85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2" name="Freeform 141"/>
            <p:cNvSpPr>
              <a:spLocks/>
            </p:cNvSpPr>
            <p:nvPr/>
          </p:nvSpPr>
          <p:spPr bwMode="auto">
            <a:xfrm>
              <a:off x="4024313" y="2357438"/>
              <a:ext cx="53975" cy="369888"/>
            </a:xfrm>
            <a:custGeom>
              <a:avLst/>
              <a:gdLst>
                <a:gd name="T0" fmla="*/ 8 w 17"/>
                <a:gd name="T1" fmla="*/ 0 h 113"/>
                <a:gd name="T2" fmla="*/ 0 w 17"/>
                <a:gd name="T3" fmla="*/ 109 h 113"/>
                <a:gd name="T4" fmla="*/ 0 w 17"/>
                <a:gd name="T5" fmla="*/ 109 h 113"/>
                <a:gd name="T6" fmla="*/ 4 w 17"/>
                <a:gd name="T7" fmla="*/ 113 h 113"/>
                <a:gd name="T8" fmla="*/ 9 w 17"/>
                <a:gd name="T9" fmla="*/ 109 h 113"/>
                <a:gd name="T10" fmla="*/ 17 w 17"/>
                <a:gd name="T11" fmla="*/ 2 h 113"/>
                <a:gd name="T12" fmla="*/ 8 w 17"/>
                <a:gd name="T1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13">
                  <a:moveTo>
                    <a:pt x="8" y="0"/>
                  </a:moveTo>
                  <a:cubicBezTo>
                    <a:pt x="0" y="109"/>
                    <a:pt x="0" y="109"/>
                    <a:pt x="0" y="109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111"/>
                    <a:pt x="2" y="113"/>
                    <a:pt x="4" y="113"/>
                  </a:cubicBezTo>
                  <a:cubicBezTo>
                    <a:pt x="7" y="113"/>
                    <a:pt x="9" y="112"/>
                    <a:pt x="9" y="109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4" y="2"/>
                    <a:pt x="11" y="1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3" name="Freeform 142"/>
            <p:cNvSpPr>
              <a:spLocks/>
            </p:cNvSpPr>
            <p:nvPr/>
          </p:nvSpPr>
          <p:spPr bwMode="auto">
            <a:xfrm>
              <a:off x="3459163" y="2168525"/>
              <a:ext cx="287338" cy="423863"/>
            </a:xfrm>
            <a:custGeom>
              <a:avLst/>
              <a:gdLst>
                <a:gd name="T0" fmla="*/ 82 w 88"/>
                <a:gd name="T1" fmla="*/ 0 h 130"/>
                <a:gd name="T2" fmla="*/ 0 w 88"/>
                <a:gd name="T3" fmla="*/ 126 h 130"/>
                <a:gd name="T4" fmla="*/ 8 w 88"/>
                <a:gd name="T5" fmla="*/ 130 h 130"/>
                <a:gd name="T6" fmla="*/ 88 w 88"/>
                <a:gd name="T7" fmla="*/ 7 h 130"/>
                <a:gd name="T8" fmla="*/ 82 w 88"/>
                <a:gd name="T9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130">
                  <a:moveTo>
                    <a:pt x="82" y="0"/>
                  </a:moveTo>
                  <a:cubicBezTo>
                    <a:pt x="0" y="126"/>
                    <a:pt x="0" y="126"/>
                    <a:pt x="0" y="126"/>
                  </a:cubicBezTo>
                  <a:cubicBezTo>
                    <a:pt x="3" y="127"/>
                    <a:pt x="5" y="128"/>
                    <a:pt x="8" y="130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86" y="5"/>
                    <a:pt x="84" y="3"/>
                    <a:pt x="8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4" name="Freeform 143"/>
            <p:cNvSpPr>
              <a:spLocks/>
            </p:cNvSpPr>
            <p:nvPr/>
          </p:nvSpPr>
          <p:spPr bwMode="auto">
            <a:xfrm>
              <a:off x="3335338" y="1809750"/>
              <a:ext cx="238125" cy="38100"/>
            </a:xfrm>
            <a:custGeom>
              <a:avLst/>
              <a:gdLst>
                <a:gd name="T0" fmla="*/ 72 w 73"/>
                <a:gd name="T1" fmla="*/ 0 h 12"/>
                <a:gd name="T2" fmla="*/ 0 w 73"/>
                <a:gd name="T3" fmla="*/ 7 h 12"/>
                <a:gd name="T4" fmla="*/ 0 w 73"/>
                <a:gd name="T5" fmla="*/ 12 h 12"/>
                <a:gd name="T6" fmla="*/ 73 w 73"/>
                <a:gd name="T7" fmla="*/ 6 h 12"/>
                <a:gd name="T8" fmla="*/ 72 w 73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12">
                  <a:moveTo>
                    <a:pt x="72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2" y="4"/>
                    <a:pt x="72" y="2"/>
                    <a:pt x="7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5" name="Freeform 144"/>
            <p:cNvSpPr>
              <a:spLocks/>
            </p:cNvSpPr>
            <p:nvPr/>
          </p:nvSpPr>
          <p:spPr bwMode="auto">
            <a:xfrm>
              <a:off x="4164013" y="2962275"/>
              <a:ext cx="238125" cy="254000"/>
            </a:xfrm>
            <a:custGeom>
              <a:avLst/>
              <a:gdLst>
                <a:gd name="T0" fmla="*/ 66 w 73"/>
                <a:gd name="T1" fmla="*/ 78 h 78"/>
                <a:gd name="T2" fmla="*/ 73 w 73"/>
                <a:gd name="T3" fmla="*/ 74 h 78"/>
                <a:gd name="T4" fmla="*/ 8 w 73"/>
                <a:gd name="T5" fmla="*/ 2 h 78"/>
                <a:gd name="T6" fmla="*/ 2 w 73"/>
                <a:gd name="T7" fmla="*/ 2 h 78"/>
                <a:gd name="T8" fmla="*/ 0 w 73"/>
                <a:gd name="T9" fmla="*/ 5 h 78"/>
                <a:gd name="T10" fmla="*/ 1 w 73"/>
                <a:gd name="T11" fmla="*/ 8 h 78"/>
                <a:gd name="T12" fmla="*/ 66 w 73"/>
                <a:gd name="T13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78">
                  <a:moveTo>
                    <a:pt x="66" y="78"/>
                  </a:moveTo>
                  <a:cubicBezTo>
                    <a:pt x="68" y="77"/>
                    <a:pt x="71" y="75"/>
                    <a:pt x="73" y="74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6" y="1"/>
                    <a:pt x="3" y="0"/>
                    <a:pt x="2" y="2"/>
                  </a:cubicBezTo>
                  <a:cubicBezTo>
                    <a:pt x="1" y="3"/>
                    <a:pt x="0" y="4"/>
                    <a:pt x="0" y="5"/>
                  </a:cubicBezTo>
                  <a:cubicBezTo>
                    <a:pt x="0" y="6"/>
                    <a:pt x="1" y="7"/>
                    <a:pt x="1" y="8"/>
                  </a:cubicBezTo>
                  <a:lnTo>
                    <a:pt x="66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6" name="Freeform 145"/>
            <p:cNvSpPr>
              <a:spLocks/>
            </p:cNvSpPr>
            <p:nvPr/>
          </p:nvSpPr>
          <p:spPr bwMode="auto">
            <a:xfrm>
              <a:off x="4770438" y="2363788"/>
              <a:ext cx="263525" cy="781050"/>
            </a:xfrm>
            <a:custGeom>
              <a:avLst/>
              <a:gdLst>
                <a:gd name="T0" fmla="*/ 6 w 81"/>
                <a:gd name="T1" fmla="*/ 239 h 239"/>
                <a:gd name="T2" fmla="*/ 81 w 81"/>
                <a:gd name="T3" fmla="*/ 4 h 239"/>
                <a:gd name="T4" fmla="*/ 79 w 81"/>
                <a:gd name="T5" fmla="*/ 0 h 239"/>
                <a:gd name="T6" fmla="*/ 76 w 81"/>
                <a:gd name="T7" fmla="*/ 2 h 239"/>
                <a:gd name="T8" fmla="*/ 0 w 81"/>
                <a:gd name="T9" fmla="*/ 238 h 239"/>
                <a:gd name="T10" fmla="*/ 6 w 81"/>
                <a:gd name="T11" fmla="*/ 23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239">
                  <a:moveTo>
                    <a:pt x="6" y="239"/>
                  </a:moveTo>
                  <a:cubicBezTo>
                    <a:pt x="81" y="4"/>
                    <a:pt x="81" y="4"/>
                    <a:pt x="81" y="4"/>
                  </a:cubicBezTo>
                  <a:cubicBezTo>
                    <a:pt x="81" y="2"/>
                    <a:pt x="81" y="0"/>
                    <a:pt x="79" y="0"/>
                  </a:cubicBezTo>
                  <a:cubicBezTo>
                    <a:pt x="78" y="0"/>
                    <a:pt x="76" y="0"/>
                    <a:pt x="76" y="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2" y="238"/>
                    <a:pt x="4" y="238"/>
                    <a:pt x="6" y="2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7" name="Freeform 146"/>
            <p:cNvSpPr>
              <a:spLocks/>
            </p:cNvSpPr>
            <p:nvPr/>
          </p:nvSpPr>
          <p:spPr bwMode="auto">
            <a:xfrm>
              <a:off x="5043488" y="4233863"/>
              <a:ext cx="144463" cy="425450"/>
            </a:xfrm>
            <a:custGeom>
              <a:avLst/>
              <a:gdLst>
                <a:gd name="T0" fmla="*/ 0 w 44"/>
                <a:gd name="T1" fmla="*/ 3 h 130"/>
                <a:gd name="T2" fmla="*/ 38 w 44"/>
                <a:gd name="T3" fmla="*/ 130 h 130"/>
                <a:gd name="T4" fmla="*/ 44 w 44"/>
                <a:gd name="T5" fmla="*/ 128 h 130"/>
                <a:gd name="T6" fmla="*/ 5 w 44"/>
                <a:gd name="T7" fmla="*/ 0 h 130"/>
                <a:gd name="T8" fmla="*/ 0 w 44"/>
                <a:gd name="T9" fmla="*/ 3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30">
                  <a:moveTo>
                    <a:pt x="0" y="3"/>
                  </a:moveTo>
                  <a:cubicBezTo>
                    <a:pt x="38" y="130"/>
                    <a:pt x="38" y="130"/>
                    <a:pt x="38" y="130"/>
                  </a:cubicBezTo>
                  <a:cubicBezTo>
                    <a:pt x="44" y="128"/>
                    <a:pt x="44" y="128"/>
                    <a:pt x="44" y="128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2" y="2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8" name="Freeform 147"/>
            <p:cNvSpPr>
              <a:spLocks/>
            </p:cNvSpPr>
            <p:nvPr/>
          </p:nvSpPr>
          <p:spPr bwMode="auto">
            <a:xfrm>
              <a:off x="4386263" y="4348163"/>
              <a:ext cx="185738" cy="477838"/>
            </a:xfrm>
            <a:custGeom>
              <a:avLst/>
              <a:gdLst>
                <a:gd name="T0" fmla="*/ 51 w 57"/>
                <a:gd name="T1" fmla="*/ 0 h 146"/>
                <a:gd name="T2" fmla="*/ 0 w 57"/>
                <a:gd name="T3" fmla="*/ 142 h 146"/>
                <a:gd name="T4" fmla="*/ 0 w 57"/>
                <a:gd name="T5" fmla="*/ 143 h 146"/>
                <a:gd name="T6" fmla="*/ 2 w 57"/>
                <a:gd name="T7" fmla="*/ 146 h 146"/>
                <a:gd name="T8" fmla="*/ 6 w 57"/>
                <a:gd name="T9" fmla="*/ 144 h 146"/>
                <a:gd name="T10" fmla="*/ 57 w 57"/>
                <a:gd name="T11" fmla="*/ 1 h 146"/>
                <a:gd name="T12" fmla="*/ 51 w 57"/>
                <a:gd name="T13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146">
                  <a:moveTo>
                    <a:pt x="51" y="0"/>
                  </a:moveTo>
                  <a:cubicBezTo>
                    <a:pt x="0" y="142"/>
                    <a:pt x="0" y="142"/>
                    <a:pt x="0" y="142"/>
                  </a:cubicBezTo>
                  <a:cubicBezTo>
                    <a:pt x="0" y="142"/>
                    <a:pt x="0" y="143"/>
                    <a:pt x="0" y="143"/>
                  </a:cubicBezTo>
                  <a:cubicBezTo>
                    <a:pt x="0" y="144"/>
                    <a:pt x="1" y="145"/>
                    <a:pt x="2" y="146"/>
                  </a:cubicBezTo>
                  <a:cubicBezTo>
                    <a:pt x="4" y="146"/>
                    <a:pt x="5" y="145"/>
                    <a:pt x="6" y="144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5" y="1"/>
                    <a:pt x="53" y="0"/>
                    <a:pt x="5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9" name="Freeform 148"/>
            <p:cNvSpPr>
              <a:spLocks/>
            </p:cNvSpPr>
            <p:nvPr/>
          </p:nvSpPr>
          <p:spPr bwMode="auto">
            <a:xfrm>
              <a:off x="3709988" y="3914775"/>
              <a:ext cx="388938" cy="142875"/>
            </a:xfrm>
            <a:custGeom>
              <a:avLst/>
              <a:gdLst>
                <a:gd name="T0" fmla="*/ 118 w 119"/>
                <a:gd name="T1" fmla="*/ 0 h 44"/>
                <a:gd name="T2" fmla="*/ 0 w 119"/>
                <a:gd name="T3" fmla="*/ 39 h 44"/>
                <a:gd name="T4" fmla="*/ 2 w 119"/>
                <a:gd name="T5" fmla="*/ 44 h 44"/>
                <a:gd name="T6" fmla="*/ 119 w 119"/>
                <a:gd name="T7" fmla="*/ 5 h 44"/>
                <a:gd name="T8" fmla="*/ 118 w 119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44">
                  <a:moveTo>
                    <a:pt x="118" y="0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1" y="41"/>
                    <a:pt x="2" y="43"/>
                    <a:pt x="2" y="44"/>
                  </a:cubicBezTo>
                  <a:cubicBezTo>
                    <a:pt x="119" y="5"/>
                    <a:pt x="119" y="5"/>
                    <a:pt x="119" y="5"/>
                  </a:cubicBezTo>
                  <a:cubicBezTo>
                    <a:pt x="119" y="4"/>
                    <a:pt x="118" y="2"/>
                    <a:pt x="11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0" name="Freeform 149"/>
            <p:cNvSpPr>
              <a:spLocks/>
            </p:cNvSpPr>
            <p:nvPr/>
          </p:nvSpPr>
          <p:spPr bwMode="auto">
            <a:xfrm>
              <a:off x="4792663" y="1636713"/>
              <a:ext cx="561975" cy="49213"/>
            </a:xfrm>
            <a:custGeom>
              <a:avLst/>
              <a:gdLst>
                <a:gd name="T0" fmla="*/ 172 w 172"/>
                <a:gd name="T1" fmla="*/ 0 h 15"/>
                <a:gd name="T2" fmla="*/ 0 w 172"/>
                <a:gd name="T3" fmla="*/ 9 h 15"/>
                <a:gd name="T4" fmla="*/ 1 w 172"/>
                <a:gd name="T5" fmla="*/ 15 h 15"/>
                <a:gd name="T6" fmla="*/ 172 w 172"/>
                <a:gd name="T7" fmla="*/ 6 h 15"/>
                <a:gd name="T8" fmla="*/ 172 w 172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15">
                  <a:moveTo>
                    <a:pt x="172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11"/>
                    <a:pt x="0" y="13"/>
                    <a:pt x="1" y="15"/>
                  </a:cubicBezTo>
                  <a:cubicBezTo>
                    <a:pt x="172" y="6"/>
                    <a:pt x="172" y="6"/>
                    <a:pt x="172" y="6"/>
                  </a:cubicBezTo>
                  <a:cubicBezTo>
                    <a:pt x="172" y="4"/>
                    <a:pt x="172" y="2"/>
                    <a:pt x="17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1" name="Freeform 150"/>
            <p:cNvSpPr>
              <a:spLocks/>
            </p:cNvSpPr>
            <p:nvPr/>
          </p:nvSpPr>
          <p:spPr bwMode="auto">
            <a:xfrm>
              <a:off x="5226051" y="3278188"/>
              <a:ext cx="376238" cy="198438"/>
            </a:xfrm>
            <a:custGeom>
              <a:avLst/>
              <a:gdLst>
                <a:gd name="T0" fmla="*/ 112 w 115"/>
                <a:gd name="T1" fmla="*/ 0 h 61"/>
                <a:gd name="T2" fmla="*/ 0 w 115"/>
                <a:gd name="T3" fmla="*/ 56 h 61"/>
                <a:gd name="T4" fmla="*/ 3 w 115"/>
                <a:gd name="T5" fmla="*/ 61 h 61"/>
                <a:gd name="T6" fmla="*/ 115 w 115"/>
                <a:gd name="T7" fmla="*/ 5 h 61"/>
                <a:gd name="T8" fmla="*/ 112 w 115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" h="61">
                  <a:moveTo>
                    <a:pt x="112" y="0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1" y="58"/>
                    <a:pt x="2" y="59"/>
                    <a:pt x="3" y="61"/>
                  </a:cubicBezTo>
                  <a:cubicBezTo>
                    <a:pt x="115" y="5"/>
                    <a:pt x="115" y="5"/>
                    <a:pt x="115" y="5"/>
                  </a:cubicBezTo>
                  <a:cubicBezTo>
                    <a:pt x="114" y="3"/>
                    <a:pt x="113" y="2"/>
                    <a:pt x="11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2" name="Freeform 151"/>
            <p:cNvSpPr>
              <a:spLocks/>
            </p:cNvSpPr>
            <p:nvPr/>
          </p:nvSpPr>
          <p:spPr bwMode="auto">
            <a:xfrm>
              <a:off x="5337176" y="3575050"/>
              <a:ext cx="568325" cy="1106488"/>
            </a:xfrm>
            <a:custGeom>
              <a:avLst/>
              <a:gdLst>
                <a:gd name="T0" fmla="*/ 169 w 174"/>
                <a:gd name="T1" fmla="*/ 0 h 339"/>
                <a:gd name="T2" fmla="*/ 0 w 174"/>
                <a:gd name="T3" fmla="*/ 334 h 339"/>
                <a:gd name="T4" fmla="*/ 0 w 174"/>
                <a:gd name="T5" fmla="*/ 336 h 339"/>
                <a:gd name="T6" fmla="*/ 2 w 174"/>
                <a:gd name="T7" fmla="*/ 338 h 339"/>
                <a:gd name="T8" fmla="*/ 5 w 174"/>
                <a:gd name="T9" fmla="*/ 337 h 339"/>
                <a:gd name="T10" fmla="*/ 174 w 174"/>
                <a:gd name="T11" fmla="*/ 2 h 339"/>
                <a:gd name="T12" fmla="*/ 169 w 174"/>
                <a:gd name="T13" fmla="*/ 0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4" h="339">
                  <a:moveTo>
                    <a:pt x="169" y="0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0" y="335"/>
                    <a:pt x="0" y="335"/>
                    <a:pt x="0" y="336"/>
                  </a:cubicBezTo>
                  <a:cubicBezTo>
                    <a:pt x="0" y="337"/>
                    <a:pt x="1" y="338"/>
                    <a:pt x="2" y="338"/>
                  </a:cubicBezTo>
                  <a:cubicBezTo>
                    <a:pt x="3" y="339"/>
                    <a:pt x="5" y="338"/>
                    <a:pt x="5" y="337"/>
                  </a:cubicBezTo>
                  <a:cubicBezTo>
                    <a:pt x="174" y="2"/>
                    <a:pt x="174" y="2"/>
                    <a:pt x="174" y="2"/>
                  </a:cubicBezTo>
                  <a:cubicBezTo>
                    <a:pt x="172" y="1"/>
                    <a:pt x="170" y="1"/>
                    <a:pt x="16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3" name="Freeform 152"/>
            <p:cNvSpPr>
              <a:spLocks/>
            </p:cNvSpPr>
            <p:nvPr/>
          </p:nvSpPr>
          <p:spPr bwMode="auto">
            <a:xfrm>
              <a:off x="6149976" y="4557713"/>
              <a:ext cx="225425" cy="111125"/>
            </a:xfrm>
            <a:custGeom>
              <a:avLst/>
              <a:gdLst>
                <a:gd name="T0" fmla="*/ 66 w 69"/>
                <a:gd name="T1" fmla="*/ 0 h 34"/>
                <a:gd name="T2" fmla="*/ 0 w 69"/>
                <a:gd name="T3" fmla="*/ 29 h 34"/>
                <a:gd name="T4" fmla="*/ 3 w 69"/>
                <a:gd name="T5" fmla="*/ 34 h 34"/>
                <a:gd name="T6" fmla="*/ 69 w 69"/>
                <a:gd name="T7" fmla="*/ 5 h 34"/>
                <a:gd name="T8" fmla="*/ 66 w 69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4">
                  <a:moveTo>
                    <a:pt x="66" y="0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68" y="4"/>
                    <a:pt x="67" y="2"/>
                    <a:pt x="6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4" name="Freeform 153"/>
            <p:cNvSpPr>
              <a:spLocks/>
            </p:cNvSpPr>
            <p:nvPr/>
          </p:nvSpPr>
          <p:spPr bwMode="auto">
            <a:xfrm>
              <a:off x="5222876" y="3806825"/>
              <a:ext cx="1082675" cy="349250"/>
            </a:xfrm>
            <a:custGeom>
              <a:avLst/>
              <a:gdLst>
                <a:gd name="T0" fmla="*/ 332 w 332"/>
                <a:gd name="T1" fmla="*/ 101 h 107"/>
                <a:gd name="T2" fmla="*/ 2 w 332"/>
                <a:gd name="T3" fmla="*/ 0 h 107"/>
                <a:gd name="T4" fmla="*/ 0 w 332"/>
                <a:gd name="T5" fmla="*/ 5 h 107"/>
                <a:gd name="T6" fmla="*/ 331 w 332"/>
                <a:gd name="T7" fmla="*/ 107 h 107"/>
                <a:gd name="T8" fmla="*/ 332 w 332"/>
                <a:gd name="T9" fmla="*/ 101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2" h="107">
                  <a:moveTo>
                    <a:pt x="332" y="10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31" y="107"/>
                    <a:pt x="331" y="107"/>
                    <a:pt x="331" y="107"/>
                  </a:cubicBezTo>
                  <a:cubicBezTo>
                    <a:pt x="331" y="105"/>
                    <a:pt x="331" y="103"/>
                    <a:pt x="332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5" name="Freeform 154"/>
            <p:cNvSpPr>
              <a:spLocks/>
            </p:cNvSpPr>
            <p:nvPr/>
          </p:nvSpPr>
          <p:spPr bwMode="auto">
            <a:xfrm>
              <a:off x="6456363" y="3509963"/>
              <a:ext cx="157163" cy="228600"/>
            </a:xfrm>
            <a:custGeom>
              <a:avLst/>
              <a:gdLst>
                <a:gd name="T0" fmla="*/ 48 w 48"/>
                <a:gd name="T1" fmla="*/ 67 h 70"/>
                <a:gd name="T2" fmla="*/ 4 w 48"/>
                <a:gd name="T3" fmla="*/ 0 h 70"/>
                <a:gd name="T4" fmla="*/ 0 w 48"/>
                <a:gd name="T5" fmla="*/ 4 h 70"/>
                <a:gd name="T6" fmla="*/ 43 w 48"/>
                <a:gd name="T7" fmla="*/ 70 h 70"/>
                <a:gd name="T8" fmla="*/ 48 w 48"/>
                <a:gd name="T9" fmla="*/ 6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70">
                  <a:moveTo>
                    <a:pt x="48" y="67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2"/>
                    <a:pt x="1" y="3"/>
                    <a:pt x="0" y="4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5" y="69"/>
                    <a:pt x="47" y="68"/>
                    <a:pt x="48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6" name="Freeform 155"/>
            <p:cNvSpPr>
              <a:spLocks/>
            </p:cNvSpPr>
            <p:nvPr/>
          </p:nvSpPr>
          <p:spPr bwMode="auto">
            <a:xfrm>
              <a:off x="7499351" y="4348163"/>
              <a:ext cx="247650" cy="73025"/>
            </a:xfrm>
            <a:custGeom>
              <a:avLst/>
              <a:gdLst>
                <a:gd name="T0" fmla="*/ 73 w 76"/>
                <a:gd name="T1" fmla="*/ 13 h 22"/>
                <a:gd name="T2" fmla="*/ 2 w 76"/>
                <a:gd name="T3" fmla="*/ 0 h 22"/>
                <a:gd name="T4" fmla="*/ 0 w 76"/>
                <a:gd name="T5" fmla="*/ 9 h 22"/>
                <a:gd name="T6" fmla="*/ 71 w 76"/>
                <a:gd name="T7" fmla="*/ 21 h 22"/>
                <a:gd name="T8" fmla="*/ 76 w 76"/>
                <a:gd name="T9" fmla="*/ 18 h 22"/>
                <a:gd name="T10" fmla="*/ 73 w 76"/>
                <a:gd name="T11" fmla="*/ 1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22">
                  <a:moveTo>
                    <a:pt x="73" y="13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3"/>
                    <a:pt x="1" y="6"/>
                    <a:pt x="0" y="9"/>
                  </a:cubicBezTo>
                  <a:cubicBezTo>
                    <a:pt x="71" y="21"/>
                    <a:pt x="71" y="21"/>
                    <a:pt x="71" y="21"/>
                  </a:cubicBezTo>
                  <a:cubicBezTo>
                    <a:pt x="73" y="22"/>
                    <a:pt x="76" y="20"/>
                    <a:pt x="76" y="18"/>
                  </a:cubicBezTo>
                  <a:cubicBezTo>
                    <a:pt x="76" y="15"/>
                    <a:pt x="75" y="13"/>
                    <a:pt x="73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7" name="Freeform 156"/>
            <p:cNvSpPr>
              <a:spLocks/>
            </p:cNvSpPr>
            <p:nvPr/>
          </p:nvSpPr>
          <p:spPr bwMode="auto">
            <a:xfrm>
              <a:off x="7343776" y="4675188"/>
              <a:ext cx="458788" cy="414338"/>
            </a:xfrm>
            <a:custGeom>
              <a:avLst/>
              <a:gdLst>
                <a:gd name="T0" fmla="*/ 4 w 141"/>
                <a:gd name="T1" fmla="*/ 0 h 127"/>
                <a:gd name="T2" fmla="*/ 0 w 141"/>
                <a:gd name="T3" fmla="*/ 4 h 127"/>
                <a:gd name="T4" fmla="*/ 138 w 141"/>
                <a:gd name="T5" fmla="*/ 127 h 127"/>
                <a:gd name="T6" fmla="*/ 141 w 141"/>
                <a:gd name="T7" fmla="*/ 123 h 127"/>
                <a:gd name="T8" fmla="*/ 4 w 141"/>
                <a:gd name="T9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127">
                  <a:moveTo>
                    <a:pt x="4" y="0"/>
                  </a:moveTo>
                  <a:cubicBezTo>
                    <a:pt x="2" y="1"/>
                    <a:pt x="1" y="3"/>
                    <a:pt x="0" y="4"/>
                  </a:cubicBezTo>
                  <a:cubicBezTo>
                    <a:pt x="138" y="127"/>
                    <a:pt x="138" y="127"/>
                    <a:pt x="138" y="127"/>
                  </a:cubicBezTo>
                  <a:cubicBezTo>
                    <a:pt x="141" y="123"/>
                    <a:pt x="141" y="123"/>
                    <a:pt x="141" y="123"/>
                  </a:cubicBez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8" name="Freeform 157"/>
            <p:cNvSpPr>
              <a:spLocks/>
            </p:cNvSpPr>
            <p:nvPr/>
          </p:nvSpPr>
          <p:spPr bwMode="auto">
            <a:xfrm>
              <a:off x="7007226" y="4864100"/>
              <a:ext cx="49213" cy="382588"/>
            </a:xfrm>
            <a:custGeom>
              <a:avLst/>
              <a:gdLst>
                <a:gd name="T0" fmla="*/ 0 w 15"/>
                <a:gd name="T1" fmla="*/ 1 h 117"/>
                <a:gd name="T2" fmla="*/ 9 w 15"/>
                <a:gd name="T3" fmla="*/ 117 h 117"/>
                <a:gd name="T4" fmla="*/ 15 w 15"/>
                <a:gd name="T5" fmla="*/ 116 h 117"/>
                <a:gd name="T6" fmla="*/ 6 w 15"/>
                <a:gd name="T7" fmla="*/ 0 h 117"/>
                <a:gd name="T8" fmla="*/ 0 w 15"/>
                <a:gd name="T9" fmla="*/ 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17">
                  <a:moveTo>
                    <a:pt x="0" y="1"/>
                  </a:moveTo>
                  <a:cubicBezTo>
                    <a:pt x="9" y="117"/>
                    <a:pt x="9" y="117"/>
                    <a:pt x="9" y="117"/>
                  </a:cubicBezTo>
                  <a:cubicBezTo>
                    <a:pt x="15" y="116"/>
                    <a:pt x="15" y="116"/>
                    <a:pt x="15" y="116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9" name="Freeform 158"/>
            <p:cNvSpPr>
              <a:spLocks/>
            </p:cNvSpPr>
            <p:nvPr/>
          </p:nvSpPr>
          <p:spPr bwMode="auto">
            <a:xfrm>
              <a:off x="8543926" y="2709863"/>
              <a:ext cx="227013" cy="411163"/>
            </a:xfrm>
            <a:custGeom>
              <a:avLst/>
              <a:gdLst>
                <a:gd name="T0" fmla="*/ 4 w 70"/>
                <a:gd name="T1" fmla="*/ 126 h 126"/>
                <a:gd name="T2" fmla="*/ 70 w 70"/>
                <a:gd name="T3" fmla="*/ 2 h 126"/>
                <a:gd name="T4" fmla="*/ 65 w 70"/>
                <a:gd name="T5" fmla="*/ 0 h 126"/>
                <a:gd name="T6" fmla="*/ 0 w 70"/>
                <a:gd name="T7" fmla="*/ 123 h 126"/>
                <a:gd name="T8" fmla="*/ 4 w 70"/>
                <a:gd name="T9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26">
                  <a:moveTo>
                    <a:pt x="4" y="126"/>
                  </a:moveTo>
                  <a:cubicBezTo>
                    <a:pt x="70" y="2"/>
                    <a:pt x="70" y="2"/>
                    <a:pt x="70" y="2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1" y="124"/>
                    <a:pt x="3" y="125"/>
                    <a:pt x="4" y="1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0" name="Freeform 159"/>
            <p:cNvSpPr>
              <a:spLocks/>
            </p:cNvSpPr>
            <p:nvPr/>
          </p:nvSpPr>
          <p:spPr bwMode="auto">
            <a:xfrm>
              <a:off x="7186613" y="2660650"/>
              <a:ext cx="658813" cy="542925"/>
            </a:xfrm>
            <a:custGeom>
              <a:avLst/>
              <a:gdLst>
                <a:gd name="T0" fmla="*/ 202 w 202"/>
                <a:gd name="T1" fmla="*/ 160 h 166"/>
                <a:gd name="T2" fmla="*/ 7 w 202"/>
                <a:gd name="T3" fmla="*/ 1 h 166"/>
                <a:gd name="T4" fmla="*/ 1 w 202"/>
                <a:gd name="T5" fmla="*/ 2 h 166"/>
                <a:gd name="T6" fmla="*/ 0 w 202"/>
                <a:gd name="T7" fmla="*/ 5 h 166"/>
                <a:gd name="T8" fmla="*/ 2 w 202"/>
                <a:gd name="T9" fmla="*/ 8 h 166"/>
                <a:gd name="T10" fmla="*/ 197 w 202"/>
                <a:gd name="T11" fmla="*/ 166 h 166"/>
                <a:gd name="T12" fmla="*/ 202 w 202"/>
                <a:gd name="T13" fmla="*/ 16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2" h="166">
                  <a:moveTo>
                    <a:pt x="202" y="16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5" y="0"/>
                    <a:pt x="3" y="0"/>
                    <a:pt x="1" y="2"/>
                  </a:cubicBezTo>
                  <a:cubicBezTo>
                    <a:pt x="1" y="3"/>
                    <a:pt x="0" y="4"/>
                    <a:pt x="0" y="5"/>
                  </a:cubicBezTo>
                  <a:cubicBezTo>
                    <a:pt x="0" y="6"/>
                    <a:pt x="1" y="7"/>
                    <a:pt x="2" y="8"/>
                  </a:cubicBezTo>
                  <a:cubicBezTo>
                    <a:pt x="197" y="166"/>
                    <a:pt x="197" y="166"/>
                    <a:pt x="197" y="166"/>
                  </a:cubicBezTo>
                  <a:cubicBezTo>
                    <a:pt x="198" y="164"/>
                    <a:pt x="200" y="162"/>
                    <a:pt x="202" y="1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1" name="Freeform 160"/>
            <p:cNvSpPr>
              <a:spLocks/>
            </p:cNvSpPr>
            <p:nvPr/>
          </p:nvSpPr>
          <p:spPr bwMode="auto">
            <a:xfrm>
              <a:off x="7431088" y="3790950"/>
              <a:ext cx="312738" cy="192088"/>
            </a:xfrm>
            <a:custGeom>
              <a:avLst/>
              <a:gdLst>
                <a:gd name="T0" fmla="*/ 94 w 96"/>
                <a:gd name="T1" fmla="*/ 0 h 59"/>
                <a:gd name="T2" fmla="*/ 0 w 96"/>
                <a:gd name="T3" fmla="*/ 54 h 59"/>
                <a:gd name="T4" fmla="*/ 3 w 96"/>
                <a:gd name="T5" fmla="*/ 59 h 59"/>
                <a:gd name="T6" fmla="*/ 96 w 96"/>
                <a:gd name="T7" fmla="*/ 5 h 59"/>
                <a:gd name="T8" fmla="*/ 94 w 96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59">
                  <a:moveTo>
                    <a:pt x="94" y="0"/>
                  </a:moveTo>
                  <a:cubicBezTo>
                    <a:pt x="0" y="54"/>
                    <a:pt x="0" y="54"/>
                    <a:pt x="0" y="54"/>
                  </a:cubicBezTo>
                  <a:cubicBezTo>
                    <a:pt x="1" y="56"/>
                    <a:pt x="2" y="57"/>
                    <a:pt x="3" y="59"/>
                  </a:cubicBezTo>
                  <a:cubicBezTo>
                    <a:pt x="96" y="5"/>
                    <a:pt x="96" y="5"/>
                    <a:pt x="96" y="5"/>
                  </a:cubicBezTo>
                  <a:cubicBezTo>
                    <a:pt x="95" y="3"/>
                    <a:pt x="94" y="2"/>
                    <a:pt x="9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2" name="Freeform 161"/>
            <p:cNvSpPr>
              <a:spLocks/>
            </p:cNvSpPr>
            <p:nvPr/>
          </p:nvSpPr>
          <p:spPr bwMode="auto">
            <a:xfrm>
              <a:off x="7858126" y="4048125"/>
              <a:ext cx="136525" cy="271463"/>
            </a:xfrm>
            <a:custGeom>
              <a:avLst/>
              <a:gdLst>
                <a:gd name="T0" fmla="*/ 35 w 42"/>
                <a:gd name="T1" fmla="*/ 0 h 83"/>
                <a:gd name="T2" fmla="*/ 0 w 42"/>
                <a:gd name="T3" fmla="*/ 76 h 83"/>
                <a:gd name="T4" fmla="*/ 0 w 42"/>
                <a:gd name="T5" fmla="*/ 78 h 83"/>
                <a:gd name="T6" fmla="*/ 2 w 42"/>
                <a:gd name="T7" fmla="*/ 82 h 83"/>
                <a:gd name="T8" fmla="*/ 8 w 42"/>
                <a:gd name="T9" fmla="*/ 80 h 83"/>
                <a:gd name="T10" fmla="*/ 42 w 42"/>
                <a:gd name="T11" fmla="*/ 4 h 83"/>
                <a:gd name="T12" fmla="*/ 35 w 42"/>
                <a:gd name="T1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83">
                  <a:moveTo>
                    <a:pt x="35" y="0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80"/>
                    <a:pt x="1" y="81"/>
                    <a:pt x="2" y="82"/>
                  </a:cubicBezTo>
                  <a:cubicBezTo>
                    <a:pt x="5" y="83"/>
                    <a:pt x="7" y="82"/>
                    <a:pt x="8" y="80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0" y="3"/>
                    <a:pt x="37" y="1"/>
                    <a:pt x="3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3" name="Freeform 162"/>
            <p:cNvSpPr>
              <a:spLocks/>
            </p:cNvSpPr>
            <p:nvPr/>
          </p:nvSpPr>
          <p:spPr bwMode="auto">
            <a:xfrm>
              <a:off x="8729663" y="3800475"/>
              <a:ext cx="260350" cy="241300"/>
            </a:xfrm>
            <a:custGeom>
              <a:avLst/>
              <a:gdLst>
                <a:gd name="T0" fmla="*/ 2 w 80"/>
                <a:gd name="T1" fmla="*/ 0 h 74"/>
                <a:gd name="T2" fmla="*/ 0 w 80"/>
                <a:gd name="T3" fmla="*/ 6 h 74"/>
                <a:gd name="T4" fmla="*/ 76 w 80"/>
                <a:gd name="T5" fmla="*/ 74 h 74"/>
                <a:gd name="T6" fmla="*/ 80 w 80"/>
                <a:gd name="T7" fmla="*/ 70 h 74"/>
                <a:gd name="T8" fmla="*/ 2 w 80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74">
                  <a:moveTo>
                    <a:pt x="2" y="0"/>
                  </a:moveTo>
                  <a:cubicBezTo>
                    <a:pt x="1" y="2"/>
                    <a:pt x="0" y="4"/>
                    <a:pt x="0" y="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80" y="70"/>
                    <a:pt x="80" y="70"/>
                    <a:pt x="80" y="70"/>
                  </a:cubicBez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4" name="Freeform 163"/>
            <p:cNvSpPr>
              <a:spLocks/>
            </p:cNvSpPr>
            <p:nvPr/>
          </p:nvSpPr>
          <p:spPr bwMode="auto">
            <a:xfrm>
              <a:off x="7340601" y="1939925"/>
              <a:ext cx="241300" cy="173038"/>
            </a:xfrm>
            <a:custGeom>
              <a:avLst/>
              <a:gdLst>
                <a:gd name="T0" fmla="*/ 74 w 74"/>
                <a:gd name="T1" fmla="*/ 48 h 53"/>
                <a:gd name="T2" fmla="*/ 4 w 74"/>
                <a:gd name="T3" fmla="*/ 1 h 53"/>
                <a:gd name="T4" fmla="*/ 0 w 74"/>
                <a:gd name="T5" fmla="*/ 2 h 53"/>
                <a:gd name="T6" fmla="*/ 0 w 74"/>
                <a:gd name="T7" fmla="*/ 3 h 53"/>
                <a:gd name="T8" fmla="*/ 1 w 74"/>
                <a:gd name="T9" fmla="*/ 6 h 53"/>
                <a:gd name="T10" fmla="*/ 71 w 74"/>
                <a:gd name="T11" fmla="*/ 53 h 53"/>
                <a:gd name="T12" fmla="*/ 74 w 74"/>
                <a:gd name="T13" fmla="*/ 4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53">
                  <a:moveTo>
                    <a:pt x="74" y="48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1" y="0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4"/>
                    <a:pt x="0" y="5"/>
                    <a:pt x="1" y="6"/>
                  </a:cubicBezTo>
                  <a:cubicBezTo>
                    <a:pt x="71" y="53"/>
                    <a:pt x="71" y="53"/>
                    <a:pt x="71" y="53"/>
                  </a:cubicBezTo>
                  <a:cubicBezTo>
                    <a:pt x="72" y="52"/>
                    <a:pt x="73" y="50"/>
                    <a:pt x="74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5" name="Freeform 164"/>
            <p:cNvSpPr>
              <a:spLocks/>
            </p:cNvSpPr>
            <p:nvPr/>
          </p:nvSpPr>
          <p:spPr bwMode="auto">
            <a:xfrm>
              <a:off x="7205663" y="2814638"/>
              <a:ext cx="525463" cy="933450"/>
            </a:xfrm>
            <a:custGeom>
              <a:avLst/>
              <a:gdLst>
                <a:gd name="T0" fmla="*/ 156 w 161"/>
                <a:gd name="T1" fmla="*/ 0 h 286"/>
                <a:gd name="T2" fmla="*/ 0 w 161"/>
                <a:gd name="T3" fmla="*/ 283 h 286"/>
                <a:gd name="T4" fmla="*/ 4 w 161"/>
                <a:gd name="T5" fmla="*/ 286 h 286"/>
                <a:gd name="T6" fmla="*/ 161 w 161"/>
                <a:gd name="T7" fmla="*/ 3 h 286"/>
                <a:gd name="T8" fmla="*/ 156 w 161"/>
                <a:gd name="T9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286">
                  <a:moveTo>
                    <a:pt x="156" y="0"/>
                  </a:moveTo>
                  <a:cubicBezTo>
                    <a:pt x="0" y="283"/>
                    <a:pt x="0" y="283"/>
                    <a:pt x="0" y="283"/>
                  </a:cubicBezTo>
                  <a:cubicBezTo>
                    <a:pt x="1" y="284"/>
                    <a:pt x="3" y="285"/>
                    <a:pt x="4" y="286"/>
                  </a:cubicBezTo>
                  <a:cubicBezTo>
                    <a:pt x="161" y="3"/>
                    <a:pt x="161" y="3"/>
                    <a:pt x="161" y="3"/>
                  </a:cubicBezTo>
                  <a:cubicBezTo>
                    <a:pt x="159" y="2"/>
                    <a:pt x="157" y="1"/>
                    <a:pt x="1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6" name="Freeform 165"/>
            <p:cNvSpPr>
              <a:spLocks/>
            </p:cNvSpPr>
            <p:nvPr/>
          </p:nvSpPr>
          <p:spPr bwMode="auto">
            <a:xfrm>
              <a:off x="8099426" y="2889250"/>
              <a:ext cx="65088" cy="138113"/>
            </a:xfrm>
            <a:custGeom>
              <a:avLst/>
              <a:gdLst>
                <a:gd name="T0" fmla="*/ 0 w 20"/>
                <a:gd name="T1" fmla="*/ 1 h 42"/>
                <a:gd name="T2" fmla="*/ 14 w 20"/>
                <a:gd name="T3" fmla="*/ 42 h 42"/>
                <a:gd name="T4" fmla="*/ 20 w 20"/>
                <a:gd name="T5" fmla="*/ 41 h 42"/>
                <a:gd name="T6" fmla="*/ 5 w 20"/>
                <a:gd name="T7" fmla="*/ 0 h 42"/>
                <a:gd name="T8" fmla="*/ 0 w 20"/>
                <a:gd name="T9" fmla="*/ 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0" y="1"/>
                  </a:moveTo>
                  <a:cubicBezTo>
                    <a:pt x="14" y="42"/>
                    <a:pt x="14" y="42"/>
                    <a:pt x="14" y="42"/>
                  </a:cubicBezTo>
                  <a:cubicBezTo>
                    <a:pt x="16" y="41"/>
                    <a:pt x="18" y="41"/>
                    <a:pt x="20" y="4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7" name="Freeform 166"/>
            <p:cNvSpPr>
              <a:spLocks/>
            </p:cNvSpPr>
            <p:nvPr/>
          </p:nvSpPr>
          <p:spPr bwMode="auto">
            <a:xfrm>
              <a:off x="8389938" y="4090988"/>
              <a:ext cx="95250" cy="368300"/>
            </a:xfrm>
            <a:custGeom>
              <a:avLst/>
              <a:gdLst>
                <a:gd name="T0" fmla="*/ 29 w 29"/>
                <a:gd name="T1" fmla="*/ 111 h 113"/>
                <a:gd name="T2" fmla="*/ 5 w 29"/>
                <a:gd name="T3" fmla="*/ 0 h 113"/>
                <a:gd name="T4" fmla="*/ 0 w 29"/>
                <a:gd name="T5" fmla="*/ 2 h 113"/>
                <a:gd name="T6" fmla="*/ 23 w 29"/>
                <a:gd name="T7" fmla="*/ 113 h 113"/>
                <a:gd name="T8" fmla="*/ 29 w 29"/>
                <a:gd name="T9" fmla="*/ 11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13">
                  <a:moveTo>
                    <a:pt x="29" y="111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3" y="1"/>
                    <a:pt x="2" y="1"/>
                    <a:pt x="0" y="2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25" y="112"/>
                    <a:pt x="27" y="111"/>
                    <a:pt x="29" y="1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8" name="Freeform 167"/>
            <p:cNvSpPr>
              <a:spLocks/>
            </p:cNvSpPr>
            <p:nvPr/>
          </p:nvSpPr>
          <p:spPr bwMode="auto">
            <a:xfrm>
              <a:off x="8905876" y="4303713"/>
              <a:ext cx="168275" cy="244475"/>
            </a:xfrm>
            <a:custGeom>
              <a:avLst/>
              <a:gdLst>
                <a:gd name="T0" fmla="*/ 51 w 52"/>
                <a:gd name="T1" fmla="*/ 0 h 75"/>
                <a:gd name="T2" fmla="*/ 47 w 52"/>
                <a:gd name="T3" fmla="*/ 1 h 75"/>
                <a:gd name="T4" fmla="*/ 0 w 52"/>
                <a:gd name="T5" fmla="*/ 71 h 75"/>
                <a:gd name="T6" fmla="*/ 5 w 52"/>
                <a:gd name="T7" fmla="*/ 75 h 75"/>
                <a:gd name="T8" fmla="*/ 52 w 52"/>
                <a:gd name="T9" fmla="*/ 4 h 75"/>
                <a:gd name="T10" fmla="*/ 51 w 52"/>
                <a:gd name="T11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75">
                  <a:moveTo>
                    <a:pt x="51" y="0"/>
                  </a:moveTo>
                  <a:cubicBezTo>
                    <a:pt x="49" y="0"/>
                    <a:pt x="48" y="0"/>
                    <a:pt x="47" y="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2" y="72"/>
                    <a:pt x="3" y="73"/>
                    <a:pt x="5" y="75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2" y="3"/>
                    <a:pt x="52" y="1"/>
                    <a:pt x="5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9" name="Freeform 168"/>
            <p:cNvSpPr>
              <a:spLocks/>
            </p:cNvSpPr>
            <p:nvPr/>
          </p:nvSpPr>
          <p:spPr bwMode="auto">
            <a:xfrm>
              <a:off x="8980488" y="5138738"/>
              <a:ext cx="173038" cy="142875"/>
            </a:xfrm>
            <a:custGeom>
              <a:avLst/>
              <a:gdLst>
                <a:gd name="T0" fmla="*/ 51 w 53"/>
                <a:gd name="T1" fmla="*/ 36 h 44"/>
                <a:gd name="T2" fmla="*/ 5 w 53"/>
                <a:gd name="T3" fmla="*/ 0 h 44"/>
                <a:gd name="T4" fmla="*/ 0 w 53"/>
                <a:gd name="T5" fmla="*/ 7 h 44"/>
                <a:gd name="T6" fmla="*/ 46 w 53"/>
                <a:gd name="T7" fmla="*/ 43 h 44"/>
                <a:gd name="T8" fmla="*/ 52 w 53"/>
                <a:gd name="T9" fmla="*/ 42 h 44"/>
                <a:gd name="T10" fmla="*/ 51 w 53"/>
                <a:gd name="T11" fmla="*/ 3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44">
                  <a:moveTo>
                    <a:pt x="51" y="36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3" y="2"/>
                    <a:pt x="1" y="4"/>
                    <a:pt x="0" y="7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8" y="44"/>
                    <a:pt x="51" y="44"/>
                    <a:pt x="52" y="42"/>
                  </a:cubicBezTo>
                  <a:cubicBezTo>
                    <a:pt x="53" y="40"/>
                    <a:pt x="53" y="38"/>
                    <a:pt x="5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0" name="Freeform 169"/>
            <p:cNvSpPr>
              <a:spLocks/>
            </p:cNvSpPr>
            <p:nvPr/>
          </p:nvSpPr>
          <p:spPr bwMode="auto">
            <a:xfrm>
              <a:off x="8788401" y="5299075"/>
              <a:ext cx="285750" cy="606425"/>
            </a:xfrm>
            <a:custGeom>
              <a:avLst/>
              <a:gdLst>
                <a:gd name="T0" fmla="*/ 5 w 88"/>
                <a:gd name="T1" fmla="*/ 0 h 186"/>
                <a:gd name="T2" fmla="*/ 0 w 88"/>
                <a:gd name="T3" fmla="*/ 2 h 186"/>
                <a:gd name="T4" fmla="*/ 83 w 88"/>
                <a:gd name="T5" fmla="*/ 186 h 186"/>
                <a:gd name="T6" fmla="*/ 88 w 88"/>
                <a:gd name="T7" fmla="*/ 184 h 186"/>
                <a:gd name="T8" fmla="*/ 5 w 88"/>
                <a:gd name="T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186">
                  <a:moveTo>
                    <a:pt x="5" y="0"/>
                  </a:moveTo>
                  <a:cubicBezTo>
                    <a:pt x="3" y="1"/>
                    <a:pt x="2" y="2"/>
                    <a:pt x="0" y="2"/>
                  </a:cubicBezTo>
                  <a:cubicBezTo>
                    <a:pt x="83" y="186"/>
                    <a:pt x="83" y="186"/>
                    <a:pt x="83" y="186"/>
                  </a:cubicBezTo>
                  <a:cubicBezTo>
                    <a:pt x="88" y="184"/>
                    <a:pt x="88" y="184"/>
                    <a:pt x="88" y="184"/>
                  </a:cubicBez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1" name="Freeform 170"/>
            <p:cNvSpPr>
              <a:spLocks/>
            </p:cNvSpPr>
            <p:nvPr/>
          </p:nvSpPr>
          <p:spPr bwMode="auto">
            <a:xfrm>
              <a:off x="8015288" y="5265738"/>
              <a:ext cx="377825" cy="376238"/>
            </a:xfrm>
            <a:custGeom>
              <a:avLst/>
              <a:gdLst>
                <a:gd name="T0" fmla="*/ 109 w 116"/>
                <a:gd name="T1" fmla="*/ 0 h 115"/>
                <a:gd name="T2" fmla="*/ 1 w 116"/>
                <a:gd name="T3" fmla="*/ 108 h 115"/>
                <a:gd name="T4" fmla="*/ 0 w 116"/>
                <a:gd name="T5" fmla="*/ 110 h 115"/>
                <a:gd name="T6" fmla="*/ 1 w 116"/>
                <a:gd name="T7" fmla="*/ 113 h 115"/>
                <a:gd name="T8" fmla="*/ 7 w 116"/>
                <a:gd name="T9" fmla="*/ 113 h 115"/>
                <a:gd name="T10" fmla="*/ 116 w 116"/>
                <a:gd name="T11" fmla="*/ 4 h 115"/>
                <a:gd name="T12" fmla="*/ 109 w 116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115">
                  <a:moveTo>
                    <a:pt x="109" y="0"/>
                  </a:moveTo>
                  <a:cubicBezTo>
                    <a:pt x="1" y="108"/>
                    <a:pt x="1" y="108"/>
                    <a:pt x="1" y="108"/>
                  </a:cubicBezTo>
                  <a:cubicBezTo>
                    <a:pt x="0" y="108"/>
                    <a:pt x="0" y="109"/>
                    <a:pt x="0" y="110"/>
                  </a:cubicBezTo>
                  <a:cubicBezTo>
                    <a:pt x="0" y="112"/>
                    <a:pt x="0" y="113"/>
                    <a:pt x="1" y="113"/>
                  </a:cubicBezTo>
                  <a:cubicBezTo>
                    <a:pt x="3" y="115"/>
                    <a:pt x="5" y="115"/>
                    <a:pt x="7" y="113"/>
                  </a:cubicBezTo>
                  <a:cubicBezTo>
                    <a:pt x="116" y="4"/>
                    <a:pt x="116" y="4"/>
                    <a:pt x="116" y="4"/>
                  </a:cubicBezTo>
                  <a:cubicBezTo>
                    <a:pt x="114" y="3"/>
                    <a:pt x="111" y="1"/>
                    <a:pt x="10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2" name="Freeform 171"/>
            <p:cNvSpPr>
              <a:spLocks/>
            </p:cNvSpPr>
            <p:nvPr/>
          </p:nvSpPr>
          <p:spPr bwMode="auto">
            <a:xfrm>
              <a:off x="7826376" y="4972050"/>
              <a:ext cx="352425" cy="120650"/>
            </a:xfrm>
            <a:custGeom>
              <a:avLst/>
              <a:gdLst>
                <a:gd name="T0" fmla="*/ 107 w 108"/>
                <a:gd name="T1" fmla="*/ 0 h 37"/>
                <a:gd name="T2" fmla="*/ 2 w 108"/>
                <a:gd name="T3" fmla="*/ 32 h 37"/>
                <a:gd name="T4" fmla="*/ 0 w 108"/>
                <a:gd name="T5" fmla="*/ 34 h 37"/>
                <a:gd name="T6" fmla="*/ 0 w 108"/>
                <a:gd name="T7" fmla="*/ 35 h 37"/>
                <a:gd name="T8" fmla="*/ 4 w 108"/>
                <a:gd name="T9" fmla="*/ 37 h 37"/>
                <a:gd name="T10" fmla="*/ 108 w 108"/>
                <a:gd name="T11" fmla="*/ 5 h 37"/>
                <a:gd name="T12" fmla="*/ 107 w 108"/>
                <a:gd name="T1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37">
                  <a:moveTo>
                    <a:pt x="107" y="0"/>
                  </a:moveTo>
                  <a:cubicBezTo>
                    <a:pt x="2" y="32"/>
                    <a:pt x="2" y="32"/>
                    <a:pt x="2" y="32"/>
                  </a:cubicBezTo>
                  <a:cubicBezTo>
                    <a:pt x="1" y="32"/>
                    <a:pt x="0" y="33"/>
                    <a:pt x="0" y="3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" y="37"/>
                    <a:pt x="2" y="37"/>
                    <a:pt x="4" y="37"/>
                  </a:cubicBezTo>
                  <a:cubicBezTo>
                    <a:pt x="108" y="5"/>
                    <a:pt x="108" y="5"/>
                    <a:pt x="108" y="5"/>
                  </a:cubicBezTo>
                  <a:cubicBezTo>
                    <a:pt x="108" y="4"/>
                    <a:pt x="107" y="2"/>
                    <a:pt x="10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3" name="Freeform 172"/>
            <p:cNvSpPr>
              <a:spLocks/>
            </p:cNvSpPr>
            <p:nvPr/>
          </p:nvSpPr>
          <p:spPr bwMode="auto">
            <a:xfrm>
              <a:off x="7894638" y="4443413"/>
              <a:ext cx="334963" cy="234950"/>
            </a:xfrm>
            <a:custGeom>
              <a:avLst/>
              <a:gdLst>
                <a:gd name="T0" fmla="*/ 103 w 103"/>
                <a:gd name="T1" fmla="*/ 65 h 72"/>
                <a:gd name="T2" fmla="*/ 7 w 103"/>
                <a:gd name="T3" fmla="*/ 1 h 72"/>
                <a:gd name="T4" fmla="*/ 1 w 103"/>
                <a:gd name="T5" fmla="*/ 3 h 72"/>
                <a:gd name="T6" fmla="*/ 0 w 103"/>
                <a:gd name="T7" fmla="*/ 5 h 72"/>
                <a:gd name="T8" fmla="*/ 2 w 103"/>
                <a:gd name="T9" fmla="*/ 8 h 72"/>
                <a:gd name="T10" fmla="*/ 99 w 103"/>
                <a:gd name="T11" fmla="*/ 72 h 72"/>
                <a:gd name="T12" fmla="*/ 103 w 103"/>
                <a:gd name="T13" fmla="*/ 6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72">
                  <a:moveTo>
                    <a:pt x="103" y="65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5" y="0"/>
                    <a:pt x="2" y="1"/>
                    <a:pt x="1" y="3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0" y="6"/>
                    <a:pt x="1" y="8"/>
                    <a:pt x="2" y="8"/>
                  </a:cubicBezTo>
                  <a:cubicBezTo>
                    <a:pt x="99" y="72"/>
                    <a:pt x="99" y="72"/>
                    <a:pt x="99" y="72"/>
                  </a:cubicBezTo>
                  <a:cubicBezTo>
                    <a:pt x="100" y="70"/>
                    <a:pt x="101" y="67"/>
                    <a:pt x="103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4" name="Freeform 173"/>
            <p:cNvSpPr>
              <a:spLocks noEditPoints="1"/>
            </p:cNvSpPr>
            <p:nvPr/>
          </p:nvSpPr>
          <p:spPr bwMode="auto">
            <a:xfrm>
              <a:off x="9329738" y="4489450"/>
              <a:ext cx="958850" cy="958850"/>
            </a:xfrm>
            <a:custGeom>
              <a:avLst/>
              <a:gdLst>
                <a:gd name="T0" fmla="*/ 0 w 294"/>
                <a:gd name="T1" fmla="*/ 147 h 294"/>
                <a:gd name="T2" fmla="*/ 147 w 294"/>
                <a:gd name="T3" fmla="*/ 0 h 294"/>
                <a:gd name="T4" fmla="*/ 294 w 294"/>
                <a:gd name="T5" fmla="*/ 147 h 294"/>
                <a:gd name="T6" fmla="*/ 147 w 294"/>
                <a:gd name="T7" fmla="*/ 294 h 294"/>
                <a:gd name="T8" fmla="*/ 0 w 294"/>
                <a:gd name="T9" fmla="*/ 147 h 294"/>
                <a:gd name="T10" fmla="*/ 277 w 294"/>
                <a:gd name="T11" fmla="*/ 147 h 294"/>
                <a:gd name="T12" fmla="*/ 147 w 294"/>
                <a:gd name="T13" fmla="*/ 17 h 294"/>
                <a:gd name="T14" fmla="*/ 17 w 294"/>
                <a:gd name="T15" fmla="*/ 147 h 294"/>
                <a:gd name="T16" fmla="*/ 147 w 294"/>
                <a:gd name="T17" fmla="*/ 277 h 294"/>
                <a:gd name="T18" fmla="*/ 277 w 294"/>
                <a:gd name="T19" fmla="*/ 147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4" h="294">
                  <a:moveTo>
                    <a:pt x="0" y="147"/>
                  </a:moveTo>
                  <a:cubicBezTo>
                    <a:pt x="0" y="66"/>
                    <a:pt x="66" y="0"/>
                    <a:pt x="147" y="0"/>
                  </a:cubicBezTo>
                  <a:cubicBezTo>
                    <a:pt x="228" y="0"/>
                    <a:pt x="294" y="66"/>
                    <a:pt x="294" y="147"/>
                  </a:cubicBezTo>
                  <a:cubicBezTo>
                    <a:pt x="294" y="228"/>
                    <a:pt x="228" y="294"/>
                    <a:pt x="147" y="294"/>
                  </a:cubicBezTo>
                  <a:cubicBezTo>
                    <a:pt x="66" y="294"/>
                    <a:pt x="0" y="228"/>
                    <a:pt x="0" y="147"/>
                  </a:cubicBezTo>
                  <a:close/>
                  <a:moveTo>
                    <a:pt x="277" y="147"/>
                  </a:moveTo>
                  <a:cubicBezTo>
                    <a:pt x="277" y="76"/>
                    <a:pt x="218" y="17"/>
                    <a:pt x="147" y="17"/>
                  </a:cubicBezTo>
                  <a:cubicBezTo>
                    <a:pt x="75" y="17"/>
                    <a:pt x="17" y="76"/>
                    <a:pt x="17" y="147"/>
                  </a:cubicBezTo>
                  <a:cubicBezTo>
                    <a:pt x="17" y="219"/>
                    <a:pt x="75" y="277"/>
                    <a:pt x="147" y="277"/>
                  </a:cubicBezTo>
                  <a:cubicBezTo>
                    <a:pt x="218" y="277"/>
                    <a:pt x="277" y="219"/>
                    <a:pt x="277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5" name="Freeform 174"/>
            <p:cNvSpPr>
              <a:spLocks/>
            </p:cNvSpPr>
            <p:nvPr/>
          </p:nvSpPr>
          <p:spPr bwMode="auto">
            <a:xfrm>
              <a:off x="10280651" y="4838700"/>
              <a:ext cx="258763" cy="77788"/>
            </a:xfrm>
            <a:custGeom>
              <a:avLst/>
              <a:gdLst>
                <a:gd name="T0" fmla="*/ 78 w 79"/>
                <a:gd name="T1" fmla="*/ 3 h 24"/>
                <a:gd name="T2" fmla="*/ 75 w 79"/>
                <a:gd name="T3" fmla="*/ 1 h 24"/>
                <a:gd name="T4" fmla="*/ 0 w 79"/>
                <a:gd name="T5" fmla="*/ 19 h 24"/>
                <a:gd name="T6" fmla="*/ 1 w 79"/>
                <a:gd name="T7" fmla="*/ 24 h 24"/>
                <a:gd name="T8" fmla="*/ 76 w 79"/>
                <a:gd name="T9" fmla="*/ 6 h 24"/>
                <a:gd name="T10" fmla="*/ 78 w 79"/>
                <a:gd name="T11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24">
                  <a:moveTo>
                    <a:pt x="78" y="3"/>
                  </a:moveTo>
                  <a:cubicBezTo>
                    <a:pt x="78" y="1"/>
                    <a:pt x="76" y="0"/>
                    <a:pt x="75" y="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" y="20"/>
                    <a:pt x="1" y="22"/>
                    <a:pt x="1" y="24"/>
                  </a:cubicBezTo>
                  <a:cubicBezTo>
                    <a:pt x="76" y="6"/>
                    <a:pt x="76" y="6"/>
                    <a:pt x="76" y="6"/>
                  </a:cubicBezTo>
                  <a:cubicBezTo>
                    <a:pt x="78" y="6"/>
                    <a:pt x="79" y="4"/>
                    <a:pt x="7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cxnSp>
        <p:nvCxnSpPr>
          <p:cNvPr id="187" name="Straight Connector 186"/>
          <p:cNvCxnSpPr/>
          <p:nvPr/>
        </p:nvCxnSpPr>
        <p:spPr>
          <a:xfrm>
            <a:off x="4569531" y="-257240"/>
            <a:ext cx="2470" cy="864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9" name="Рисунок 228" descr="iStock_000033107156_XXXLarge.jpg"/>
          <p:cNvPicPr>
            <a:picLocks noGrp="1" noChangeAspect="1"/>
          </p:cNvPicPr>
          <p:nvPr>
            <p:ph type="pic" sz="quarter" idx="18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9" r="16619"/>
          <a:stretch>
            <a:fillRect/>
          </a:stretch>
        </p:blipFill>
        <p:spPr>
          <a:xfrm>
            <a:off x="3995738" y="631825"/>
            <a:ext cx="1108075" cy="1106488"/>
          </a:xfrm>
        </p:spPr>
      </p:pic>
      <p:pic>
        <p:nvPicPr>
          <p:cNvPr id="232" name="Рисунок 231" descr="Фото агенты.jpg"/>
          <p:cNvPicPr>
            <a:picLocks noGrp="1" noChangeAspect="1"/>
          </p:cNvPicPr>
          <p:nvPr>
            <p:ph type="pic" sz="quarter" idx="2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>
          <a:xfrm>
            <a:off x="4116388" y="1865313"/>
            <a:ext cx="844550" cy="844550"/>
          </a:xfrm>
        </p:spPr>
      </p:pic>
      <p:pic>
        <p:nvPicPr>
          <p:cNvPr id="242" name="Рисунок 241" descr="2216673-shutterstock-36184549-643-482.jpg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2519"/>
          <a:stretch>
            <a:fillRect/>
          </a:stretch>
        </p:blipFill>
        <p:spPr>
          <a:xfrm>
            <a:off x="2645791" y="879351"/>
            <a:ext cx="876300" cy="876300"/>
          </a:xfrm>
        </p:spPr>
      </p:pic>
      <p:pic>
        <p:nvPicPr>
          <p:cNvPr id="239" name="Рисунок 238" descr="Fotolia_60694526_Subscription_Monthly_M.jpg"/>
          <p:cNvPicPr>
            <a:picLocks noGrp="1" noChangeAspect="1"/>
          </p:cNvPicPr>
          <p:nvPr>
            <p:ph type="pic" sz="quarter" idx="17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7" r="16677"/>
          <a:stretch>
            <a:fillRect/>
          </a:stretch>
        </p:blipFill>
        <p:spPr>
          <a:xfrm>
            <a:off x="835787" y="2557661"/>
            <a:ext cx="683999" cy="683999"/>
          </a:xfrm>
        </p:spPr>
      </p:pic>
      <p:pic>
        <p:nvPicPr>
          <p:cNvPr id="231" name="Рисунок 230" descr="2 (2).jpg"/>
          <p:cNvPicPr>
            <a:picLocks noGrp="1" noChangeAspect="1"/>
          </p:cNvPicPr>
          <p:nvPr>
            <p:ph type="pic" sz="quarter" idx="1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9" r="16729"/>
          <a:stretch>
            <a:fillRect/>
          </a:stretch>
        </p:blipFill>
        <p:spPr>
          <a:xfrm>
            <a:off x="993775" y="1447800"/>
            <a:ext cx="855663" cy="854075"/>
          </a:xfrm>
        </p:spPr>
      </p:pic>
      <p:pic>
        <p:nvPicPr>
          <p:cNvPr id="235" name="Рисунок 234" descr="Fotolia_53341517_Subscription_Monthly_M.jpg"/>
          <p:cNvPicPr>
            <a:picLocks noGrp="1" noChangeAspect="1"/>
          </p:cNvPicPr>
          <p:nvPr>
            <p:ph type="pic" sz="quarter" idx="19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3" r="16883"/>
          <a:stretch>
            <a:fillRect/>
          </a:stretch>
        </p:blipFill>
        <p:spPr>
          <a:xfrm>
            <a:off x="6784975" y="1203325"/>
            <a:ext cx="993775" cy="993775"/>
          </a:xfrm>
        </p:spPr>
      </p:pic>
      <p:pic>
        <p:nvPicPr>
          <p:cNvPr id="244" name="Рисунок 243" descr="Fotolia_74051291_Subscription_Monthly_M.jpg"/>
          <p:cNvPicPr>
            <a:picLocks noGrp="1" noChangeAspect="1"/>
          </p:cNvPicPr>
          <p:nvPr>
            <p:ph type="pic" sz="quarter" idx="24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2" r="12172"/>
          <a:stretch>
            <a:fillRect/>
          </a:stretch>
        </p:blipFill>
        <p:spPr>
          <a:xfrm>
            <a:off x="5590485" y="1435544"/>
            <a:ext cx="720725" cy="719137"/>
          </a:xfrm>
        </p:spPr>
      </p:pic>
      <p:pic>
        <p:nvPicPr>
          <p:cNvPr id="233" name="Рисунок 232" descr="Fotolia_62060716_Subscription_Monthly_M.jpg"/>
          <p:cNvPicPr>
            <a:picLocks noGrp="1" noChangeAspect="1"/>
          </p:cNvPicPr>
          <p:nvPr>
            <p:ph type="pic" sz="quarter" idx="18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7" r="16627"/>
          <a:stretch>
            <a:fillRect/>
          </a:stretch>
        </p:blipFill>
        <p:spPr>
          <a:xfrm>
            <a:off x="2060131" y="1919608"/>
            <a:ext cx="625475" cy="625475"/>
          </a:xfrm>
        </p:spPr>
      </p:pic>
      <p:pic>
        <p:nvPicPr>
          <p:cNvPr id="241" name="Рисунок 240" descr="socsetu-pic668-668x444-65511.jpg"/>
          <p:cNvPicPr>
            <a:picLocks noGrp="1" noChangeAspect="1"/>
          </p:cNvPicPr>
          <p:nvPr>
            <p:ph type="pic" sz="quarter" idx="15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6" r="16766"/>
          <a:stretch>
            <a:fillRect/>
          </a:stretch>
        </p:blipFill>
        <p:spPr>
          <a:xfrm>
            <a:off x="3038475" y="2384425"/>
            <a:ext cx="858838" cy="858838"/>
          </a:xfrm>
        </p:spPr>
      </p:pic>
      <p:pic>
        <p:nvPicPr>
          <p:cNvPr id="238" name="Рисунок 237" descr="shutterstock_176243441.jpg"/>
          <p:cNvPicPr>
            <a:picLocks noGrp="1" noChangeAspect="1"/>
          </p:cNvPicPr>
          <p:nvPr>
            <p:ph type="pic" sz="quarter" idx="16"/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6" r="15446"/>
          <a:stretch>
            <a:fillRect/>
          </a:stretch>
        </p:blipFill>
        <p:spPr>
          <a:xfrm>
            <a:off x="2128838" y="2849563"/>
            <a:ext cx="606425" cy="606425"/>
          </a:xfrm>
        </p:spPr>
      </p:pic>
      <p:pic>
        <p:nvPicPr>
          <p:cNvPr id="234" name="Рисунок 233" descr="Fotolia_63105428_Subscription_Monthly_M.jpg"/>
          <p:cNvPicPr>
            <a:picLocks noGrp="1" noChangeAspect="1"/>
          </p:cNvPicPr>
          <p:nvPr>
            <p:ph type="pic" sz="quarter" idx="23"/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3" r="19983"/>
          <a:stretch>
            <a:fillRect/>
          </a:stretch>
        </p:blipFill>
        <p:spPr>
          <a:xfrm>
            <a:off x="4708775" y="2789489"/>
            <a:ext cx="829704" cy="828000"/>
          </a:xfrm>
        </p:spPr>
      </p:pic>
      <p:pic>
        <p:nvPicPr>
          <p:cNvPr id="237" name="Рисунок 236" descr="3.jpg"/>
          <p:cNvPicPr>
            <a:picLocks noGrp="1" noChangeAspect="1"/>
          </p:cNvPicPr>
          <p:nvPr>
            <p:ph type="pic" sz="quarter" idx="21"/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08" r="16108"/>
          <a:stretch>
            <a:fillRect/>
          </a:stretch>
        </p:blipFill>
        <p:spPr>
          <a:xfrm>
            <a:off x="5741861" y="2300288"/>
            <a:ext cx="755999" cy="755999"/>
          </a:xfrm>
        </p:spPr>
      </p:pic>
      <p:pic>
        <p:nvPicPr>
          <p:cNvPr id="240" name="Рисунок 239" descr="602646.jpg"/>
          <p:cNvPicPr>
            <a:picLocks noGrp="1" noChangeAspect="1"/>
          </p:cNvPicPr>
          <p:nvPr>
            <p:ph type="pic" sz="quarter" idx="20"/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>
          <a:xfrm>
            <a:off x="6104954" y="3355405"/>
            <a:ext cx="614362" cy="614362"/>
          </a:xfrm>
        </p:spPr>
      </p:pic>
      <p:pic>
        <p:nvPicPr>
          <p:cNvPr id="245" name="Рисунок 244" descr="Fotolia_42466105_Subscription_XXL.jpg"/>
          <p:cNvPicPr>
            <a:picLocks noGrp="1" noChangeAspect="1"/>
          </p:cNvPicPr>
          <p:nvPr>
            <p:ph type="pic" sz="quarter" idx="22"/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1" r="16581"/>
          <a:stretch>
            <a:fillRect/>
          </a:stretch>
        </p:blipFill>
        <p:spPr>
          <a:xfrm>
            <a:off x="6960869" y="3387529"/>
            <a:ext cx="685750" cy="684000"/>
          </a:xfrm>
        </p:spPr>
      </p:pic>
      <p:pic>
        <p:nvPicPr>
          <p:cNvPr id="230" name="Рисунок 229" descr="iStock_000027825969_XXXLarge.jpg"/>
          <p:cNvPicPr>
            <a:picLocks noGrp="1" noChangeAspect="1"/>
          </p:cNvPicPr>
          <p:nvPr>
            <p:ph type="pic" sz="quarter" idx="19"/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8" r="16588"/>
          <a:stretch>
            <a:fillRect/>
          </a:stretch>
        </p:blipFill>
        <p:spPr>
          <a:xfrm>
            <a:off x="7527925" y="2420938"/>
            <a:ext cx="674688" cy="673100"/>
          </a:xfrm>
        </p:spPr>
      </p:pic>
      <p:pic>
        <p:nvPicPr>
          <p:cNvPr id="193" name="Изображение 192" descr="uh_logo_horбел.png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176" y="193940"/>
            <a:ext cx="1971313" cy="57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53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push dir="u"/>
      </p:transition>
    </mc:Choice>
    <mc:Fallback xmlns="">
      <p:transition xmlns:p14="http://schemas.microsoft.com/office/powerpoint/2010/main" spd="slow" advClick="0" advTm="2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333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7" t="2744" r="10609"/>
          <a:stretch/>
        </p:blipFill>
        <p:spPr>
          <a:xfrm>
            <a:off x="2187153" y="58805"/>
            <a:ext cx="4272077" cy="3310369"/>
          </a:xfrm>
          <a:prstGeom prst="rect">
            <a:avLst/>
          </a:prstGeom>
        </p:spPr>
      </p:pic>
      <p:sp>
        <p:nvSpPr>
          <p:cNvPr id="84" name="Freeform 71"/>
          <p:cNvSpPr>
            <a:spLocks noEditPoints="1"/>
          </p:cNvSpPr>
          <p:nvPr/>
        </p:nvSpPr>
        <p:spPr bwMode="auto">
          <a:xfrm rot="20316674" flipH="1">
            <a:off x="7659745" y="3323006"/>
            <a:ext cx="2710236" cy="2306451"/>
          </a:xfrm>
          <a:custGeom>
            <a:avLst/>
            <a:gdLst>
              <a:gd name="T0" fmla="*/ 881 w 1104"/>
              <a:gd name="T1" fmla="*/ 119 h 938"/>
              <a:gd name="T2" fmla="*/ 834 w 1104"/>
              <a:gd name="T3" fmla="*/ 182 h 938"/>
              <a:gd name="T4" fmla="*/ 513 w 1104"/>
              <a:gd name="T5" fmla="*/ 191 h 938"/>
              <a:gd name="T6" fmla="*/ 17 w 1104"/>
              <a:gd name="T7" fmla="*/ 1 h 938"/>
              <a:gd name="T8" fmla="*/ 16 w 1104"/>
              <a:gd name="T9" fmla="*/ 2 h 938"/>
              <a:gd name="T10" fmla="*/ 135 w 1104"/>
              <a:gd name="T11" fmla="*/ 137 h 938"/>
              <a:gd name="T12" fmla="*/ 37 w 1104"/>
              <a:gd name="T13" fmla="*/ 496 h 938"/>
              <a:gd name="T14" fmla="*/ 502 w 1104"/>
              <a:gd name="T15" fmla="*/ 210 h 938"/>
              <a:gd name="T16" fmla="*/ 250 w 1104"/>
              <a:gd name="T17" fmla="*/ 509 h 938"/>
              <a:gd name="T18" fmla="*/ 1 w 1104"/>
              <a:gd name="T19" fmla="*/ 735 h 938"/>
              <a:gd name="T20" fmla="*/ 250 w 1104"/>
              <a:gd name="T21" fmla="*/ 770 h 938"/>
              <a:gd name="T22" fmla="*/ 823 w 1104"/>
              <a:gd name="T23" fmla="*/ 938 h 938"/>
              <a:gd name="T24" fmla="*/ 262 w 1104"/>
              <a:gd name="T25" fmla="*/ 525 h 938"/>
              <a:gd name="T26" fmla="*/ 554 w 1104"/>
              <a:gd name="T27" fmla="*/ 682 h 938"/>
              <a:gd name="T28" fmla="*/ 802 w 1104"/>
              <a:gd name="T29" fmla="*/ 802 h 938"/>
              <a:gd name="T30" fmla="*/ 1091 w 1104"/>
              <a:gd name="T31" fmla="*/ 488 h 938"/>
              <a:gd name="T32" fmla="*/ 763 w 1104"/>
              <a:gd name="T33" fmla="*/ 319 h 938"/>
              <a:gd name="T34" fmla="*/ 780 w 1104"/>
              <a:gd name="T35" fmla="*/ 288 h 938"/>
              <a:gd name="T36" fmla="*/ 855 w 1104"/>
              <a:gd name="T37" fmla="*/ 444 h 938"/>
              <a:gd name="T38" fmla="*/ 857 w 1104"/>
              <a:gd name="T39" fmla="*/ 437 h 938"/>
              <a:gd name="T40" fmla="*/ 761 w 1104"/>
              <a:gd name="T41" fmla="*/ 319 h 938"/>
              <a:gd name="T42" fmla="*/ 760 w 1104"/>
              <a:gd name="T43" fmla="*/ 320 h 938"/>
              <a:gd name="T44" fmla="*/ 760 w 1104"/>
              <a:gd name="T45" fmla="*/ 320 h 938"/>
              <a:gd name="T46" fmla="*/ 742 w 1104"/>
              <a:gd name="T47" fmla="*/ 311 h 938"/>
              <a:gd name="T48" fmla="*/ 524 w 1104"/>
              <a:gd name="T49" fmla="*/ 211 h 938"/>
              <a:gd name="T50" fmla="*/ 493 w 1104"/>
              <a:gd name="T51" fmla="*/ 228 h 938"/>
              <a:gd name="T52" fmla="*/ 739 w 1104"/>
              <a:gd name="T53" fmla="*/ 356 h 938"/>
              <a:gd name="T54" fmla="*/ 260 w 1104"/>
              <a:gd name="T55" fmla="*/ 514 h 938"/>
              <a:gd name="T56" fmla="*/ 855 w 1104"/>
              <a:gd name="T57" fmla="*/ 445 h 938"/>
              <a:gd name="T58" fmla="*/ 858 w 1104"/>
              <a:gd name="T59" fmla="*/ 435 h 938"/>
              <a:gd name="T60" fmla="*/ 1079 w 1104"/>
              <a:gd name="T61" fmla="*/ 475 h 938"/>
              <a:gd name="T62" fmla="*/ 863 w 1104"/>
              <a:gd name="T63" fmla="*/ 131 h 938"/>
              <a:gd name="T64" fmla="*/ 1083 w 1104"/>
              <a:gd name="T65" fmla="*/ 465 h 938"/>
              <a:gd name="T66" fmla="*/ 773 w 1104"/>
              <a:gd name="T67" fmla="*/ 286 h 938"/>
              <a:gd name="T68" fmla="*/ 525 w 1104"/>
              <a:gd name="T69" fmla="*/ 207 h 938"/>
              <a:gd name="T70" fmla="*/ 833 w 1104"/>
              <a:gd name="T71" fmla="*/ 184 h 938"/>
              <a:gd name="T72" fmla="*/ 161 w 1104"/>
              <a:gd name="T73" fmla="*/ 139 h 938"/>
              <a:gd name="T74" fmla="*/ 19 w 1104"/>
              <a:gd name="T75" fmla="*/ 4 h 938"/>
              <a:gd name="T76" fmla="*/ 145 w 1104"/>
              <a:gd name="T77" fmla="*/ 150 h 938"/>
              <a:gd name="T78" fmla="*/ 500 w 1104"/>
              <a:gd name="T79" fmla="*/ 204 h 938"/>
              <a:gd name="T80" fmla="*/ 239 w 1104"/>
              <a:gd name="T81" fmla="*/ 528 h 938"/>
              <a:gd name="T82" fmla="*/ 237 w 1104"/>
              <a:gd name="T83" fmla="*/ 755 h 938"/>
              <a:gd name="T84" fmla="*/ 262 w 1104"/>
              <a:gd name="T85" fmla="*/ 759 h 938"/>
              <a:gd name="T86" fmla="*/ 261 w 1104"/>
              <a:gd name="T87" fmla="*/ 527 h 938"/>
              <a:gd name="T88" fmla="*/ 262 w 1104"/>
              <a:gd name="T89" fmla="*/ 517 h 938"/>
              <a:gd name="T90" fmla="*/ 543 w 1104"/>
              <a:gd name="T91" fmla="*/ 663 h 938"/>
              <a:gd name="T92" fmla="*/ 566 w 1104"/>
              <a:gd name="T93" fmla="*/ 675 h 938"/>
              <a:gd name="T94" fmla="*/ 1080 w 1104"/>
              <a:gd name="T95" fmla="*/ 480 h 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04" h="938">
                <a:moveTo>
                  <a:pt x="1091" y="462"/>
                </a:moveTo>
                <a:cubicBezTo>
                  <a:pt x="1089" y="462"/>
                  <a:pt x="1087" y="463"/>
                  <a:pt x="1085" y="464"/>
                </a:cubicBezTo>
                <a:cubicBezTo>
                  <a:pt x="875" y="130"/>
                  <a:pt x="875" y="130"/>
                  <a:pt x="875" y="130"/>
                </a:cubicBezTo>
                <a:cubicBezTo>
                  <a:pt x="879" y="127"/>
                  <a:pt x="881" y="123"/>
                  <a:pt x="881" y="119"/>
                </a:cubicBezTo>
                <a:cubicBezTo>
                  <a:pt x="881" y="112"/>
                  <a:pt x="875" y="106"/>
                  <a:pt x="868" y="106"/>
                </a:cubicBezTo>
                <a:cubicBezTo>
                  <a:pt x="861" y="106"/>
                  <a:pt x="855" y="112"/>
                  <a:pt x="855" y="119"/>
                </a:cubicBezTo>
                <a:cubicBezTo>
                  <a:pt x="855" y="124"/>
                  <a:pt x="858" y="128"/>
                  <a:pt x="861" y="130"/>
                </a:cubicBezTo>
                <a:cubicBezTo>
                  <a:pt x="834" y="182"/>
                  <a:pt x="834" y="182"/>
                  <a:pt x="834" y="182"/>
                </a:cubicBezTo>
                <a:cubicBezTo>
                  <a:pt x="674" y="1"/>
                  <a:pt x="674" y="1"/>
                  <a:pt x="674" y="1"/>
                </a:cubicBezTo>
                <a:cubicBezTo>
                  <a:pt x="673" y="0"/>
                  <a:pt x="673" y="0"/>
                  <a:pt x="673" y="0"/>
                </a:cubicBezTo>
                <a:cubicBezTo>
                  <a:pt x="520" y="193"/>
                  <a:pt x="520" y="193"/>
                  <a:pt x="520" y="193"/>
                </a:cubicBezTo>
                <a:cubicBezTo>
                  <a:pt x="518" y="192"/>
                  <a:pt x="516" y="191"/>
                  <a:pt x="513" y="191"/>
                </a:cubicBezTo>
                <a:cubicBezTo>
                  <a:pt x="509" y="191"/>
                  <a:pt x="505" y="194"/>
                  <a:pt x="502" y="197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6" y="1"/>
                  <a:pt x="16" y="1"/>
                  <a:pt x="16" y="1"/>
                </a:cubicBezTo>
                <a:cubicBezTo>
                  <a:pt x="16" y="1"/>
                  <a:pt x="16" y="1"/>
                  <a:pt x="16" y="1"/>
                </a:cubicBezTo>
                <a:cubicBezTo>
                  <a:pt x="16" y="2"/>
                  <a:pt x="16" y="2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38" y="129"/>
                  <a:pt x="138" y="129"/>
                  <a:pt x="138" y="129"/>
                </a:cubicBezTo>
                <a:cubicBezTo>
                  <a:pt x="136" y="131"/>
                  <a:pt x="135" y="134"/>
                  <a:pt x="135" y="137"/>
                </a:cubicBezTo>
                <a:cubicBezTo>
                  <a:pt x="135" y="143"/>
                  <a:pt x="139" y="147"/>
                  <a:pt x="144" y="149"/>
                </a:cubicBezTo>
                <a:cubicBezTo>
                  <a:pt x="52" y="484"/>
                  <a:pt x="52" y="484"/>
                  <a:pt x="52" y="484"/>
                </a:cubicBezTo>
                <a:cubicBezTo>
                  <a:pt x="52" y="484"/>
                  <a:pt x="51" y="483"/>
                  <a:pt x="50" y="483"/>
                </a:cubicBezTo>
                <a:cubicBezTo>
                  <a:pt x="43" y="483"/>
                  <a:pt x="37" y="489"/>
                  <a:pt x="37" y="496"/>
                </a:cubicBezTo>
                <a:cubicBezTo>
                  <a:pt x="37" y="503"/>
                  <a:pt x="43" y="509"/>
                  <a:pt x="50" y="509"/>
                </a:cubicBezTo>
                <a:cubicBezTo>
                  <a:pt x="57" y="509"/>
                  <a:pt x="63" y="503"/>
                  <a:pt x="63" y="496"/>
                </a:cubicBezTo>
                <a:cubicBezTo>
                  <a:pt x="63" y="494"/>
                  <a:pt x="62" y="492"/>
                  <a:pt x="61" y="490"/>
                </a:cubicBezTo>
                <a:cubicBezTo>
                  <a:pt x="502" y="210"/>
                  <a:pt x="502" y="210"/>
                  <a:pt x="502" y="210"/>
                </a:cubicBezTo>
                <a:cubicBezTo>
                  <a:pt x="503" y="211"/>
                  <a:pt x="503" y="212"/>
                  <a:pt x="504" y="213"/>
                </a:cubicBezTo>
                <a:cubicBezTo>
                  <a:pt x="495" y="224"/>
                  <a:pt x="495" y="224"/>
                  <a:pt x="495" y="224"/>
                </a:cubicBezTo>
                <a:cubicBezTo>
                  <a:pt x="255" y="510"/>
                  <a:pt x="255" y="510"/>
                  <a:pt x="255" y="510"/>
                </a:cubicBezTo>
                <a:cubicBezTo>
                  <a:pt x="254" y="509"/>
                  <a:pt x="252" y="509"/>
                  <a:pt x="250" y="509"/>
                </a:cubicBezTo>
                <a:cubicBezTo>
                  <a:pt x="243" y="509"/>
                  <a:pt x="237" y="514"/>
                  <a:pt x="237" y="521"/>
                </a:cubicBezTo>
                <a:cubicBezTo>
                  <a:pt x="237" y="523"/>
                  <a:pt x="238" y="525"/>
                  <a:pt x="238" y="527"/>
                </a:cubicBezTo>
                <a:cubicBezTo>
                  <a:pt x="0" y="735"/>
                  <a:pt x="0" y="735"/>
                  <a:pt x="0" y="735"/>
                </a:cubicBezTo>
                <a:cubicBezTo>
                  <a:pt x="1" y="735"/>
                  <a:pt x="1" y="735"/>
                  <a:pt x="1" y="735"/>
                </a:cubicBezTo>
                <a:cubicBezTo>
                  <a:pt x="1" y="736"/>
                  <a:pt x="1" y="736"/>
                  <a:pt x="1" y="736"/>
                </a:cubicBezTo>
                <a:cubicBezTo>
                  <a:pt x="237" y="756"/>
                  <a:pt x="237" y="756"/>
                  <a:pt x="237" y="756"/>
                </a:cubicBezTo>
                <a:cubicBezTo>
                  <a:pt x="237" y="756"/>
                  <a:pt x="237" y="757"/>
                  <a:pt x="237" y="757"/>
                </a:cubicBezTo>
                <a:cubicBezTo>
                  <a:pt x="237" y="764"/>
                  <a:pt x="243" y="770"/>
                  <a:pt x="250" y="770"/>
                </a:cubicBezTo>
                <a:cubicBezTo>
                  <a:pt x="256" y="770"/>
                  <a:pt x="260" y="766"/>
                  <a:pt x="262" y="760"/>
                </a:cubicBezTo>
                <a:cubicBezTo>
                  <a:pt x="810" y="923"/>
                  <a:pt x="810" y="923"/>
                  <a:pt x="810" y="923"/>
                </a:cubicBezTo>
                <a:cubicBezTo>
                  <a:pt x="810" y="924"/>
                  <a:pt x="810" y="924"/>
                  <a:pt x="810" y="925"/>
                </a:cubicBezTo>
                <a:cubicBezTo>
                  <a:pt x="810" y="932"/>
                  <a:pt x="816" y="938"/>
                  <a:pt x="823" y="938"/>
                </a:cubicBezTo>
                <a:cubicBezTo>
                  <a:pt x="830" y="938"/>
                  <a:pt x="835" y="932"/>
                  <a:pt x="835" y="925"/>
                </a:cubicBezTo>
                <a:cubicBezTo>
                  <a:pt x="835" y="918"/>
                  <a:pt x="830" y="912"/>
                  <a:pt x="823" y="912"/>
                </a:cubicBezTo>
                <a:cubicBezTo>
                  <a:pt x="818" y="912"/>
                  <a:pt x="814" y="915"/>
                  <a:pt x="811" y="919"/>
                </a:cubicBezTo>
                <a:cubicBezTo>
                  <a:pt x="262" y="525"/>
                  <a:pt x="262" y="525"/>
                  <a:pt x="262" y="525"/>
                </a:cubicBezTo>
                <a:cubicBezTo>
                  <a:pt x="262" y="525"/>
                  <a:pt x="262" y="525"/>
                  <a:pt x="262" y="525"/>
                </a:cubicBezTo>
                <a:cubicBezTo>
                  <a:pt x="542" y="665"/>
                  <a:pt x="542" y="665"/>
                  <a:pt x="542" y="665"/>
                </a:cubicBezTo>
                <a:cubicBezTo>
                  <a:pt x="542" y="666"/>
                  <a:pt x="541" y="668"/>
                  <a:pt x="541" y="670"/>
                </a:cubicBezTo>
                <a:cubicBezTo>
                  <a:pt x="541" y="677"/>
                  <a:pt x="547" y="682"/>
                  <a:pt x="554" y="682"/>
                </a:cubicBezTo>
                <a:cubicBezTo>
                  <a:pt x="559" y="682"/>
                  <a:pt x="563" y="680"/>
                  <a:pt x="565" y="676"/>
                </a:cubicBezTo>
                <a:cubicBezTo>
                  <a:pt x="791" y="784"/>
                  <a:pt x="791" y="784"/>
                  <a:pt x="791" y="784"/>
                </a:cubicBezTo>
                <a:cubicBezTo>
                  <a:pt x="790" y="785"/>
                  <a:pt x="790" y="787"/>
                  <a:pt x="790" y="789"/>
                </a:cubicBezTo>
                <a:cubicBezTo>
                  <a:pt x="790" y="796"/>
                  <a:pt x="795" y="802"/>
                  <a:pt x="802" y="802"/>
                </a:cubicBezTo>
                <a:cubicBezTo>
                  <a:pt x="809" y="802"/>
                  <a:pt x="815" y="796"/>
                  <a:pt x="815" y="789"/>
                </a:cubicBezTo>
                <a:cubicBezTo>
                  <a:pt x="815" y="786"/>
                  <a:pt x="814" y="784"/>
                  <a:pt x="813" y="782"/>
                </a:cubicBezTo>
                <a:cubicBezTo>
                  <a:pt x="1083" y="485"/>
                  <a:pt x="1083" y="485"/>
                  <a:pt x="1083" y="485"/>
                </a:cubicBezTo>
                <a:cubicBezTo>
                  <a:pt x="1085" y="487"/>
                  <a:pt x="1088" y="488"/>
                  <a:pt x="1091" y="488"/>
                </a:cubicBezTo>
                <a:cubicBezTo>
                  <a:pt x="1098" y="488"/>
                  <a:pt x="1104" y="482"/>
                  <a:pt x="1104" y="475"/>
                </a:cubicBezTo>
                <a:cubicBezTo>
                  <a:pt x="1104" y="468"/>
                  <a:pt x="1098" y="462"/>
                  <a:pt x="1091" y="462"/>
                </a:cubicBezTo>
                <a:close/>
                <a:moveTo>
                  <a:pt x="1080" y="469"/>
                </a:moveTo>
                <a:cubicBezTo>
                  <a:pt x="763" y="319"/>
                  <a:pt x="763" y="319"/>
                  <a:pt x="763" y="319"/>
                </a:cubicBezTo>
                <a:cubicBezTo>
                  <a:pt x="768" y="310"/>
                  <a:pt x="768" y="310"/>
                  <a:pt x="768" y="310"/>
                </a:cubicBezTo>
                <a:cubicBezTo>
                  <a:pt x="769" y="311"/>
                  <a:pt x="771" y="312"/>
                  <a:pt x="773" y="312"/>
                </a:cubicBezTo>
                <a:cubicBezTo>
                  <a:pt x="781" y="312"/>
                  <a:pt x="786" y="306"/>
                  <a:pt x="786" y="299"/>
                </a:cubicBezTo>
                <a:cubicBezTo>
                  <a:pt x="786" y="295"/>
                  <a:pt x="784" y="291"/>
                  <a:pt x="780" y="288"/>
                </a:cubicBezTo>
                <a:cubicBezTo>
                  <a:pt x="834" y="185"/>
                  <a:pt x="834" y="185"/>
                  <a:pt x="834" y="185"/>
                </a:cubicBezTo>
                <a:cubicBezTo>
                  <a:pt x="1082" y="466"/>
                  <a:pt x="1082" y="466"/>
                  <a:pt x="1082" y="466"/>
                </a:cubicBezTo>
                <a:cubicBezTo>
                  <a:pt x="1081" y="467"/>
                  <a:pt x="1081" y="468"/>
                  <a:pt x="1080" y="469"/>
                </a:cubicBezTo>
                <a:close/>
                <a:moveTo>
                  <a:pt x="855" y="444"/>
                </a:moveTo>
                <a:cubicBezTo>
                  <a:pt x="676" y="465"/>
                  <a:pt x="676" y="465"/>
                  <a:pt x="676" y="465"/>
                </a:cubicBezTo>
                <a:cubicBezTo>
                  <a:pt x="703" y="420"/>
                  <a:pt x="703" y="420"/>
                  <a:pt x="703" y="420"/>
                </a:cubicBezTo>
                <a:cubicBezTo>
                  <a:pt x="740" y="357"/>
                  <a:pt x="740" y="357"/>
                  <a:pt x="740" y="357"/>
                </a:cubicBezTo>
                <a:cubicBezTo>
                  <a:pt x="857" y="437"/>
                  <a:pt x="857" y="437"/>
                  <a:pt x="857" y="437"/>
                </a:cubicBezTo>
                <a:cubicBezTo>
                  <a:pt x="856" y="438"/>
                  <a:pt x="855" y="441"/>
                  <a:pt x="855" y="443"/>
                </a:cubicBezTo>
                <a:cubicBezTo>
                  <a:pt x="855" y="443"/>
                  <a:pt x="855" y="444"/>
                  <a:pt x="855" y="444"/>
                </a:cubicBezTo>
                <a:close/>
                <a:moveTo>
                  <a:pt x="766" y="310"/>
                </a:moveTo>
                <a:cubicBezTo>
                  <a:pt x="761" y="319"/>
                  <a:pt x="761" y="319"/>
                  <a:pt x="761" y="319"/>
                </a:cubicBezTo>
                <a:cubicBezTo>
                  <a:pt x="746" y="311"/>
                  <a:pt x="746" y="311"/>
                  <a:pt x="746" y="311"/>
                </a:cubicBezTo>
                <a:cubicBezTo>
                  <a:pt x="762" y="305"/>
                  <a:pt x="762" y="305"/>
                  <a:pt x="762" y="305"/>
                </a:cubicBezTo>
                <a:cubicBezTo>
                  <a:pt x="763" y="307"/>
                  <a:pt x="764" y="308"/>
                  <a:pt x="766" y="310"/>
                </a:cubicBezTo>
                <a:close/>
                <a:moveTo>
                  <a:pt x="760" y="320"/>
                </a:moveTo>
                <a:cubicBezTo>
                  <a:pt x="740" y="355"/>
                  <a:pt x="740" y="355"/>
                  <a:pt x="740" y="355"/>
                </a:cubicBezTo>
                <a:cubicBezTo>
                  <a:pt x="702" y="330"/>
                  <a:pt x="702" y="330"/>
                  <a:pt x="702" y="330"/>
                </a:cubicBezTo>
                <a:cubicBezTo>
                  <a:pt x="744" y="312"/>
                  <a:pt x="744" y="312"/>
                  <a:pt x="744" y="312"/>
                </a:cubicBezTo>
                <a:lnTo>
                  <a:pt x="760" y="320"/>
                </a:lnTo>
                <a:close/>
                <a:moveTo>
                  <a:pt x="701" y="329"/>
                </a:moveTo>
                <a:cubicBezTo>
                  <a:pt x="525" y="209"/>
                  <a:pt x="525" y="209"/>
                  <a:pt x="525" y="209"/>
                </a:cubicBezTo>
                <a:cubicBezTo>
                  <a:pt x="525" y="209"/>
                  <a:pt x="525" y="209"/>
                  <a:pt x="525" y="209"/>
                </a:cubicBezTo>
                <a:cubicBezTo>
                  <a:pt x="742" y="311"/>
                  <a:pt x="742" y="311"/>
                  <a:pt x="742" y="311"/>
                </a:cubicBezTo>
                <a:lnTo>
                  <a:pt x="701" y="329"/>
                </a:lnTo>
                <a:close/>
                <a:moveTo>
                  <a:pt x="505" y="214"/>
                </a:moveTo>
                <a:cubicBezTo>
                  <a:pt x="507" y="215"/>
                  <a:pt x="510" y="217"/>
                  <a:pt x="513" y="217"/>
                </a:cubicBezTo>
                <a:cubicBezTo>
                  <a:pt x="518" y="217"/>
                  <a:pt x="522" y="214"/>
                  <a:pt x="524" y="211"/>
                </a:cubicBezTo>
                <a:cubicBezTo>
                  <a:pt x="699" y="329"/>
                  <a:pt x="699" y="329"/>
                  <a:pt x="699" y="329"/>
                </a:cubicBezTo>
                <a:cubicBezTo>
                  <a:pt x="259" y="513"/>
                  <a:pt x="259" y="513"/>
                  <a:pt x="259" y="513"/>
                </a:cubicBezTo>
                <a:cubicBezTo>
                  <a:pt x="259" y="512"/>
                  <a:pt x="258" y="511"/>
                  <a:pt x="257" y="511"/>
                </a:cubicBezTo>
                <a:cubicBezTo>
                  <a:pt x="493" y="228"/>
                  <a:pt x="493" y="228"/>
                  <a:pt x="493" y="228"/>
                </a:cubicBezTo>
                <a:lnTo>
                  <a:pt x="505" y="214"/>
                </a:lnTo>
                <a:close/>
                <a:moveTo>
                  <a:pt x="260" y="514"/>
                </a:moveTo>
                <a:cubicBezTo>
                  <a:pt x="701" y="330"/>
                  <a:pt x="701" y="330"/>
                  <a:pt x="701" y="330"/>
                </a:cubicBezTo>
                <a:cubicBezTo>
                  <a:pt x="739" y="356"/>
                  <a:pt x="739" y="356"/>
                  <a:pt x="739" y="356"/>
                </a:cubicBezTo>
                <a:cubicBezTo>
                  <a:pt x="701" y="420"/>
                  <a:pt x="701" y="420"/>
                  <a:pt x="701" y="420"/>
                </a:cubicBezTo>
                <a:cubicBezTo>
                  <a:pt x="674" y="466"/>
                  <a:pt x="674" y="466"/>
                  <a:pt x="674" y="466"/>
                </a:cubicBezTo>
                <a:cubicBezTo>
                  <a:pt x="261" y="515"/>
                  <a:pt x="261" y="515"/>
                  <a:pt x="261" y="515"/>
                </a:cubicBezTo>
                <a:cubicBezTo>
                  <a:pt x="261" y="515"/>
                  <a:pt x="261" y="514"/>
                  <a:pt x="260" y="514"/>
                </a:cubicBezTo>
                <a:close/>
                <a:moveTo>
                  <a:pt x="566" y="665"/>
                </a:moveTo>
                <a:cubicBezTo>
                  <a:pt x="565" y="662"/>
                  <a:pt x="563" y="661"/>
                  <a:pt x="562" y="659"/>
                </a:cubicBezTo>
                <a:cubicBezTo>
                  <a:pt x="675" y="467"/>
                  <a:pt x="675" y="467"/>
                  <a:pt x="675" y="467"/>
                </a:cubicBezTo>
                <a:cubicBezTo>
                  <a:pt x="855" y="445"/>
                  <a:pt x="855" y="445"/>
                  <a:pt x="855" y="445"/>
                </a:cubicBezTo>
                <a:cubicBezTo>
                  <a:pt x="857" y="451"/>
                  <a:pt x="862" y="456"/>
                  <a:pt x="868" y="456"/>
                </a:cubicBezTo>
                <a:cubicBezTo>
                  <a:pt x="875" y="456"/>
                  <a:pt x="881" y="450"/>
                  <a:pt x="881" y="443"/>
                </a:cubicBezTo>
                <a:cubicBezTo>
                  <a:pt x="881" y="436"/>
                  <a:pt x="875" y="430"/>
                  <a:pt x="868" y="430"/>
                </a:cubicBezTo>
                <a:cubicBezTo>
                  <a:pt x="864" y="430"/>
                  <a:pt x="860" y="432"/>
                  <a:pt x="858" y="435"/>
                </a:cubicBezTo>
                <a:cubicBezTo>
                  <a:pt x="741" y="356"/>
                  <a:pt x="741" y="356"/>
                  <a:pt x="741" y="356"/>
                </a:cubicBezTo>
                <a:cubicBezTo>
                  <a:pt x="762" y="320"/>
                  <a:pt x="762" y="320"/>
                  <a:pt x="762" y="320"/>
                </a:cubicBezTo>
                <a:cubicBezTo>
                  <a:pt x="1080" y="470"/>
                  <a:pt x="1080" y="470"/>
                  <a:pt x="1080" y="470"/>
                </a:cubicBezTo>
                <a:cubicBezTo>
                  <a:pt x="1079" y="472"/>
                  <a:pt x="1079" y="473"/>
                  <a:pt x="1079" y="475"/>
                </a:cubicBezTo>
                <a:cubicBezTo>
                  <a:pt x="1079" y="476"/>
                  <a:pt x="1079" y="477"/>
                  <a:pt x="1079" y="479"/>
                </a:cubicBezTo>
                <a:cubicBezTo>
                  <a:pt x="786" y="585"/>
                  <a:pt x="786" y="585"/>
                  <a:pt x="786" y="585"/>
                </a:cubicBezTo>
                <a:lnTo>
                  <a:pt x="566" y="665"/>
                </a:lnTo>
                <a:close/>
                <a:moveTo>
                  <a:pt x="863" y="131"/>
                </a:moveTo>
                <a:cubicBezTo>
                  <a:pt x="864" y="132"/>
                  <a:pt x="866" y="132"/>
                  <a:pt x="868" y="132"/>
                </a:cubicBezTo>
                <a:cubicBezTo>
                  <a:pt x="870" y="132"/>
                  <a:pt x="872" y="131"/>
                  <a:pt x="874" y="130"/>
                </a:cubicBezTo>
                <a:cubicBezTo>
                  <a:pt x="1084" y="465"/>
                  <a:pt x="1084" y="465"/>
                  <a:pt x="1084" y="465"/>
                </a:cubicBezTo>
                <a:cubicBezTo>
                  <a:pt x="1084" y="465"/>
                  <a:pt x="1084" y="465"/>
                  <a:pt x="1083" y="465"/>
                </a:cubicBezTo>
                <a:cubicBezTo>
                  <a:pt x="835" y="184"/>
                  <a:pt x="835" y="184"/>
                  <a:pt x="835" y="184"/>
                </a:cubicBezTo>
                <a:lnTo>
                  <a:pt x="863" y="131"/>
                </a:lnTo>
                <a:close/>
                <a:moveTo>
                  <a:pt x="779" y="288"/>
                </a:moveTo>
                <a:cubicBezTo>
                  <a:pt x="777" y="287"/>
                  <a:pt x="775" y="286"/>
                  <a:pt x="773" y="286"/>
                </a:cubicBezTo>
                <a:cubicBezTo>
                  <a:pt x="766" y="286"/>
                  <a:pt x="761" y="292"/>
                  <a:pt x="761" y="299"/>
                </a:cubicBezTo>
                <a:cubicBezTo>
                  <a:pt x="761" y="301"/>
                  <a:pt x="761" y="302"/>
                  <a:pt x="761" y="303"/>
                </a:cubicBezTo>
                <a:cubicBezTo>
                  <a:pt x="744" y="311"/>
                  <a:pt x="744" y="311"/>
                  <a:pt x="744" y="311"/>
                </a:cubicBezTo>
                <a:cubicBezTo>
                  <a:pt x="525" y="207"/>
                  <a:pt x="525" y="207"/>
                  <a:pt x="525" y="207"/>
                </a:cubicBezTo>
                <a:cubicBezTo>
                  <a:pt x="526" y="206"/>
                  <a:pt x="526" y="205"/>
                  <a:pt x="526" y="204"/>
                </a:cubicBezTo>
                <a:cubicBezTo>
                  <a:pt x="526" y="200"/>
                  <a:pt x="524" y="196"/>
                  <a:pt x="521" y="194"/>
                </a:cubicBezTo>
                <a:cubicBezTo>
                  <a:pt x="673" y="2"/>
                  <a:pt x="673" y="2"/>
                  <a:pt x="673" y="2"/>
                </a:cubicBezTo>
                <a:cubicBezTo>
                  <a:pt x="833" y="184"/>
                  <a:pt x="833" y="184"/>
                  <a:pt x="833" y="184"/>
                </a:cubicBezTo>
                <a:lnTo>
                  <a:pt x="779" y="288"/>
                </a:lnTo>
                <a:close/>
                <a:moveTo>
                  <a:pt x="502" y="199"/>
                </a:moveTo>
                <a:cubicBezTo>
                  <a:pt x="502" y="199"/>
                  <a:pt x="501" y="199"/>
                  <a:pt x="501" y="200"/>
                </a:cubicBezTo>
                <a:cubicBezTo>
                  <a:pt x="161" y="139"/>
                  <a:pt x="161" y="139"/>
                  <a:pt x="161" y="139"/>
                </a:cubicBezTo>
                <a:cubicBezTo>
                  <a:pt x="161" y="138"/>
                  <a:pt x="161" y="138"/>
                  <a:pt x="161" y="137"/>
                </a:cubicBezTo>
                <a:cubicBezTo>
                  <a:pt x="161" y="130"/>
                  <a:pt x="155" y="124"/>
                  <a:pt x="148" y="124"/>
                </a:cubicBezTo>
                <a:cubicBezTo>
                  <a:pt x="145" y="124"/>
                  <a:pt x="142" y="126"/>
                  <a:pt x="139" y="128"/>
                </a:cubicBezTo>
                <a:cubicBezTo>
                  <a:pt x="19" y="4"/>
                  <a:pt x="19" y="4"/>
                  <a:pt x="19" y="4"/>
                </a:cubicBezTo>
                <a:lnTo>
                  <a:pt x="502" y="199"/>
                </a:lnTo>
                <a:close/>
                <a:moveTo>
                  <a:pt x="61" y="489"/>
                </a:moveTo>
                <a:cubicBezTo>
                  <a:pt x="59" y="487"/>
                  <a:pt x="57" y="485"/>
                  <a:pt x="54" y="484"/>
                </a:cubicBezTo>
                <a:cubicBezTo>
                  <a:pt x="145" y="150"/>
                  <a:pt x="145" y="150"/>
                  <a:pt x="145" y="150"/>
                </a:cubicBezTo>
                <a:cubicBezTo>
                  <a:pt x="146" y="150"/>
                  <a:pt x="147" y="150"/>
                  <a:pt x="148" y="150"/>
                </a:cubicBezTo>
                <a:cubicBezTo>
                  <a:pt x="154" y="150"/>
                  <a:pt x="159" y="146"/>
                  <a:pt x="160" y="140"/>
                </a:cubicBezTo>
                <a:cubicBezTo>
                  <a:pt x="501" y="201"/>
                  <a:pt x="501" y="201"/>
                  <a:pt x="501" y="201"/>
                </a:cubicBezTo>
                <a:cubicBezTo>
                  <a:pt x="501" y="202"/>
                  <a:pt x="500" y="203"/>
                  <a:pt x="500" y="204"/>
                </a:cubicBezTo>
                <a:cubicBezTo>
                  <a:pt x="500" y="206"/>
                  <a:pt x="501" y="208"/>
                  <a:pt x="502" y="209"/>
                </a:cubicBezTo>
                <a:lnTo>
                  <a:pt x="61" y="489"/>
                </a:lnTo>
                <a:close/>
                <a:moveTo>
                  <a:pt x="2" y="735"/>
                </a:moveTo>
                <a:cubicBezTo>
                  <a:pt x="239" y="528"/>
                  <a:pt x="239" y="528"/>
                  <a:pt x="239" y="528"/>
                </a:cubicBezTo>
                <a:cubicBezTo>
                  <a:pt x="241" y="531"/>
                  <a:pt x="245" y="534"/>
                  <a:pt x="249" y="534"/>
                </a:cubicBezTo>
                <a:cubicBezTo>
                  <a:pt x="252" y="744"/>
                  <a:pt x="252" y="744"/>
                  <a:pt x="252" y="744"/>
                </a:cubicBezTo>
                <a:cubicBezTo>
                  <a:pt x="251" y="744"/>
                  <a:pt x="251" y="744"/>
                  <a:pt x="250" y="744"/>
                </a:cubicBezTo>
                <a:cubicBezTo>
                  <a:pt x="244" y="744"/>
                  <a:pt x="238" y="749"/>
                  <a:pt x="237" y="755"/>
                </a:cubicBezTo>
                <a:lnTo>
                  <a:pt x="2" y="735"/>
                </a:lnTo>
                <a:close/>
                <a:moveTo>
                  <a:pt x="811" y="920"/>
                </a:moveTo>
                <a:cubicBezTo>
                  <a:pt x="811" y="921"/>
                  <a:pt x="810" y="921"/>
                  <a:pt x="810" y="922"/>
                </a:cubicBezTo>
                <a:cubicBezTo>
                  <a:pt x="262" y="759"/>
                  <a:pt x="262" y="759"/>
                  <a:pt x="262" y="759"/>
                </a:cubicBezTo>
                <a:cubicBezTo>
                  <a:pt x="263" y="758"/>
                  <a:pt x="263" y="758"/>
                  <a:pt x="263" y="757"/>
                </a:cubicBezTo>
                <a:cubicBezTo>
                  <a:pt x="263" y="751"/>
                  <a:pt x="259" y="746"/>
                  <a:pt x="253" y="744"/>
                </a:cubicBezTo>
                <a:cubicBezTo>
                  <a:pt x="251" y="534"/>
                  <a:pt x="251" y="534"/>
                  <a:pt x="251" y="534"/>
                </a:cubicBezTo>
                <a:cubicBezTo>
                  <a:pt x="255" y="534"/>
                  <a:pt x="259" y="531"/>
                  <a:pt x="261" y="527"/>
                </a:cubicBezTo>
                <a:lnTo>
                  <a:pt x="811" y="920"/>
                </a:lnTo>
                <a:close/>
                <a:moveTo>
                  <a:pt x="263" y="523"/>
                </a:moveTo>
                <a:cubicBezTo>
                  <a:pt x="263" y="522"/>
                  <a:pt x="263" y="522"/>
                  <a:pt x="263" y="521"/>
                </a:cubicBezTo>
                <a:cubicBezTo>
                  <a:pt x="263" y="520"/>
                  <a:pt x="262" y="518"/>
                  <a:pt x="262" y="517"/>
                </a:cubicBezTo>
                <a:cubicBezTo>
                  <a:pt x="673" y="467"/>
                  <a:pt x="673" y="467"/>
                  <a:pt x="673" y="467"/>
                </a:cubicBezTo>
                <a:cubicBezTo>
                  <a:pt x="560" y="658"/>
                  <a:pt x="560" y="658"/>
                  <a:pt x="560" y="658"/>
                </a:cubicBezTo>
                <a:cubicBezTo>
                  <a:pt x="558" y="657"/>
                  <a:pt x="556" y="657"/>
                  <a:pt x="554" y="657"/>
                </a:cubicBezTo>
                <a:cubicBezTo>
                  <a:pt x="549" y="657"/>
                  <a:pt x="545" y="660"/>
                  <a:pt x="543" y="663"/>
                </a:cubicBezTo>
                <a:lnTo>
                  <a:pt x="263" y="523"/>
                </a:lnTo>
                <a:close/>
                <a:moveTo>
                  <a:pt x="802" y="777"/>
                </a:moveTo>
                <a:cubicBezTo>
                  <a:pt x="798" y="777"/>
                  <a:pt x="794" y="779"/>
                  <a:pt x="792" y="782"/>
                </a:cubicBezTo>
                <a:cubicBezTo>
                  <a:pt x="566" y="675"/>
                  <a:pt x="566" y="675"/>
                  <a:pt x="566" y="675"/>
                </a:cubicBezTo>
                <a:cubicBezTo>
                  <a:pt x="567" y="673"/>
                  <a:pt x="567" y="671"/>
                  <a:pt x="567" y="670"/>
                </a:cubicBezTo>
                <a:cubicBezTo>
                  <a:pt x="567" y="668"/>
                  <a:pt x="567" y="667"/>
                  <a:pt x="566" y="666"/>
                </a:cubicBezTo>
                <a:cubicBezTo>
                  <a:pt x="777" y="590"/>
                  <a:pt x="777" y="590"/>
                  <a:pt x="777" y="590"/>
                </a:cubicBezTo>
                <a:cubicBezTo>
                  <a:pt x="1080" y="480"/>
                  <a:pt x="1080" y="480"/>
                  <a:pt x="1080" y="480"/>
                </a:cubicBezTo>
                <a:cubicBezTo>
                  <a:pt x="1080" y="481"/>
                  <a:pt x="1081" y="483"/>
                  <a:pt x="1082" y="484"/>
                </a:cubicBezTo>
                <a:cubicBezTo>
                  <a:pt x="812" y="781"/>
                  <a:pt x="812" y="781"/>
                  <a:pt x="812" y="781"/>
                </a:cubicBezTo>
                <a:cubicBezTo>
                  <a:pt x="809" y="778"/>
                  <a:pt x="806" y="777"/>
                  <a:pt x="802" y="777"/>
                </a:cubicBezTo>
                <a:close/>
              </a:path>
            </a:pathLst>
          </a:custGeom>
          <a:solidFill>
            <a:schemeClr val="bg1">
              <a:alpha val="4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5" name="Freeform 71"/>
          <p:cNvSpPr>
            <a:spLocks noEditPoints="1"/>
          </p:cNvSpPr>
          <p:nvPr/>
        </p:nvSpPr>
        <p:spPr bwMode="auto">
          <a:xfrm rot="21010972" flipH="1">
            <a:off x="-1355119" y="3713673"/>
            <a:ext cx="2710236" cy="2306451"/>
          </a:xfrm>
          <a:custGeom>
            <a:avLst/>
            <a:gdLst>
              <a:gd name="T0" fmla="*/ 881 w 1104"/>
              <a:gd name="T1" fmla="*/ 119 h 938"/>
              <a:gd name="T2" fmla="*/ 834 w 1104"/>
              <a:gd name="T3" fmla="*/ 182 h 938"/>
              <a:gd name="T4" fmla="*/ 513 w 1104"/>
              <a:gd name="T5" fmla="*/ 191 h 938"/>
              <a:gd name="T6" fmla="*/ 17 w 1104"/>
              <a:gd name="T7" fmla="*/ 1 h 938"/>
              <a:gd name="T8" fmla="*/ 16 w 1104"/>
              <a:gd name="T9" fmla="*/ 2 h 938"/>
              <a:gd name="T10" fmla="*/ 135 w 1104"/>
              <a:gd name="T11" fmla="*/ 137 h 938"/>
              <a:gd name="T12" fmla="*/ 37 w 1104"/>
              <a:gd name="T13" fmla="*/ 496 h 938"/>
              <a:gd name="T14" fmla="*/ 502 w 1104"/>
              <a:gd name="T15" fmla="*/ 210 h 938"/>
              <a:gd name="T16" fmla="*/ 250 w 1104"/>
              <a:gd name="T17" fmla="*/ 509 h 938"/>
              <a:gd name="T18" fmla="*/ 1 w 1104"/>
              <a:gd name="T19" fmla="*/ 735 h 938"/>
              <a:gd name="T20" fmla="*/ 250 w 1104"/>
              <a:gd name="T21" fmla="*/ 770 h 938"/>
              <a:gd name="T22" fmla="*/ 823 w 1104"/>
              <a:gd name="T23" fmla="*/ 938 h 938"/>
              <a:gd name="T24" fmla="*/ 262 w 1104"/>
              <a:gd name="T25" fmla="*/ 525 h 938"/>
              <a:gd name="T26" fmla="*/ 554 w 1104"/>
              <a:gd name="T27" fmla="*/ 682 h 938"/>
              <a:gd name="T28" fmla="*/ 802 w 1104"/>
              <a:gd name="T29" fmla="*/ 802 h 938"/>
              <a:gd name="T30" fmla="*/ 1091 w 1104"/>
              <a:gd name="T31" fmla="*/ 488 h 938"/>
              <a:gd name="T32" fmla="*/ 763 w 1104"/>
              <a:gd name="T33" fmla="*/ 319 h 938"/>
              <a:gd name="T34" fmla="*/ 780 w 1104"/>
              <a:gd name="T35" fmla="*/ 288 h 938"/>
              <a:gd name="T36" fmla="*/ 855 w 1104"/>
              <a:gd name="T37" fmla="*/ 444 h 938"/>
              <a:gd name="T38" fmla="*/ 857 w 1104"/>
              <a:gd name="T39" fmla="*/ 437 h 938"/>
              <a:gd name="T40" fmla="*/ 761 w 1104"/>
              <a:gd name="T41" fmla="*/ 319 h 938"/>
              <a:gd name="T42" fmla="*/ 760 w 1104"/>
              <a:gd name="T43" fmla="*/ 320 h 938"/>
              <a:gd name="T44" fmla="*/ 760 w 1104"/>
              <a:gd name="T45" fmla="*/ 320 h 938"/>
              <a:gd name="T46" fmla="*/ 742 w 1104"/>
              <a:gd name="T47" fmla="*/ 311 h 938"/>
              <a:gd name="T48" fmla="*/ 524 w 1104"/>
              <a:gd name="T49" fmla="*/ 211 h 938"/>
              <a:gd name="T50" fmla="*/ 493 w 1104"/>
              <a:gd name="T51" fmla="*/ 228 h 938"/>
              <a:gd name="T52" fmla="*/ 739 w 1104"/>
              <a:gd name="T53" fmla="*/ 356 h 938"/>
              <a:gd name="T54" fmla="*/ 260 w 1104"/>
              <a:gd name="T55" fmla="*/ 514 h 938"/>
              <a:gd name="T56" fmla="*/ 855 w 1104"/>
              <a:gd name="T57" fmla="*/ 445 h 938"/>
              <a:gd name="T58" fmla="*/ 858 w 1104"/>
              <a:gd name="T59" fmla="*/ 435 h 938"/>
              <a:gd name="T60" fmla="*/ 1079 w 1104"/>
              <a:gd name="T61" fmla="*/ 475 h 938"/>
              <a:gd name="T62" fmla="*/ 863 w 1104"/>
              <a:gd name="T63" fmla="*/ 131 h 938"/>
              <a:gd name="T64" fmla="*/ 1083 w 1104"/>
              <a:gd name="T65" fmla="*/ 465 h 938"/>
              <a:gd name="T66" fmla="*/ 773 w 1104"/>
              <a:gd name="T67" fmla="*/ 286 h 938"/>
              <a:gd name="T68" fmla="*/ 525 w 1104"/>
              <a:gd name="T69" fmla="*/ 207 h 938"/>
              <a:gd name="T70" fmla="*/ 833 w 1104"/>
              <a:gd name="T71" fmla="*/ 184 h 938"/>
              <a:gd name="T72" fmla="*/ 161 w 1104"/>
              <a:gd name="T73" fmla="*/ 139 h 938"/>
              <a:gd name="T74" fmla="*/ 19 w 1104"/>
              <a:gd name="T75" fmla="*/ 4 h 938"/>
              <a:gd name="T76" fmla="*/ 145 w 1104"/>
              <a:gd name="T77" fmla="*/ 150 h 938"/>
              <a:gd name="T78" fmla="*/ 500 w 1104"/>
              <a:gd name="T79" fmla="*/ 204 h 938"/>
              <a:gd name="T80" fmla="*/ 239 w 1104"/>
              <a:gd name="T81" fmla="*/ 528 h 938"/>
              <a:gd name="T82" fmla="*/ 237 w 1104"/>
              <a:gd name="T83" fmla="*/ 755 h 938"/>
              <a:gd name="T84" fmla="*/ 262 w 1104"/>
              <a:gd name="T85" fmla="*/ 759 h 938"/>
              <a:gd name="T86" fmla="*/ 261 w 1104"/>
              <a:gd name="T87" fmla="*/ 527 h 938"/>
              <a:gd name="T88" fmla="*/ 262 w 1104"/>
              <a:gd name="T89" fmla="*/ 517 h 938"/>
              <a:gd name="T90" fmla="*/ 543 w 1104"/>
              <a:gd name="T91" fmla="*/ 663 h 938"/>
              <a:gd name="T92" fmla="*/ 566 w 1104"/>
              <a:gd name="T93" fmla="*/ 675 h 938"/>
              <a:gd name="T94" fmla="*/ 1080 w 1104"/>
              <a:gd name="T95" fmla="*/ 480 h 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04" h="938">
                <a:moveTo>
                  <a:pt x="1091" y="462"/>
                </a:moveTo>
                <a:cubicBezTo>
                  <a:pt x="1089" y="462"/>
                  <a:pt x="1087" y="463"/>
                  <a:pt x="1085" y="464"/>
                </a:cubicBezTo>
                <a:cubicBezTo>
                  <a:pt x="875" y="130"/>
                  <a:pt x="875" y="130"/>
                  <a:pt x="875" y="130"/>
                </a:cubicBezTo>
                <a:cubicBezTo>
                  <a:pt x="879" y="127"/>
                  <a:pt x="881" y="123"/>
                  <a:pt x="881" y="119"/>
                </a:cubicBezTo>
                <a:cubicBezTo>
                  <a:pt x="881" y="112"/>
                  <a:pt x="875" y="106"/>
                  <a:pt x="868" y="106"/>
                </a:cubicBezTo>
                <a:cubicBezTo>
                  <a:pt x="861" y="106"/>
                  <a:pt x="855" y="112"/>
                  <a:pt x="855" y="119"/>
                </a:cubicBezTo>
                <a:cubicBezTo>
                  <a:pt x="855" y="124"/>
                  <a:pt x="858" y="128"/>
                  <a:pt x="861" y="130"/>
                </a:cubicBezTo>
                <a:cubicBezTo>
                  <a:pt x="834" y="182"/>
                  <a:pt x="834" y="182"/>
                  <a:pt x="834" y="182"/>
                </a:cubicBezTo>
                <a:cubicBezTo>
                  <a:pt x="674" y="1"/>
                  <a:pt x="674" y="1"/>
                  <a:pt x="674" y="1"/>
                </a:cubicBezTo>
                <a:cubicBezTo>
                  <a:pt x="673" y="0"/>
                  <a:pt x="673" y="0"/>
                  <a:pt x="673" y="0"/>
                </a:cubicBezTo>
                <a:cubicBezTo>
                  <a:pt x="520" y="193"/>
                  <a:pt x="520" y="193"/>
                  <a:pt x="520" y="193"/>
                </a:cubicBezTo>
                <a:cubicBezTo>
                  <a:pt x="518" y="192"/>
                  <a:pt x="516" y="191"/>
                  <a:pt x="513" y="191"/>
                </a:cubicBezTo>
                <a:cubicBezTo>
                  <a:pt x="509" y="191"/>
                  <a:pt x="505" y="194"/>
                  <a:pt x="502" y="197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6" y="1"/>
                  <a:pt x="16" y="1"/>
                  <a:pt x="16" y="1"/>
                </a:cubicBezTo>
                <a:cubicBezTo>
                  <a:pt x="16" y="1"/>
                  <a:pt x="16" y="1"/>
                  <a:pt x="16" y="1"/>
                </a:cubicBezTo>
                <a:cubicBezTo>
                  <a:pt x="16" y="2"/>
                  <a:pt x="16" y="2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38" y="129"/>
                  <a:pt x="138" y="129"/>
                  <a:pt x="138" y="129"/>
                </a:cubicBezTo>
                <a:cubicBezTo>
                  <a:pt x="136" y="131"/>
                  <a:pt x="135" y="134"/>
                  <a:pt x="135" y="137"/>
                </a:cubicBezTo>
                <a:cubicBezTo>
                  <a:pt x="135" y="143"/>
                  <a:pt x="139" y="147"/>
                  <a:pt x="144" y="149"/>
                </a:cubicBezTo>
                <a:cubicBezTo>
                  <a:pt x="52" y="484"/>
                  <a:pt x="52" y="484"/>
                  <a:pt x="52" y="484"/>
                </a:cubicBezTo>
                <a:cubicBezTo>
                  <a:pt x="52" y="484"/>
                  <a:pt x="51" y="483"/>
                  <a:pt x="50" y="483"/>
                </a:cubicBezTo>
                <a:cubicBezTo>
                  <a:pt x="43" y="483"/>
                  <a:pt x="37" y="489"/>
                  <a:pt x="37" y="496"/>
                </a:cubicBezTo>
                <a:cubicBezTo>
                  <a:pt x="37" y="503"/>
                  <a:pt x="43" y="509"/>
                  <a:pt x="50" y="509"/>
                </a:cubicBezTo>
                <a:cubicBezTo>
                  <a:pt x="57" y="509"/>
                  <a:pt x="63" y="503"/>
                  <a:pt x="63" y="496"/>
                </a:cubicBezTo>
                <a:cubicBezTo>
                  <a:pt x="63" y="494"/>
                  <a:pt x="62" y="492"/>
                  <a:pt x="61" y="490"/>
                </a:cubicBezTo>
                <a:cubicBezTo>
                  <a:pt x="502" y="210"/>
                  <a:pt x="502" y="210"/>
                  <a:pt x="502" y="210"/>
                </a:cubicBezTo>
                <a:cubicBezTo>
                  <a:pt x="503" y="211"/>
                  <a:pt x="503" y="212"/>
                  <a:pt x="504" y="213"/>
                </a:cubicBezTo>
                <a:cubicBezTo>
                  <a:pt x="495" y="224"/>
                  <a:pt x="495" y="224"/>
                  <a:pt x="495" y="224"/>
                </a:cubicBezTo>
                <a:cubicBezTo>
                  <a:pt x="255" y="510"/>
                  <a:pt x="255" y="510"/>
                  <a:pt x="255" y="510"/>
                </a:cubicBezTo>
                <a:cubicBezTo>
                  <a:pt x="254" y="509"/>
                  <a:pt x="252" y="509"/>
                  <a:pt x="250" y="509"/>
                </a:cubicBezTo>
                <a:cubicBezTo>
                  <a:pt x="243" y="509"/>
                  <a:pt x="237" y="514"/>
                  <a:pt x="237" y="521"/>
                </a:cubicBezTo>
                <a:cubicBezTo>
                  <a:pt x="237" y="523"/>
                  <a:pt x="238" y="525"/>
                  <a:pt x="238" y="527"/>
                </a:cubicBezTo>
                <a:cubicBezTo>
                  <a:pt x="0" y="735"/>
                  <a:pt x="0" y="735"/>
                  <a:pt x="0" y="735"/>
                </a:cubicBezTo>
                <a:cubicBezTo>
                  <a:pt x="1" y="735"/>
                  <a:pt x="1" y="735"/>
                  <a:pt x="1" y="735"/>
                </a:cubicBezTo>
                <a:cubicBezTo>
                  <a:pt x="1" y="736"/>
                  <a:pt x="1" y="736"/>
                  <a:pt x="1" y="736"/>
                </a:cubicBezTo>
                <a:cubicBezTo>
                  <a:pt x="237" y="756"/>
                  <a:pt x="237" y="756"/>
                  <a:pt x="237" y="756"/>
                </a:cubicBezTo>
                <a:cubicBezTo>
                  <a:pt x="237" y="756"/>
                  <a:pt x="237" y="757"/>
                  <a:pt x="237" y="757"/>
                </a:cubicBezTo>
                <a:cubicBezTo>
                  <a:pt x="237" y="764"/>
                  <a:pt x="243" y="770"/>
                  <a:pt x="250" y="770"/>
                </a:cubicBezTo>
                <a:cubicBezTo>
                  <a:pt x="256" y="770"/>
                  <a:pt x="260" y="766"/>
                  <a:pt x="262" y="760"/>
                </a:cubicBezTo>
                <a:cubicBezTo>
                  <a:pt x="810" y="923"/>
                  <a:pt x="810" y="923"/>
                  <a:pt x="810" y="923"/>
                </a:cubicBezTo>
                <a:cubicBezTo>
                  <a:pt x="810" y="924"/>
                  <a:pt x="810" y="924"/>
                  <a:pt x="810" y="925"/>
                </a:cubicBezTo>
                <a:cubicBezTo>
                  <a:pt x="810" y="932"/>
                  <a:pt x="816" y="938"/>
                  <a:pt x="823" y="938"/>
                </a:cubicBezTo>
                <a:cubicBezTo>
                  <a:pt x="830" y="938"/>
                  <a:pt x="835" y="932"/>
                  <a:pt x="835" y="925"/>
                </a:cubicBezTo>
                <a:cubicBezTo>
                  <a:pt x="835" y="918"/>
                  <a:pt x="830" y="912"/>
                  <a:pt x="823" y="912"/>
                </a:cubicBezTo>
                <a:cubicBezTo>
                  <a:pt x="818" y="912"/>
                  <a:pt x="814" y="915"/>
                  <a:pt x="811" y="919"/>
                </a:cubicBezTo>
                <a:cubicBezTo>
                  <a:pt x="262" y="525"/>
                  <a:pt x="262" y="525"/>
                  <a:pt x="262" y="525"/>
                </a:cubicBezTo>
                <a:cubicBezTo>
                  <a:pt x="262" y="525"/>
                  <a:pt x="262" y="525"/>
                  <a:pt x="262" y="525"/>
                </a:cubicBezTo>
                <a:cubicBezTo>
                  <a:pt x="542" y="665"/>
                  <a:pt x="542" y="665"/>
                  <a:pt x="542" y="665"/>
                </a:cubicBezTo>
                <a:cubicBezTo>
                  <a:pt x="542" y="666"/>
                  <a:pt x="541" y="668"/>
                  <a:pt x="541" y="670"/>
                </a:cubicBezTo>
                <a:cubicBezTo>
                  <a:pt x="541" y="677"/>
                  <a:pt x="547" y="682"/>
                  <a:pt x="554" y="682"/>
                </a:cubicBezTo>
                <a:cubicBezTo>
                  <a:pt x="559" y="682"/>
                  <a:pt x="563" y="680"/>
                  <a:pt x="565" y="676"/>
                </a:cubicBezTo>
                <a:cubicBezTo>
                  <a:pt x="791" y="784"/>
                  <a:pt x="791" y="784"/>
                  <a:pt x="791" y="784"/>
                </a:cubicBezTo>
                <a:cubicBezTo>
                  <a:pt x="790" y="785"/>
                  <a:pt x="790" y="787"/>
                  <a:pt x="790" y="789"/>
                </a:cubicBezTo>
                <a:cubicBezTo>
                  <a:pt x="790" y="796"/>
                  <a:pt x="795" y="802"/>
                  <a:pt x="802" y="802"/>
                </a:cubicBezTo>
                <a:cubicBezTo>
                  <a:pt x="809" y="802"/>
                  <a:pt x="815" y="796"/>
                  <a:pt x="815" y="789"/>
                </a:cubicBezTo>
                <a:cubicBezTo>
                  <a:pt x="815" y="786"/>
                  <a:pt x="814" y="784"/>
                  <a:pt x="813" y="782"/>
                </a:cubicBezTo>
                <a:cubicBezTo>
                  <a:pt x="1083" y="485"/>
                  <a:pt x="1083" y="485"/>
                  <a:pt x="1083" y="485"/>
                </a:cubicBezTo>
                <a:cubicBezTo>
                  <a:pt x="1085" y="487"/>
                  <a:pt x="1088" y="488"/>
                  <a:pt x="1091" y="488"/>
                </a:cubicBezTo>
                <a:cubicBezTo>
                  <a:pt x="1098" y="488"/>
                  <a:pt x="1104" y="482"/>
                  <a:pt x="1104" y="475"/>
                </a:cubicBezTo>
                <a:cubicBezTo>
                  <a:pt x="1104" y="468"/>
                  <a:pt x="1098" y="462"/>
                  <a:pt x="1091" y="462"/>
                </a:cubicBezTo>
                <a:close/>
                <a:moveTo>
                  <a:pt x="1080" y="469"/>
                </a:moveTo>
                <a:cubicBezTo>
                  <a:pt x="763" y="319"/>
                  <a:pt x="763" y="319"/>
                  <a:pt x="763" y="319"/>
                </a:cubicBezTo>
                <a:cubicBezTo>
                  <a:pt x="768" y="310"/>
                  <a:pt x="768" y="310"/>
                  <a:pt x="768" y="310"/>
                </a:cubicBezTo>
                <a:cubicBezTo>
                  <a:pt x="769" y="311"/>
                  <a:pt x="771" y="312"/>
                  <a:pt x="773" y="312"/>
                </a:cubicBezTo>
                <a:cubicBezTo>
                  <a:pt x="781" y="312"/>
                  <a:pt x="786" y="306"/>
                  <a:pt x="786" y="299"/>
                </a:cubicBezTo>
                <a:cubicBezTo>
                  <a:pt x="786" y="295"/>
                  <a:pt x="784" y="291"/>
                  <a:pt x="780" y="288"/>
                </a:cubicBezTo>
                <a:cubicBezTo>
                  <a:pt x="834" y="185"/>
                  <a:pt x="834" y="185"/>
                  <a:pt x="834" y="185"/>
                </a:cubicBezTo>
                <a:cubicBezTo>
                  <a:pt x="1082" y="466"/>
                  <a:pt x="1082" y="466"/>
                  <a:pt x="1082" y="466"/>
                </a:cubicBezTo>
                <a:cubicBezTo>
                  <a:pt x="1081" y="467"/>
                  <a:pt x="1081" y="468"/>
                  <a:pt x="1080" y="469"/>
                </a:cubicBezTo>
                <a:close/>
                <a:moveTo>
                  <a:pt x="855" y="444"/>
                </a:moveTo>
                <a:cubicBezTo>
                  <a:pt x="676" y="465"/>
                  <a:pt x="676" y="465"/>
                  <a:pt x="676" y="465"/>
                </a:cubicBezTo>
                <a:cubicBezTo>
                  <a:pt x="703" y="420"/>
                  <a:pt x="703" y="420"/>
                  <a:pt x="703" y="420"/>
                </a:cubicBezTo>
                <a:cubicBezTo>
                  <a:pt x="740" y="357"/>
                  <a:pt x="740" y="357"/>
                  <a:pt x="740" y="357"/>
                </a:cubicBezTo>
                <a:cubicBezTo>
                  <a:pt x="857" y="437"/>
                  <a:pt x="857" y="437"/>
                  <a:pt x="857" y="437"/>
                </a:cubicBezTo>
                <a:cubicBezTo>
                  <a:pt x="856" y="438"/>
                  <a:pt x="855" y="441"/>
                  <a:pt x="855" y="443"/>
                </a:cubicBezTo>
                <a:cubicBezTo>
                  <a:pt x="855" y="443"/>
                  <a:pt x="855" y="444"/>
                  <a:pt x="855" y="444"/>
                </a:cubicBezTo>
                <a:close/>
                <a:moveTo>
                  <a:pt x="766" y="310"/>
                </a:moveTo>
                <a:cubicBezTo>
                  <a:pt x="761" y="319"/>
                  <a:pt x="761" y="319"/>
                  <a:pt x="761" y="319"/>
                </a:cubicBezTo>
                <a:cubicBezTo>
                  <a:pt x="746" y="311"/>
                  <a:pt x="746" y="311"/>
                  <a:pt x="746" y="311"/>
                </a:cubicBezTo>
                <a:cubicBezTo>
                  <a:pt x="762" y="305"/>
                  <a:pt x="762" y="305"/>
                  <a:pt x="762" y="305"/>
                </a:cubicBezTo>
                <a:cubicBezTo>
                  <a:pt x="763" y="307"/>
                  <a:pt x="764" y="308"/>
                  <a:pt x="766" y="310"/>
                </a:cubicBezTo>
                <a:close/>
                <a:moveTo>
                  <a:pt x="760" y="320"/>
                </a:moveTo>
                <a:cubicBezTo>
                  <a:pt x="740" y="355"/>
                  <a:pt x="740" y="355"/>
                  <a:pt x="740" y="355"/>
                </a:cubicBezTo>
                <a:cubicBezTo>
                  <a:pt x="702" y="330"/>
                  <a:pt x="702" y="330"/>
                  <a:pt x="702" y="330"/>
                </a:cubicBezTo>
                <a:cubicBezTo>
                  <a:pt x="744" y="312"/>
                  <a:pt x="744" y="312"/>
                  <a:pt x="744" y="312"/>
                </a:cubicBezTo>
                <a:lnTo>
                  <a:pt x="760" y="320"/>
                </a:lnTo>
                <a:close/>
                <a:moveTo>
                  <a:pt x="701" y="329"/>
                </a:moveTo>
                <a:cubicBezTo>
                  <a:pt x="525" y="209"/>
                  <a:pt x="525" y="209"/>
                  <a:pt x="525" y="209"/>
                </a:cubicBezTo>
                <a:cubicBezTo>
                  <a:pt x="525" y="209"/>
                  <a:pt x="525" y="209"/>
                  <a:pt x="525" y="209"/>
                </a:cubicBezTo>
                <a:cubicBezTo>
                  <a:pt x="742" y="311"/>
                  <a:pt x="742" y="311"/>
                  <a:pt x="742" y="311"/>
                </a:cubicBezTo>
                <a:lnTo>
                  <a:pt x="701" y="329"/>
                </a:lnTo>
                <a:close/>
                <a:moveTo>
                  <a:pt x="505" y="214"/>
                </a:moveTo>
                <a:cubicBezTo>
                  <a:pt x="507" y="215"/>
                  <a:pt x="510" y="217"/>
                  <a:pt x="513" y="217"/>
                </a:cubicBezTo>
                <a:cubicBezTo>
                  <a:pt x="518" y="217"/>
                  <a:pt x="522" y="214"/>
                  <a:pt x="524" y="211"/>
                </a:cubicBezTo>
                <a:cubicBezTo>
                  <a:pt x="699" y="329"/>
                  <a:pt x="699" y="329"/>
                  <a:pt x="699" y="329"/>
                </a:cubicBezTo>
                <a:cubicBezTo>
                  <a:pt x="259" y="513"/>
                  <a:pt x="259" y="513"/>
                  <a:pt x="259" y="513"/>
                </a:cubicBezTo>
                <a:cubicBezTo>
                  <a:pt x="259" y="512"/>
                  <a:pt x="258" y="511"/>
                  <a:pt x="257" y="511"/>
                </a:cubicBezTo>
                <a:cubicBezTo>
                  <a:pt x="493" y="228"/>
                  <a:pt x="493" y="228"/>
                  <a:pt x="493" y="228"/>
                </a:cubicBezTo>
                <a:lnTo>
                  <a:pt x="505" y="214"/>
                </a:lnTo>
                <a:close/>
                <a:moveTo>
                  <a:pt x="260" y="514"/>
                </a:moveTo>
                <a:cubicBezTo>
                  <a:pt x="701" y="330"/>
                  <a:pt x="701" y="330"/>
                  <a:pt x="701" y="330"/>
                </a:cubicBezTo>
                <a:cubicBezTo>
                  <a:pt x="739" y="356"/>
                  <a:pt x="739" y="356"/>
                  <a:pt x="739" y="356"/>
                </a:cubicBezTo>
                <a:cubicBezTo>
                  <a:pt x="701" y="420"/>
                  <a:pt x="701" y="420"/>
                  <a:pt x="701" y="420"/>
                </a:cubicBezTo>
                <a:cubicBezTo>
                  <a:pt x="674" y="466"/>
                  <a:pt x="674" y="466"/>
                  <a:pt x="674" y="466"/>
                </a:cubicBezTo>
                <a:cubicBezTo>
                  <a:pt x="261" y="515"/>
                  <a:pt x="261" y="515"/>
                  <a:pt x="261" y="515"/>
                </a:cubicBezTo>
                <a:cubicBezTo>
                  <a:pt x="261" y="515"/>
                  <a:pt x="261" y="514"/>
                  <a:pt x="260" y="514"/>
                </a:cubicBezTo>
                <a:close/>
                <a:moveTo>
                  <a:pt x="566" y="665"/>
                </a:moveTo>
                <a:cubicBezTo>
                  <a:pt x="565" y="662"/>
                  <a:pt x="563" y="661"/>
                  <a:pt x="562" y="659"/>
                </a:cubicBezTo>
                <a:cubicBezTo>
                  <a:pt x="675" y="467"/>
                  <a:pt x="675" y="467"/>
                  <a:pt x="675" y="467"/>
                </a:cubicBezTo>
                <a:cubicBezTo>
                  <a:pt x="855" y="445"/>
                  <a:pt x="855" y="445"/>
                  <a:pt x="855" y="445"/>
                </a:cubicBezTo>
                <a:cubicBezTo>
                  <a:pt x="857" y="451"/>
                  <a:pt x="862" y="456"/>
                  <a:pt x="868" y="456"/>
                </a:cubicBezTo>
                <a:cubicBezTo>
                  <a:pt x="875" y="456"/>
                  <a:pt x="881" y="450"/>
                  <a:pt x="881" y="443"/>
                </a:cubicBezTo>
                <a:cubicBezTo>
                  <a:pt x="881" y="436"/>
                  <a:pt x="875" y="430"/>
                  <a:pt x="868" y="430"/>
                </a:cubicBezTo>
                <a:cubicBezTo>
                  <a:pt x="864" y="430"/>
                  <a:pt x="860" y="432"/>
                  <a:pt x="858" y="435"/>
                </a:cubicBezTo>
                <a:cubicBezTo>
                  <a:pt x="741" y="356"/>
                  <a:pt x="741" y="356"/>
                  <a:pt x="741" y="356"/>
                </a:cubicBezTo>
                <a:cubicBezTo>
                  <a:pt x="762" y="320"/>
                  <a:pt x="762" y="320"/>
                  <a:pt x="762" y="320"/>
                </a:cubicBezTo>
                <a:cubicBezTo>
                  <a:pt x="1080" y="470"/>
                  <a:pt x="1080" y="470"/>
                  <a:pt x="1080" y="470"/>
                </a:cubicBezTo>
                <a:cubicBezTo>
                  <a:pt x="1079" y="472"/>
                  <a:pt x="1079" y="473"/>
                  <a:pt x="1079" y="475"/>
                </a:cubicBezTo>
                <a:cubicBezTo>
                  <a:pt x="1079" y="476"/>
                  <a:pt x="1079" y="477"/>
                  <a:pt x="1079" y="479"/>
                </a:cubicBezTo>
                <a:cubicBezTo>
                  <a:pt x="786" y="585"/>
                  <a:pt x="786" y="585"/>
                  <a:pt x="786" y="585"/>
                </a:cubicBezTo>
                <a:lnTo>
                  <a:pt x="566" y="665"/>
                </a:lnTo>
                <a:close/>
                <a:moveTo>
                  <a:pt x="863" y="131"/>
                </a:moveTo>
                <a:cubicBezTo>
                  <a:pt x="864" y="132"/>
                  <a:pt x="866" y="132"/>
                  <a:pt x="868" y="132"/>
                </a:cubicBezTo>
                <a:cubicBezTo>
                  <a:pt x="870" y="132"/>
                  <a:pt x="872" y="131"/>
                  <a:pt x="874" y="130"/>
                </a:cubicBezTo>
                <a:cubicBezTo>
                  <a:pt x="1084" y="465"/>
                  <a:pt x="1084" y="465"/>
                  <a:pt x="1084" y="465"/>
                </a:cubicBezTo>
                <a:cubicBezTo>
                  <a:pt x="1084" y="465"/>
                  <a:pt x="1084" y="465"/>
                  <a:pt x="1083" y="465"/>
                </a:cubicBezTo>
                <a:cubicBezTo>
                  <a:pt x="835" y="184"/>
                  <a:pt x="835" y="184"/>
                  <a:pt x="835" y="184"/>
                </a:cubicBezTo>
                <a:lnTo>
                  <a:pt x="863" y="131"/>
                </a:lnTo>
                <a:close/>
                <a:moveTo>
                  <a:pt x="779" y="288"/>
                </a:moveTo>
                <a:cubicBezTo>
                  <a:pt x="777" y="287"/>
                  <a:pt x="775" y="286"/>
                  <a:pt x="773" y="286"/>
                </a:cubicBezTo>
                <a:cubicBezTo>
                  <a:pt x="766" y="286"/>
                  <a:pt x="761" y="292"/>
                  <a:pt x="761" y="299"/>
                </a:cubicBezTo>
                <a:cubicBezTo>
                  <a:pt x="761" y="301"/>
                  <a:pt x="761" y="302"/>
                  <a:pt x="761" y="303"/>
                </a:cubicBezTo>
                <a:cubicBezTo>
                  <a:pt x="744" y="311"/>
                  <a:pt x="744" y="311"/>
                  <a:pt x="744" y="311"/>
                </a:cubicBezTo>
                <a:cubicBezTo>
                  <a:pt x="525" y="207"/>
                  <a:pt x="525" y="207"/>
                  <a:pt x="525" y="207"/>
                </a:cubicBezTo>
                <a:cubicBezTo>
                  <a:pt x="526" y="206"/>
                  <a:pt x="526" y="205"/>
                  <a:pt x="526" y="204"/>
                </a:cubicBezTo>
                <a:cubicBezTo>
                  <a:pt x="526" y="200"/>
                  <a:pt x="524" y="196"/>
                  <a:pt x="521" y="194"/>
                </a:cubicBezTo>
                <a:cubicBezTo>
                  <a:pt x="673" y="2"/>
                  <a:pt x="673" y="2"/>
                  <a:pt x="673" y="2"/>
                </a:cubicBezTo>
                <a:cubicBezTo>
                  <a:pt x="833" y="184"/>
                  <a:pt x="833" y="184"/>
                  <a:pt x="833" y="184"/>
                </a:cubicBezTo>
                <a:lnTo>
                  <a:pt x="779" y="288"/>
                </a:lnTo>
                <a:close/>
                <a:moveTo>
                  <a:pt x="502" y="199"/>
                </a:moveTo>
                <a:cubicBezTo>
                  <a:pt x="502" y="199"/>
                  <a:pt x="501" y="199"/>
                  <a:pt x="501" y="200"/>
                </a:cubicBezTo>
                <a:cubicBezTo>
                  <a:pt x="161" y="139"/>
                  <a:pt x="161" y="139"/>
                  <a:pt x="161" y="139"/>
                </a:cubicBezTo>
                <a:cubicBezTo>
                  <a:pt x="161" y="138"/>
                  <a:pt x="161" y="138"/>
                  <a:pt x="161" y="137"/>
                </a:cubicBezTo>
                <a:cubicBezTo>
                  <a:pt x="161" y="130"/>
                  <a:pt x="155" y="124"/>
                  <a:pt x="148" y="124"/>
                </a:cubicBezTo>
                <a:cubicBezTo>
                  <a:pt x="145" y="124"/>
                  <a:pt x="142" y="126"/>
                  <a:pt x="139" y="128"/>
                </a:cubicBezTo>
                <a:cubicBezTo>
                  <a:pt x="19" y="4"/>
                  <a:pt x="19" y="4"/>
                  <a:pt x="19" y="4"/>
                </a:cubicBezTo>
                <a:lnTo>
                  <a:pt x="502" y="199"/>
                </a:lnTo>
                <a:close/>
                <a:moveTo>
                  <a:pt x="61" y="489"/>
                </a:moveTo>
                <a:cubicBezTo>
                  <a:pt x="59" y="487"/>
                  <a:pt x="57" y="485"/>
                  <a:pt x="54" y="484"/>
                </a:cubicBezTo>
                <a:cubicBezTo>
                  <a:pt x="145" y="150"/>
                  <a:pt x="145" y="150"/>
                  <a:pt x="145" y="150"/>
                </a:cubicBezTo>
                <a:cubicBezTo>
                  <a:pt x="146" y="150"/>
                  <a:pt x="147" y="150"/>
                  <a:pt x="148" y="150"/>
                </a:cubicBezTo>
                <a:cubicBezTo>
                  <a:pt x="154" y="150"/>
                  <a:pt x="159" y="146"/>
                  <a:pt x="160" y="140"/>
                </a:cubicBezTo>
                <a:cubicBezTo>
                  <a:pt x="501" y="201"/>
                  <a:pt x="501" y="201"/>
                  <a:pt x="501" y="201"/>
                </a:cubicBezTo>
                <a:cubicBezTo>
                  <a:pt x="501" y="202"/>
                  <a:pt x="500" y="203"/>
                  <a:pt x="500" y="204"/>
                </a:cubicBezTo>
                <a:cubicBezTo>
                  <a:pt x="500" y="206"/>
                  <a:pt x="501" y="208"/>
                  <a:pt x="502" y="209"/>
                </a:cubicBezTo>
                <a:lnTo>
                  <a:pt x="61" y="489"/>
                </a:lnTo>
                <a:close/>
                <a:moveTo>
                  <a:pt x="2" y="735"/>
                </a:moveTo>
                <a:cubicBezTo>
                  <a:pt x="239" y="528"/>
                  <a:pt x="239" y="528"/>
                  <a:pt x="239" y="528"/>
                </a:cubicBezTo>
                <a:cubicBezTo>
                  <a:pt x="241" y="531"/>
                  <a:pt x="245" y="534"/>
                  <a:pt x="249" y="534"/>
                </a:cubicBezTo>
                <a:cubicBezTo>
                  <a:pt x="252" y="744"/>
                  <a:pt x="252" y="744"/>
                  <a:pt x="252" y="744"/>
                </a:cubicBezTo>
                <a:cubicBezTo>
                  <a:pt x="251" y="744"/>
                  <a:pt x="251" y="744"/>
                  <a:pt x="250" y="744"/>
                </a:cubicBezTo>
                <a:cubicBezTo>
                  <a:pt x="244" y="744"/>
                  <a:pt x="238" y="749"/>
                  <a:pt x="237" y="755"/>
                </a:cubicBezTo>
                <a:lnTo>
                  <a:pt x="2" y="735"/>
                </a:lnTo>
                <a:close/>
                <a:moveTo>
                  <a:pt x="811" y="920"/>
                </a:moveTo>
                <a:cubicBezTo>
                  <a:pt x="811" y="921"/>
                  <a:pt x="810" y="921"/>
                  <a:pt x="810" y="922"/>
                </a:cubicBezTo>
                <a:cubicBezTo>
                  <a:pt x="262" y="759"/>
                  <a:pt x="262" y="759"/>
                  <a:pt x="262" y="759"/>
                </a:cubicBezTo>
                <a:cubicBezTo>
                  <a:pt x="263" y="758"/>
                  <a:pt x="263" y="758"/>
                  <a:pt x="263" y="757"/>
                </a:cubicBezTo>
                <a:cubicBezTo>
                  <a:pt x="263" y="751"/>
                  <a:pt x="259" y="746"/>
                  <a:pt x="253" y="744"/>
                </a:cubicBezTo>
                <a:cubicBezTo>
                  <a:pt x="251" y="534"/>
                  <a:pt x="251" y="534"/>
                  <a:pt x="251" y="534"/>
                </a:cubicBezTo>
                <a:cubicBezTo>
                  <a:pt x="255" y="534"/>
                  <a:pt x="259" y="531"/>
                  <a:pt x="261" y="527"/>
                </a:cubicBezTo>
                <a:lnTo>
                  <a:pt x="811" y="920"/>
                </a:lnTo>
                <a:close/>
                <a:moveTo>
                  <a:pt x="263" y="523"/>
                </a:moveTo>
                <a:cubicBezTo>
                  <a:pt x="263" y="522"/>
                  <a:pt x="263" y="522"/>
                  <a:pt x="263" y="521"/>
                </a:cubicBezTo>
                <a:cubicBezTo>
                  <a:pt x="263" y="520"/>
                  <a:pt x="262" y="518"/>
                  <a:pt x="262" y="517"/>
                </a:cubicBezTo>
                <a:cubicBezTo>
                  <a:pt x="673" y="467"/>
                  <a:pt x="673" y="467"/>
                  <a:pt x="673" y="467"/>
                </a:cubicBezTo>
                <a:cubicBezTo>
                  <a:pt x="560" y="658"/>
                  <a:pt x="560" y="658"/>
                  <a:pt x="560" y="658"/>
                </a:cubicBezTo>
                <a:cubicBezTo>
                  <a:pt x="558" y="657"/>
                  <a:pt x="556" y="657"/>
                  <a:pt x="554" y="657"/>
                </a:cubicBezTo>
                <a:cubicBezTo>
                  <a:pt x="549" y="657"/>
                  <a:pt x="545" y="660"/>
                  <a:pt x="543" y="663"/>
                </a:cubicBezTo>
                <a:lnTo>
                  <a:pt x="263" y="523"/>
                </a:lnTo>
                <a:close/>
                <a:moveTo>
                  <a:pt x="802" y="777"/>
                </a:moveTo>
                <a:cubicBezTo>
                  <a:pt x="798" y="777"/>
                  <a:pt x="794" y="779"/>
                  <a:pt x="792" y="782"/>
                </a:cubicBezTo>
                <a:cubicBezTo>
                  <a:pt x="566" y="675"/>
                  <a:pt x="566" y="675"/>
                  <a:pt x="566" y="675"/>
                </a:cubicBezTo>
                <a:cubicBezTo>
                  <a:pt x="567" y="673"/>
                  <a:pt x="567" y="671"/>
                  <a:pt x="567" y="670"/>
                </a:cubicBezTo>
                <a:cubicBezTo>
                  <a:pt x="567" y="668"/>
                  <a:pt x="567" y="667"/>
                  <a:pt x="566" y="666"/>
                </a:cubicBezTo>
                <a:cubicBezTo>
                  <a:pt x="777" y="590"/>
                  <a:pt x="777" y="590"/>
                  <a:pt x="777" y="590"/>
                </a:cubicBezTo>
                <a:cubicBezTo>
                  <a:pt x="1080" y="480"/>
                  <a:pt x="1080" y="480"/>
                  <a:pt x="1080" y="480"/>
                </a:cubicBezTo>
                <a:cubicBezTo>
                  <a:pt x="1080" y="481"/>
                  <a:pt x="1081" y="483"/>
                  <a:pt x="1082" y="484"/>
                </a:cubicBezTo>
                <a:cubicBezTo>
                  <a:pt x="812" y="781"/>
                  <a:pt x="812" y="781"/>
                  <a:pt x="812" y="781"/>
                </a:cubicBezTo>
                <a:cubicBezTo>
                  <a:pt x="809" y="778"/>
                  <a:pt x="806" y="777"/>
                  <a:pt x="802" y="777"/>
                </a:cubicBezTo>
                <a:close/>
              </a:path>
            </a:pathLst>
          </a:custGeom>
          <a:solidFill>
            <a:schemeClr val="bg1">
              <a:alpha val="4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" name="Rectangle 3"/>
          <p:cNvSpPr/>
          <p:nvPr/>
        </p:nvSpPr>
        <p:spPr>
          <a:xfrm>
            <a:off x="1258200" y="4053601"/>
            <a:ext cx="6632009" cy="83869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EuropeC"/>
                <a:cs typeface="EuropeC"/>
              </a:rPr>
              <a:t>Основная проблема современного туристического рынка </a:t>
            </a:r>
            <a:r>
              <a:rPr lang="ru-RU" sz="1800" dirty="0">
                <a:solidFill>
                  <a:schemeClr val="accent2">
                    <a:lumMod val="20000"/>
                    <a:lumOff val="80000"/>
                  </a:schemeClr>
                </a:solidFill>
                <a:latin typeface="EuropeC"/>
                <a:cs typeface="EuropeC"/>
              </a:rPr>
              <a:t>– </a:t>
            </a:r>
            <a:r>
              <a:rPr lang="ru-RU" sz="18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EuropeC"/>
                <a:cs typeface="EuropeC"/>
              </a:rPr>
              <a:t>устаревшие новости</a:t>
            </a:r>
            <a:r>
              <a:rPr lang="ru-RU" dirty="0">
                <a:solidFill>
                  <a:schemeClr val="accent2">
                    <a:lumMod val="20000"/>
                    <a:lumOff val="80000"/>
                  </a:schemeClr>
                </a:solidFill>
                <a:latin typeface="EuropeC"/>
                <a:cs typeface="EuropeC"/>
              </a:rPr>
              <a:t>.</a:t>
            </a:r>
            <a:r>
              <a:rPr lang="ru-RU" dirty="0">
                <a:solidFill>
                  <a:schemeClr val="bg1"/>
                </a:solidFill>
                <a:latin typeface="EuropeC"/>
                <a:cs typeface="EuropeC"/>
              </a:rPr>
              <a:t> Новости, которые приходят по почте, которые никто не открывает и не читает.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67396" y="3646121"/>
            <a:ext cx="6803621" cy="43858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</a:rPr>
              <a:t>Вы знаете в чем основная проблема рынка?</a:t>
            </a:r>
            <a:endParaRPr lang="id-ID" sz="2400" b="1" dirty="0">
              <a:solidFill>
                <a:schemeClr val="accent2">
                  <a:lumMod val="20000"/>
                  <a:lumOff val="80000"/>
                </a:schemeClr>
              </a:solidFill>
              <a:latin typeface="Raleway" panose="020B0003030101060003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flipH="1">
            <a:off x="557299" y="1089367"/>
            <a:ext cx="2227199" cy="179279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dirty="0">
                <a:latin typeface="EuropeC"/>
                <a:cs typeface="EuropeC"/>
              </a:rPr>
              <a:t>Н</a:t>
            </a:r>
            <a:r>
              <a:rPr lang="ru-RU" dirty="0" smtClean="0">
                <a:latin typeface="EuropeC"/>
                <a:cs typeface="EuropeC"/>
              </a:rPr>
              <a:t>овости</a:t>
            </a:r>
            <a:r>
              <a:rPr lang="ru-RU" dirty="0">
                <a:latin typeface="EuropeC"/>
                <a:cs typeface="EuropeC"/>
              </a:rPr>
              <a:t>, которые показываются несвоевременно </a:t>
            </a:r>
            <a:r>
              <a:rPr lang="ru-RU" dirty="0" smtClean="0">
                <a:latin typeface="EuropeC"/>
                <a:cs typeface="EuropeC"/>
              </a:rPr>
              <a:t>– </a:t>
            </a:r>
          </a:p>
          <a:p>
            <a:r>
              <a:rPr lang="ru-RU" dirty="0" smtClean="0">
                <a:latin typeface="EuropeC"/>
                <a:cs typeface="EuropeC"/>
              </a:rPr>
              <a:t>не </a:t>
            </a:r>
            <a:r>
              <a:rPr lang="ru-RU" dirty="0">
                <a:latin typeface="EuropeC"/>
                <a:cs typeface="EuropeC"/>
              </a:rPr>
              <a:t>в том месте и </a:t>
            </a:r>
            <a:endParaRPr lang="ru-RU" dirty="0" smtClean="0">
              <a:latin typeface="EuropeC"/>
              <a:cs typeface="EuropeC"/>
            </a:endParaRPr>
          </a:p>
          <a:p>
            <a:r>
              <a:rPr lang="ru-RU" dirty="0" smtClean="0">
                <a:latin typeface="EuropeC"/>
                <a:cs typeface="EuropeC"/>
              </a:rPr>
              <a:t>не </a:t>
            </a:r>
            <a:r>
              <a:rPr lang="ru-RU" dirty="0">
                <a:latin typeface="EuropeC"/>
                <a:cs typeface="EuropeC"/>
              </a:rPr>
              <a:t>в то время, </a:t>
            </a:r>
            <a:endParaRPr lang="ru-RU" dirty="0" smtClean="0">
              <a:latin typeface="EuropeC"/>
              <a:cs typeface="EuropeC"/>
            </a:endParaRPr>
          </a:p>
          <a:p>
            <a:r>
              <a:rPr lang="ru-RU" dirty="0" smtClean="0">
                <a:latin typeface="EuropeC"/>
                <a:cs typeface="EuropeC"/>
              </a:rPr>
              <a:t>когда </a:t>
            </a:r>
            <a:r>
              <a:rPr lang="ru-RU" dirty="0">
                <a:latin typeface="EuropeC"/>
                <a:cs typeface="EuropeC"/>
              </a:rPr>
              <a:t>они актуальны и востребованы у ваших партнеров. </a:t>
            </a:r>
            <a:endParaRPr lang="id-ID" dirty="0">
              <a:solidFill>
                <a:schemeClr val="tx2"/>
              </a:solidFill>
              <a:latin typeface="EuropeC"/>
              <a:cs typeface="EuropeC"/>
            </a:endParaRPr>
          </a:p>
        </p:txBody>
      </p:sp>
      <p:cxnSp>
        <p:nvCxnSpPr>
          <p:cNvPr id="27" name="Straight Connector 26"/>
          <p:cNvCxnSpPr>
            <a:cxnSpLocks noChangeAspect="1"/>
          </p:cNvCxnSpPr>
          <p:nvPr/>
        </p:nvCxnSpPr>
        <p:spPr>
          <a:xfrm flipH="1">
            <a:off x="556136" y="1047914"/>
            <a:ext cx="1727997" cy="0"/>
          </a:xfrm>
          <a:prstGeom prst="line">
            <a:avLst/>
          </a:prstGeom>
          <a:ln w="19050">
            <a:solidFill>
              <a:srgbClr val="40C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cxnSpLocks noChangeAspect="1"/>
          </p:cNvCxnSpPr>
          <p:nvPr/>
        </p:nvCxnSpPr>
        <p:spPr>
          <a:xfrm rot="10800000" flipH="1">
            <a:off x="6613165" y="2276681"/>
            <a:ext cx="179999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6094475" y="918875"/>
            <a:ext cx="2330597" cy="114646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/>
            <a:r>
              <a:rPr lang="ru-RU" dirty="0">
                <a:latin typeface="EuropeC"/>
                <a:cs typeface="EuropeC"/>
              </a:rPr>
              <a:t>Это </a:t>
            </a:r>
            <a:r>
              <a:rPr lang="ru-RU" dirty="0" smtClean="0">
                <a:latin typeface="EuropeC"/>
                <a:cs typeface="EuropeC"/>
              </a:rPr>
              <a:t>настоящая проблема </a:t>
            </a:r>
            <a:r>
              <a:rPr lang="ru-RU" dirty="0">
                <a:latin typeface="EuropeC"/>
                <a:cs typeface="EuropeC"/>
              </a:rPr>
              <a:t>отелей, агентств, авиакомпаний и офисов по туризму и их партнеров</a:t>
            </a:r>
            <a:r>
              <a:rPr lang="ru-RU" dirty="0" smtClean="0">
                <a:latin typeface="EuropeC"/>
                <a:cs typeface="EuropeC"/>
              </a:rPr>
              <a:t>.</a:t>
            </a:r>
            <a:endParaRPr lang="id-ID" dirty="0">
              <a:solidFill>
                <a:schemeClr val="tx2"/>
              </a:solidFill>
              <a:latin typeface="EuropeC"/>
              <a:cs typeface="EuropeC"/>
            </a:endParaRPr>
          </a:p>
        </p:txBody>
      </p:sp>
      <p:sp>
        <p:nvSpPr>
          <p:cNvPr id="45" name="Freeform 34"/>
          <p:cNvSpPr>
            <a:spLocks noEditPoints="1"/>
          </p:cNvSpPr>
          <p:nvPr/>
        </p:nvSpPr>
        <p:spPr bwMode="auto">
          <a:xfrm rot="19783458">
            <a:off x="7861995" y="2253609"/>
            <a:ext cx="312089" cy="594018"/>
          </a:xfrm>
          <a:custGeom>
            <a:avLst/>
            <a:gdLst>
              <a:gd name="T0" fmla="*/ 55 w 98"/>
              <a:gd name="T1" fmla="*/ 48 h 189"/>
              <a:gd name="T2" fmla="*/ 36 w 98"/>
              <a:gd name="T3" fmla="*/ 31 h 189"/>
              <a:gd name="T4" fmla="*/ 54 w 98"/>
              <a:gd name="T5" fmla="*/ 0 h 189"/>
              <a:gd name="T6" fmla="*/ 31 w 98"/>
              <a:gd name="T7" fmla="*/ 33 h 189"/>
              <a:gd name="T8" fmla="*/ 45 w 98"/>
              <a:gd name="T9" fmla="*/ 48 h 189"/>
              <a:gd name="T10" fmla="*/ 44 w 98"/>
              <a:gd name="T11" fmla="*/ 48 h 189"/>
              <a:gd name="T12" fmla="*/ 0 w 98"/>
              <a:gd name="T13" fmla="*/ 96 h 189"/>
              <a:gd name="T14" fmla="*/ 0 w 98"/>
              <a:gd name="T15" fmla="*/ 141 h 189"/>
              <a:gd name="T16" fmla="*/ 44 w 98"/>
              <a:gd name="T17" fmla="*/ 189 h 189"/>
              <a:gd name="T18" fmla="*/ 54 w 98"/>
              <a:gd name="T19" fmla="*/ 189 h 189"/>
              <a:gd name="T20" fmla="*/ 98 w 98"/>
              <a:gd name="T21" fmla="*/ 141 h 189"/>
              <a:gd name="T22" fmla="*/ 98 w 98"/>
              <a:gd name="T23" fmla="*/ 96 h 189"/>
              <a:gd name="T24" fmla="*/ 55 w 98"/>
              <a:gd name="T25" fmla="*/ 48 h 189"/>
              <a:gd name="T26" fmla="*/ 29 w 98"/>
              <a:gd name="T27" fmla="*/ 119 h 189"/>
              <a:gd name="T28" fmla="*/ 7 w 98"/>
              <a:gd name="T29" fmla="*/ 110 h 189"/>
              <a:gd name="T30" fmla="*/ 7 w 98"/>
              <a:gd name="T31" fmla="*/ 96 h 189"/>
              <a:gd name="T32" fmla="*/ 43 w 98"/>
              <a:gd name="T33" fmla="*/ 54 h 189"/>
              <a:gd name="T34" fmla="*/ 43 w 98"/>
              <a:gd name="T35" fmla="*/ 73 h 189"/>
              <a:gd name="T36" fmla="*/ 36 w 98"/>
              <a:gd name="T37" fmla="*/ 84 h 189"/>
              <a:gd name="T38" fmla="*/ 36 w 98"/>
              <a:gd name="T39" fmla="*/ 89 h 189"/>
              <a:gd name="T40" fmla="*/ 43 w 98"/>
              <a:gd name="T41" fmla="*/ 99 h 189"/>
              <a:gd name="T42" fmla="*/ 43 w 98"/>
              <a:gd name="T43" fmla="*/ 117 h 189"/>
              <a:gd name="T44" fmla="*/ 43 w 98"/>
              <a:gd name="T45" fmla="*/ 119 h 189"/>
              <a:gd name="T46" fmla="*/ 29 w 98"/>
              <a:gd name="T47" fmla="*/ 119 h 189"/>
              <a:gd name="T48" fmla="*/ 49 w 98"/>
              <a:gd name="T49" fmla="*/ 98 h 189"/>
              <a:gd name="T50" fmla="*/ 41 w 98"/>
              <a:gd name="T51" fmla="*/ 90 h 189"/>
              <a:gd name="T52" fmla="*/ 41 w 98"/>
              <a:gd name="T53" fmla="*/ 83 h 189"/>
              <a:gd name="T54" fmla="*/ 49 w 98"/>
              <a:gd name="T55" fmla="*/ 75 h 189"/>
              <a:gd name="T56" fmla="*/ 56 w 98"/>
              <a:gd name="T57" fmla="*/ 83 h 189"/>
              <a:gd name="T58" fmla="*/ 56 w 98"/>
              <a:gd name="T59" fmla="*/ 90 h 189"/>
              <a:gd name="T60" fmla="*/ 49 w 98"/>
              <a:gd name="T61" fmla="*/ 98 h 189"/>
              <a:gd name="T62" fmla="*/ 91 w 98"/>
              <a:gd name="T63" fmla="*/ 113 h 189"/>
              <a:gd name="T64" fmla="*/ 72 w 98"/>
              <a:gd name="T65" fmla="*/ 119 h 189"/>
              <a:gd name="T66" fmla="*/ 54 w 98"/>
              <a:gd name="T67" fmla="*/ 119 h 189"/>
              <a:gd name="T68" fmla="*/ 54 w 98"/>
              <a:gd name="T69" fmla="*/ 117 h 189"/>
              <a:gd name="T70" fmla="*/ 54 w 98"/>
              <a:gd name="T71" fmla="*/ 99 h 189"/>
              <a:gd name="T72" fmla="*/ 61 w 98"/>
              <a:gd name="T73" fmla="*/ 89 h 189"/>
              <a:gd name="T74" fmla="*/ 61 w 98"/>
              <a:gd name="T75" fmla="*/ 84 h 189"/>
              <a:gd name="T76" fmla="*/ 54 w 98"/>
              <a:gd name="T77" fmla="*/ 73 h 189"/>
              <a:gd name="T78" fmla="*/ 54 w 98"/>
              <a:gd name="T79" fmla="*/ 54 h 189"/>
              <a:gd name="T80" fmla="*/ 91 w 98"/>
              <a:gd name="T81" fmla="*/ 96 h 189"/>
              <a:gd name="T82" fmla="*/ 91 w 98"/>
              <a:gd name="T83" fmla="*/ 113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98" h="189">
                <a:moveTo>
                  <a:pt x="55" y="48"/>
                </a:moveTo>
                <a:cubicBezTo>
                  <a:pt x="55" y="39"/>
                  <a:pt x="41" y="34"/>
                  <a:pt x="36" y="31"/>
                </a:cubicBezTo>
                <a:cubicBezTo>
                  <a:pt x="22" y="19"/>
                  <a:pt x="46" y="4"/>
                  <a:pt x="54" y="0"/>
                </a:cubicBezTo>
                <a:cubicBezTo>
                  <a:pt x="45" y="5"/>
                  <a:pt x="17" y="22"/>
                  <a:pt x="31" y="33"/>
                </a:cubicBezTo>
                <a:cubicBezTo>
                  <a:pt x="36" y="37"/>
                  <a:pt x="43" y="41"/>
                  <a:pt x="45" y="48"/>
                </a:cubicBezTo>
                <a:cubicBezTo>
                  <a:pt x="44" y="48"/>
                  <a:pt x="44" y="48"/>
                  <a:pt x="44" y="48"/>
                </a:cubicBezTo>
                <a:cubicBezTo>
                  <a:pt x="19" y="48"/>
                  <a:pt x="0" y="69"/>
                  <a:pt x="0" y="96"/>
                </a:cubicBezTo>
                <a:cubicBezTo>
                  <a:pt x="0" y="141"/>
                  <a:pt x="0" y="141"/>
                  <a:pt x="0" y="141"/>
                </a:cubicBezTo>
                <a:cubicBezTo>
                  <a:pt x="0" y="168"/>
                  <a:pt x="19" y="189"/>
                  <a:pt x="44" y="189"/>
                </a:cubicBezTo>
                <a:cubicBezTo>
                  <a:pt x="54" y="189"/>
                  <a:pt x="54" y="189"/>
                  <a:pt x="54" y="189"/>
                </a:cubicBezTo>
                <a:cubicBezTo>
                  <a:pt x="78" y="189"/>
                  <a:pt x="98" y="168"/>
                  <a:pt x="98" y="141"/>
                </a:cubicBezTo>
                <a:cubicBezTo>
                  <a:pt x="98" y="96"/>
                  <a:pt x="98" y="96"/>
                  <a:pt x="98" y="96"/>
                </a:cubicBezTo>
                <a:cubicBezTo>
                  <a:pt x="98" y="70"/>
                  <a:pt x="78" y="49"/>
                  <a:pt x="55" y="48"/>
                </a:cubicBezTo>
                <a:close/>
                <a:moveTo>
                  <a:pt x="29" y="119"/>
                </a:moveTo>
                <a:cubicBezTo>
                  <a:pt x="21" y="119"/>
                  <a:pt x="13" y="116"/>
                  <a:pt x="7" y="110"/>
                </a:cubicBezTo>
                <a:cubicBezTo>
                  <a:pt x="7" y="96"/>
                  <a:pt x="7" y="96"/>
                  <a:pt x="7" y="96"/>
                </a:cubicBezTo>
                <a:cubicBezTo>
                  <a:pt x="7" y="73"/>
                  <a:pt x="23" y="55"/>
                  <a:pt x="43" y="54"/>
                </a:cubicBezTo>
                <a:cubicBezTo>
                  <a:pt x="43" y="73"/>
                  <a:pt x="43" y="73"/>
                  <a:pt x="43" y="73"/>
                </a:cubicBezTo>
                <a:cubicBezTo>
                  <a:pt x="39" y="75"/>
                  <a:pt x="36" y="79"/>
                  <a:pt x="36" y="84"/>
                </a:cubicBezTo>
                <a:cubicBezTo>
                  <a:pt x="36" y="89"/>
                  <a:pt x="36" y="89"/>
                  <a:pt x="36" y="89"/>
                </a:cubicBezTo>
                <a:cubicBezTo>
                  <a:pt x="36" y="94"/>
                  <a:pt x="39" y="98"/>
                  <a:pt x="43" y="99"/>
                </a:cubicBezTo>
                <a:cubicBezTo>
                  <a:pt x="43" y="117"/>
                  <a:pt x="43" y="117"/>
                  <a:pt x="43" y="117"/>
                </a:cubicBezTo>
                <a:cubicBezTo>
                  <a:pt x="43" y="117"/>
                  <a:pt x="43" y="118"/>
                  <a:pt x="43" y="119"/>
                </a:cubicBezTo>
                <a:lnTo>
                  <a:pt x="29" y="119"/>
                </a:lnTo>
                <a:close/>
                <a:moveTo>
                  <a:pt x="49" y="98"/>
                </a:moveTo>
                <a:cubicBezTo>
                  <a:pt x="45" y="98"/>
                  <a:pt x="41" y="94"/>
                  <a:pt x="41" y="90"/>
                </a:cubicBezTo>
                <a:cubicBezTo>
                  <a:pt x="41" y="83"/>
                  <a:pt x="41" y="83"/>
                  <a:pt x="41" y="83"/>
                </a:cubicBezTo>
                <a:cubicBezTo>
                  <a:pt x="41" y="79"/>
                  <a:pt x="45" y="75"/>
                  <a:pt x="49" y="75"/>
                </a:cubicBezTo>
                <a:cubicBezTo>
                  <a:pt x="53" y="75"/>
                  <a:pt x="56" y="79"/>
                  <a:pt x="56" y="83"/>
                </a:cubicBezTo>
                <a:cubicBezTo>
                  <a:pt x="56" y="90"/>
                  <a:pt x="56" y="90"/>
                  <a:pt x="56" y="90"/>
                </a:cubicBezTo>
                <a:cubicBezTo>
                  <a:pt x="56" y="94"/>
                  <a:pt x="53" y="98"/>
                  <a:pt x="49" y="98"/>
                </a:cubicBezTo>
                <a:close/>
                <a:moveTo>
                  <a:pt x="91" y="113"/>
                </a:moveTo>
                <a:cubicBezTo>
                  <a:pt x="85" y="117"/>
                  <a:pt x="79" y="119"/>
                  <a:pt x="72" y="119"/>
                </a:cubicBezTo>
                <a:cubicBezTo>
                  <a:pt x="54" y="119"/>
                  <a:pt x="54" y="119"/>
                  <a:pt x="54" y="119"/>
                </a:cubicBezTo>
                <a:cubicBezTo>
                  <a:pt x="54" y="118"/>
                  <a:pt x="54" y="117"/>
                  <a:pt x="54" y="117"/>
                </a:cubicBezTo>
                <a:cubicBezTo>
                  <a:pt x="54" y="99"/>
                  <a:pt x="54" y="99"/>
                  <a:pt x="54" y="99"/>
                </a:cubicBezTo>
                <a:cubicBezTo>
                  <a:pt x="58" y="98"/>
                  <a:pt x="61" y="94"/>
                  <a:pt x="61" y="89"/>
                </a:cubicBezTo>
                <a:cubicBezTo>
                  <a:pt x="61" y="84"/>
                  <a:pt x="61" y="84"/>
                  <a:pt x="61" y="84"/>
                </a:cubicBezTo>
                <a:cubicBezTo>
                  <a:pt x="61" y="79"/>
                  <a:pt x="58" y="75"/>
                  <a:pt x="54" y="73"/>
                </a:cubicBezTo>
                <a:cubicBezTo>
                  <a:pt x="54" y="54"/>
                  <a:pt x="54" y="54"/>
                  <a:pt x="54" y="54"/>
                </a:cubicBezTo>
                <a:cubicBezTo>
                  <a:pt x="74" y="55"/>
                  <a:pt x="91" y="73"/>
                  <a:pt x="91" y="96"/>
                </a:cubicBezTo>
                <a:lnTo>
                  <a:pt x="91" y="1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schemeClr val="accent5"/>
              </a:solidFill>
            </a:endParaRPr>
          </a:p>
        </p:txBody>
      </p:sp>
      <p:grpSp>
        <p:nvGrpSpPr>
          <p:cNvPr id="46" name="Group 20"/>
          <p:cNvGrpSpPr>
            <a:grpSpLocks noChangeAspect="1"/>
          </p:cNvGrpSpPr>
          <p:nvPr/>
        </p:nvGrpSpPr>
        <p:grpSpPr>
          <a:xfrm>
            <a:off x="621503" y="441188"/>
            <a:ext cx="433396" cy="431997"/>
            <a:chOff x="8758238" y="276225"/>
            <a:chExt cx="492125" cy="490538"/>
          </a:xfrm>
          <a:solidFill>
            <a:srgbClr val="40C0C0"/>
          </a:solidFill>
        </p:grpSpPr>
        <p:sp>
          <p:nvSpPr>
            <p:cNvPr id="47" name="Freeform 5"/>
            <p:cNvSpPr>
              <a:spLocks noEditPoints="1"/>
            </p:cNvSpPr>
            <p:nvPr/>
          </p:nvSpPr>
          <p:spPr bwMode="auto">
            <a:xfrm>
              <a:off x="8758238" y="276225"/>
              <a:ext cx="492125" cy="490538"/>
            </a:xfrm>
            <a:custGeom>
              <a:avLst/>
              <a:gdLst>
                <a:gd name="T0" fmla="*/ 116 w 128"/>
                <a:gd name="T1" fmla="*/ 0 h 128"/>
                <a:gd name="T2" fmla="*/ 28 w 128"/>
                <a:gd name="T3" fmla="*/ 0 h 128"/>
                <a:gd name="T4" fmla="*/ 16 w 128"/>
                <a:gd name="T5" fmla="*/ 12 h 128"/>
                <a:gd name="T6" fmla="*/ 16 w 128"/>
                <a:gd name="T7" fmla="*/ 20 h 128"/>
                <a:gd name="T8" fmla="*/ 12 w 128"/>
                <a:gd name="T9" fmla="*/ 20 h 128"/>
                <a:gd name="T10" fmla="*/ 0 w 128"/>
                <a:gd name="T11" fmla="*/ 32 h 128"/>
                <a:gd name="T12" fmla="*/ 0 w 128"/>
                <a:gd name="T13" fmla="*/ 112 h 128"/>
                <a:gd name="T14" fmla="*/ 16 w 128"/>
                <a:gd name="T15" fmla="*/ 128 h 128"/>
                <a:gd name="T16" fmla="*/ 112 w 128"/>
                <a:gd name="T17" fmla="*/ 128 h 128"/>
                <a:gd name="T18" fmla="*/ 128 w 128"/>
                <a:gd name="T19" fmla="*/ 112 h 128"/>
                <a:gd name="T20" fmla="*/ 128 w 128"/>
                <a:gd name="T21" fmla="*/ 12 h 128"/>
                <a:gd name="T22" fmla="*/ 116 w 128"/>
                <a:gd name="T23" fmla="*/ 0 h 128"/>
                <a:gd name="T24" fmla="*/ 120 w 128"/>
                <a:gd name="T25" fmla="*/ 112 h 128"/>
                <a:gd name="T26" fmla="*/ 112 w 128"/>
                <a:gd name="T27" fmla="*/ 120 h 128"/>
                <a:gd name="T28" fmla="*/ 16 w 128"/>
                <a:gd name="T29" fmla="*/ 120 h 128"/>
                <a:gd name="T30" fmla="*/ 8 w 128"/>
                <a:gd name="T31" fmla="*/ 112 h 128"/>
                <a:gd name="T32" fmla="*/ 8 w 128"/>
                <a:gd name="T33" fmla="*/ 32 h 128"/>
                <a:gd name="T34" fmla="*/ 12 w 128"/>
                <a:gd name="T35" fmla="*/ 28 h 128"/>
                <a:gd name="T36" fmla="*/ 16 w 128"/>
                <a:gd name="T37" fmla="*/ 28 h 128"/>
                <a:gd name="T38" fmla="*/ 16 w 128"/>
                <a:gd name="T39" fmla="*/ 108 h 128"/>
                <a:gd name="T40" fmla="*/ 20 w 128"/>
                <a:gd name="T41" fmla="*/ 112 h 128"/>
                <a:gd name="T42" fmla="*/ 24 w 128"/>
                <a:gd name="T43" fmla="*/ 108 h 128"/>
                <a:gd name="T44" fmla="*/ 24 w 128"/>
                <a:gd name="T45" fmla="*/ 12 h 128"/>
                <a:gd name="T46" fmla="*/ 28 w 128"/>
                <a:gd name="T47" fmla="*/ 8 h 128"/>
                <a:gd name="T48" fmla="*/ 116 w 128"/>
                <a:gd name="T49" fmla="*/ 8 h 128"/>
                <a:gd name="T50" fmla="*/ 120 w 128"/>
                <a:gd name="T51" fmla="*/ 12 h 128"/>
                <a:gd name="T52" fmla="*/ 120 w 128"/>
                <a:gd name="T53" fmla="*/ 11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8" h="128">
                  <a:moveTo>
                    <a:pt x="116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1" y="0"/>
                    <a:pt x="16" y="5"/>
                    <a:pt x="16" y="12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5" y="20"/>
                    <a:pt x="0" y="25"/>
                    <a:pt x="0" y="3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21"/>
                    <a:pt x="7" y="128"/>
                    <a:pt x="16" y="128"/>
                  </a:cubicBezTo>
                  <a:cubicBezTo>
                    <a:pt x="112" y="128"/>
                    <a:pt x="112" y="128"/>
                    <a:pt x="112" y="128"/>
                  </a:cubicBezTo>
                  <a:cubicBezTo>
                    <a:pt x="121" y="128"/>
                    <a:pt x="128" y="121"/>
                    <a:pt x="128" y="112"/>
                  </a:cubicBezTo>
                  <a:cubicBezTo>
                    <a:pt x="128" y="12"/>
                    <a:pt x="128" y="12"/>
                    <a:pt x="128" y="12"/>
                  </a:cubicBezTo>
                  <a:cubicBezTo>
                    <a:pt x="128" y="5"/>
                    <a:pt x="123" y="0"/>
                    <a:pt x="116" y="0"/>
                  </a:cubicBezTo>
                  <a:close/>
                  <a:moveTo>
                    <a:pt x="120" y="112"/>
                  </a:moveTo>
                  <a:cubicBezTo>
                    <a:pt x="120" y="116"/>
                    <a:pt x="116" y="120"/>
                    <a:pt x="112" y="120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12" y="120"/>
                    <a:pt x="8" y="116"/>
                    <a:pt x="8" y="11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0"/>
                    <a:pt x="10" y="28"/>
                    <a:pt x="12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6" y="110"/>
                    <a:pt x="18" y="112"/>
                    <a:pt x="20" y="112"/>
                  </a:cubicBezTo>
                  <a:cubicBezTo>
                    <a:pt x="22" y="112"/>
                    <a:pt x="24" y="110"/>
                    <a:pt x="24" y="108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0"/>
                    <a:pt x="26" y="8"/>
                    <a:pt x="28" y="8"/>
                  </a:cubicBezTo>
                  <a:cubicBezTo>
                    <a:pt x="116" y="8"/>
                    <a:pt x="116" y="8"/>
                    <a:pt x="116" y="8"/>
                  </a:cubicBezTo>
                  <a:cubicBezTo>
                    <a:pt x="118" y="8"/>
                    <a:pt x="120" y="10"/>
                    <a:pt x="120" y="12"/>
                  </a:cubicBezTo>
                  <a:lnTo>
                    <a:pt x="12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8" name="Freeform 6"/>
            <p:cNvSpPr>
              <a:spLocks/>
            </p:cNvSpPr>
            <p:nvPr/>
          </p:nvSpPr>
          <p:spPr bwMode="auto">
            <a:xfrm>
              <a:off x="9050338" y="460375"/>
              <a:ext cx="138113" cy="15875"/>
            </a:xfrm>
            <a:custGeom>
              <a:avLst/>
              <a:gdLst>
                <a:gd name="T0" fmla="*/ 2 w 36"/>
                <a:gd name="T1" fmla="*/ 4 h 4"/>
                <a:gd name="T2" fmla="*/ 34 w 36"/>
                <a:gd name="T3" fmla="*/ 4 h 4"/>
                <a:gd name="T4" fmla="*/ 36 w 36"/>
                <a:gd name="T5" fmla="*/ 2 h 4"/>
                <a:gd name="T6" fmla="*/ 34 w 36"/>
                <a:gd name="T7" fmla="*/ 0 h 4"/>
                <a:gd name="T8" fmla="*/ 2 w 36"/>
                <a:gd name="T9" fmla="*/ 0 h 4"/>
                <a:gd name="T10" fmla="*/ 0 w 36"/>
                <a:gd name="T11" fmla="*/ 2 h 4"/>
                <a:gd name="T12" fmla="*/ 2 w 36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2" y="4"/>
                  </a:move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9" name="Freeform 7"/>
            <p:cNvSpPr>
              <a:spLocks/>
            </p:cNvSpPr>
            <p:nvPr/>
          </p:nvSpPr>
          <p:spPr bwMode="auto">
            <a:xfrm>
              <a:off x="9050338" y="414338"/>
              <a:ext cx="138113" cy="15875"/>
            </a:xfrm>
            <a:custGeom>
              <a:avLst/>
              <a:gdLst>
                <a:gd name="T0" fmla="*/ 2 w 36"/>
                <a:gd name="T1" fmla="*/ 4 h 4"/>
                <a:gd name="T2" fmla="*/ 34 w 36"/>
                <a:gd name="T3" fmla="*/ 4 h 4"/>
                <a:gd name="T4" fmla="*/ 36 w 36"/>
                <a:gd name="T5" fmla="*/ 2 h 4"/>
                <a:gd name="T6" fmla="*/ 34 w 36"/>
                <a:gd name="T7" fmla="*/ 0 h 4"/>
                <a:gd name="T8" fmla="*/ 2 w 36"/>
                <a:gd name="T9" fmla="*/ 0 h 4"/>
                <a:gd name="T10" fmla="*/ 0 w 36"/>
                <a:gd name="T11" fmla="*/ 2 h 4"/>
                <a:gd name="T12" fmla="*/ 2 w 36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2" y="4"/>
                  </a:move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0" name="Freeform 8"/>
            <p:cNvSpPr>
              <a:spLocks/>
            </p:cNvSpPr>
            <p:nvPr/>
          </p:nvSpPr>
          <p:spPr bwMode="auto">
            <a:xfrm>
              <a:off x="9050338" y="368300"/>
              <a:ext cx="138113" cy="15875"/>
            </a:xfrm>
            <a:custGeom>
              <a:avLst/>
              <a:gdLst>
                <a:gd name="T0" fmla="*/ 2 w 36"/>
                <a:gd name="T1" fmla="*/ 4 h 4"/>
                <a:gd name="T2" fmla="*/ 34 w 36"/>
                <a:gd name="T3" fmla="*/ 4 h 4"/>
                <a:gd name="T4" fmla="*/ 36 w 36"/>
                <a:gd name="T5" fmla="*/ 2 h 4"/>
                <a:gd name="T6" fmla="*/ 34 w 36"/>
                <a:gd name="T7" fmla="*/ 0 h 4"/>
                <a:gd name="T8" fmla="*/ 2 w 36"/>
                <a:gd name="T9" fmla="*/ 0 h 4"/>
                <a:gd name="T10" fmla="*/ 0 w 36"/>
                <a:gd name="T11" fmla="*/ 2 h 4"/>
                <a:gd name="T12" fmla="*/ 2 w 36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2" y="4"/>
                  </a:move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1" name="Freeform 9"/>
            <p:cNvSpPr>
              <a:spLocks/>
            </p:cNvSpPr>
            <p:nvPr/>
          </p:nvSpPr>
          <p:spPr bwMode="auto">
            <a:xfrm>
              <a:off x="8880476" y="690563"/>
              <a:ext cx="138113" cy="14288"/>
            </a:xfrm>
            <a:custGeom>
              <a:avLst/>
              <a:gdLst>
                <a:gd name="T0" fmla="*/ 34 w 36"/>
                <a:gd name="T1" fmla="*/ 0 h 4"/>
                <a:gd name="T2" fmla="*/ 2 w 36"/>
                <a:gd name="T3" fmla="*/ 0 h 4"/>
                <a:gd name="T4" fmla="*/ 0 w 36"/>
                <a:gd name="T5" fmla="*/ 2 h 4"/>
                <a:gd name="T6" fmla="*/ 2 w 36"/>
                <a:gd name="T7" fmla="*/ 4 h 4"/>
                <a:gd name="T8" fmla="*/ 34 w 36"/>
                <a:gd name="T9" fmla="*/ 4 h 4"/>
                <a:gd name="T10" fmla="*/ 36 w 36"/>
                <a:gd name="T11" fmla="*/ 2 h 4"/>
                <a:gd name="T12" fmla="*/ 34 w 3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4" name="Freeform 10"/>
            <p:cNvSpPr>
              <a:spLocks/>
            </p:cNvSpPr>
            <p:nvPr/>
          </p:nvSpPr>
          <p:spPr bwMode="auto">
            <a:xfrm>
              <a:off x="8880476" y="644525"/>
              <a:ext cx="138113" cy="14288"/>
            </a:xfrm>
            <a:custGeom>
              <a:avLst/>
              <a:gdLst>
                <a:gd name="T0" fmla="*/ 34 w 36"/>
                <a:gd name="T1" fmla="*/ 0 h 4"/>
                <a:gd name="T2" fmla="*/ 2 w 36"/>
                <a:gd name="T3" fmla="*/ 0 h 4"/>
                <a:gd name="T4" fmla="*/ 0 w 36"/>
                <a:gd name="T5" fmla="*/ 2 h 4"/>
                <a:gd name="T6" fmla="*/ 2 w 36"/>
                <a:gd name="T7" fmla="*/ 4 h 4"/>
                <a:gd name="T8" fmla="*/ 34 w 36"/>
                <a:gd name="T9" fmla="*/ 4 h 4"/>
                <a:gd name="T10" fmla="*/ 36 w 36"/>
                <a:gd name="T11" fmla="*/ 2 h 4"/>
                <a:gd name="T12" fmla="*/ 34 w 3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5" name="Freeform 11"/>
            <p:cNvSpPr>
              <a:spLocks/>
            </p:cNvSpPr>
            <p:nvPr/>
          </p:nvSpPr>
          <p:spPr bwMode="auto">
            <a:xfrm>
              <a:off x="8880476" y="598488"/>
              <a:ext cx="138113" cy="15875"/>
            </a:xfrm>
            <a:custGeom>
              <a:avLst/>
              <a:gdLst>
                <a:gd name="T0" fmla="*/ 34 w 36"/>
                <a:gd name="T1" fmla="*/ 0 h 4"/>
                <a:gd name="T2" fmla="*/ 2 w 36"/>
                <a:gd name="T3" fmla="*/ 0 h 4"/>
                <a:gd name="T4" fmla="*/ 0 w 36"/>
                <a:gd name="T5" fmla="*/ 2 h 4"/>
                <a:gd name="T6" fmla="*/ 2 w 36"/>
                <a:gd name="T7" fmla="*/ 4 h 4"/>
                <a:gd name="T8" fmla="*/ 34 w 36"/>
                <a:gd name="T9" fmla="*/ 4 h 4"/>
                <a:gd name="T10" fmla="*/ 36 w 36"/>
                <a:gd name="T11" fmla="*/ 2 h 4"/>
                <a:gd name="T12" fmla="*/ 34 w 3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9" name="Freeform 12"/>
            <p:cNvSpPr>
              <a:spLocks/>
            </p:cNvSpPr>
            <p:nvPr/>
          </p:nvSpPr>
          <p:spPr bwMode="auto">
            <a:xfrm>
              <a:off x="9050338" y="690563"/>
              <a:ext cx="138113" cy="14288"/>
            </a:xfrm>
            <a:custGeom>
              <a:avLst/>
              <a:gdLst>
                <a:gd name="T0" fmla="*/ 34 w 36"/>
                <a:gd name="T1" fmla="*/ 0 h 4"/>
                <a:gd name="T2" fmla="*/ 2 w 36"/>
                <a:gd name="T3" fmla="*/ 0 h 4"/>
                <a:gd name="T4" fmla="*/ 0 w 36"/>
                <a:gd name="T5" fmla="*/ 2 h 4"/>
                <a:gd name="T6" fmla="*/ 2 w 36"/>
                <a:gd name="T7" fmla="*/ 4 h 4"/>
                <a:gd name="T8" fmla="*/ 34 w 36"/>
                <a:gd name="T9" fmla="*/ 4 h 4"/>
                <a:gd name="T10" fmla="*/ 36 w 36"/>
                <a:gd name="T11" fmla="*/ 2 h 4"/>
                <a:gd name="T12" fmla="*/ 34 w 3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0" name="Freeform 13"/>
            <p:cNvSpPr>
              <a:spLocks/>
            </p:cNvSpPr>
            <p:nvPr/>
          </p:nvSpPr>
          <p:spPr bwMode="auto">
            <a:xfrm>
              <a:off x="9050338" y="644525"/>
              <a:ext cx="138113" cy="14288"/>
            </a:xfrm>
            <a:custGeom>
              <a:avLst/>
              <a:gdLst>
                <a:gd name="T0" fmla="*/ 34 w 36"/>
                <a:gd name="T1" fmla="*/ 0 h 4"/>
                <a:gd name="T2" fmla="*/ 2 w 36"/>
                <a:gd name="T3" fmla="*/ 0 h 4"/>
                <a:gd name="T4" fmla="*/ 0 w 36"/>
                <a:gd name="T5" fmla="*/ 2 h 4"/>
                <a:gd name="T6" fmla="*/ 2 w 36"/>
                <a:gd name="T7" fmla="*/ 4 h 4"/>
                <a:gd name="T8" fmla="*/ 34 w 36"/>
                <a:gd name="T9" fmla="*/ 4 h 4"/>
                <a:gd name="T10" fmla="*/ 36 w 36"/>
                <a:gd name="T11" fmla="*/ 2 h 4"/>
                <a:gd name="T12" fmla="*/ 34 w 3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1" name="Freeform 14"/>
            <p:cNvSpPr>
              <a:spLocks/>
            </p:cNvSpPr>
            <p:nvPr/>
          </p:nvSpPr>
          <p:spPr bwMode="auto">
            <a:xfrm>
              <a:off x="9050338" y="598488"/>
              <a:ext cx="138113" cy="15875"/>
            </a:xfrm>
            <a:custGeom>
              <a:avLst/>
              <a:gdLst>
                <a:gd name="T0" fmla="*/ 34 w 36"/>
                <a:gd name="T1" fmla="*/ 0 h 4"/>
                <a:gd name="T2" fmla="*/ 2 w 36"/>
                <a:gd name="T3" fmla="*/ 0 h 4"/>
                <a:gd name="T4" fmla="*/ 0 w 36"/>
                <a:gd name="T5" fmla="*/ 2 h 4"/>
                <a:gd name="T6" fmla="*/ 2 w 36"/>
                <a:gd name="T7" fmla="*/ 4 h 4"/>
                <a:gd name="T8" fmla="*/ 34 w 36"/>
                <a:gd name="T9" fmla="*/ 4 h 4"/>
                <a:gd name="T10" fmla="*/ 36 w 36"/>
                <a:gd name="T11" fmla="*/ 2 h 4"/>
                <a:gd name="T12" fmla="*/ 34 w 3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2" name="Freeform 15"/>
            <p:cNvSpPr>
              <a:spLocks/>
            </p:cNvSpPr>
            <p:nvPr/>
          </p:nvSpPr>
          <p:spPr bwMode="auto">
            <a:xfrm>
              <a:off x="8880476" y="506413"/>
              <a:ext cx="307975" cy="15875"/>
            </a:xfrm>
            <a:custGeom>
              <a:avLst/>
              <a:gdLst>
                <a:gd name="T0" fmla="*/ 78 w 80"/>
                <a:gd name="T1" fmla="*/ 0 h 4"/>
                <a:gd name="T2" fmla="*/ 2 w 80"/>
                <a:gd name="T3" fmla="*/ 0 h 4"/>
                <a:gd name="T4" fmla="*/ 0 w 80"/>
                <a:gd name="T5" fmla="*/ 2 h 4"/>
                <a:gd name="T6" fmla="*/ 2 w 80"/>
                <a:gd name="T7" fmla="*/ 4 h 4"/>
                <a:gd name="T8" fmla="*/ 78 w 80"/>
                <a:gd name="T9" fmla="*/ 4 h 4"/>
                <a:gd name="T10" fmla="*/ 80 w 80"/>
                <a:gd name="T11" fmla="*/ 2 h 4"/>
                <a:gd name="T12" fmla="*/ 78 w 80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4">
                  <a:moveTo>
                    <a:pt x="7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9" y="4"/>
                    <a:pt x="80" y="3"/>
                    <a:pt x="80" y="2"/>
                  </a:cubicBezTo>
                  <a:cubicBezTo>
                    <a:pt x="80" y="1"/>
                    <a:pt x="79" y="0"/>
                    <a:pt x="7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8" name="Freeform 16"/>
            <p:cNvSpPr>
              <a:spLocks/>
            </p:cNvSpPr>
            <p:nvPr/>
          </p:nvSpPr>
          <p:spPr bwMode="auto">
            <a:xfrm>
              <a:off x="8880476" y="552450"/>
              <a:ext cx="307975" cy="15875"/>
            </a:xfrm>
            <a:custGeom>
              <a:avLst/>
              <a:gdLst>
                <a:gd name="T0" fmla="*/ 78 w 80"/>
                <a:gd name="T1" fmla="*/ 0 h 4"/>
                <a:gd name="T2" fmla="*/ 2 w 80"/>
                <a:gd name="T3" fmla="*/ 0 h 4"/>
                <a:gd name="T4" fmla="*/ 0 w 80"/>
                <a:gd name="T5" fmla="*/ 2 h 4"/>
                <a:gd name="T6" fmla="*/ 2 w 80"/>
                <a:gd name="T7" fmla="*/ 4 h 4"/>
                <a:gd name="T8" fmla="*/ 78 w 80"/>
                <a:gd name="T9" fmla="*/ 4 h 4"/>
                <a:gd name="T10" fmla="*/ 80 w 80"/>
                <a:gd name="T11" fmla="*/ 2 h 4"/>
                <a:gd name="T12" fmla="*/ 78 w 80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4">
                  <a:moveTo>
                    <a:pt x="7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9" y="4"/>
                    <a:pt x="80" y="3"/>
                    <a:pt x="80" y="2"/>
                  </a:cubicBezTo>
                  <a:cubicBezTo>
                    <a:pt x="80" y="1"/>
                    <a:pt x="79" y="0"/>
                    <a:pt x="7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9" name="Freeform 17"/>
            <p:cNvSpPr>
              <a:spLocks noEditPoints="1"/>
            </p:cNvSpPr>
            <p:nvPr/>
          </p:nvSpPr>
          <p:spPr bwMode="auto">
            <a:xfrm>
              <a:off x="8880476" y="338138"/>
              <a:ext cx="138113" cy="138113"/>
            </a:xfrm>
            <a:custGeom>
              <a:avLst/>
              <a:gdLst>
                <a:gd name="T0" fmla="*/ 4 w 36"/>
                <a:gd name="T1" fmla="*/ 36 h 36"/>
                <a:gd name="T2" fmla="*/ 32 w 36"/>
                <a:gd name="T3" fmla="*/ 36 h 36"/>
                <a:gd name="T4" fmla="*/ 36 w 36"/>
                <a:gd name="T5" fmla="*/ 32 h 36"/>
                <a:gd name="T6" fmla="*/ 36 w 36"/>
                <a:gd name="T7" fmla="*/ 4 h 36"/>
                <a:gd name="T8" fmla="*/ 32 w 36"/>
                <a:gd name="T9" fmla="*/ 0 h 36"/>
                <a:gd name="T10" fmla="*/ 4 w 36"/>
                <a:gd name="T11" fmla="*/ 0 h 36"/>
                <a:gd name="T12" fmla="*/ 0 w 36"/>
                <a:gd name="T13" fmla="*/ 4 h 36"/>
                <a:gd name="T14" fmla="*/ 0 w 36"/>
                <a:gd name="T15" fmla="*/ 32 h 36"/>
                <a:gd name="T16" fmla="*/ 4 w 36"/>
                <a:gd name="T17" fmla="*/ 36 h 36"/>
                <a:gd name="T18" fmla="*/ 8 w 36"/>
                <a:gd name="T19" fmla="*/ 8 h 36"/>
                <a:gd name="T20" fmla="*/ 28 w 36"/>
                <a:gd name="T21" fmla="*/ 8 h 36"/>
                <a:gd name="T22" fmla="*/ 28 w 36"/>
                <a:gd name="T23" fmla="*/ 28 h 36"/>
                <a:gd name="T24" fmla="*/ 8 w 36"/>
                <a:gd name="T25" fmla="*/ 28 h 36"/>
                <a:gd name="T26" fmla="*/ 8 w 36"/>
                <a:gd name="T27" fmla="*/ 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" h="36">
                  <a:moveTo>
                    <a:pt x="4" y="36"/>
                  </a:moveTo>
                  <a:cubicBezTo>
                    <a:pt x="32" y="36"/>
                    <a:pt x="32" y="36"/>
                    <a:pt x="32" y="36"/>
                  </a:cubicBezTo>
                  <a:cubicBezTo>
                    <a:pt x="34" y="36"/>
                    <a:pt x="36" y="34"/>
                    <a:pt x="36" y="32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2"/>
                    <a:pt x="34" y="0"/>
                    <a:pt x="3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4"/>
                    <a:pt x="2" y="36"/>
                    <a:pt x="4" y="36"/>
                  </a:cubicBezTo>
                  <a:close/>
                  <a:moveTo>
                    <a:pt x="8" y="8"/>
                  </a:moveTo>
                  <a:cubicBezTo>
                    <a:pt x="28" y="8"/>
                    <a:pt x="28" y="8"/>
                    <a:pt x="28" y="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8" y="28"/>
                    <a:pt x="8" y="28"/>
                    <a:pt x="8" y="28"/>
                  </a:cubicBezTo>
                  <a:lnTo>
                    <a:pt x="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135821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xmlns:p14="http://schemas.microsoft.com/office/powerpoint/2010/main"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7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8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35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85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3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375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425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47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5" grpId="0" animBg="1"/>
      <p:bldP spid="4" grpId="0"/>
      <p:bldP spid="5" grpId="0"/>
      <p:bldP spid="26" grpId="0"/>
      <p:bldP spid="58" grpId="0"/>
      <p:bldP spid="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TextBox 34"/>
          <p:cNvSpPr txBox="1"/>
          <p:nvPr/>
        </p:nvSpPr>
        <p:spPr>
          <a:xfrm>
            <a:off x="613202" y="1032531"/>
            <a:ext cx="2548251" cy="228524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latin typeface="EuropeC"/>
                <a:cs typeface="EuropeC"/>
              </a:rPr>
              <a:t>Следите за «свежестью» ваших новостей прямо </a:t>
            </a:r>
            <a:r>
              <a:rPr lang="ru-RU" sz="1200" dirty="0" smtClean="0">
                <a:latin typeface="EuropeC"/>
                <a:cs typeface="EuropeC"/>
              </a:rPr>
              <a:t>с платформы </a:t>
            </a:r>
            <a:r>
              <a:rPr lang="ru-RU" sz="1200" dirty="0" smtClean="0">
                <a:latin typeface="EuropeC"/>
                <a:cs typeface="EuropeC"/>
              </a:rPr>
              <a:t>Unihotel.</a:t>
            </a:r>
            <a:r>
              <a:rPr lang="en-US" sz="1200" dirty="0" smtClean="0">
                <a:latin typeface="EuropeC"/>
                <a:cs typeface="EuropeC"/>
              </a:rPr>
              <a:t>org </a:t>
            </a:r>
            <a:r>
              <a:rPr lang="ru-RU" sz="1200" dirty="0" smtClean="0">
                <a:latin typeface="EuropeC"/>
                <a:cs typeface="EuropeC"/>
              </a:rPr>
              <a:t>– </a:t>
            </a:r>
            <a:r>
              <a:rPr lang="ru-RU" sz="1200" dirty="0">
                <a:latin typeface="EuropeC"/>
                <a:cs typeface="EuropeC"/>
              </a:rPr>
              <a:t>в вашу новостную ленту добавляйте только актуальные новости на любом языке мира, проводите ревизию устаревших, и ваши агенты будут видеть всё только самое нужное у себя в новостных лентах и именно тогда, когда составляют тур в вашу страну или в ваш отель</a:t>
            </a:r>
            <a:r>
              <a:rPr lang="ru-RU" sz="1200" dirty="0" smtClean="0">
                <a:latin typeface="EuropeC"/>
                <a:cs typeface="EuropeC"/>
              </a:rPr>
              <a:t>.</a:t>
            </a:r>
          </a:p>
        </p:txBody>
      </p:sp>
      <p:cxnSp>
        <p:nvCxnSpPr>
          <p:cNvPr id="259" name="Straight Connector 323"/>
          <p:cNvCxnSpPr>
            <a:cxnSpLocks noChangeAspect="1"/>
          </p:cNvCxnSpPr>
          <p:nvPr/>
        </p:nvCxnSpPr>
        <p:spPr>
          <a:xfrm>
            <a:off x="595800" y="952190"/>
            <a:ext cx="2447994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4" name="TextBox 34"/>
          <p:cNvSpPr txBox="1"/>
          <p:nvPr/>
        </p:nvSpPr>
        <p:spPr>
          <a:xfrm>
            <a:off x="655797" y="3453887"/>
            <a:ext cx="2505656" cy="11772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rgbClr val="2D4861"/>
                </a:solidFill>
                <a:latin typeface="EuropeC"/>
                <a:cs typeface="EuropeC"/>
              </a:rPr>
              <a:t>Они </a:t>
            </a:r>
            <a:r>
              <a:rPr lang="ru-RU" b="1" dirty="0">
                <a:solidFill>
                  <a:srgbClr val="2D4861"/>
                </a:solidFill>
                <a:latin typeface="EuropeC"/>
                <a:cs typeface="EuropeC"/>
              </a:rPr>
              <a:t>скажут Вам «спасибо» </a:t>
            </a:r>
            <a:endParaRPr lang="ru-RU" b="1" dirty="0" smtClean="0">
              <a:solidFill>
                <a:srgbClr val="2D4861"/>
              </a:solidFill>
              <a:latin typeface="EuropeC"/>
              <a:cs typeface="EuropeC"/>
            </a:endParaRPr>
          </a:p>
          <a:p>
            <a:r>
              <a:rPr lang="ru-RU" b="1" dirty="0" smtClean="0">
                <a:solidFill>
                  <a:srgbClr val="2D4861"/>
                </a:solidFill>
                <a:latin typeface="EuropeC"/>
                <a:cs typeface="EuropeC"/>
              </a:rPr>
              <a:t>за </a:t>
            </a:r>
            <a:r>
              <a:rPr lang="ru-RU" b="1" dirty="0">
                <a:solidFill>
                  <a:srgbClr val="2D4861"/>
                </a:solidFill>
                <a:latin typeface="EuropeC"/>
                <a:cs typeface="EuropeC"/>
              </a:rPr>
              <a:t>отсутствие СПАМА в их почте.</a:t>
            </a:r>
            <a:endParaRPr lang="ru-RU" dirty="0">
              <a:solidFill>
                <a:srgbClr val="2D4861"/>
              </a:solidFill>
              <a:latin typeface="EuropeC"/>
              <a:cs typeface="EuropeC"/>
            </a:endParaRPr>
          </a:p>
        </p:txBody>
      </p:sp>
      <p:pic>
        <p:nvPicPr>
          <p:cNvPr id="275" name="Изображение 274" descr="uh_logo_ho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81" y="284774"/>
            <a:ext cx="1863419" cy="539993"/>
          </a:xfrm>
          <a:prstGeom prst="rect">
            <a:avLst/>
          </a:prstGeom>
        </p:spPr>
      </p:pic>
      <p:grpSp>
        <p:nvGrpSpPr>
          <p:cNvPr id="3" name="Группа 2"/>
          <p:cNvGrpSpPr>
            <a:grpSpLocks noChangeAspect="1"/>
          </p:cNvGrpSpPr>
          <p:nvPr/>
        </p:nvGrpSpPr>
        <p:grpSpPr>
          <a:xfrm>
            <a:off x="3282637" y="125439"/>
            <a:ext cx="5773229" cy="5039998"/>
            <a:chOff x="57239" y="1132956"/>
            <a:chExt cx="4412410" cy="3831830"/>
          </a:xfrm>
        </p:grpSpPr>
        <p:pic>
          <p:nvPicPr>
            <p:cNvPr id="276" name="Picture 2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39" y="1132956"/>
              <a:ext cx="4412410" cy="3831830"/>
            </a:xfrm>
            <a:prstGeom prst="rect">
              <a:avLst/>
            </a:prstGeom>
          </p:spPr>
        </p:pic>
        <p:pic>
          <p:nvPicPr>
            <p:cNvPr id="277" name="Рисунок 3" descr="Слайд 14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40" b="4240"/>
            <a:stretch>
              <a:fillRect/>
            </a:stretch>
          </p:blipFill>
          <p:spPr>
            <a:xfrm>
              <a:off x="296898" y="1562100"/>
              <a:ext cx="3973513" cy="2992438"/>
            </a:xfrm>
            <a:prstGeom prst="rect">
              <a:avLst/>
            </a:prstGeom>
          </p:spPr>
        </p:pic>
      </p:grpSp>
      <p:grpSp>
        <p:nvGrpSpPr>
          <p:cNvPr id="497" name="Group 235"/>
          <p:cNvGrpSpPr/>
          <p:nvPr/>
        </p:nvGrpSpPr>
        <p:grpSpPr>
          <a:xfrm>
            <a:off x="115255" y="704193"/>
            <a:ext cx="403225" cy="439738"/>
            <a:chOff x="9217025" y="1244600"/>
            <a:chExt cx="403225" cy="439738"/>
          </a:xfrm>
          <a:solidFill>
            <a:schemeClr val="accent1"/>
          </a:solidFill>
        </p:grpSpPr>
        <p:sp>
          <p:nvSpPr>
            <p:cNvPr id="498" name="Rectangle 5"/>
            <p:cNvSpPr>
              <a:spLocks noChangeArrowheads="1"/>
            </p:cNvSpPr>
            <p:nvPr/>
          </p:nvSpPr>
          <p:spPr bwMode="auto">
            <a:xfrm>
              <a:off x="9278938" y="1422400"/>
              <a:ext cx="46038" cy="460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99" name="Rectangle 6"/>
            <p:cNvSpPr>
              <a:spLocks noChangeArrowheads="1"/>
            </p:cNvSpPr>
            <p:nvPr/>
          </p:nvSpPr>
          <p:spPr bwMode="auto">
            <a:xfrm>
              <a:off x="9278938" y="1498600"/>
              <a:ext cx="46038" cy="460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00" name="Rectangle 7"/>
            <p:cNvSpPr>
              <a:spLocks noChangeArrowheads="1"/>
            </p:cNvSpPr>
            <p:nvPr/>
          </p:nvSpPr>
          <p:spPr bwMode="auto">
            <a:xfrm>
              <a:off x="9278938" y="1576388"/>
              <a:ext cx="46038" cy="460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01" name="Rectangle 8"/>
            <p:cNvSpPr>
              <a:spLocks noChangeArrowheads="1"/>
            </p:cNvSpPr>
            <p:nvPr/>
          </p:nvSpPr>
          <p:spPr bwMode="auto">
            <a:xfrm>
              <a:off x="9356725" y="1452563"/>
              <a:ext cx="201613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02" name="Rectangle 9"/>
            <p:cNvSpPr>
              <a:spLocks noChangeArrowheads="1"/>
            </p:cNvSpPr>
            <p:nvPr/>
          </p:nvSpPr>
          <p:spPr bwMode="auto">
            <a:xfrm>
              <a:off x="9356725" y="1530350"/>
              <a:ext cx="201613" cy="14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03" name="Rectangle 10"/>
            <p:cNvSpPr>
              <a:spLocks noChangeArrowheads="1"/>
            </p:cNvSpPr>
            <p:nvPr/>
          </p:nvSpPr>
          <p:spPr bwMode="auto">
            <a:xfrm>
              <a:off x="9356725" y="1606550"/>
              <a:ext cx="201613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04" name="Freeform 11"/>
            <p:cNvSpPr>
              <a:spLocks noEditPoints="1"/>
            </p:cNvSpPr>
            <p:nvPr/>
          </p:nvSpPr>
          <p:spPr bwMode="auto">
            <a:xfrm>
              <a:off x="9217025" y="1290638"/>
              <a:ext cx="403225" cy="393700"/>
            </a:xfrm>
            <a:custGeom>
              <a:avLst/>
              <a:gdLst>
                <a:gd name="T0" fmla="*/ 92 w 104"/>
                <a:gd name="T1" fmla="*/ 0 h 102"/>
                <a:gd name="T2" fmla="*/ 84 w 104"/>
                <a:gd name="T3" fmla="*/ 0 h 102"/>
                <a:gd name="T4" fmla="*/ 84 w 104"/>
                <a:gd name="T5" fmla="*/ 16 h 102"/>
                <a:gd name="T6" fmla="*/ 80 w 104"/>
                <a:gd name="T7" fmla="*/ 20 h 102"/>
                <a:gd name="T8" fmla="*/ 72 w 104"/>
                <a:gd name="T9" fmla="*/ 20 h 102"/>
                <a:gd name="T10" fmla="*/ 68 w 104"/>
                <a:gd name="T11" fmla="*/ 16 h 102"/>
                <a:gd name="T12" fmla="*/ 68 w 104"/>
                <a:gd name="T13" fmla="*/ 0 h 102"/>
                <a:gd name="T14" fmla="*/ 36 w 104"/>
                <a:gd name="T15" fmla="*/ 0 h 102"/>
                <a:gd name="T16" fmla="*/ 36 w 104"/>
                <a:gd name="T17" fmla="*/ 16 h 102"/>
                <a:gd name="T18" fmla="*/ 32 w 104"/>
                <a:gd name="T19" fmla="*/ 20 h 102"/>
                <a:gd name="T20" fmla="*/ 24 w 104"/>
                <a:gd name="T21" fmla="*/ 20 h 102"/>
                <a:gd name="T22" fmla="*/ 20 w 104"/>
                <a:gd name="T23" fmla="*/ 16 h 102"/>
                <a:gd name="T24" fmla="*/ 20 w 104"/>
                <a:gd name="T25" fmla="*/ 0 h 102"/>
                <a:gd name="T26" fmla="*/ 12 w 104"/>
                <a:gd name="T27" fmla="*/ 0 h 102"/>
                <a:gd name="T28" fmla="*/ 0 w 104"/>
                <a:gd name="T29" fmla="*/ 12 h 102"/>
                <a:gd name="T30" fmla="*/ 0 w 104"/>
                <a:gd name="T31" fmla="*/ 20 h 102"/>
                <a:gd name="T32" fmla="*/ 0 w 104"/>
                <a:gd name="T33" fmla="*/ 24 h 102"/>
                <a:gd name="T34" fmla="*/ 0 w 104"/>
                <a:gd name="T35" fmla="*/ 28 h 102"/>
                <a:gd name="T36" fmla="*/ 0 w 104"/>
                <a:gd name="T37" fmla="*/ 91 h 102"/>
                <a:gd name="T38" fmla="*/ 12 w 104"/>
                <a:gd name="T39" fmla="*/ 102 h 102"/>
                <a:gd name="T40" fmla="*/ 92 w 104"/>
                <a:gd name="T41" fmla="*/ 102 h 102"/>
                <a:gd name="T42" fmla="*/ 104 w 104"/>
                <a:gd name="T43" fmla="*/ 91 h 102"/>
                <a:gd name="T44" fmla="*/ 104 w 104"/>
                <a:gd name="T45" fmla="*/ 28 h 102"/>
                <a:gd name="T46" fmla="*/ 104 w 104"/>
                <a:gd name="T47" fmla="*/ 24 h 102"/>
                <a:gd name="T48" fmla="*/ 104 w 104"/>
                <a:gd name="T49" fmla="*/ 20 h 102"/>
                <a:gd name="T50" fmla="*/ 104 w 104"/>
                <a:gd name="T51" fmla="*/ 12 h 102"/>
                <a:gd name="T52" fmla="*/ 92 w 104"/>
                <a:gd name="T53" fmla="*/ 0 h 102"/>
                <a:gd name="T54" fmla="*/ 96 w 104"/>
                <a:gd name="T55" fmla="*/ 91 h 102"/>
                <a:gd name="T56" fmla="*/ 92 w 104"/>
                <a:gd name="T57" fmla="*/ 94 h 102"/>
                <a:gd name="T58" fmla="*/ 12 w 104"/>
                <a:gd name="T59" fmla="*/ 94 h 102"/>
                <a:gd name="T60" fmla="*/ 8 w 104"/>
                <a:gd name="T61" fmla="*/ 91 h 102"/>
                <a:gd name="T62" fmla="*/ 8 w 104"/>
                <a:gd name="T63" fmla="*/ 28 h 102"/>
                <a:gd name="T64" fmla="*/ 96 w 104"/>
                <a:gd name="T65" fmla="*/ 28 h 102"/>
                <a:gd name="T66" fmla="*/ 96 w 104"/>
                <a:gd name="T67" fmla="*/ 9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4" h="102">
                  <a:moveTo>
                    <a:pt x="92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84" y="18"/>
                    <a:pt x="82" y="20"/>
                    <a:pt x="80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0" y="20"/>
                    <a:pt x="68" y="18"/>
                    <a:pt x="68" y="16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6" y="18"/>
                    <a:pt x="34" y="20"/>
                    <a:pt x="32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2" y="20"/>
                    <a:pt x="20" y="18"/>
                    <a:pt x="20" y="16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7"/>
                    <a:pt x="5" y="102"/>
                    <a:pt x="12" y="102"/>
                  </a:cubicBezTo>
                  <a:cubicBezTo>
                    <a:pt x="92" y="102"/>
                    <a:pt x="92" y="102"/>
                    <a:pt x="92" y="102"/>
                  </a:cubicBezTo>
                  <a:cubicBezTo>
                    <a:pt x="99" y="102"/>
                    <a:pt x="104" y="97"/>
                    <a:pt x="104" y="91"/>
                  </a:cubicBezTo>
                  <a:cubicBezTo>
                    <a:pt x="104" y="28"/>
                    <a:pt x="104" y="28"/>
                    <a:pt x="104" y="28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04" y="20"/>
                    <a:pt x="104" y="20"/>
                    <a:pt x="104" y="20"/>
                  </a:cubicBezTo>
                  <a:cubicBezTo>
                    <a:pt x="104" y="12"/>
                    <a:pt x="104" y="12"/>
                    <a:pt x="104" y="12"/>
                  </a:cubicBezTo>
                  <a:cubicBezTo>
                    <a:pt x="104" y="5"/>
                    <a:pt x="99" y="0"/>
                    <a:pt x="92" y="0"/>
                  </a:cubicBezTo>
                  <a:close/>
                  <a:moveTo>
                    <a:pt x="96" y="91"/>
                  </a:moveTo>
                  <a:cubicBezTo>
                    <a:pt x="96" y="92"/>
                    <a:pt x="94" y="94"/>
                    <a:pt x="92" y="94"/>
                  </a:cubicBezTo>
                  <a:cubicBezTo>
                    <a:pt x="12" y="94"/>
                    <a:pt x="12" y="94"/>
                    <a:pt x="12" y="94"/>
                  </a:cubicBezTo>
                  <a:cubicBezTo>
                    <a:pt x="10" y="94"/>
                    <a:pt x="8" y="92"/>
                    <a:pt x="8" y="91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96" y="28"/>
                    <a:pt x="96" y="28"/>
                    <a:pt x="96" y="28"/>
                  </a:cubicBezTo>
                  <a:lnTo>
                    <a:pt x="96" y="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05" name="Freeform 12"/>
            <p:cNvSpPr>
              <a:spLocks/>
            </p:cNvSpPr>
            <p:nvPr/>
          </p:nvSpPr>
          <p:spPr bwMode="auto">
            <a:xfrm>
              <a:off x="9310688" y="1244600"/>
              <a:ext cx="30163" cy="107950"/>
            </a:xfrm>
            <a:custGeom>
              <a:avLst/>
              <a:gdLst>
                <a:gd name="T0" fmla="*/ 4 w 8"/>
                <a:gd name="T1" fmla="*/ 28 h 28"/>
                <a:gd name="T2" fmla="*/ 8 w 8"/>
                <a:gd name="T3" fmla="*/ 24 h 28"/>
                <a:gd name="T4" fmla="*/ 8 w 8"/>
                <a:gd name="T5" fmla="*/ 4 h 28"/>
                <a:gd name="T6" fmla="*/ 4 w 8"/>
                <a:gd name="T7" fmla="*/ 0 h 28"/>
                <a:gd name="T8" fmla="*/ 0 w 8"/>
                <a:gd name="T9" fmla="*/ 4 h 28"/>
                <a:gd name="T10" fmla="*/ 0 w 8"/>
                <a:gd name="T11" fmla="*/ 24 h 28"/>
                <a:gd name="T12" fmla="*/ 4 w 8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8">
                  <a:moveTo>
                    <a:pt x="4" y="28"/>
                  </a:moveTo>
                  <a:cubicBezTo>
                    <a:pt x="6" y="28"/>
                    <a:pt x="8" y="26"/>
                    <a:pt x="8" y="2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6"/>
                    <a:pt x="2" y="28"/>
                    <a:pt x="4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06" name="Freeform 13"/>
            <p:cNvSpPr>
              <a:spLocks/>
            </p:cNvSpPr>
            <p:nvPr/>
          </p:nvSpPr>
          <p:spPr bwMode="auto">
            <a:xfrm>
              <a:off x="9496425" y="1244600"/>
              <a:ext cx="30163" cy="107950"/>
            </a:xfrm>
            <a:custGeom>
              <a:avLst/>
              <a:gdLst>
                <a:gd name="T0" fmla="*/ 4 w 8"/>
                <a:gd name="T1" fmla="*/ 28 h 28"/>
                <a:gd name="T2" fmla="*/ 8 w 8"/>
                <a:gd name="T3" fmla="*/ 24 h 28"/>
                <a:gd name="T4" fmla="*/ 8 w 8"/>
                <a:gd name="T5" fmla="*/ 4 h 28"/>
                <a:gd name="T6" fmla="*/ 4 w 8"/>
                <a:gd name="T7" fmla="*/ 0 h 28"/>
                <a:gd name="T8" fmla="*/ 0 w 8"/>
                <a:gd name="T9" fmla="*/ 4 h 28"/>
                <a:gd name="T10" fmla="*/ 0 w 8"/>
                <a:gd name="T11" fmla="*/ 24 h 28"/>
                <a:gd name="T12" fmla="*/ 4 w 8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8">
                  <a:moveTo>
                    <a:pt x="4" y="28"/>
                  </a:moveTo>
                  <a:cubicBezTo>
                    <a:pt x="6" y="28"/>
                    <a:pt x="8" y="26"/>
                    <a:pt x="8" y="2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6"/>
                    <a:pt x="2" y="28"/>
                    <a:pt x="4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410090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>
        <p:fade/>
      </p:transition>
    </mc:Choice>
    <mc:Fallback xmlns="">
      <p:transition xmlns:p14="http://schemas.microsoft.com/office/powerpoint/2010/main" spd="slow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19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" grpId="0"/>
      <p:bldP spid="27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14"/>
          <p:cNvSpPr/>
          <p:nvPr/>
        </p:nvSpPr>
        <p:spPr>
          <a:xfrm>
            <a:off x="0" y="0"/>
            <a:ext cx="9144000" cy="30333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71"/>
          <p:cNvSpPr>
            <a:spLocks noEditPoints="1"/>
          </p:cNvSpPr>
          <p:nvPr/>
        </p:nvSpPr>
        <p:spPr bwMode="auto">
          <a:xfrm flipH="1">
            <a:off x="6485880" y="-229285"/>
            <a:ext cx="3654929" cy="3110399"/>
          </a:xfrm>
          <a:custGeom>
            <a:avLst/>
            <a:gdLst>
              <a:gd name="T0" fmla="*/ 881 w 1104"/>
              <a:gd name="T1" fmla="*/ 119 h 938"/>
              <a:gd name="T2" fmla="*/ 834 w 1104"/>
              <a:gd name="T3" fmla="*/ 182 h 938"/>
              <a:gd name="T4" fmla="*/ 513 w 1104"/>
              <a:gd name="T5" fmla="*/ 191 h 938"/>
              <a:gd name="T6" fmla="*/ 17 w 1104"/>
              <a:gd name="T7" fmla="*/ 1 h 938"/>
              <a:gd name="T8" fmla="*/ 16 w 1104"/>
              <a:gd name="T9" fmla="*/ 2 h 938"/>
              <a:gd name="T10" fmla="*/ 135 w 1104"/>
              <a:gd name="T11" fmla="*/ 137 h 938"/>
              <a:gd name="T12" fmla="*/ 37 w 1104"/>
              <a:gd name="T13" fmla="*/ 496 h 938"/>
              <a:gd name="T14" fmla="*/ 502 w 1104"/>
              <a:gd name="T15" fmla="*/ 210 h 938"/>
              <a:gd name="T16" fmla="*/ 250 w 1104"/>
              <a:gd name="T17" fmla="*/ 509 h 938"/>
              <a:gd name="T18" fmla="*/ 1 w 1104"/>
              <a:gd name="T19" fmla="*/ 735 h 938"/>
              <a:gd name="T20" fmla="*/ 250 w 1104"/>
              <a:gd name="T21" fmla="*/ 770 h 938"/>
              <a:gd name="T22" fmla="*/ 823 w 1104"/>
              <a:gd name="T23" fmla="*/ 938 h 938"/>
              <a:gd name="T24" fmla="*/ 262 w 1104"/>
              <a:gd name="T25" fmla="*/ 525 h 938"/>
              <a:gd name="T26" fmla="*/ 554 w 1104"/>
              <a:gd name="T27" fmla="*/ 682 h 938"/>
              <a:gd name="T28" fmla="*/ 802 w 1104"/>
              <a:gd name="T29" fmla="*/ 802 h 938"/>
              <a:gd name="T30" fmla="*/ 1091 w 1104"/>
              <a:gd name="T31" fmla="*/ 488 h 938"/>
              <a:gd name="T32" fmla="*/ 763 w 1104"/>
              <a:gd name="T33" fmla="*/ 319 h 938"/>
              <a:gd name="T34" fmla="*/ 780 w 1104"/>
              <a:gd name="T35" fmla="*/ 288 h 938"/>
              <a:gd name="T36" fmla="*/ 855 w 1104"/>
              <a:gd name="T37" fmla="*/ 444 h 938"/>
              <a:gd name="T38" fmla="*/ 857 w 1104"/>
              <a:gd name="T39" fmla="*/ 437 h 938"/>
              <a:gd name="T40" fmla="*/ 761 w 1104"/>
              <a:gd name="T41" fmla="*/ 319 h 938"/>
              <a:gd name="T42" fmla="*/ 760 w 1104"/>
              <a:gd name="T43" fmla="*/ 320 h 938"/>
              <a:gd name="T44" fmla="*/ 760 w 1104"/>
              <a:gd name="T45" fmla="*/ 320 h 938"/>
              <a:gd name="T46" fmla="*/ 742 w 1104"/>
              <a:gd name="T47" fmla="*/ 311 h 938"/>
              <a:gd name="T48" fmla="*/ 524 w 1104"/>
              <a:gd name="T49" fmla="*/ 211 h 938"/>
              <a:gd name="T50" fmla="*/ 493 w 1104"/>
              <a:gd name="T51" fmla="*/ 228 h 938"/>
              <a:gd name="T52" fmla="*/ 739 w 1104"/>
              <a:gd name="T53" fmla="*/ 356 h 938"/>
              <a:gd name="T54" fmla="*/ 260 w 1104"/>
              <a:gd name="T55" fmla="*/ 514 h 938"/>
              <a:gd name="T56" fmla="*/ 855 w 1104"/>
              <a:gd name="T57" fmla="*/ 445 h 938"/>
              <a:gd name="T58" fmla="*/ 858 w 1104"/>
              <a:gd name="T59" fmla="*/ 435 h 938"/>
              <a:gd name="T60" fmla="*/ 1079 w 1104"/>
              <a:gd name="T61" fmla="*/ 475 h 938"/>
              <a:gd name="T62" fmla="*/ 863 w 1104"/>
              <a:gd name="T63" fmla="*/ 131 h 938"/>
              <a:gd name="T64" fmla="*/ 1083 w 1104"/>
              <a:gd name="T65" fmla="*/ 465 h 938"/>
              <a:gd name="T66" fmla="*/ 773 w 1104"/>
              <a:gd name="T67" fmla="*/ 286 h 938"/>
              <a:gd name="T68" fmla="*/ 525 w 1104"/>
              <a:gd name="T69" fmla="*/ 207 h 938"/>
              <a:gd name="T70" fmla="*/ 833 w 1104"/>
              <a:gd name="T71" fmla="*/ 184 h 938"/>
              <a:gd name="T72" fmla="*/ 161 w 1104"/>
              <a:gd name="T73" fmla="*/ 139 h 938"/>
              <a:gd name="T74" fmla="*/ 19 w 1104"/>
              <a:gd name="T75" fmla="*/ 4 h 938"/>
              <a:gd name="T76" fmla="*/ 145 w 1104"/>
              <a:gd name="T77" fmla="*/ 150 h 938"/>
              <a:gd name="T78" fmla="*/ 500 w 1104"/>
              <a:gd name="T79" fmla="*/ 204 h 938"/>
              <a:gd name="T80" fmla="*/ 239 w 1104"/>
              <a:gd name="T81" fmla="*/ 528 h 938"/>
              <a:gd name="T82" fmla="*/ 237 w 1104"/>
              <a:gd name="T83" fmla="*/ 755 h 938"/>
              <a:gd name="T84" fmla="*/ 262 w 1104"/>
              <a:gd name="T85" fmla="*/ 759 h 938"/>
              <a:gd name="T86" fmla="*/ 261 w 1104"/>
              <a:gd name="T87" fmla="*/ 527 h 938"/>
              <a:gd name="T88" fmla="*/ 262 w 1104"/>
              <a:gd name="T89" fmla="*/ 517 h 938"/>
              <a:gd name="T90" fmla="*/ 543 w 1104"/>
              <a:gd name="T91" fmla="*/ 663 h 938"/>
              <a:gd name="T92" fmla="*/ 566 w 1104"/>
              <a:gd name="T93" fmla="*/ 675 h 938"/>
              <a:gd name="T94" fmla="*/ 1080 w 1104"/>
              <a:gd name="T95" fmla="*/ 480 h 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04" h="938">
                <a:moveTo>
                  <a:pt x="1091" y="462"/>
                </a:moveTo>
                <a:cubicBezTo>
                  <a:pt x="1089" y="462"/>
                  <a:pt x="1087" y="463"/>
                  <a:pt x="1085" y="464"/>
                </a:cubicBezTo>
                <a:cubicBezTo>
                  <a:pt x="875" y="130"/>
                  <a:pt x="875" y="130"/>
                  <a:pt x="875" y="130"/>
                </a:cubicBezTo>
                <a:cubicBezTo>
                  <a:pt x="879" y="127"/>
                  <a:pt x="881" y="123"/>
                  <a:pt x="881" y="119"/>
                </a:cubicBezTo>
                <a:cubicBezTo>
                  <a:pt x="881" y="112"/>
                  <a:pt x="875" y="106"/>
                  <a:pt x="868" y="106"/>
                </a:cubicBezTo>
                <a:cubicBezTo>
                  <a:pt x="861" y="106"/>
                  <a:pt x="855" y="112"/>
                  <a:pt x="855" y="119"/>
                </a:cubicBezTo>
                <a:cubicBezTo>
                  <a:pt x="855" y="124"/>
                  <a:pt x="858" y="128"/>
                  <a:pt x="861" y="130"/>
                </a:cubicBezTo>
                <a:cubicBezTo>
                  <a:pt x="834" y="182"/>
                  <a:pt x="834" y="182"/>
                  <a:pt x="834" y="182"/>
                </a:cubicBezTo>
                <a:cubicBezTo>
                  <a:pt x="674" y="1"/>
                  <a:pt x="674" y="1"/>
                  <a:pt x="674" y="1"/>
                </a:cubicBezTo>
                <a:cubicBezTo>
                  <a:pt x="673" y="0"/>
                  <a:pt x="673" y="0"/>
                  <a:pt x="673" y="0"/>
                </a:cubicBezTo>
                <a:cubicBezTo>
                  <a:pt x="520" y="193"/>
                  <a:pt x="520" y="193"/>
                  <a:pt x="520" y="193"/>
                </a:cubicBezTo>
                <a:cubicBezTo>
                  <a:pt x="518" y="192"/>
                  <a:pt x="516" y="191"/>
                  <a:pt x="513" y="191"/>
                </a:cubicBezTo>
                <a:cubicBezTo>
                  <a:pt x="509" y="191"/>
                  <a:pt x="505" y="194"/>
                  <a:pt x="502" y="197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6" y="1"/>
                  <a:pt x="16" y="1"/>
                  <a:pt x="16" y="1"/>
                </a:cubicBezTo>
                <a:cubicBezTo>
                  <a:pt x="16" y="1"/>
                  <a:pt x="16" y="1"/>
                  <a:pt x="16" y="1"/>
                </a:cubicBezTo>
                <a:cubicBezTo>
                  <a:pt x="16" y="2"/>
                  <a:pt x="16" y="2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38" y="129"/>
                  <a:pt x="138" y="129"/>
                  <a:pt x="138" y="129"/>
                </a:cubicBezTo>
                <a:cubicBezTo>
                  <a:pt x="136" y="131"/>
                  <a:pt x="135" y="134"/>
                  <a:pt x="135" y="137"/>
                </a:cubicBezTo>
                <a:cubicBezTo>
                  <a:pt x="135" y="143"/>
                  <a:pt x="139" y="147"/>
                  <a:pt x="144" y="149"/>
                </a:cubicBezTo>
                <a:cubicBezTo>
                  <a:pt x="52" y="484"/>
                  <a:pt x="52" y="484"/>
                  <a:pt x="52" y="484"/>
                </a:cubicBezTo>
                <a:cubicBezTo>
                  <a:pt x="52" y="484"/>
                  <a:pt x="51" y="483"/>
                  <a:pt x="50" y="483"/>
                </a:cubicBezTo>
                <a:cubicBezTo>
                  <a:pt x="43" y="483"/>
                  <a:pt x="37" y="489"/>
                  <a:pt x="37" y="496"/>
                </a:cubicBezTo>
                <a:cubicBezTo>
                  <a:pt x="37" y="503"/>
                  <a:pt x="43" y="509"/>
                  <a:pt x="50" y="509"/>
                </a:cubicBezTo>
                <a:cubicBezTo>
                  <a:pt x="57" y="509"/>
                  <a:pt x="63" y="503"/>
                  <a:pt x="63" y="496"/>
                </a:cubicBezTo>
                <a:cubicBezTo>
                  <a:pt x="63" y="494"/>
                  <a:pt x="62" y="492"/>
                  <a:pt x="61" y="490"/>
                </a:cubicBezTo>
                <a:cubicBezTo>
                  <a:pt x="502" y="210"/>
                  <a:pt x="502" y="210"/>
                  <a:pt x="502" y="210"/>
                </a:cubicBezTo>
                <a:cubicBezTo>
                  <a:pt x="503" y="211"/>
                  <a:pt x="503" y="212"/>
                  <a:pt x="504" y="213"/>
                </a:cubicBezTo>
                <a:cubicBezTo>
                  <a:pt x="495" y="224"/>
                  <a:pt x="495" y="224"/>
                  <a:pt x="495" y="224"/>
                </a:cubicBezTo>
                <a:cubicBezTo>
                  <a:pt x="255" y="510"/>
                  <a:pt x="255" y="510"/>
                  <a:pt x="255" y="510"/>
                </a:cubicBezTo>
                <a:cubicBezTo>
                  <a:pt x="254" y="509"/>
                  <a:pt x="252" y="509"/>
                  <a:pt x="250" y="509"/>
                </a:cubicBezTo>
                <a:cubicBezTo>
                  <a:pt x="243" y="509"/>
                  <a:pt x="237" y="514"/>
                  <a:pt x="237" y="521"/>
                </a:cubicBezTo>
                <a:cubicBezTo>
                  <a:pt x="237" y="523"/>
                  <a:pt x="238" y="525"/>
                  <a:pt x="238" y="527"/>
                </a:cubicBezTo>
                <a:cubicBezTo>
                  <a:pt x="0" y="735"/>
                  <a:pt x="0" y="735"/>
                  <a:pt x="0" y="735"/>
                </a:cubicBezTo>
                <a:cubicBezTo>
                  <a:pt x="1" y="735"/>
                  <a:pt x="1" y="735"/>
                  <a:pt x="1" y="735"/>
                </a:cubicBezTo>
                <a:cubicBezTo>
                  <a:pt x="1" y="736"/>
                  <a:pt x="1" y="736"/>
                  <a:pt x="1" y="736"/>
                </a:cubicBezTo>
                <a:cubicBezTo>
                  <a:pt x="237" y="756"/>
                  <a:pt x="237" y="756"/>
                  <a:pt x="237" y="756"/>
                </a:cubicBezTo>
                <a:cubicBezTo>
                  <a:pt x="237" y="756"/>
                  <a:pt x="237" y="757"/>
                  <a:pt x="237" y="757"/>
                </a:cubicBezTo>
                <a:cubicBezTo>
                  <a:pt x="237" y="764"/>
                  <a:pt x="243" y="770"/>
                  <a:pt x="250" y="770"/>
                </a:cubicBezTo>
                <a:cubicBezTo>
                  <a:pt x="256" y="770"/>
                  <a:pt x="260" y="766"/>
                  <a:pt x="262" y="760"/>
                </a:cubicBezTo>
                <a:cubicBezTo>
                  <a:pt x="810" y="923"/>
                  <a:pt x="810" y="923"/>
                  <a:pt x="810" y="923"/>
                </a:cubicBezTo>
                <a:cubicBezTo>
                  <a:pt x="810" y="924"/>
                  <a:pt x="810" y="924"/>
                  <a:pt x="810" y="925"/>
                </a:cubicBezTo>
                <a:cubicBezTo>
                  <a:pt x="810" y="932"/>
                  <a:pt x="816" y="938"/>
                  <a:pt x="823" y="938"/>
                </a:cubicBezTo>
                <a:cubicBezTo>
                  <a:pt x="830" y="938"/>
                  <a:pt x="835" y="932"/>
                  <a:pt x="835" y="925"/>
                </a:cubicBezTo>
                <a:cubicBezTo>
                  <a:pt x="835" y="918"/>
                  <a:pt x="830" y="912"/>
                  <a:pt x="823" y="912"/>
                </a:cubicBezTo>
                <a:cubicBezTo>
                  <a:pt x="818" y="912"/>
                  <a:pt x="814" y="915"/>
                  <a:pt x="811" y="919"/>
                </a:cubicBezTo>
                <a:cubicBezTo>
                  <a:pt x="262" y="525"/>
                  <a:pt x="262" y="525"/>
                  <a:pt x="262" y="525"/>
                </a:cubicBezTo>
                <a:cubicBezTo>
                  <a:pt x="262" y="525"/>
                  <a:pt x="262" y="525"/>
                  <a:pt x="262" y="525"/>
                </a:cubicBezTo>
                <a:cubicBezTo>
                  <a:pt x="542" y="665"/>
                  <a:pt x="542" y="665"/>
                  <a:pt x="542" y="665"/>
                </a:cubicBezTo>
                <a:cubicBezTo>
                  <a:pt x="542" y="666"/>
                  <a:pt x="541" y="668"/>
                  <a:pt x="541" y="670"/>
                </a:cubicBezTo>
                <a:cubicBezTo>
                  <a:pt x="541" y="677"/>
                  <a:pt x="547" y="682"/>
                  <a:pt x="554" y="682"/>
                </a:cubicBezTo>
                <a:cubicBezTo>
                  <a:pt x="559" y="682"/>
                  <a:pt x="563" y="680"/>
                  <a:pt x="565" y="676"/>
                </a:cubicBezTo>
                <a:cubicBezTo>
                  <a:pt x="791" y="784"/>
                  <a:pt x="791" y="784"/>
                  <a:pt x="791" y="784"/>
                </a:cubicBezTo>
                <a:cubicBezTo>
                  <a:pt x="790" y="785"/>
                  <a:pt x="790" y="787"/>
                  <a:pt x="790" y="789"/>
                </a:cubicBezTo>
                <a:cubicBezTo>
                  <a:pt x="790" y="796"/>
                  <a:pt x="795" y="802"/>
                  <a:pt x="802" y="802"/>
                </a:cubicBezTo>
                <a:cubicBezTo>
                  <a:pt x="809" y="802"/>
                  <a:pt x="815" y="796"/>
                  <a:pt x="815" y="789"/>
                </a:cubicBezTo>
                <a:cubicBezTo>
                  <a:pt x="815" y="786"/>
                  <a:pt x="814" y="784"/>
                  <a:pt x="813" y="782"/>
                </a:cubicBezTo>
                <a:cubicBezTo>
                  <a:pt x="1083" y="485"/>
                  <a:pt x="1083" y="485"/>
                  <a:pt x="1083" y="485"/>
                </a:cubicBezTo>
                <a:cubicBezTo>
                  <a:pt x="1085" y="487"/>
                  <a:pt x="1088" y="488"/>
                  <a:pt x="1091" y="488"/>
                </a:cubicBezTo>
                <a:cubicBezTo>
                  <a:pt x="1098" y="488"/>
                  <a:pt x="1104" y="482"/>
                  <a:pt x="1104" y="475"/>
                </a:cubicBezTo>
                <a:cubicBezTo>
                  <a:pt x="1104" y="468"/>
                  <a:pt x="1098" y="462"/>
                  <a:pt x="1091" y="462"/>
                </a:cubicBezTo>
                <a:close/>
                <a:moveTo>
                  <a:pt x="1080" y="469"/>
                </a:moveTo>
                <a:cubicBezTo>
                  <a:pt x="763" y="319"/>
                  <a:pt x="763" y="319"/>
                  <a:pt x="763" y="319"/>
                </a:cubicBezTo>
                <a:cubicBezTo>
                  <a:pt x="768" y="310"/>
                  <a:pt x="768" y="310"/>
                  <a:pt x="768" y="310"/>
                </a:cubicBezTo>
                <a:cubicBezTo>
                  <a:pt x="769" y="311"/>
                  <a:pt x="771" y="312"/>
                  <a:pt x="773" y="312"/>
                </a:cubicBezTo>
                <a:cubicBezTo>
                  <a:pt x="781" y="312"/>
                  <a:pt x="786" y="306"/>
                  <a:pt x="786" y="299"/>
                </a:cubicBezTo>
                <a:cubicBezTo>
                  <a:pt x="786" y="295"/>
                  <a:pt x="784" y="291"/>
                  <a:pt x="780" y="288"/>
                </a:cubicBezTo>
                <a:cubicBezTo>
                  <a:pt x="834" y="185"/>
                  <a:pt x="834" y="185"/>
                  <a:pt x="834" y="185"/>
                </a:cubicBezTo>
                <a:cubicBezTo>
                  <a:pt x="1082" y="466"/>
                  <a:pt x="1082" y="466"/>
                  <a:pt x="1082" y="466"/>
                </a:cubicBezTo>
                <a:cubicBezTo>
                  <a:pt x="1081" y="467"/>
                  <a:pt x="1081" y="468"/>
                  <a:pt x="1080" y="469"/>
                </a:cubicBezTo>
                <a:close/>
                <a:moveTo>
                  <a:pt x="855" y="444"/>
                </a:moveTo>
                <a:cubicBezTo>
                  <a:pt x="676" y="465"/>
                  <a:pt x="676" y="465"/>
                  <a:pt x="676" y="465"/>
                </a:cubicBezTo>
                <a:cubicBezTo>
                  <a:pt x="703" y="420"/>
                  <a:pt x="703" y="420"/>
                  <a:pt x="703" y="420"/>
                </a:cubicBezTo>
                <a:cubicBezTo>
                  <a:pt x="740" y="357"/>
                  <a:pt x="740" y="357"/>
                  <a:pt x="740" y="357"/>
                </a:cubicBezTo>
                <a:cubicBezTo>
                  <a:pt x="857" y="437"/>
                  <a:pt x="857" y="437"/>
                  <a:pt x="857" y="437"/>
                </a:cubicBezTo>
                <a:cubicBezTo>
                  <a:pt x="856" y="438"/>
                  <a:pt x="855" y="441"/>
                  <a:pt x="855" y="443"/>
                </a:cubicBezTo>
                <a:cubicBezTo>
                  <a:pt x="855" y="443"/>
                  <a:pt x="855" y="444"/>
                  <a:pt x="855" y="444"/>
                </a:cubicBezTo>
                <a:close/>
                <a:moveTo>
                  <a:pt x="766" y="310"/>
                </a:moveTo>
                <a:cubicBezTo>
                  <a:pt x="761" y="319"/>
                  <a:pt x="761" y="319"/>
                  <a:pt x="761" y="319"/>
                </a:cubicBezTo>
                <a:cubicBezTo>
                  <a:pt x="746" y="311"/>
                  <a:pt x="746" y="311"/>
                  <a:pt x="746" y="311"/>
                </a:cubicBezTo>
                <a:cubicBezTo>
                  <a:pt x="762" y="305"/>
                  <a:pt x="762" y="305"/>
                  <a:pt x="762" y="305"/>
                </a:cubicBezTo>
                <a:cubicBezTo>
                  <a:pt x="763" y="307"/>
                  <a:pt x="764" y="308"/>
                  <a:pt x="766" y="310"/>
                </a:cubicBezTo>
                <a:close/>
                <a:moveTo>
                  <a:pt x="760" y="320"/>
                </a:moveTo>
                <a:cubicBezTo>
                  <a:pt x="740" y="355"/>
                  <a:pt x="740" y="355"/>
                  <a:pt x="740" y="355"/>
                </a:cubicBezTo>
                <a:cubicBezTo>
                  <a:pt x="702" y="330"/>
                  <a:pt x="702" y="330"/>
                  <a:pt x="702" y="330"/>
                </a:cubicBezTo>
                <a:cubicBezTo>
                  <a:pt x="744" y="312"/>
                  <a:pt x="744" y="312"/>
                  <a:pt x="744" y="312"/>
                </a:cubicBezTo>
                <a:lnTo>
                  <a:pt x="760" y="320"/>
                </a:lnTo>
                <a:close/>
                <a:moveTo>
                  <a:pt x="701" y="329"/>
                </a:moveTo>
                <a:cubicBezTo>
                  <a:pt x="525" y="209"/>
                  <a:pt x="525" y="209"/>
                  <a:pt x="525" y="209"/>
                </a:cubicBezTo>
                <a:cubicBezTo>
                  <a:pt x="525" y="209"/>
                  <a:pt x="525" y="209"/>
                  <a:pt x="525" y="209"/>
                </a:cubicBezTo>
                <a:cubicBezTo>
                  <a:pt x="742" y="311"/>
                  <a:pt x="742" y="311"/>
                  <a:pt x="742" y="311"/>
                </a:cubicBezTo>
                <a:lnTo>
                  <a:pt x="701" y="329"/>
                </a:lnTo>
                <a:close/>
                <a:moveTo>
                  <a:pt x="505" y="214"/>
                </a:moveTo>
                <a:cubicBezTo>
                  <a:pt x="507" y="215"/>
                  <a:pt x="510" y="217"/>
                  <a:pt x="513" y="217"/>
                </a:cubicBezTo>
                <a:cubicBezTo>
                  <a:pt x="518" y="217"/>
                  <a:pt x="522" y="214"/>
                  <a:pt x="524" y="211"/>
                </a:cubicBezTo>
                <a:cubicBezTo>
                  <a:pt x="699" y="329"/>
                  <a:pt x="699" y="329"/>
                  <a:pt x="699" y="329"/>
                </a:cubicBezTo>
                <a:cubicBezTo>
                  <a:pt x="259" y="513"/>
                  <a:pt x="259" y="513"/>
                  <a:pt x="259" y="513"/>
                </a:cubicBezTo>
                <a:cubicBezTo>
                  <a:pt x="259" y="512"/>
                  <a:pt x="258" y="511"/>
                  <a:pt x="257" y="511"/>
                </a:cubicBezTo>
                <a:cubicBezTo>
                  <a:pt x="493" y="228"/>
                  <a:pt x="493" y="228"/>
                  <a:pt x="493" y="228"/>
                </a:cubicBezTo>
                <a:lnTo>
                  <a:pt x="505" y="214"/>
                </a:lnTo>
                <a:close/>
                <a:moveTo>
                  <a:pt x="260" y="514"/>
                </a:moveTo>
                <a:cubicBezTo>
                  <a:pt x="701" y="330"/>
                  <a:pt x="701" y="330"/>
                  <a:pt x="701" y="330"/>
                </a:cubicBezTo>
                <a:cubicBezTo>
                  <a:pt x="739" y="356"/>
                  <a:pt x="739" y="356"/>
                  <a:pt x="739" y="356"/>
                </a:cubicBezTo>
                <a:cubicBezTo>
                  <a:pt x="701" y="420"/>
                  <a:pt x="701" y="420"/>
                  <a:pt x="701" y="420"/>
                </a:cubicBezTo>
                <a:cubicBezTo>
                  <a:pt x="674" y="466"/>
                  <a:pt x="674" y="466"/>
                  <a:pt x="674" y="466"/>
                </a:cubicBezTo>
                <a:cubicBezTo>
                  <a:pt x="261" y="515"/>
                  <a:pt x="261" y="515"/>
                  <a:pt x="261" y="515"/>
                </a:cubicBezTo>
                <a:cubicBezTo>
                  <a:pt x="261" y="515"/>
                  <a:pt x="261" y="514"/>
                  <a:pt x="260" y="514"/>
                </a:cubicBezTo>
                <a:close/>
                <a:moveTo>
                  <a:pt x="566" y="665"/>
                </a:moveTo>
                <a:cubicBezTo>
                  <a:pt x="565" y="662"/>
                  <a:pt x="563" y="661"/>
                  <a:pt x="562" y="659"/>
                </a:cubicBezTo>
                <a:cubicBezTo>
                  <a:pt x="675" y="467"/>
                  <a:pt x="675" y="467"/>
                  <a:pt x="675" y="467"/>
                </a:cubicBezTo>
                <a:cubicBezTo>
                  <a:pt x="855" y="445"/>
                  <a:pt x="855" y="445"/>
                  <a:pt x="855" y="445"/>
                </a:cubicBezTo>
                <a:cubicBezTo>
                  <a:pt x="857" y="451"/>
                  <a:pt x="862" y="456"/>
                  <a:pt x="868" y="456"/>
                </a:cubicBezTo>
                <a:cubicBezTo>
                  <a:pt x="875" y="456"/>
                  <a:pt x="881" y="450"/>
                  <a:pt x="881" y="443"/>
                </a:cubicBezTo>
                <a:cubicBezTo>
                  <a:pt x="881" y="436"/>
                  <a:pt x="875" y="430"/>
                  <a:pt x="868" y="430"/>
                </a:cubicBezTo>
                <a:cubicBezTo>
                  <a:pt x="864" y="430"/>
                  <a:pt x="860" y="432"/>
                  <a:pt x="858" y="435"/>
                </a:cubicBezTo>
                <a:cubicBezTo>
                  <a:pt x="741" y="356"/>
                  <a:pt x="741" y="356"/>
                  <a:pt x="741" y="356"/>
                </a:cubicBezTo>
                <a:cubicBezTo>
                  <a:pt x="762" y="320"/>
                  <a:pt x="762" y="320"/>
                  <a:pt x="762" y="320"/>
                </a:cubicBezTo>
                <a:cubicBezTo>
                  <a:pt x="1080" y="470"/>
                  <a:pt x="1080" y="470"/>
                  <a:pt x="1080" y="470"/>
                </a:cubicBezTo>
                <a:cubicBezTo>
                  <a:pt x="1079" y="472"/>
                  <a:pt x="1079" y="473"/>
                  <a:pt x="1079" y="475"/>
                </a:cubicBezTo>
                <a:cubicBezTo>
                  <a:pt x="1079" y="476"/>
                  <a:pt x="1079" y="477"/>
                  <a:pt x="1079" y="479"/>
                </a:cubicBezTo>
                <a:cubicBezTo>
                  <a:pt x="786" y="585"/>
                  <a:pt x="786" y="585"/>
                  <a:pt x="786" y="585"/>
                </a:cubicBezTo>
                <a:lnTo>
                  <a:pt x="566" y="665"/>
                </a:lnTo>
                <a:close/>
                <a:moveTo>
                  <a:pt x="863" y="131"/>
                </a:moveTo>
                <a:cubicBezTo>
                  <a:pt x="864" y="132"/>
                  <a:pt x="866" y="132"/>
                  <a:pt x="868" y="132"/>
                </a:cubicBezTo>
                <a:cubicBezTo>
                  <a:pt x="870" y="132"/>
                  <a:pt x="872" y="131"/>
                  <a:pt x="874" y="130"/>
                </a:cubicBezTo>
                <a:cubicBezTo>
                  <a:pt x="1084" y="465"/>
                  <a:pt x="1084" y="465"/>
                  <a:pt x="1084" y="465"/>
                </a:cubicBezTo>
                <a:cubicBezTo>
                  <a:pt x="1084" y="465"/>
                  <a:pt x="1084" y="465"/>
                  <a:pt x="1083" y="465"/>
                </a:cubicBezTo>
                <a:cubicBezTo>
                  <a:pt x="835" y="184"/>
                  <a:pt x="835" y="184"/>
                  <a:pt x="835" y="184"/>
                </a:cubicBezTo>
                <a:lnTo>
                  <a:pt x="863" y="131"/>
                </a:lnTo>
                <a:close/>
                <a:moveTo>
                  <a:pt x="779" y="288"/>
                </a:moveTo>
                <a:cubicBezTo>
                  <a:pt x="777" y="287"/>
                  <a:pt x="775" y="286"/>
                  <a:pt x="773" y="286"/>
                </a:cubicBezTo>
                <a:cubicBezTo>
                  <a:pt x="766" y="286"/>
                  <a:pt x="761" y="292"/>
                  <a:pt x="761" y="299"/>
                </a:cubicBezTo>
                <a:cubicBezTo>
                  <a:pt x="761" y="301"/>
                  <a:pt x="761" y="302"/>
                  <a:pt x="761" y="303"/>
                </a:cubicBezTo>
                <a:cubicBezTo>
                  <a:pt x="744" y="311"/>
                  <a:pt x="744" y="311"/>
                  <a:pt x="744" y="311"/>
                </a:cubicBezTo>
                <a:cubicBezTo>
                  <a:pt x="525" y="207"/>
                  <a:pt x="525" y="207"/>
                  <a:pt x="525" y="207"/>
                </a:cubicBezTo>
                <a:cubicBezTo>
                  <a:pt x="526" y="206"/>
                  <a:pt x="526" y="205"/>
                  <a:pt x="526" y="204"/>
                </a:cubicBezTo>
                <a:cubicBezTo>
                  <a:pt x="526" y="200"/>
                  <a:pt x="524" y="196"/>
                  <a:pt x="521" y="194"/>
                </a:cubicBezTo>
                <a:cubicBezTo>
                  <a:pt x="673" y="2"/>
                  <a:pt x="673" y="2"/>
                  <a:pt x="673" y="2"/>
                </a:cubicBezTo>
                <a:cubicBezTo>
                  <a:pt x="833" y="184"/>
                  <a:pt x="833" y="184"/>
                  <a:pt x="833" y="184"/>
                </a:cubicBezTo>
                <a:lnTo>
                  <a:pt x="779" y="288"/>
                </a:lnTo>
                <a:close/>
                <a:moveTo>
                  <a:pt x="502" y="199"/>
                </a:moveTo>
                <a:cubicBezTo>
                  <a:pt x="502" y="199"/>
                  <a:pt x="501" y="199"/>
                  <a:pt x="501" y="200"/>
                </a:cubicBezTo>
                <a:cubicBezTo>
                  <a:pt x="161" y="139"/>
                  <a:pt x="161" y="139"/>
                  <a:pt x="161" y="139"/>
                </a:cubicBezTo>
                <a:cubicBezTo>
                  <a:pt x="161" y="138"/>
                  <a:pt x="161" y="138"/>
                  <a:pt x="161" y="137"/>
                </a:cubicBezTo>
                <a:cubicBezTo>
                  <a:pt x="161" y="130"/>
                  <a:pt x="155" y="124"/>
                  <a:pt x="148" y="124"/>
                </a:cubicBezTo>
                <a:cubicBezTo>
                  <a:pt x="145" y="124"/>
                  <a:pt x="142" y="126"/>
                  <a:pt x="139" y="128"/>
                </a:cubicBezTo>
                <a:cubicBezTo>
                  <a:pt x="19" y="4"/>
                  <a:pt x="19" y="4"/>
                  <a:pt x="19" y="4"/>
                </a:cubicBezTo>
                <a:lnTo>
                  <a:pt x="502" y="199"/>
                </a:lnTo>
                <a:close/>
                <a:moveTo>
                  <a:pt x="61" y="489"/>
                </a:moveTo>
                <a:cubicBezTo>
                  <a:pt x="59" y="487"/>
                  <a:pt x="57" y="485"/>
                  <a:pt x="54" y="484"/>
                </a:cubicBezTo>
                <a:cubicBezTo>
                  <a:pt x="145" y="150"/>
                  <a:pt x="145" y="150"/>
                  <a:pt x="145" y="150"/>
                </a:cubicBezTo>
                <a:cubicBezTo>
                  <a:pt x="146" y="150"/>
                  <a:pt x="147" y="150"/>
                  <a:pt x="148" y="150"/>
                </a:cubicBezTo>
                <a:cubicBezTo>
                  <a:pt x="154" y="150"/>
                  <a:pt x="159" y="146"/>
                  <a:pt x="160" y="140"/>
                </a:cubicBezTo>
                <a:cubicBezTo>
                  <a:pt x="501" y="201"/>
                  <a:pt x="501" y="201"/>
                  <a:pt x="501" y="201"/>
                </a:cubicBezTo>
                <a:cubicBezTo>
                  <a:pt x="501" y="202"/>
                  <a:pt x="500" y="203"/>
                  <a:pt x="500" y="204"/>
                </a:cubicBezTo>
                <a:cubicBezTo>
                  <a:pt x="500" y="206"/>
                  <a:pt x="501" y="208"/>
                  <a:pt x="502" y="209"/>
                </a:cubicBezTo>
                <a:lnTo>
                  <a:pt x="61" y="489"/>
                </a:lnTo>
                <a:close/>
                <a:moveTo>
                  <a:pt x="2" y="735"/>
                </a:moveTo>
                <a:cubicBezTo>
                  <a:pt x="239" y="528"/>
                  <a:pt x="239" y="528"/>
                  <a:pt x="239" y="528"/>
                </a:cubicBezTo>
                <a:cubicBezTo>
                  <a:pt x="241" y="531"/>
                  <a:pt x="245" y="534"/>
                  <a:pt x="249" y="534"/>
                </a:cubicBezTo>
                <a:cubicBezTo>
                  <a:pt x="252" y="744"/>
                  <a:pt x="252" y="744"/>
                  <a:pt x="252" y="744"/>
                </a:cubicBezTo>
                <a:cubicBezTo>
                  <a:pt x="251" y="744"/>
                  <a:pt x="251" y="744"/>
                  <a:pt x="250" y="744"/>
                </a:cubicBezTo>
                <a:cubicBezTo>
                  <a:pt x="244" y="744"/>
                  <a:pt x="238" y="749"/>
                  <a:pt x="237" y="755"/>
                </a:cubicBezTo>
                <a:lnTo>
                  <a:pt x="2" y="735"/>
                </a:lnTo>
                <a:close/>
                <a:moveTo>
                  <a:pt x="811" y="920"/>
                </a:moveTo>
                <a:cubicBezTo>
                  <a:pt x="811" y="921"/>
                  <a:pt x="810" y="921"/>
                  <a:pt x="810" y="922"/>
                </a:cubicBezTo>
                <a:cubicBezTo>
                  <a:pt x="262" y="759"/>
                  <a:pt x="262" y="759"/>
                  <a:pt x="262" y="759"/>
                </a:cubicBezTo>
                <a:cubicBezTo>
                  <a:pt x="263" y="758"/>
                  <a:pt x="263" y="758"/>
                  <a:pt x="263" y="757"/>
                </a:cubicBezTo>
                <a:cubicBezTo>
                  <a:pt x="263" y="751"/>
                  <a:pt x="259" y="746"/>
                  <a:pt x="253" y="744"/>
                </a:cubicBezTo>
                <a:cubicBezTo>
                  <a:pt x="251" y="534"/>
                  <a:pt x="251" y="534"/>
                  <a:pt x="251" y="534"/>
                </a:cubicBezTo>
                <a:cubicBezTo>
                  <a:pt x="255" y="534"/>
                  <a:pt x="259" y="531"/>
                  <a:pt x="261" y="527"/>
                </a:cubicBezTo>
                <a:lnTo>
                  <a:pt x="811" y="920"/>
                </a:lnTo>
                <a:close/>
                <a:moveTo>
                  <a:pt x="263" y="523"/>
                </a:moveTo>
                <a:cubicBezTo>
                  <a:pt x="263" y="522"/>
                  <a:pt x="263" y="522"/>
                  <a:pt x="263" y="521"/>
                </a:cubicBezTo>
                <a:cubicBezTo>
                  <a:pt x="263" y="520"/>
                  <a:pt x="262" y="518"/>
                  <a:pt x="262" y="517"/>
                </a:cubicBezTo>
                <a:cubicBezTo>
                  <a:pt x="673" y="467"/>
                  <a:pt x="673" y="467"/>
                  <a:pt x="673" y="467"/>
                </a:cubicBezTo>
                <a:cubicBezTo>
                  <a:pt x="560" y="658"/>
                  <a:pt x="560" y="658"/>
                  <a:pt x="560" y="658"/>
                </a:cubicBezTo>
                <a:cubicBezTo>
                  <a:pt x="558" y="657"/>
                  <a:pt x="556" y="657"/>
                  <a:pt x="554" y="657"/>
                </a:cubicBezTo>
                <a:cubicBezTo>
                  <a:pt x="549" y="657"/>
                  <a:pt x="545" y="660"/>
                  <a:pt x="543" y="663"/>
                </a:cubicBezTo>
                <a:lnTo>
                  <a:pt x="263" y="523"/>
                </a:lnTo>
                <a:close/>
                <a:moveTo>
                  <a:pt x="802" y="777"/>
                </a:moveTo>
                <a:cubicBezTo>
                  <a:pt x="798" y="777"/>
                  <a:pt x="794" y="779"/>
                  <a:pt x="792" y="782"/>
                </a:cubicBezTo>
                <a:cubicBezTo>
                  <a:pt x="566" y="675"/>
                  <a:pt x="566" y="675"/>
                  <a:pt x="566" y="675"/>
                </a:cubicBezTo>
                <a:cubicBezTo>
                  <a:pt x="567" y="673"/>
                  <a:pt x="567" y="671"/>
                  <a:pt x="567" y="670"/>
                </a:cubicBezTo>
                <a:cubicBezTo>
                  <a:pt x="567" y="668"/>
                  <a:pt x="567" y="667"/>
                  <a:pt x="566" y="666"/>
                </a:cubicBezTo>
                <a:cubicBezTo>
                  <a:pt x="777" y="590"/>
                  <a:pt x="777" y="590"/>
                  <a:pt x="777" y="590"/>
                </a:cubicBezTo>
                <a:cubicBezTo>
                  <a:pt x="1080" y="480"/>
                  <a:pt x="1080" y="480"/>
                  <a:pt x="1080" y="480"/>
                </a:cubicBezTo>
                <a:cubicBezTo>
                  <a:pt x="1080" y="481"/>
                  <a:pt x="1081" y="483"/>
                  <a:pt x="1082" y="484"/>
                </a:cubicBezTo>
                <a:cubicBezTo>
                  <a:pt x="812" y="781"/>
                  <a:pt x="812" y="781"/>
                  <a:pt x="812" y="781"/>
                </a:cubicBezTo>
                <a:cubicBezTo>
                  <a:pt x="809" y="778"/>
                  <a:pt x="806" y="777"/>
                  <a:pt x="802" y="77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65981" y="2"/>
            <a:ext cx="4878018" cy="5222480"/>
          </a:xfrm>
          <a:prstGeom prst="rect">
            <a:avLst/>
          </a:prstGeom>
          <a:effectLst>
            <a:outerShdw blurRad="177800" dist="228600" dir="4680000" sx="99000" sy="99000" algn="t" rotWithShape="0">
              <a:prstClr val="black">
                <a:alpha val="11000"/>
              </a:prst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369890" y="959766"/>
            <a:ext cx="3797542" cy="141936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1600" dirty="0">
                <a:solidFill>
                  <a:schemeClr val="bg1"/>
                </a:solidFill>
                <a:latin typeface="EuropeC"/>
                <a:cs typeface="EuropeC"/>
              </a:rPr>
              <a:t>Настройте </a:t>
            </a:r>
            <a:r>
              <a:rPr lang="ru-RU" sz="1600" b="1" dirty="0" smtClean="0">
                <a:solidFill>
                  <a:schemeClr val="bg1"/>
                </a:solidFill>
                <a:latin typeface="EuropeC"/>
                <a:cs typeface="EuropeC"/>
              </a:rPr>
              <a:t>АВТОМАТИЧЕСКИЙ ПЕРЕПОСТ</a:t>
            </a:r>
            <a:r>
              <a:rPr lang="ru-RU" sz="1600" dirty="0" smtClean="0">
                <a:solidFill>
                  <a:schemeClr val="bg1"/>
                </a:solidFill>
                <a:latin typeface="EuropeC"/>
                <a:cs typeface="EuropeC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EuropeC"/>
                <a:cs typeface="EuropeC"/>
              </a:rPr>
              <a:t>НОВОСТЕЙ</a:t>
            </a:r>
            <a:r>
              <a:rPr lang="ru-RU" sz="1600" dirty="0" smtClean="0">
                <a:solidFill>
                  <a:schemeClr val="bg1"/>
                </a:solidFill>
                <a:latin typeface="EuropeC"/>
                <a:cs typeface="EuropeC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EuropeC"/>
                <a:cs typeface="EuropeC"/>
              </a:rPr>
              <a:t>в ваши социальные </a:t>
            </a:r>
            <a:r>
              <a:rPr lang="ru-RU" sz="1600" dirty="0" smtClean="0">
                <a:solidFill>
                  <a:schemeClr val="bg1"/>
                </a:solidFill>
                <a:latin typeface="EuropeC"/>
                <a:cs typeface="EuropeC"/>
              </a:rPr>
              <a:t>сети -  </a:t>
            </a:r>
            <a:r>
              <a:rPr lang="ru-RU" sz="1600" dirty="0">
                <a:solidFill>
                  <a:schemeClr val="bg1"/>
                </a:solidFill>
                <a:latin typeface="EuropeC"/>
                <a:cs typeface="EuropeC"/>
              </a:rPr>
              <a:t>привяжите ваш существующий аккаунт на </a:t>
            </a:r>
            <a:r>
              <a:rPr lang="en-US" sz="1600" dirty="0">
                <a:solidFill>
                  <a:schemeClr val="bg1"/>
                </a:solidFill>
                <a:latin typeface="EuropeC"/>
                <a:cs typeface="EuropeC"/>
              </a:rPr>
              <a:t>Facebook </a:t>
            </a:r>
            <a:r>
              <a:rPr lang="ru-RU" sz="1600" dirty="0">
                <a:solidFill>
                  <a:schemeClr val="bg1"/>
                </a:solidFill>
                <a:latin typeface="EuropeC"/>
                <a:cs typeface="EuropeC"/>
              </a:rPr>
              <a:t>или </a:t>
            </a:r>
            <a:r>
              <a:rPr lang="en-US" sz="1600" dirty="0">
                <a:solidFill>
                  <a:schemeClr val="bg1"/>
                </a:solidFill>
                <a:latin typeface="EuropeC"/>
                <a:cs typeface="EuropeC"/>
              </a:rPr>
              <a:t>Twitter </a:t>
            </a:r>
            <a:r>
              <a:rPr lang="ru-RU" sz="1600" dirty="0">
                <a:solidFill>
                  <a:schemeClr val="bg1"/>
                </a:solidFill>
                <a:latin typeface="EuropeC"/>
                <a:cs typeface="EuropeC"/>
              </a:rPr>
              <a:t> к </a:t>
            </a:r>
            <a:r>
              <a:rPr lang="ru-RU" sz="1600" dirty="0" smtClean="0">
                <a:solidFill>
                  <a:schemeClr val="bg1"/>
                </a:solidFill>
                <a:latin typeface="EuropeC"/>
                <a:cs typeface="EuropeC"/>
              </a:rPr>
              <a:t>платформе</a:t>
            </a:r>
            <a:r>
              <a:rPr lang="ru-RU" sz="1600" dirty="0" smtClean="0">
                <a:solidFill>
                  <a:schemeClr val="bg1"/>
                </a:solidFill>
                <a:latin typeface="EuropeC"/>
                <a:cs typeface="EuropeC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EuropeC"/>
                <a:cs typeface="EuropeC"/>
              </a:rPr>
              <a:t>Unihotel</a:t>
            </a:r>
            <a:r>
              <a:rPr lang="ru-RU" sz="1600" dirty="0" smtClean="0">
                <a:solidFill>
                  <a:schemeClr val="bg1"/>
                </a:solidFill>
                <a:latin typeface="EuropeC"/>
                <a:cs typeface="EuropeC"/>
              </a:rPr>
              <a:t>.</a:t>
            </a:r>
            <a:r>
              <a:rPr lang="en-US" sz="1600" dirty="0" smtClean="0">
                <a:solidFill>
                  <a:schemeClr val="bg1"/>
                </a:solidFill>
                <a:latin typeface="EuropeC"/>
                <a:cs typeface="EuropeC"/>
              </a:rPr>
              <a:t>org</a:t>
            </a:r>
            <a:r>
              <a:rPr lang="ru-RU" sz="1600" dirty="0" smtClean="0">
                <a:solidFill>
                  <a:schemeClr val="bg1"/>
                </a:solidFill>
                <a:latin typeface="EuropeC"/>
                <a:cs typeface="EuropeC"/>
              </a:rPr>
              <a:t> </a:t>
            </a:r>
            <a:endParaRPr lang="ru-RU" sz="1600" dirty="0">
              <a:solidFill>
                <a:schemeClr val="bg1"/>
              </a:solidFill>
              <a:latin typeface="EuropeC"/>
              <a:cs typeface="EuropeC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09536" y="197330"/>
            <a:ext cx="1380747" cy="1307595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>
            <a:off x="293264" y="838200"/>
            <a:ext cx="0" cy="2224884"/>
          </a:xfrm>
          <a:prstGeom prst="line">
            <a:avLst/>
          </a:prstGeom>
          <a:ln w="22225">
            <a:solidFill>
              <a:schemeClr val="bg1"/>
            </a:solidFill>
            <a:prstDash val="sys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93264" y="3071553"/>
            <a:ext cx="0" cy="1183672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  <a:prstDash val="sysDot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243065" y="846667"/>
            <a:ext cx="0" cy="1761066"/>
          </a:xfrm>
          <a:prstGeom prst="line">
            <a:avLst/>
          </a:prstGeom>
          <a:ln w="2222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1035800" y="2607735"/>
            <a:ext cx="3204780" cy="3508"/>
          </a:xfrm>
          <a:prstGeom prst="line">
            <a:avLst/>
          </a:prstGeom>
          <a:ln w="22225">
            <a:solidFill>
              <a:schemeClr val="bg1"/>
            </a:solidFill>
            <a:prstDash val="sysDot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endCxn id="15" idx="2"/>
          </p:cNvCxnSpPr>
          <p:nvPr/>
        </p:nvCxnSpPr>
        <p:spPr>
          <a:xfrm>
            <a:off x="283583" y="4254138"/>
            <a:ext cx="1483837" cy="21824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  <a:prstDash val="sysDot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cxnSpLocks noChangeAspect="1"/>
            <a:stCxn id="15" idx="6"/>
            <a:endCxn id="16" idx="2"/>
          </p:cNvCxnSpPr>
          <p:nvPr/>
        </p:nvCxnSpPr>
        <p:spPr>
          <a:xfrm>
            <a:off x="2371870" y="4275962"/>
            <a:ext cx="745028" cy="0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  <a:prstDash val="sysDot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6" idx="6"/>
            <a:endCxn id="17" idx="2"/>
          </p:cNvCxnSpPr>
          <p:nvPr/>
        </p:nvCxnSpPr>
        <p:spPr>
          <a:xfrm>
            <a:off x="3721348" y="4275962"/>
            <a:ext cx="1090268" cy="0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  <a:prstDash val="sysDot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17" idx="6"/>
          </p:cNvCxnSpPr>
          <p:nvPr/>
        </p:nvCxnSpPr>
        <p:spPr>
          <a:xfrm>
            <a:off x="5416066" y="4275962"/>
            <a:ext cx="1243751" cy="0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  <a:prstDash val="sysDot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5400000">
            <a:off x="7675068" y="4631223"/>
            <a:ext cx="750551" cy="0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  <a:prstDash val="sysDot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542952" y="4623831"/>
            <a:ext cx="1049005" cy="23852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ru-RU" sz="1100" dirty="0" smtClean="0">
                <a:latin typeface="EuropeC"/>
                <a:cs typeface="EuropeC"/>
              </a:rPr>
              <a:t>ДЛЯ ОТЕЛЕЙ </a:t>
            </a:r>
            <a:endParaRPr lang="id-ID" sz="1100" dirty="0">
              <a:solidFill>
                <a:srgbClr val="4E9F8E"/>
              </a:solidFill>
              <a:latin typeface="EuropeC"/>
              <a:cs typeface="EuropeC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790557" y="4623831"/>
            <a:ext cx="1241365" cy="23852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1100" dirty="0" smtClean="0">
                <a:latin typeface="EuropeC"/>
                <a:cs typeface="EuropeC"/>
              </a:rPr>
              <a:t>ДЛЯ АГЕНТСТВ</a:t>
            </a:r>
            <a:endParaRPr lang="ru-RU" sz="1100" dirty="0">
              <a:latin typeface="EuropeC"/>
              <a:cs typeface="EuropeC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066908" y="4623831"/>
            <a:ext cx="2126223" cy="23852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1100" dirty="0" smtClean="0">
                <a:latin typeface="EuropeC"/>
                <a:cs typeface="EuropeC"/>
              </a:rPr>
              <a:t>ДЛЯ ОФИСОВ ПО ТУРИЗМУ</a:t>
            </a:r>
            <a:endParaRPr lang="ru-RU" sz="1100" dirty="0">
              <a:latin typeface="EuropeC"/>
              <a:cs typeface="EuropeC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129744" y="4623831"/>
            <a:ext cx="1754671" cy="23852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ru-RU" sz="1100" dirty="0" smtClean="0">
                <a:latin typeface="EuropeC"/>
                <a:cs typeface="EuropeC"/>
              </a:rPr>
              <a:t>ДЛЯ АВИАКОМПАНИЙ </a:t>
            </a:r>
            <a:endParaRPr lang="id-ID" sz="1100" dirty="0">
              <a:solidFill>
                <a:schemeClr val="bg1">
                  <a:lumMod val="50000"/>
                </a:schemeClr>
              </a:solidFill>
              <a:latin typeface="EuropeC"/>
              <a:cs typeface="EuropeC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67166" y="3200783"/>
            <a:ext cx="5469774" cy="85715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1600" dirty="0" smtClean="0">
                <a:solidFill>
                  <a:srgbClr val="2D4861"/>
                </a:solidFill>
                <a:latin typeface="EuropeC"/>
                <a:cs typeface="EuropeC"/>
              </a:rPr>
              <a:t>Разместите </a:t>
            </a:r>
            <a:r>
              <a:rPr lang="ru-RU" sz="1600" dirty="0" smtClean="0">
                <a:solidFill>
                  <a:srgbClr val="2D4861"/>
                </a:solidFill>
                <a:latin typeface="EuropeC"/>
                <a:cs typeface="EuropeC"/>
              </a:rPr>
              <a:t>на платформе любую </a:t>
            </a:r>
            <a:r>
              <a:rPr lang="ru-RU" sz="1600" dirty="0">
                <a:solidFill>
                  <a:srgbClr val="2D4861"/>
                </a:solidFill>
                <a:latin typeface="EuropeC"/>
                <a:cs typeface="EuropeC"/>
              </a:rPr>
              <a:t>вашу новость, используя удобные встроенные фильтры по темам: </a:t>
            </a:r>
          </a:p>
          <a:p>
            <a:endParaRPr lang="id-ID" sz="1600" i="1" dirty="0">
              <a:solidFill>
                <a:srgbClr val="2D4861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767420" y="3973737"/>
            <a:ext cx="604450" cy="604450"/>
            <a:chOff x="1767420" y="3973737"/>
            <a:chExt cx="604450" cy="604450"/>
          </a:xfrm>
        </p:grpSpPr>
        <p:sp>
          <p:nvSpPr>
            <p:cNvPr id="15" name="Oval 14"/>
            <p:cNvSpPr/>
            <p:nvPr/>
          </p:nvSpPr>
          <p:spPr>
            <a:xfrm>
              <a:off x="1767420" y="3973737"/>
              <a:ext cx="604450" cy="6044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id-ID" sz="1800"/>
            </a:p>
          </p:txBody>
        </p:sp>
        <p:sp>
          <p:nvSpPr>
            <p:cNvPr id="62" name="Freeform 5"/>
            <p:cNvSpPr>
              <a:spLocks noEditPoints="1"/>
            </p:cNvSpPr>
            <p:nvPr/>
          </p:nvSpPr>
          <p:spPr bwMode="auto">
            <a:xfrm>
              <a:off x="1865079" y="4054922"/>
              <a:ext cx="408680" cy="410029"/>
            </a:xfrm>
            <a:custGeom>
              <a:avLst/>
              <a:gdLst>
                <a:gd name="T0" fmla="*/ 114 w 128"/>
                <a:gd name="T1" fmla="*/ 29 h 128"/>
                <a:gd name="T2" fmla="*/ 112 w 128"/>
                <a:gd name="T3" fmla="*/ 8 h 128"/>
                <a:gd name="T4" fmla="*/ 24 w 128"/>
                <a:gd name="T5" fmla="*/ 0 h 128"/>
                <a:gd name="T6" fmla="*/ 16 w 128"/>
                <a:gd name="T7" fmla="*/ 27 h 128"/>
                <a:gd name="T8" fmla="*/ 2 w 128"/>
                <a:gd name="T9" fmla="*/ 45 h 128"/>
                <a:gd name="T10" fmla="*/ 0 w 128"/>
                <a:gd name="T11" fmla="*/ 56 h 128"/>
                <a:gd name="T12" fmla="*/ 12 w 128"/>
                <a:gd name="T13" fmla="*/ 68 h 128"/>
                <a:gd name="T14" fmla="*/ 20 w 128"/>
                <a:gd name="T15" fmla="*/ 128 h 128"/>
                <a:gd name="T16" fmla="*/ 116 w 128"/>
                <a:gd name="T17" fmla="*/ 120 h 128"/>
                <a:gd name="T18" fmla="*/ 116 w 128"/>
                <a:gd name="T19" fmla="*/ 68 h 128"/>
                <a:gd name="T20" fmla="*/ 128 w 128"/>
                <a:gd name="T21" fmla="*/ 52 h 128"/>
                <a:gd name="T22" fmla="*/ 104 w 128"/>
                <a:gd name="T23" fmla="*/ 8 h 128"/>
                <a:gd name="T24" fmla="*/ 24 w 128"/>
                <a:gd name="T25" fmla="*/ 24 h 128"/>
                <a:gd name="T26" fmla="*/ 24 w 128"/>
                <a:gd name="T27" fmla="*/ 8 h 128"/>
                <a:gd name="T28" fmla="*/ 41 w 128"/>
                <a:gd name="T29" fmla="*/ 60 h 128"/>
                <a:gd name="T30" fmla="*/ 40 w 128"/>
                <a:gd name="T31" fmla="*/ 32 h 128"/>
                <a:gd name="T32" fmla="*/ 41 w 128"/>
                <a:gd name="T33" fmla="*/ 60 h 128"/>
                <a:gd name="T34" fmla="*/ 62 w 128"/>
                <a:gd name="T35" fmla="*/ 32 h 128"/>
                <a:gd name="T36" fmla="*/ 45 w 128"/>
                <a:gd name="T37" fmla="*/ 60 h 128"/>
                <a:gd name="T38" fmla="*/ 66 w 128"/>
                <a:gd name="T39" fmla="*/ 32 h 128"/>
                <a:gd name="T40" fmla="*/ 83 w 128"/>
                <a:gd name="T41" fmla="*/ 60 h 128"/>
                <a:gd name="T42" fmla="*/ 66 w 128"/>
                <a:gd name="T43" fmla="*/ 32 h 128"/>
                <a:gd name="T44" fmla="*/ 88 w 128"/>
                <a:gd name="T45" fmla="*/ 32 h 128"/>
                <a:gd name="T46" fmla="*/ 87 w 128"/>
                <a:gd name="T47" fmla="*/ 60 h 128"/>
                <a:gd name="T48" fmla="*/ 8 w 128"/>
                <a:gd name="T49" fmla="*/ 56 h 128"/>
                <a:gd name="T50" fmla="*/ 9 w 128"/>
                <a:gd name="T51" fmla="*/ 50 h 128"/>
                <a:gd name="T52" fmla="*/ 24 w 128"/>
                <a:gd name="T53" fmla="*/ 32 h 128"/>
                <a:gd name="T54" fmla="*/ 19 w 128"/>
                <a:gd name="T55" fmla="*/ 60 h 128"/>
                <a:gd name="T56" fmla="*/ 8 w 128"/>
                <a:gd name="T57" fmla="*/ 56 h 128"/>
                <a:gd name="T58" fmla="*/ 50 w 128"/>
                <a:gd name="T59" fmla="*/ 120 h 128"/>
                <a:gd name="T60" fmla="*/ 80 w 128"/>
                <a:gd name="T61" fmla="*/ 80 h 128"/>
                <a:gd name="T62" fmla="*/ 108 w 128"/>
                <a:gd name="T63" fmla="*/ 120 h 128"/>
                <a:gd name="T64" fmla="*/ 84 w 128"/>
                <a:gd name="T65" fmla="*/ 80 h 128"/>
                <a:gd name="T66" fmla="*/ 50 w 128"/>
                <a:gd name="T67" fmla="*/ 76 h 128"/>
                <a:gd name="T68" fmla="*/ 46 w 128"/>
                <a:gd name="T69" fmla="*/ 120 h 128"/>
                <a:gd name="T70" fmla="*/ 20 w 128"/>
                <a:gd name="T71" fmla="*/ 68 h 128"/>
                <a:gd name="T72" fmla="*/ 108 w 128"/>
                <a:gd name="T73" fmla="*/ 120 h 128"/>
                <a:gd name="T74" fmla="*/ 116 w 128"/>
                <a:gd name="T75" fmla="*/ 60 h 128"/>
                <a:gd name="T76" fmla="*/ 93 w 128"/>
                <a:gd name="T77" fmla="*/ 32 h 128"/>
                <a:gd name="T78" fmla="*/ 104 w 128"/>
                <a:gd name="T79" fmla="*/ 32 h 128"/>
                <a:gd name="T80" fmla="*/ 119 w 128"/>
                <a:gd name="T81" fmla="*/ 50 h 128"/>
                <a:gd name="T82" fmla="*/ 120 w 128"/>
                <a:gd name="T83" fmla="*/ 5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8" h="128">
                  <a:moveTo>
                    <a:pt x="126" y="45"/>
                  </a:moveTo>
                  <a:cubicBezTo>
                    <a:pt x="114" y="29"/>
                    <a:pt x="114" y="29"/>
                    <a:pt x="114" y="29"/>
                  </a:cubicBezTo>
                  <a:cubicBezTo>
                    <a:pt x="113" y="28"/>
                    <a:pt x="113" y="28"/>
                    <a:pt x="112" y="27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4"/>
                    <a:pt x="108" y="0"/>
                    <a:pt x="10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0" y="0"/>
                    <a:pt x="16" y="4"/>
                    <a:pt x="16" y="8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5" y="28"/>
                    <a:pt x="15" y="28"/>
                    <a:pt x="14" y="29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1" y="47"/>
                    <a:pt x="0" y="49"/>
                    <a:pt x="0" y="52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3"/>
                    <a:pt x="5" y="68"/>
                    <a:pt x="12" y="68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120"/>
                    <a:pt x="12" y="120"/>
                    <a:pt x="12" y="120"/>
                  </a:cubicBezTo>
                  <a:cubicBezTo>
                    <a:pt x="12" y="124"/>
                    <a:pt x="16" y="128"/>
                    <a:pt x="20" y="128"/>
                  </a:cubicBezTo>
                  <a:cubicBezTo>
                    <a:pt x="108" y="128"/>
                    <a:pt x="108" y="128"/>
                    <a:pt x="108" y="128"/>
                  </a:cubicBezTo>
                  <a:cubicBezTo>
                    <a:pt x="112" y="128"/>
                    <a:pt x="116" y="124"/>
                    <a:pt x="116" y="120"/>
                  </a:cubicBezTo>
                  <a:cubicBezTo>
                    <a:pt x="116" y="68"/>
                    <a:pt x="116" y="68"/>
                    <a:pt x="116" y="68"/>
                  </a:cubicBezTo>
                  <a:cubicBezTo>
                    <a:pt x="116" y="68"/>
                    <a:pt x="116" y="68"/>
                    <a:pt x="116" y="68"/>
                  </a:cubicBezTo>
                  <a:cubicBezTo>
                    <a:pt x="123" y="68"/>
                    <a:pt x="128" y="63"/>
                    <a:pt x="128" y="56"/>
                  </a:cubicBezTo>
                  <a:cubicBezTo>
                    <a:pt x="128" y="52"/>
                    <a:pt x="128" y="52"/>
                    <a:pt x="128" y="52"/>
                  </a:cubicBezTo>
                  <a:cubicBezTo>
                    <a:pt x="128" y="49"/>
                    <a:pt x="127" y="47"/>
                    <a:pt x="126" y="45"/>
                  </a:cubicBezTo>
                  <a:close/>
                  <a:moveTo>
                    <a:pt x="104" y="8"/>
                  </a:moveTo>
                  <a:cubicBezTo>
                    <a:pt x="104" y="24"/>
                    <a:pt x="104" y="24"/>
                    <a:pt x="10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8"/>
                    <a:pt x="24" y="8"/>
                    <a:pt x="24" y="8"/>
                  </a:cubicBezTo>
                  <a:lnTo>
                    <a:pt x="104" y="8"/>
                  </a:lnTo>
                  <a:close/>
                  <a:moveTo>
                    <a:pt x="41" y="60"/>
                  </a:moveTo>
                  <a:cubicBezTo>
                    <a:pt x="24" y="60"/>
                    <a:pt x="24" y="60"/>
                    <a:pt x="24" y="60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9" y="32"/>
                    <a:pt x="49" y="32"/>
                    <a:pt x="49" y="32"/>
                  </a:cubicBezTo>
                  <a:lnTo>
                    <a:pt x="41" y="60"/>
                  </a:lnTo>
                  <a:close/>
                  <a:moveTo>
                    <a:pt x="53" y="32"/>
                  </a:moveTo>
                  <a:cubicBezTo>
                    <a:pt x="62" y="32"/>
                    <a:pt x="62" y="32"/>
                    <a:pt x="62" y="32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45" y="60"/>
                    <a:pt x="45" y="60"/>
                    <a:pt x="45" y="60"/>
                  </a:cubicBezTo>
                  <a:lnTo>
                    <a:pt x="53" y="32"/>
                  </a:lnTo>
                  <a:close/>
                  <a:moveTo>
                    <a:pt x="66" y="32"/>
                  </a:moveTo>
                  <a:cubicBezTo>
                    <a:pt x="75" y="32"/>
                    <a:pt x="75" y="32"/>
                    <a:pt x="75" y="32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66" y="60"/>
                    <a:pt x="66" y="60"/>
                    <a:pt x="66" y="60"/>
                  </a:cubicBezTo>
                  <a:lnTo>
                    <a:pt x="66" y="32"/>
                  </a:lnTo>
                  <a:close/>
                  <a:moveTo>
                    <a:pt x="79" y="32"/>
                  </a:moveTo>
                  <a:cubicBezTo>
                    <a:pt x="88" y="32"/>
                    <a:pt x="88" y="32"/>
                    <a:pt x="88" y="32"/>
                  </a:cubicBezTo>
                  <a:cubicBezTo>
                    <a:pt x="104" y="60"/>
                    <a:pt x="104" y="60"/>
                    <a:pt x="104" y="60"/>
                  </a:cubicBezTo>
                  <a:cubicBezTo>
                    <a:pt x="87" y="60"/>
                    <a:pt x="87" y="60"/>
                    <a:pt x="87" y="60"/>
                  </a:cubicBezTo>
                  <a:lnTo>
                    <a:pt x="79" y="32"/>
                  </a:lnTo>
                  <a:close/>
                  <a:moveTo>
                    <a:pt x="8" y="56"/>
                  </a:moveTo>
                  <a:cubicBezTo>
                    <a:pt x="8" y="52"/>
                    <a:pt x="8" y="52"/>
                    <a:pt x="8" y="52"/>
                  </a:cubicBezTo>
                  <a:cubicBezTo>
                    <a:pt x="8" y="51"/>
                    <a:pt x="8" y="50"/>
                    <a:pt x="9" y="50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2" y="33"/>
                    <a:pt x="23" y="32"/>
                    <a:pt x="24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0" y="60"/>
                    <a:pt x="8" y="58"/>
                    <a:pt x="8" y="56"/>
                  </a:cubicBezTo>
                  <a:close/>
                  <a:moveTo>
                    <a:pt x="80" y="120"/>
                  </a:moveTo>
                  <a:cubicBezTo>
                    <a:pt x="50" y="120"/>
                    <a:pt x="50" y="120"/>
                    <a:pt x="50" y="120"/>
                  </a:cubicBezTo>
                  <a:cubicBezTo>
                    <a:pt x="50" y="80"/>
                    <a:pt x="50" y="80"/>
                    <a:pt x="50" y="80"/>
                  </a:cubicBezTo>
                  <a:cubicBezTo>
                    <a:pt x="80" y="80"/>
                    <a:pt x="80" y="80"/>
                    <a:pt x="80" y="80"/>
                  </a:cubicBezTo>
                  <a:lnTo>
                    <a:pt x="80" y="120"/>
                  </a:lnTo>
                  <a:close/>
                  <a:moveTo>
                    <a:pt x="108" y="120"/>
                  </a:moveTo>
                  <a:cubicBezTo>
                    <a:pt x="84" y="120"/>
                    <a:pt x="84" y="120"/>
                    <a:pt x="84" y="120"/>
                  </a:cubicBezTo>
                  <a:cubicBezTo>
                    <a:pt x="84" y="80"/>
                    <a:pt x="84" y="80"/>
                    <a:pt x="84" y="80"/>
                  </a:cubicBezTo>
                  <a:cubicBezTo>
                    <a:pt x="84" y="78"/>
                    <a:pt x="82" y="76"/>
                    <a:pt x="80" y="76"/>
                  </a:cubicBezTo>
                  <a:cubicBezTo>
                    <a:pt x="50" y="76"/>
                    <a:pt x="50" y="76"/>
                    <a:pt x="50" y="76"/>
                  </a:cubicBezTo>
                  <a:cubicBezTo>
                    <a:pt x="48" y="76"/>
                    <a:pt x="46" y="78"/>
                    <a:pt x="46" y="80"/>
                  </a:cubicBezTo>
                  <a:cubicBezTo>
                    <a:pt x="46" y="120"/>
                    <a:pt x="46" y="120"/>
                    <a:pt x="46" y="120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20" y="68"/>
                    <a:pt x="20" y="68"/>
                    <a:pt x="20" y="68"/>
                  </a:cubicBezTo>
                  <a:cubicBezTo>
                    <a:pt x="108" y="68"/>
                    <a:pt x="108" y="68"/>
                    <a:pt x="108" y="68"/>
                  </a:cubicBezTo>
                  <a:lnTo>
                    <a:pt x="108" y="120"/>
                  </a:lnTo>
                  <a:close/>
                  <a:moveTo>
                    <a:pt x="120" y="56"/>
                  </a:moveTo>
                  <a:cubicBezTo>
                    <a:pt x="120" y="58"/>
                    <a:pt x="118" y="60"/>
                    <a:pt x="116" y="60"/>
                  </a:cubicBezTo>
                  <a:cubicBezTo>
                    <a:pt x="109" y="60"/>
                    <a:pt x="109" y="60"/>
                    <a:pt x="109" y="60"/>
                  </a:cubicBezTo>
                  <a:cubicBezTo>
                    <a:pt x="93" y="32"/>
                    <a:pt x="93" y="32"/>
                    <a:pt x="93" y="32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2"/>
                    <a:pt x="106" y="33"/>
                    <a:pt x="107" y="34"/>
                  </a:cubicBezTo>
                  <a:cubicBezTo>
                    <a:pt x="119" y="50"/>
                    <a:pt x="119" y="50"/>
                    <a:pt x="119" y="50"/>
                  </a:cubicBezTo>
                  <a:cubicBezTo>
                    <a:pt x="120" y="50"/>
                    <a:pt x="120" y="51"/>
                    <a:pt x="120" y="52"/>
                  </a:cubicBezTo>
                  <a:lnTo>
                    <a:pt x="120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6535544" y="3908040"/>
            <a:ext cx="604450" cy="604450"/>
            <a:chOff x="6612177" y="3973737"/>
            <a:chExt cx="604450" cy="604450"/>
          </a:xfrm>
        </p:grpSpPr>
        <p:sp>
          <p:nvSpPr>
            <p:cNvPr id="18" name="Oval 17"/>
            <p:cNvSpPr/>
            <p:nvPr/>
          </p:nvSpPr>
          <p:spPr>
            <a:xfrm>
              <a:off x="6612177" y="3973737"/>
              <a:ext cx="604450" cy="60445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id-ID" sz="1800"/>
            </a:p>
          </p:txBody>
        </p:sp>
        <p:sp>
          <p:nvSpPr>
            <p:cNvPr id="63" name="Freeform 5"/>
            <p:cNvSpPr>
              <a:spLocks noChangeAspect="1" noEditPoints="1"/>
            </p:cNvSpPr>
            <p:nvPr/>
          </p:nvSpPr>
          <p:spPr bwMode="auto">
            <a:xfrm>
              <a:off x="6705762" y="4080779"/>
              <a:ext cx="399075" cy="395998"/>
            </a:xfrm>
            <a:custGeom>
              <a:avLst/>
              <a:gdLst>
                <a:gd name="T0" fmla="*/ 56 w 162"/>
                <a:gd name="T1" fmla="*/ 161 h 161"/>
                <a:gd name="T2" fmla="*/ 56 w 162"/>
                <a:gd name="T3" fmla="*/ 161 h 161"/>
                <a:gd name="T4" fmla="*/ 50 w 162"/>
                <a:gd name="T5" fmla="*/ 158 h 161"/>
                <a:gd name="T6" fmla="*/ 30 w 162"/>
                <a:gd name="T7" fmla="*/ 131 h 161"/>
                <a:gd name="T8" fmla="*/ 3 w 162"/>
                <a:gd name="T9" fmla="*/ 111 h 161"/>
                <a:gd name="T10" fmla="*/ 0 w 162"/>
                <a:gd name="T11" fmla="*/ 105 h 161"/>
                <a:gd name="T12" fmla="*/ 2 w 162"/>
                <a:gd name="T13" fmla="*/ 100 h 161"/>
                <a:gd name="T14" fmla="*/ 13 w 162"/>
                <a:gd name="T15" fmla="*/ 89 h 161"/>
                <a:gd name="T16" fmla="*/ 18 w 162"/>
                <a:gd name="T17" fmla="*/ 87 h 161"/>
                <a:gd name="T18" fmla="*/ 20 w 162"/>
                <a:gd name="T19" fmla="*/ 87 h 161"/>
                <a:gd name="T20" fmla="*/ 39 w 162"/>
                <a:gd name="T21" fmla="*/ 92 h 161"/>
                <a:gd name="T22" fmla="*/ 62 w 162"/>
                <a:gd name="T23" fmla="*/ 69 h 161"/>
                <a:gd name="T24" fmla="*/ 11 w 162"/>
                <a:gd name="T25" fmla="*/ 41 h 161"/>
                <a:gd name="T26" fmla="*/ 7 w 162"/>
                <a:gd name="T27" fmla="*/ 36 h 161"/>
                <a:gd name="T28" fmla="*/ 9 w 162"/>
                <a:gd name="T29" fmla="*/ 29 h 161"/>
                <a:gd name="T30" fmla="*/ 23 w 162"/>
                <a:gd name="T31" fmla="*/ 15 h 161"/>
                <a:gd name="T32" fmla="*/ 30 w 162"/>
                <a:gd name="T33" fmla="*/ 13 h 161"/>
                <a:gd name="T34" fmla="*/ 101 w 162"/>
                <a:gd name="T35" fmla="*/ 30 h 161"/>
                <a:gd name="T36" fmla="*/ 116 w 162"/>
                <a:gd name="T37" fmla="*/ 14 h 161"/>
                <a:gd name="T38" fmla="*/ 146 w 162"/>
                <a:gd name="T39" fmla="*/ 0 h 161"/>
                <a:gd name="T40" fmla="*/ 157 w 162"/>
                <a:gd name="T41" fmla="*/ 4 h 161"/>
                <a:gd name="T42" fmla="*/ 159 w 162"/>
                <a:gd name="T43" fmla="*/ 24 h 161"/>
                <a:gd name="T44" fmla="*/ 147 w 162"/>
                <a:gd name="T45" fmla="*/ 44 h 161"/>
                <a:gd name="T46" fmla="*/ 131 w 162"/>
                <a:gd name="T47" fmla="*/ 61 h 161"/>
                <a:gd name="T48" fmla="*/ 148 w 162"/>
                <a:gd name="T49" fmla="*/ 134 h 161"/>
                <a:gd name="T50" fmla="*/ 145 w 162"/>
                <a:gd name="T51" fmla="*/ 142 h 161"/>
                <a:gd name="T52" fmla="*/ 131 w 162"/>
                <a:gd name="T53" fmla="*/ 153 h 161"/>
                <a:gd name="T54" fmla="*/ 126 w 162"/>
                <a:gd name="T55" fmla="*/ 154 h 161"/>
                <a:gd name="T56" fmla="*/ 124 w 162"/>
                <a:gd name="T57" fmla="*/ 154 h 161"/>
                <a:gd name="T58" fmla="*/ 120 w 162"/>
                <a:gd name="T59" fmla="*/ 150 h 161"/>
                <a:gd name="T60" fmla="*/ 92 w 162"/>
                <a:gd name="T61" fmla="*/ 99 h 161"/>
                <a:gd name="T62" fmla="*/ 69 w 162"/>
                <a:gd name="T63" fmla="*/ 122 h 161"/>
                <a:gd name="T64" fmla="*/ 74 w 162"/>
                <a:gd name="T65" fmla="*/ 141 h 161"/>
                <a:gd name="T66" fmla="*/ 72 w 162"/>
                <a:gd name="T67" fmla="*/ 148 h 161"/>
                <a:gd name="T68" fmla="*/ 62 w 162"/>
                <a:gd name="T69" fmla="*/ 159 h 161"/>
                <a:gd name="T70" fmla="*/ 56 w 162"/>
                <a:gd name="T71" fmla="*/ 161 h 161"/>
                <a:gd name="T72" fmla="*/ 8 w 162"/>
                <a:gd name="T73" fmla="*/ 105 h 161"/>
                <a:gd name="T74" fmla="*/ 36 w 162"/>
                <a:gd name="T75" fmla="*/ 126 h 161"/>
                <a:gd name="T76" fmla="*/ 56 w 162"/>
                <a:gd name="T77" fmla="*/ 153 h 161"/>
                <a:gd name="T78" fmla="*/ 66 w 162"/>
                <a:gd name="T79" fmla="*/ 143 h 161"/>
                <a:gd name="T80" fmla="*/ 60 w 162"/>
                <a:gd name="T81" fmla="*/ 120 h 161"/>
                <a:gd name="T82" fmla="*/ 94 w 162"/>
                <a:gd name="T83" fmla="*/ 86 h 161"/>
                <a:gd name="T84" fmla="*/ 126 w 162"/>
                <a:gd name="T85" fmla="*/ 146 h 161"/>
                <a:gd name="T86" fmla="*/ 140 w 162"/>
                <a:gd name="T87" fmla="*/ 136 h 161"/>
                <a:gd name="T88" fmla="*/ 122 w 162"/>
                <a:gd name="T89" fmla="*/ 58 h 161"/>
                <a:gd name="T90" fmla="*/ 141 w 162"/>
                <a:gd name="T91" fmla="*/ 39 h 161"/>
                <a:gd name="T92" fmla="*/ 152 w 162"/>
                <a:gd name="T93" fmla="*/ 22 h 161"/>
                <a:gd name="T94" fmla="*/ 151 w 162"/>
                <a:gd name="T95" fmla="*/ 10 h 161"/>
                <a:gd name="T96" fmla="*/ 146 w 162"/>
                <a:gd name="T97" fmla="*/ 8 h 161"/>
                <a:gd name="T98" fmla="*/ 122 w 162"/>
                <a:gd name="T99" fmla="*/ 20 h 161"/>
                <a:gd name="T100" fmla="*/ 103 w 162"/>
                <a:gd name="T101" fmla="*/ 39 h 161"/>
                <a:gd name="T102" fmla="*/ 28 w 162"/>
                <a:gd name="T103" fmla="*/ 21 h 161"/>
                <a:gd name="T104" fmla="*/ 15 w 162"/>
                <a:gd name="T105" fmla="*/ 35 h 161"/>
                <a:gd name="T106" fmla="*/ 75 w 162"/>
                <a:gd name="T107" fmla="*/ 67 h 161"/>
                <a:gd name="T108" fmla="*/ 41 w 162"/>
                <a:gd name="T109" fmla="*/ 101 h 161"/>
                <a:gd name="T110" fmla="*/ 18 w 162"/>
                <a:gd name="T111" fmla="*/ 95 h 161"/>
                <a:gd name="T112" fmla="*/ 8 w 162"/>
                <a:gd name="T113" fmla="*/ 105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2" h="161">
                  <a:moveTo>
                    <a:pt x="56" y="161"/>
                  </a:moveTo>
                  <a:cubicBezTo>
                    <a:pt x="56" y="161"/>
                    <a:pt x="56" y="161"/>
                    <a:pt x="56" y="161"/>
                  </a:cubicBezTo>
                  <a:cubicBezTo>
                    <a:pt x="53" y="161"/>
                    <a:pt x="52" y="160"/>
                    <a:pt x="50" y="158"/>
                  </a:cubicBezTo>
                  <a:cubicBezTo>
                    <a:pt x="30" y="131"/>
                    <a:pt x="30" y="131"/>
                    <a:pt x="30" y="131"/>
                  </a:cubicBezTo>
                  <a:cubicBezTo>
                    <a:pt x="3" y="111"/>
                    <a:pt x="3" y="111"/>
                    <a:pt x="3" y="111"/>
                  </a:cubicBezTo>
                  <a:cubicBezTo>
                    <a:pt x="1" y="110"/>
                    <a:pt x="0" y="108"/>
                    <a:pt x="0" y="105"/>
                  </a:cubicBezTo>
                  <a:cubicBezTo>
                    <a:pt x="0" y="103"/>
                    <a:pt x="0" y="101"/>
                    <a:pt x="2" y="100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4" y="87"/>
                    <a:pt x="16" y="87"/>
                    <a:pt x="18" y="87"/>
                  </a:cubicBezTo>
                  <a:cubicBezTo>
                    <a:pt x="18" y="87"/>
                    <a:pt x="19" y="87"/>
                    <a:pt x="20" y="87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62" y="69"/>
                    <a:pt x="62" y="69"/>
                    <a:pt x="62" y="69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9" y="40"/>
                    <a:pt x="7" y="38"/>
                    <a:pt x="7" y="36"/>
                  </a:cubicBezTo>
                  <a:cubicBezTo>
                    <a:pt x="7" y="33"/>
                    <a:pt x="7" y="31"/>
                    <a:pt x="9" y="29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5" y="13"/>
                    <a:pt x="28" y="13"/>
                    <a:pt x="30" y="13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16" y="14"/>
                    <a:pt x="116" y="14"/>
                    <a:pt x="116" y="14"/>
                  </a:cubicBezTo>
                  <a:cubicBezTo>
                    <a:pt x="125" y="6"/>
                    <a:pt x="137" y="0"/>
                    <a:pt x="146" y="0"/>
                  </a:cubicBezTo>
                  <a:cubicBezTo>
                    <a:pt x="151" y="0"/>
                    <a:pt x="154" y="1"/>
                    <a:pt x="157" y="4"/>
                  </a:cubicBezTo>
                  <a:cubicBezTo>
                    <a:pt x="161" y="8"/>
                    <a:pt x="162" y="15"/>
                    <a:pt x="159" y="24"/>
                  </a:cubicBezTo>
                  <a:cubicBezTo>
                    <a:pt x="157" y="31"/>
                    <a:pt x="152" y="39"/>
                    <a:pt x="147" y="44"/>
                  </a:cubicBezTo>
                  <a:cubicBezTo>
                    <a:pt x="131" y="61"/>
                    <a:pt x="131" y="61"/>
                    <a:pt x="131" y="61"/>
                  </a:cubicBezTo>
                  <a:cubicBezTo>
                    <a:pt x="148" y="134"/>
                    <a:pt x="148" y="134"/>
                    <a:pt x="148" y="134"/>
                  </a:cubicBezTo>
                  <a:cubicBezTo>
                    <a:pt x="148" y="137"/>
                    <a:pt x="147" y="140"/>
                    <a:pt x="145" y="142"/>
                  </a:cubicBezTo>
                  <a:cubicBezTo>
                    <a:pt x="131" y="153"/>
                    <a:pt x="131" y="153"/>
                    <a:pt x="131" y="153"/>
                  </a:cubicBezTo>
                  <a:cubicBezTo>
                    <a:pt x="130" y="154"/>
                    <a:pt x="128" y="154"/>
                    <a:pt x="126" y="154"/>
                  </a:cubicBezTo>
                  <a:cubicBezTo>
                    <a:pt x="126" y="154"/>
                    <a:pt x="125" y="154"/>
                    <a:pt x="124" y="154"/>
                  </a:cubicBezTo>
                  <a:cubicBezTo>
                    <a:pt x="122" y="153"/>
                    <a:pt x="120" y="152"/>
                    <a:pt x="120" y="150"/>
                  </a:cubicBezTo>
                  <a:cubicBezTo>
                    <a:pt x="92" y="99"/>
                    <a:pt x="92" y="99"/>
                    <a:pt x="92" y="99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74" y="141"/>
                    <a:pt x="74" y="141"/>
                    <a:pt x="74" y="141"/>
                  </a:cubicBezTo>
                  <a:cubicBezTo>
                    <a:pt x="75" y="144"/>
                    <a:pt x="74" y="146"/>
                    <a:pt x="72" y="148"/>
                  </a:cubicBezTo>
                  <a:cubicBezTo>
                    <a:pt x="62" y="159"/>
                    <a:pt x="62" y="159"/>
                    <a:pt x="62" y="159"/>
                  </a:cubicBezTo>
                  <a:cubicBezTo>
                    <a:pt x="60" y="160"/>
                    <a:pt x="58" y="161"/>
                    <a:pt x="56" y="161"/>
                  </a:cubicBezTo>
                  <a:close/>
                  <a:moveTo>
                    <a:pt x="8" y="105"/>
                  </a:moveTo>
                  <a:cubicBezTo>
                    <a:pt x="36" y="126"/>
                    <a:pt x="36" y="126"/>
                    <a:pt x="36" y="126"/>
                  </a:cubicBezTo>
                  <a:cubicBezTo>
                    <a:pt x="56" y="153"/>
                    <a:pt x="56" y="153"/>
                    <a:pt x="56" y="153"/>
                  </a:cubicBezTo>
                  <a:cubicBezTo>
                    <a:pt x="66" y="143"/>
                    <a:pt x="66" y="143"/>
                    <a:pt x="66" y="143"/>
                  </a:cubicBezTo>
                  <a:cubicBezTo>
                    <a:pt x="60" y="120"/>
                    <a:pt x="60" y="120"/>
                    <a:pt x="60" y="120"/>
                  </a:cubicBezTo>
                  <a:cubicBezTo>
                    <a:pt x="94" y="86"/>
                    <a:pt x="94" y="86"/>
                    <a:pt x="94" y="86"/>
                  </a:cubicBezTo>
                  <a:cubicBezTo>
                    <a:pt x="126" y="146"/>
                    <a:pt x="126" y="146"/>
                    <a:pt x="126" y="146"/>
                  </a:cubicBezTo>
                  <a:cubicBezTo>
                    <a:pt x="140" y="136"/>
                    <a:pt x="140" y="136"/>
                    <a:pt x="140" y="136"/>
                  </a:cubicBezTo>
                  <a:cubicBezTo>
                    <a:pt x="122" y="58"/>
                    <a:pt x="122" y="58"/>
                    <a:pt x="122" y="58"/>
                  </a:cubicBezTo>
                  <a:cubicBezTo>
                    <a:pt x="141" y="39"/>
                    <a:pt x="141" y="39"/>
                    <a:pt x="141" y="39"/>
                  </a:cubicBezTo>
                  <a:cubicBezTo>
                    <a:pt x="146" y="34"/>
                    <a:pt x="150" y="28"/>
                    <a:pt x="152" y="22"/>
                  </a:cubicBezTo>
                  <a:cubicBezTo>
                    <a:pt x="154" y="16"/>
                    <a:pt x="153" y="12"/>
                    <a:pt x="151" y="10"/>
                  </a:cubicBezTo>
                  <a:cubicBezTo>
                    <a:pt x="150" y="8"/>
                    <a:pt x="149" y="8"/>
                    <a:pt x="146" y="8"/>
                  </a:cubicBezTo>
                  <a:cubicBezTo>
                    <a:pt x="139" y="8"/>
                    <a:pt x="129" y="13"/>
                    <a:pt x="122" y="20"/>
                  </a:cubicBezTo>
                  <a:cubicBezTo>
                    <a:pt x="103" y="39"/>
                    <a:pt x="103" y="39"/>
                    <a:pt x="103" y="39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75" y="67"/>
                    <a:pt x="75" y="67"/>
                    <a:pt x="75" y="67"/>
                  </a:cubicBezTo>
                  <a:cubicBezTo>
                    <a:pt x="41" y="101"/>
                    <a:pt x="41" y="101"/>
                    <a:pt x="41" y="101"/>
                  </a:cubicBezTo>
                  <a:cubicBezTo>
                    <a:pt x="18" y="95"/>
                    <a:pt x="18" y="95"/>
                    <a:pt x="18" y="95"/>
                  </a:cubicBezTo>
                  <a:lnTo>
                    <a:pt x="8" y="1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4811616" y="3973737"/>
            <a:ext cx="604450" cy="604450"/>
            <a:chOff x="4811616" y="3973737"/>
            <a:chExt cx="604450" cy="604450"/>
          </a:xfrm>
        </p:grpSpPr>
        <p:sp>
          <p:nvSpPr>
            <p:cNvPr id="17" name="Oval 16"/>
            <p:cNvSpPr/>
            <p:nvPr/>
          </p:nvSpPr>
          <p:spPr>
            <a:xfrm>
              <a:off x="4811616" y="3973737"/>
              <a:ext cx="604450" cy="604450"/>
            </a:xfrm>
            <a:prstGeom prst="ellipse">
              <a:avLst/>
            </a:prstGeom>
            <a:solidFill>
              <a:srgbClr val="E11E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id-ID" sz="1800"/>
            </a:p>
          </p:txBody>
        </p:sp>
        <p:grpSp>
          <p:nvGrpSpPr>
            <p:cNvPr id="68" name="Group 105"/>
            <p:cNvGrpSpPr/>
            <p:nvPr/>
          </p:nvGrpSpPr>
          <p:grpSpPr>
            <a:xfrm>
              <a:off x="4912207" y="4140856"/>
              <a:ext cx="396534" cy="265919"/>
              <a:chOff x="3175" y="0"/>
              <a:chExt cx="4564063" cy="3060700"/>
            </a:xfrm>
            <a:solidFill>
              <a:srgbClr val="FFFFFF"/>
            </a:solidFill>
          </p:grpSpPr>
          <p:sp>
            <p:nvSpPr>
              <p:cNvPr id="69" name="Freeform 9"/>
              <p:cNvSpPr>
                <a:spLocks/>
              </p:cNvSpPr>
              <p:nvPr/>
            </p:nvSpPr>
            <p:spPr bwMode="auto">
              <a:xfrm>
                <a:off x="1649413" y="1990725"/>
                <a:ext cx="800100" cy="801688"/>
              </a:xfrm>
              <a:custGeom>
                <a:avLst/>
                <a:gdLst>
                  <a:gd name="T0" fmla="*/ 436 w 504"/>
                  <a:gd name="T1" fmla="*/ 505 h 505"/>
                  <a:gd name="T2" fmla="*/ 0 w 504"/>
                  <a:gd name="T3" fmla="*/ 69 h 505"/>
                  <a:gd name="T4" fmla="*/ 69 w 504"/>
                  <a:gd name="T5" fmla="*/ 0 h 505"/>
                  <a:gd name="T6" fmla="*/ 504 w 504"/>
                  <a:gd name="T7" fmla="*/ 437 h 505"/>
                  <a:gd name="T8" fmla="*/ 436 w 504"/>
                  <a:gd name="T9" fmla="*/ 505 h 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4" h="505">
                    <a:moveTo>
                      <a:pt x="436" y="505"/>
                    </a:moveTo>
                    <a:lnTo>
                      <a:pt x="0" y="69"/>
                    </a:lnTo>
                    <a:lnTo>
                      <a:pt x="69" y="0"/>
                    </a:lnTo>
                    <a:lnTo>
                      <a:pt x="504" y="437"/>
                    </a:lnTo>
                    <a:lnTo>
                      <a:pt x="436" y="5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70" name="Freeform 10"/>
              <p:cNvSpPr>
                <a:spLocks noEditPoints="1"/>
              </p:cNvSpPr>
              <p:nvPr/>
            </p:nvSpPr>
            <p:spPr bwMode="auto">
              <a:xfrm>
                <a:off x="957263" y="365125"/>
                <a:ext cx="650875" cy="650875"/>
              </a:xfrm>
              <a:custGeom>
                <a:avLst/>
                <a:gdLst>
                  <a:gd name="T0" fmla="*/ 87 w 173"/>
                  <a:gd name="T1" fmla="*/ 173 h 173"/>
                  <a:gd name="T2" fmla="*/ 0 w 173"/>
                  <a:gd name="T3" fmla="*/ 86 h 173"/>
                  <a:gd name="T4" fmla="*/ 87 w 173"/>
                  <a:gd name="T5" fmla="*/ 0 h 173"/>
                  <a:gd name="T6" fmla="*/ 173 w 173"/>
                  <a:gd name="T7" fmla="*/ 86 h 173"/>
                  <a:gd name="T8" fmla="*/ 87 w 173"/>
                  <a:gd name="T9" fmla="*/ 173 h 173"/>
                  <a:gd name="T10" fmla="*/ 87 w 173"/>
                  <a:gd name="T11" fmla="*/ 41 h 173"/>
                  <a:gd name="T12" fmla="*/ 42 w 173"/>
                  <a:gd name="T13" fmla="*/ 86 h 173"/>
                  <a:gd name="T14" fmla="*/ 87 w 173"/>
                  <a:gd name="T15" fmla="*/ 131 h 173"/>
                  <a:gd name="T16" fmla="*/ 131 w 173"/>
                  <a:gd name="T17" fmla="*/ 86 h 173"/>
                  <a:gd name="T18" fmla="*/ 87 w 173"/>
                  <a:gd name="T19" fmla="*/ 41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3" h="173">
                    <a:moveTo>
                      <a:pt x="87" y="173"/>
                    </a:moveTo>
                    <a:cubicBezTo>
                      <a:pt x="39" y="173"/>
                      <a:pt x="0" y="134"/>
                      <a:pt x="0" y="86"/>
                    </a:cubicBezTo>
                    <a:cubicBezTo>
                      <a:pt x="0" y="39"/>
                      <a:pt x="39" y="0"/>
                      <a:pt x="87" y="0"/>
                    </a:cubicBezTo>
                    <a:cubicBezTo>
                      <a:pt x="134" y="0"/>
                      <a:pt x="173" y="39"/>
                      <a:pt x="173" y="86"/>
                    </a:cubicBezTo>
                    <a:cubicBezTo>
                      <a:pt x="173" y="134"/>
                      <a:pt x="134" y="173"/>
                      <a:pt x="87" y="173"/>
                    </a:cubicBezTo>
                    <a:close/>
                    <a:moveTo>
                      <a:pt x="87" y="41"/>
                    </a:moveTo>
                    <a:cubicBezTo>
                      <a:pt x="62" y="41"/>
                      <a:pt x="42" y="61"/>
                      <a:pt x="42" y="86"/>
                    </a:cubicBezTo>
                    <a:cubicBezTo>
                      <a:pt x="42" y="111"/>
                      <a:pt x="62" y="131"/>
                      <a:pt x="87" y="131"/>
                    </a:cubicBezTo>
                    <a:cubicBezTo>
                      <a:pt x="111" y="131"/>
                      <a:pt x="131" y="111"/>
                      <a:pt x="131" y="86"/>
                    </a:cubicBezTo>
                    <a:cubicBezTo>
                      <a:pt x="131" y="61"/>
                      <a:pt x="111" y="41"/>
                      <a:pt x="87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71" name="Rectangle 11"/>
              <p:cNvSpPr>
                <a:spLocks noChangeArrowheads="1"/>
              </p:cNvSpPr>
              <p:nvPr/>
            </p:nvSpPr>
            <p:spPr bwMode="auto">
              <a:xfrm>
                <a:off x="4408488" y="2555875"/>
                <a:ext cx="158750" cy="4286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72" name="Rectangle 12"/>
              <p:cNvSpPr>
                <a:spLocks noChangeArrowheads="1"/>
              </p:cNvSpPr>
              <p:nvPr/>
            </p:nvSpPr>
            <p:spPr bwMode="auto">
              <a:xfrm>
                <a:off x="3175" y="2717800"/>
                <a:ext cx="153988" cy="2667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73" name="Freeform 13"/>
              <p:cNvSpPr>
                <a:spLocks noEditPoints="1"/>
              </p:cNvSpPr>
              <p:nvPr/>
            </p:nvSpPr>
            <p:spPr bwMode="auto">
              <a:xfrm>
                <a:off x="3175" y="0"/>
                <a:ext cx="4564063" cy="2909888"/>
              </a:xfrm>
              <a:custGeom>
                <a:avLst/>
                <a:gdLst>
                  <a:gd name="T0" fmla="*/ 0 w 2875"/>
                  <a:gd name="T1" fmla="*/ 1833 h 1833"/>
                  <a:gd name="T2" fmla="*/ 0 w 2875"/>
                  <a:gd name="T3" fmla="*/ 0 h 1833"/>
                  <a:gd name="T4" fmla="*/ 2875 w 2875"/>
                  <a:gd name="T5" fmla="*/ 0 h 1833"/>
                  <a:gd name="T6" fmla="*/ 2875 w 2875"/>
                  <a:gd name="T7" fmla="*/ 1731 h 1833"/>
                  <a:gd name="T8" fmla="*/ 1802 w 2875"/>
                  <a:gd name="T9" fmla="*/ 628 h 1833"/>
                  <a:gd name="T10" fmla="*/ 1082 w 2875"/>
                  <a:gd name="T11" fmla="*/ 1368 h 1833"/>
                  <a:gd name="T12" fmla="*/ 767 w 2875"/>
                  <a:gd name="T13" fmla="*/ 1046 h 1833"/>
                  <a:gd name="T14" fmla="*/ 0 w 2875"/>
                  <a:gd name="T15" fmla="*/ 1833 h 1833"/>
                  <a:gd name="T16" fmla="*/ 97 w 2875"/>
                  <a:gd name="T17" fmla="*/ 100 h 1833"/>
                  <a:gd name="T18" fmla="*/ 97 w 2875"/>
                  <a:gd name="T19" fmla="*/ 1591 h 1833"/>
                  <a:gd name="T20" fmla="*/ 767 w 2875"/>
                  <a:gd name="T21" fmla="*/ 903 h 1833"/>
                  <a:gd name="T22" fmla="*/ 1082 w 2875"/>
                  <a:gd name="T23" fmla="*/ 1228 h 1833"/>
                  <a:gd name="T24" fmla="*/ 1802 w 2875"/>
                  <a:gd name="T25" fmla="*/ 486 h 1833"/>
                  <a:gd name="T26" fmla="*/ 2775 w 2875"/>
                  <a:gd name="T27" fmla="*/ 1487 h 1833"/>
                  <a:gd name="T28" fmla="*/ 2775 w 2875"/>
                  <a:gd name="T29" fmla="*/ 100 h 1833"/>
                  <a:gd name="T30" fmla="*/ 97 w 2875"/>
                  <a:gd name="T31" fmla="*/ 100 h 18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75" h="1833">
                    <a:moveTo>
                      <a:pt x="0" y="1833"/>
                    </a:moveTo>
                    <a:lnTo>
                      <a:pt x="0" y="0"/>
                    </a:lnTo>
                    <a:lnTo>
                      <a:pt x="2875" y="0"/>
                    </a:lnTo>
                    <a:lnTo>
                      <a:pt x="2875" y="1731"/>
                    </a:lnTo>
                    <a:lnTo>
                      <a:pt x="1802" y="628"/>
                    </a:lnTo>
                    <a:lnTo>
                      <a:pt x="1082" y="1368"/>
                    </a:lnTo>
                    <a:lnTo>
                      <a:pt x="767" y="1046"/>
                    </a:lnTo>
                    <a:lnTo>
                      <a:pt x="0" y="1833"/>
                    </a:lnTo>
                    <a:close/>
                    <a:moveTo>
                      <a:pt x="97" y="100"/>
                    </a:moveTo>
                    <a:lnTo>
                      <a:pt x="97" y="1591"/>
                    </a:lnTo>
                    <a:lnTo>
                      <a:pt x="767" y="903"/>
                    </a:lnTo>
                    <a:lnTo>
                      <a:pt x="1082" y="1228"/>
                    </a:lnTo>
                    <a:lnTo>
                      <a:pt x="1802" y="486"/>
                    </a:lnTo>
                    <a:lnTo>
                      <a:pt x="2775" y="1487"/>
                    </a:lnTo>
                    <a:lnTo>
                      <a:pt x="2775" y="100"/>
                    </a:lnTo>
                    <a:lnTo>
                      <a:pt x="97" y="1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74" name="Freeform 14"/>
              <p:cNvSpPr>
                <a:spLocks noEditPoints="1"/>
              </p:cNvSpPr>
              <p:nvPr/>
            </p:nvSpPr>
            <p:spPr bwMode="auto">
              <a:xfrm>
                <a:off x="3175" y="771525"/>
                <a:ext cx="4564063" cy="2289175"/>
              </a:xfrm>
              <a:custGeom>
                <a:avLst/>
                <a:gdLst>
                  <a:gd name="T0" fmla="*/ 2875 w 2875"/>
                  <a:gd name="T1" fmla="*/ 1442 h 1442"/>
                  <a:gd name="T2" fmla="*/ 0 w 2875"/>
                  <a:gd name="T3" fmla="*/ 1442 h 1442"/>
                  <a:gd name="T4" fmla="*/ 0 w 2875"/>
                  <a:gd name="T5" fmla="*/ 1207 h 1442"/>
                  <a:gd name="T6" fmla="*/ 767 w 2875"/>
                  <a:gd name="T7" fmla="*/ 417 h 1442"/>
                  <a:gd name="T8" fmla="*/ 1082 w 2875"/>
                  <a:gd name="T9" fmla="*/ 742 h 1442"/>
                  <a:gd name="T10" fmla="*/ 1802 w 2875"/>
                  <a:gd name="T11" fmla="*/ 0 h 1442"/>
                  <a:gd name="T12" fmla="*/ 2875 w 2875"/>
                  <a:gd name="T13" fmla="*/ 1103 h 1442"/>
                  <a:gd name="T14" fmla="*/ 2875 w 2875"/>
                  <a:gd name="T15" fmla="*/ 1442 h 1442"/>
                  <a:gd name="T16" fmla="*/ 97 w 2875"/>
                  <a:gd name="T17" fmla="*/ 1345 h 1442"/>
                  <a:gd name="T18" fmla="*/ 2775 w 2875"/>
                  <a:gd name="T19" fmla="*/ 1345 h 1442"/>
                  <a:gd name="T20" fmla="*/ 2775 w 2875"/>
                  <a:gd name="T21" fmla="*/ 1143 h 1442"/>
                  <a:gd name="T22" fmla="*/ 1802 w 2875"/>
                  <a:gd name="T23" fmla="*/ 142 h 1442"/>
                  <a:gd name="T24" fmla="*/ 1082 w 2875"/>
                  <a:gd name="T25" fmla="*/ 882 h 1442"/>
                  <a:gd name="T26" fmla="*/ 767 w 2875"/>
                  <a:gd name="T27" fmla="*/ 560 h 1442"/>
                  <a:gd name="T28" fmla="*/ 97 w 2875"/>
                  <a:gd name="T29" fmla="*/ 1247 h 1442"/>
                  <a:gd name="T30" fmla="*/ 97 w 2875"/>
                  <a:gd name="T31" fmla="*/ 1345 h 1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75" h="1442">
                    <a:moveTo>
                      <a:pt x="2875" y="1442"/>
                    </a:moveTo>
                    <a:lnTo>
                      <a:pt x="0" y="1442"/>
                    </a:lnTo>
                    <a:lnTo>
                      <a:pt x="0" y="1207"/>
                    </a:lnTo>
                    <a:lnTo>
                      <a:pt x="767" y="417"/>
                    </a:lnTo>
                    <a:lnTo>
                      <a:pt x="1082" y="742"/>
                    </a:lnTo>
                    <a:lnTo>
                      <a:pt x="1802" y="0"/>
                    </a:lnTo>
                    <a:lnTo>
                      <a:pt x="2875" y="1103"/>
                    </a:lnTo>
                    <a:lnTo>
                      <a:pt x="2875" y="1442"/>
                    </a:lnTo>
                    <a:close/>
                    <a:moveTo>
                      <a:pt x="97" y="1345"/>
                    </a:moveTo>
                    <a:lnTo>
                      <a:pt x="2775" y="1345"/>
                    </a:lnTo>
                    <a:lnTo>
                      <a:pt x="2775" y="1143"/>
                    </a:lnTo>
                    <a:lnTo>
                      <a:pt x="1802" y="142"/>
                    </a:lnTo>
                    <a:lnTo>
                      <a:pt x="1082" y="882"/>
                    </a:lnTo>
                    <a:lnTo>
                      <a:pt x="767" y="560"/>
                    </a:lnTo>
                    <a:lnTo>
                      <a:pt x="97" y="1247"/>
                    </a:lnTo>
                    <a:lnTo>
                      <a:pt x="97" y="13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  <p:grpSp>
        <p:nvGrpSpPr>
          <p:cNvPr id="3" name="Группа 2"/>
          <p:cNvGrpSpPr/>
          <p:nvPr/>
        </p:nvGrpSpPr>
        <p:grpSpPr>
          <a:xfrm>
            <a:off x="3116898" y="3973737"/>
            <a:ext cx="604450" cy="604450"/>
            <a:chOff x="3116898" y="3973737"/>
            <a:chExt cx="604450" cy="604450"/>
          </a:xfrm>
        </p:grpSpPr>
        <p:sp>
          <p:nvSpPr>
            <p:cNvPr id="16" name="Oval 15"/>
            <p:cNvSpPr/>
            <p:nvPr/>
          </p:nvSpPr>
          <p:spPr>
            <a:xfrm>
              <a:off x="3116898" y="3973737"/>
              <a:ext cx="604450" cy="604450"/>
            </a:xfrm>
            <a:prstGeom prst="ellipse">
              <a:avLst/>
            </a:prstGeom>
            <a:solidFill>
              <a:srgbClr val="2D48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id-ID" sz="1800"/>
            </a:p>
          </p:txBody>
        </p:sp>
        <p:sp>
          <p:nvSpPr>
            <p:cNvPr id="75" name="Freeform 13"/>
            <p:cNvSpPr>
              <a:spLocks noEditPoints="1"/>
            </p:cNvSpPr>
            <p:nvPr/>
          </p:nvSpPr>
          <p:spPr bwMode="auto">
            <a:xfrm>
              <a:off x="3213643" y="4070473"/>
              <a:ext cx="415780" cy="415779"/>
            </a:xfrm>
            <a:custGeom>
              <a:avLst/>
              <a:gdLst>
                <a:gd name="T0" fmla="*/ 341 w 2328"/>
                <a:gd name="T1" fmla="*/ 341 h 2328"/>
                <a:gd name="T2" fmla="*/ 341 w 2328"/>
                <a:gd name="T3" fmla="*/ 1987 h 2328"/>
                <a:gd name="T4" fmla="*/ 1987 w 2328"/>
                <a:gd name="T5" fmla="*/ 1987 h 2328"/>
                <a:gd name="T6" fmla="*/ 1987 w 2328"/>
                <a:gd name="T7" fmla="*/ 341 h 2328"/>
                <a:gd name="T8" fmla="*/ 2040 w 2328"/>
                <a:gd name="T9" fmla="*/ 637 h 2328"/>
                <a:gd name="T10" fmla="*/ 1640 w 2328"/>
                <a:gd name="T11" fmla="*/ 423 h 2328"/>
                <a:gd name="T12" fmla="*/ 1341 w 2328"/>
                <a:gd name="T13" fmla="*/ 157 h 2328"/>
                <a:gd name="T14" fmla="*/ 2040 w 2328"/>
                <a:gd name="T15" fmla="*/ 637 h 2328"/>
                <a:gd name="T16" fmla="*/ 1700 w 2328"/>
                <a:gd name="T17" fmla="*/ 1672 h 2328"/>
                <a:gd name="T18" fmla="*/ 2185 w 2328"/>
                <a:gd name="T19" fmla="*/ 1199 h 2328"/>
                <a:gd name="T20" fmla="*/ 1204 w 2328"/>
                <a:gd name="T21" fmla="*/ 2185 h 2328"/>
                <a:gd name="T22" fmla="*/ 1200 w 2328"/>
                <a:gd name="T23" fmla="*/ 1935 h 2328"/>
                <a:gd name="T24" fmla="*/ 1552 w 2328"/>
                <a:gd name="T25" fmla="*/ 1787 h 2328"/>
                <a:gd name="T26" fmla="*/ 775 w 2328"/>
                <a:gd name="T27" fmla="*/ 1787 h 2328"/>
                <a:gd name="T28" fmla="*/ 1128 w 2328"/>
                <a:gd name="T29" fmla="*/ 1935 h 2328"/>
                <a:gd name="T30" fmla="*/ 1124 w 2328"/>
                <a:gd name="T31" fmla="*/ 2185 h 2328"/>
                <a:gd name="T32" fmla="*/ 229 w 2328"/>
                <a:gd name="T33" fmla="*/ 751 h 2328"/>
                <a:gd name="T34" fmla="*/ 532 w 2328"/>
                <a:gd name="T35" fmla="*/ 991 h 2328"/>
                <a:gd name="T36" fmla="*/ 143 w 2328"/>
                <a:gd name="T37" fmla="*/ 1129 h 2328"/>
                <a:gd name="T38" fmla="*/ 1124 w 2328"/>
                <a:gd name="T39" fmla="*/ 143 h 2328"/>
                <a:gd name="T40" fmla="*/ 1128 w 2328"/>
                <a:gd name="T41" fmla="*/ 518 h 2328"/>
                <a:gd name="T42" fmla="*/ 1124 w 2328"/>
                <a:gd name="T43" fmla="*/ 143 h 2328"/>
                <a:gd name="T44" fmla="*/ 1478 w 2328"/>
                <a:gd name="T45" fmla="*/ 533 h 2328"/>
                <a:gd name="T46" fmla="*/ 1200 w 2328"/>
                <a:gd name="T47" fmla="*/ 143 h 2328"/>
                <a:gd name="T48" fmla="*/ 1513 w 2328"/>
                <a:gd name="T49" fmla="*/ 478 h 2328"/>
                <a:gd name="T50" fmla="*/ 1467 w 2328"/>
                <a:gd name="T51" fmla="*/ 624 h 2328"/>
                <a:gd name="T52" fmla="*/ 1661 w 2328"/>
                <a:gd name="T53" fmla="*/ 772 h 2328"/>
                <a:gd name="T54" fmla="*/ 1200 w 2328"/>
                <a:gd name="T55" fmla="*/ 1129 h 2328"/>
                <a:gd name="T56" fmla="*/ 1720 w 2328"/>
                <a:gd name="T57" fmla="*/ 598 h 2328"/>
                <a:gd name="T58" fmla="*/ 1560 w 2328"/>
                <a:gd name="T59" fmla="*/ 598 h 2328"/>
                <a:gd name="T60" fmla="*/ 1720 w 2328"/>
                <a:gd name="T61" fmla="*/ 598 h 2328"/>
                <a:gd name="T62" fmla="*/ 1128 w 2328"/>
                <a:gd name="T63" fmla="*/ 1129 h 2328"/>
                <a:gd name="T64" fmla="*/ 611 w 2328"/>
                <a:gd name="T65" fmla="*/ 997 h 2328"/>
                <a:gd name="T66" fmla="*/ 1128 w 2328"/>
                <a:gd name="T67" fmla="*/ 610 h 2328"/>
                <a:gd name="T68" fmla="*/ 560 w 2328"/>
                <a:gd name="T69" fmla="*/ 1244 h 2328"/>
                <a:gd name="T70" fmla="*/ 560 w 2328"/>
                <a:gd name="T71" fmla="*/ 1084 h 2328"/>
                <a:gd name="T72" fmla="*/ 143 w 2328"/>
                <a:gd name="T73" fmla="*/ 1199 h 2328"/>
                <a:gd name="T74" fmla="*/ 532 w 2328"/>
                <a:gd name="T75" fmla="*/ 1337 h 2328"/>
                <a:gd name="T76" fmla="*/ 229 w 2328"/>
                <a:gd name="T77" fmla="*/ 1577 h 2328"/>
                <a:gd name="T78" fmla="*/ 611 w 2328"/>
                <a:gd name="T79" fmla="*/ 1331 h 2328"/>
                <a:gd name="T80" fmla="*/ 1128 w 2328"/>
                <a:gd name="T81" fmla="*/ 1199 h 2328"/>
                <a:gd name="T82" fmla="*/ 996 w 2328"/>
                <a:gd name="T83" fmla="*/ 1713 h 2328"/>
                <a:gd name="T84" fmla="*/ 611 w 2328"/>
                <a:gd name="T85" fmla="*/ 1331 h 2328"/>
                <a:gd name="T86" fmla="*/ 1164 w 2328"/>
                <a:gd name="T87" fmla="*/ 1844 h 2328"/>
                <a:gd name="T88" fmla="*/ 1164 w 2328"/>
                <a:gd name="T89" fmla="*/ 1684 h 2328"/>
                <a:gd name="T90" fmla="*/ 1331 w 2328"/>
                <a:gd name="T91" fmla="*/ 1713 h 2328"/>
                <a:gd name="T92" fmla="*/ 1200 w 2328"/>
                <a:gd name="T93" fmla="*/ 1199 h 2328"/>
                <a:gd name="T94" fmla="*/ 1606 w 2328"/>
                <a:gd name="T95" fmla="*/ 1687 h 2328"/>
                <a:gd name="T96" fmla="*/ 1807 w 2328"/>
                <a:gd name="T97" fmla="*/ 1129 h 2328"/>
                <a:gd name="T98" fmla="*/ 1798 w 2328"/>
                <a:gd name="T99" fmla="*/ 674 h 2328"/>
                <a:gd name="T100" fmla="*/ 2185 w 2328"/>
                <a:gd name="T101" fmla="*/ 1129 h 2328"/>
                <a:gd name="T102" fmla="*/ 441 w 2328"/>
                <a:gd name="T103" fmla="*/ 441 h 2328"/>
                <a:gd name="T104" fmla="*/ 688 w 2328"/>
                <a:gd name="T105" fmla="*/ 534 h 2328"/>
                <a:gd name="T106" fmla="*/ 288 w 2328"/>
                <a:gd name="T107" fmla="*/ 637 h 2328"/>
                <a:gd name="T108" fmla="*/ 288 w 2328"/>
                <a:gd name="T109" fmla="*/ 1690 h 2328"/>
                <a:gd name="T110" fmla="*/ 688 w 2328"/>
                <a:gd name="T111" fmla="*/ 1794 h 2328"/>
                <a:gd name="T112" fmla="*/ 441 w 2328"/>
                <a:gd name="T113" fmla="*/ 1886 h 2328"/>
                <a:gd name="T114" fmla="*/ 1886 w 2328"/>
                <a:gd name="T115" fmla="*/ 1886 h 2328"/>
                <a:gd name="T116" fmla="*/ 1640 w 2328"/>
                <a:gd name="T117" fmla="*/ 1794 h 2328"/>
                <a:gd name="T118" fmla="*/ 2040 w 2328"/>
                <a:gd name="T119" fmla="*/ 1690 h 2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28" h="2328">
                  <a:moveTo>
                    <a:pt x="1164" y="0"/>
                  </a:moveTo>
                  <a:cubicBezTo>
                    <a:pt x="853" y="0"/>
                    <a:pt x="561" y="121"/>
                    <a:pt x="341" y="341"/>
                  </a:cubicBezTo>
                  <a:cubicBezTo>
                    <a:pt x="121" y="560"/>
                    <a:pt x="0" y="853"/>
                    <a:pt x="0" y="1164"/>
                  </a:cubicBezTo>
                  <a:cubicBezTo>
                    <a:pt x="0" y="1475"/>
                    <a:pt x="121" y="1767"/>
                    <a:pt x="341" y="1987"/>
                  </a:cubicBezTo>
                  <a:cubicBezTo>
                    <a:pt x="561" y="2207"/>
                    <a:pt x="853" y="2328"/>
                    <a:pt x="1164" y="2328"/>
                  </a:cubicBezTo>
                  <a:cubicBezTo>
                    <a:pt x="1475" y="2328"/>
                    <a:pt x="1767" y="2207"/>
                    <a:pt x="1987" y="1987"/>
                  </a:cubicBezTo>
                  <a:cubicBezTo>
                    <a:pt x="2207" y="1767"/>
                    <a:pt x="2328" y="1475"/>
                    <a:pt x="2328" y="1164"/>
                  </a:cubicBezTo>
                  <a:cubicBezTo>
                    <a:pt x="2328" y="853"/>
                    <a:pt x="2207" y="560"/>
                    <a:pt x="1987" y="341"/>
                  </a:cubicBezTo>
                  <a:cubicBezTo>
                    <a:pt x="1767" y="121"/>
                    <a:pt x="1475" y="0"/>
                    <a:pt x="1164" y="0"/>
                  </a:cubicBezTo>
                  <a:close/>
                  <a:moveTo>
                    <a:pt x="2040" y="637"/>
                  </a:moveTo>
                  <a:cubicBezTo>
                    <a:pt x="1966" y="617"/>
                    <a:pt x="1890" y="598"/>
                    <a:pt x="1815" y="583"/>
                  </a:cubicBezTo>
                  <a:cubicBezTo>
                    <a:pt x="1807" y="493"/>
                    <a:pt x="1732" y="423"/>
                    <a:pt x="1640" y="423"/>
                  </a:cubicBezTo>
                  <a:cubicBezTo>
                    <a:pt x="1619" y="423"/>
                    <a:pt x="1598" y="427"/>
                    <a:pt x="1579" y="434"/>
                  </a:cubicBezTo>
                  <a:cubicBezTo>
                    <a:pt x="1512" y="335"/>
                    <a:pt x="1433" y="243"/>
                    <a:pt x="1341" y="157"/>
                  </a:cubicBezTo>
                  <a:cubicBezTo>
                    <a:pt x="1547" y="193"/>
                    <a:pt x="1736" y="291"/>
                    <a:pt x="1886" y="441"/>
                  </a:cubicBezTo>
                  <a:cubicBezTo>
                    <a:pt x="1946" y="501"/>
                    <a:pt x="1998" y="567"/>
                    <a:pt x="2040" y="637"/>
                  </a:cubicBezTo>
                  <a:close/>
                  <a:moveTo>
                    <a:pt x="2099" y="1577"/>
                  </a:moveTo>
                  <a:cubicBezTo>
                    <a:pt x="1968" y="1617"/>
                    <a:pt x="1835" y="1649"/>
                    <a:pt x="1700" y="1672"/>
                  </a:cubicBezTo>
                  <a:cubicBezTo>
                    <a:pt x="1767" y="1520"/>
                    <a:pt x="1802" y="1362"/>
                    <a:pt x="1807" y="1199"/>
                  </a:cubicBezTo>
                  <a:cubicBezTo>
                    <a:pt x="2185" y="1199"/>
                    <a:pt x="2185" y="1199"/>
                    <a:pt x="2185" y="1199"/>
                  </a:cubicBezTo>
                  <a:cubicBezTo>
                    <a:pt x="2181" y="1331"/>
                    <a:pt x="2151" y="1459"/>
                    <a:pt x="2099" y="1577"/>
                  </a:cubicBezTo>
                  <a:close/>
                  <a:moveTo>
                    <a:pt x="1204" y="2185"/>
                  </a:moveTo>
                  <a:cubicBezTo>
                    <a:pt x="1202" y="2185"/>
                    <a:pt x="1201" y="2185"/>
                    <a:pt x="1200" y="2185"/>
                  </a:cubicBezTo>
                  <a:cubicBezTo>
                    <a:pt x="1200" y="1935"/>
                    <a:pt x="1200" y="1935"/>
                    <a:pt x="1200" y="1935"/>
                  </a:cubicBezTo>
                  <a:cubicBezTo>
                    <a:pt x="1265" y="1921"/>
                    <a:pt x="1318" y="1870"/>
                    <a:pt x="1334" y="1805"/>
                  </a:cubicBezTo>
                  <a:cubicBezTo>
                    <a:pt x="1407" y="1802"/>
                    <a:pt x="1480" y="1795"/>
                    <a:pt x="1552" y="1787"/>
                  </a:cubicBezTo>
                  <a:cubicBezTo>
                    <a:pt x="1465" y="1934"/>
                    <a:pt x="1348" y="2067"/>
                    <a:pt x="1204" y="2185"/>
                  </a:cubicBezTo>
                  <a:close/>
                  <a:moveTo>
                    <a:pt x="775" y="1787"/>
                  </a:moveTo>
                  <a:cubicBezTo>
                    <a:pt x="848" y="1795"/>
                    <a:pt x="921" y="1802"/>
                    <a:pt x="994" y="1805"/>
                  </a:cubicBezTo>
                  <a:cubicBezTo>
                    <a:pt x="1010" y="1870"/>
                    <a:pt x="1062" y="1921"/>
                    <a:pt x="1128" y="1935"/>
                  </a:cubicBezTo>
                  <a:cubicBezTo>
                    <a:pt x="1128" y="2185"/>
                    <a:pt x="1128" y="2185"/>
                    <a:pt x="1128" y="2185"/>
                  </a:cubicBezTo>
                  <a:cubicBezTo>
                    <a:pt x="1127" y="2185"/>
                    <a:pt x="1125" y="2185"/>
                    <a:pt x="1124" y="2185"/>
                  </a:cubicBezTo>
                  <a:cubicBezTo>
                    <a:pt x="980" y="2067"/>
                    <a:pt x="863" y="1934"/>
                    <a:pt x="775" y="1787"/>
                  </a:cubicBezTo>
                  <a:close/>
                  <a:moveTo>
                    <a:pt x="229" y="751"/>
                  </a:moveTo>
                  <a:cubicBezTo>
                    <a:pt x="360" y="710"/>
                    <a:pt x="493" y="678"/>
                    <a:pt x="627" y="655"/>
                  </a:cubicBezTo>
                  <a:cubicBezTo>
                    <a:pt x="580" y="764"/>
                    <a:pt x="548" y="876"/>
                    <a:pt x="532" y="991"/>
                  </a:cubicBezTo>
                  <a:cubicBezTo>
                    <a:pt x="460" y="1002"/>
                    <a:pt x="403" y="1058"/>
                    <a:pt x="388" y="1129"/>
                  </a:cubicBezTo>
                  <a:cubicBezTo>
                    <a:pt x="143" y="1129"/>
                    <a:pt x="143" y="1129"/>
                    <a:pt x="143" y="1129"/>
                  </a:cubicBezTo>
                  <a:cubicBezTo>
                    <a:pt x="147" y="996"/>
                    <a:pt x="177" y="869"/>
                    <a:pt x="229" y="751"/>
                  </a:cubicBezTo>
                  <a:close/>
                  <a:moveTo>
                    <a:pt x="1124" y="143"/>
                  </a:moveTo>
                  <a:cubicBezTo>
                    <a:pt x="1125" y="143"/>
                    <a:pt x="1127" y="143"/>
                    <a:pt x="1128" y="143"/>
                  </a:cubicBezTo>
                  <a:cubicBezTo>
                    <a:pt x="1128" y="518"/>
                    <a:pt x="1128" y="518"/>
                    <a:pt x="1128" y="518"/>
                  </a:cubicBezTo>
                  <a:cubicBezTo>
                    <a:pt x="1010" y="519"/>
                    <a:pt x="892" y="527"/>
                    <a:pt x="775" y="541"/>
                  </a:cubicBezTo>
                  <a:cubicBezTo>
                    <a:pt x="863" y="394"/>
                    <a:pt x="980" y="260"/>
                    <a:pt x="1124" y="143"/>
                  </a:cubicBezTo>
                  <a:close/>
                  <a:moveTo>
                    <a:pt x="1513" y="478"/>
                  </a:moveTo>
                  <a:cubicBezTo>
                    <a:pt x="1498" y="494"/>
                    <a:pt x="1486" y="512"/>
                    <a:pt x="1478" y="533"/>
                  </a:cubicBezTo>
                  <a:cubicBezTo>
                    <a:pt x="1386" y="524"/>
                    <a:pt x="1293" y="519"/>
                    <a:pt x="1200" y="518"/>
                  </a:cubicBezTo>
                  <a:cubicBezTo>
                    <a:pt x="1200" y="143"/>
                    <a:pt x="1200" y="143"/>
                    <a:pt x="1200" y="143"/>
                  </a:cubicBezTo>
                  <a:cubicBezTo>
                    <a:pt x="1201" y="143"/>
                    <a:pt x="1202" y="143"/>
                    <a:pt x="1204" y="143"/>
                  </a:cubicBezTo>
                  <a:cubicBezTo>
                    <a:pt x="1327" y="243"/>
                    <a:pt x="1431" y="356"/>
                    <a:pt x="1513" y="478"/>
                  </a:cubicBezTo>
                  <a:close/>
                  <a:moveTo>
                    <a:pt x="1200" y="610"/>
                  </a:moveTo>
                  <a:cubicBezTo>
                    <a:pt x="1289" y="611"/>
                    <a:pt x="1379" y="616"/>
                    <a:pt x="1467" y="624"/>
                  </a:cubicBezTo>
                  <a:cubicBezTo>
                    <a:pt x="1480" y="708"/>
                    <a:pt x="1553" y="773"/>
                    <a:pt x="1640" y="773"/>
                  </a:cubicBezTo>
                  <a:cubicBezTo>
                    <a:pt x="1647" y="773"/>
                    <a:pt x="1654" y="772"/>
                    <a:pt x="1661" y="772"/>
                  </a:cubicBezTo>
                  <a:cubicBezTo>
                    <a:pt x="1702" y="887"/>
                    <a:pt x="1724" y="1007"/>
                    <a:pt x="1728" y="1129"/>
                  </a:cubicBezTo>
                  <a:cubicBezTo>
                    <a:pt x="1200" y="1129"/>
                    <a:pt x="1200" y="1129"/>
                    <a:pt x="1200" y="1129"/>
                  </a:cubicBezTo>
                  <a:lnTo>
                    <a:pt x="1200" y="610"/>
                  </a:lnTo>
                  <a:close/>
                  <a:moveTo>
                    <a:pt x="1720" y="598"/>
                  </a:moveTo>
                  <a:cubicBezTo>
                    <a:pt x="1720" y="642"/>
                    <a:pt x="1684" y="678"/>
                    <a:pt x="1640" y="678"/>
                  </a:cubicBezTo>
                  <a:cubicBezTo>
                    <a:pt x="1596" y="678"/>
                    <a:pt x="1560" y="642"/>
                    <a:pt x="1560" y="598"/>
                  </a:cubicBezTo>
                  <a:cubicBezTo>
                    <a:pt x="1560" y="554"/>
                    <a:pt x="1596" y="518"/>
                    <a:pt x="1640" y="518"/>
                  </a:cubicBezTo>
                  <a:cubicBezTo>
                    <a:pt x="1684" y="518"/>
                    <a:pt x="1720" y="554"/>
                    <a:pt x="1720" y="598"/>
                  </a:cubicBezTo>
                  <a:close/>
                  <a:moveTo>
                    <a:pt x="1128" y="610"/>
                  </a:moveTo>
                  <a:cubicBezTo>
                    <a:pt x="1128" y="1129"/>
                    <a:pt x="1128" y="1129"/>
                    <a:pt x="1128" y="1129"/>
                  </a:cubicBezTo>
                  <a:cubicBezTo>
                    <a:pt x="731" y="1129"/>
                    <a:pt x="731" y="1129"/>
                    <a:pt x="731" y="1129"/>
                  </a:cubicBezTo>
                  <a:cubicBezTo>
                    <a:pt x="719" y="1066"/>
                    <a:pt x="672" y="1015"/>
                    <a:pt x="611" y="997"/>
                  </a:cubicBezTo>
                  <a:cubicBezTo>
                    <a:pt x="629" y="874"/>
                    <a:pt x="666" y="755"/>
                    <a:pt x="722" y="641"/>
                  </a:cubicBezTo>
                  <a:cubicBezTo>
                    <a:pt x="856" y="622"/>
                    <a:pt x="992" y="612"/>
                    <a:pt x="1128" y="610"/>
                  </a:cubicBezTo>
                  <a:close/>
                  <a:moveTo>
                    <a:pt x="640" y="1164"/>
                  </a:moveTo>
                  <a:cubicBezTo>
                    <a:pt x="640" y="1208"/>
                    <a:pt x="604" y="1244"/>
                    <a:pt x="560" y="1244"/>
                  </a:cubicBezTo>
                  <a:cubicBezTo>
                    <a:pt x="516" y="1244"/>
                    <a:pt x="480" y="1208"/>
                    <a:pt x="480" y="1164"/>
                  </a:cubicBezTo>
                  <a:cubicBezTo>
                    <a:pt x="480" y="1120"/>
                    <a:pt x="516" y="1084"/>
                    <a:pt x="560" y="1084"/>
                  </a:cubicBezTo>
                  <a:cubicBezTo>
                    <a:pt x="604" y="1084"/>
                    <a:pt x="640" y="1120"/>
                    <a:pt x="640" y="1164"/>
                  </a:cubicBezTo>
                  <a:close/>
                  <a:moveTo>
                    <a:pt x="143" y="1199"/>
                  </a:moveTo>
                  <a:cubicBezTo>
                    <a:pt x="388" y="1199"/>
                    <a:pt x="388" y="1199"/>
                    <a:pt x="388" y="1199"/>
                  </a:cubicBezTo>
                  <a:cubicBezTo>
                    <a:pt x="403" y="1270"/>
                    <a:pt x="460" y="1325"/>
                    <a:pt x="532" y="1337"/>
                  </a:cubicBezTo>
                  <a:cubicBezTo>
                    <a:pt x="548" y="1451"/>
                    <a:pt x="580" y="1563"/>
                    <a:pt x="627" y="1672"/>
                  </a:cubicBezTo>
                  <a:cubicBezTo>
                    <a:pt x="493" y="1649"/>
                    <a:pt x="360" y="1617"/>
                    <a:pt x="229" y="1577"/>
                  </a:cubicBezTo>
                  <a:cubicBezTo>
                    <a:pt x="177" y="1459"/>
                    <a:pt x="147" y="1331"/>
                    <a:pt x="143" y="1199"/>
                  </a:cubicBezTo>
                  <a:close/>
                  <a:moveTo>
                    <a:pt x="611" y="1331"/>
                  </a:moveTo>
                  <a:cubicBezTo>
                    <a:pt x="672" y="1312"/>
                    <a:pt x="719" y="1262"/>
                    <a:pt x="731" y="1199"/>
                  </a:cubicBezTo>
                  <a:cubicBezTo>
                    <a:pt x="1128" y="1199"/>
                    <a:pt x="1128" y="1199"/>
                    <a:pt x="1128" y="1199"/>
                  </a:cubicBezTo>
                  <a:cubicBezTo>
                    <a:pt x="1128" y="1592"/>
                    <a:pt x="1128" y="1592"/>
                    <a:pt x="1128" y="1592"/>
                  </a:cubicBezTo>
                  <a:cubicBezTo>
                    <a:pt x="1065" y="1605"/>
                    <a:pt x="1015" y="1652"/>
                    <a:pt x="996" y="1713"/>
                  </a:cubicBezTo>
                  <a:cubicBezTo>
                    <a:pt x="904" y="1708"/>
                    <a:pt x="813" y="1700"/>
                    <a:pt x="722" y="1687"/>
                  </a:cubicBezTo>
                  <a:cubicBezTo>
                    <a:pt x="666" y="1572"/>
                    <a:pt x="629" y="1453"/>
                    <a:pt x="611" y="1331"/>
                  </a:cubicBezTo>
                  <a:close/>
                  <a:moveTo>
                    <a:pt x="1244" y="1764"/>
                  </a:moveTo>
                  <a:cubicBezTo>
                    <a:pt x="1244" y="1808"/>
                    <a:pt x="1208" y="1844"/>
                    <a:pt x="1164" y="1844"/>
                  </a:cubicBezTo>
                  <a:cubicBezTo>
                    <a:pt x="1120" y="1844"/>
                    <a:pt x="1084" y="1808"/>
                    <a:pt x="1084" y="1764"/>
                  </a:cubicBezTo>
                  <a:cubicBezTo>
                    <a:pt x="1084" y="1720"/>
                    <a:pt x="1120" y="1684"/>
                    <a:pt x="1164" y="1684"/>
                  </a:cubicBezTo>
                  <a:cubicBezTo>
                    <a:pt x="1208" y="1684"/>
                    <a:pt x="1244" y="1720"/>
                    <a:pt x="1244" y="1764"/>
                  </a:cubicBezTo>
                  <a:close/>
                  <a:moveTo>
                    <a:pt x="1331" y="1713"/>
                  </a:moveTo>
                  <a:cubicBezTo>
                    <a:pt x="1313" y="1652"/>
                    <a:pt x="1262" y="1605"/>
                    <a:pt x="1200" y="1592"/>
                  </a:cubicBezTo>
                  <a:cubicBezTo>
                    <a:pt x="1200" y="1199"/>
                    <a:pt x="1200" y="1199"/>
                    <a:pt x="1200" y="1199"/>
                  </a:cubicBezTo>
                  <a:cubicBezTo>
                    <a:pt x="1728" y="1199"/>
                    <a:pt x="1728" y="1199"/>
                    <a:pt x="1728" y="1199"/>
                  </a:cubicBezTo>
                  <a:cubicBezTo>
                    <a:pt x="1723" y="1367"/>
                    <a:pt x="1682" y="1531"/>
                    <a:pt x="1606" y="1687"/>
                  </a:cubicBezTo>
                  <a:cubicBezTo>
                    <a:pt x="1515" y="1700"/>
                    <a:pt x="1424" y="1708"/>
                    <a:pt x="1331" y="1713"/>
                  </a:cubicBezTo>
                  <a:close/>
                  <a:moveTo>
                    <a:pt x="1807" y="1129"/>
                  </a:moveTo>
                  <a:cubicBezTo>
                    <a:pt x="1803" y="997"/>
                    <a:pt x="1779" y="869"/>
                    <a:pt x="1736" y="745"/>
                  </a:cubicBezTo>
                  <a:cubicBezTo>
                    <a:pt x="1762" y="727"/>
                    <a:pt x="1784" y="703"/>
                    <a:pt x="1798" y="674"/>
                  </a:cubicBezTo>
                  <a:cubicBezTo>
                    <a:pt x="1900" y="694"/>
                    <a:pt x="2000" y="720"/>
                    <a:pt x="2099" y="751"/>
                  </a:cubicBezTo>
                  <a:cubicBezTo>
                    <a:pt x="2151" y="869"/>
                    <a:pt x="2181" y="996"/>
                    <a:pt x="2185" y="1129"/>
                  </a:cubicBezTo>
                  <a:lnTo>
                    <a:pt x="1807" y="1129"/>
                  </a:lnTo>
                  <a:close/>
                  <a:moveTo>
                    <a:pt x="441" y="441"/>
                  </a:moveTo>
                  <a:cubicBezTo>
                    <a:pt x="592" y="291"/>
                    <a:pt x="781" y="193"/>
                    <a:pt x="987" y="157"/>
                  </a:cubicBezTo>
                  <a:cubicBezTo>
                    <a:pt x="865" y="271"/>
                    <a:pt x="765" y="397"/>
                    <a:pt x="688" y="534"/>
                  </a:cubicBezTo>
                  <a:cubicBezTo>
                    <a:pt x="684" y="541"/>
                    <a:pt x="680" y="547"/>
                    <a:pt x="677" y="554"/>
                  </a:cubicBezTo>
                  <a:cubicBezTo>
                    <a:pt x="546" y="574"/>
                    <a:pt x="416" y="602"/>
                    <a:pt x="288" y="637"/>
                  </a:cubicBezTo>
                  <a:cubicBezTo>
                    <a:pt x="330" y="567"/>
                    <a:pt x="382" y="501"/>
                    <a:pt x="441" y="441"/>
                  </a:cubicBezTo>
                  <a:close/>
                  <a:moveTo>
                    <a:pt x="288" y="1690"/>
                  </a:moveTo>
                  <a:cubicBezTo>
                    <a:pt x="416" y="1726"/>
                    <a:pt x="546" y="1754"/>
                    <a:pt x="677" y="1773"/>
                  </a:cubicBezTo>
                  <a:cubicBezTo>
                    <a:pt x="680" y="1780"/>
                    <a:pt x="684" y="1787"/>
                    <a:pt x="688" y="1794"/>
                  </a:cubicBezTo>
                  <a:cubicBezTo>
                    <a:pt x="765" y="1931"/>
                    <a:pt x="865" y="2057"/>
                    <a:pt x="987" y="2170"/>
                  </a:cubicBezTo>
                  <a:cubicBezTo>
                    <a:pt x="781" y="2134"/>
                    <a:pt x="592" y="2037"/>
                    <a:pt x="441" y="1886"/>
                  </a:cubicBezTo>
                  <a:cubicBezTo>
                    <a:pt x="382" y="1827"/>
                    <a:pt x="330" y="1761"/>
                    <a:pt x="288" y="1690"/>
                  </a:cubicBezTo>
                  <a:close/>
                  <a:moveTo>
                    <a:pt x="1886" y="1886"/>
                  </a:moveTo>
                  <a:cubicBezTo>
                    <a:pt x="1736" y="2037"/>
                    <a:pt x="1547" y="2135"/>
                    <a:pt x="1341" y="2170"/>
                  </a:cubicBezTo>
                  <a:cubicBezTo>
                    <a:pt x="1463" y="2057"/>
                    <a:pt x="1563" y="1931"/>
                    <a:pt x="1640" y="1794"/>
                  </a:cubicBezTo>
                  <a:cubicBezTo>
                    <a:pt x="1644" y="1787"/>
                    <a:pt x="1647" y="1780"/>
                    <a:pt x="1651" y="1773"/>
                  </a:cubicBezTo>
                  <a:cubicBezTo>
                    <a:pt x="1782" y="1754"/>
                    <a:pt x="1912" y="1726"/>
                    <a:pt x="2040" y="1690"/>
                  </a:cubicBezTo>
                  <a:cubicBezTo>
                    <a:pt x="1998" y="1761"/>
                    <a:pt x="1946" y="1827"/>
                    <a:pt x="1886" y="18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cxnSp>
        <p:nvCxnSpPr>
          <p:cNvPr id="77" name="Straight Connector 24"/>
          <p:cNvCxnSpPr/>
          <p:nvPr/>
        </p:nvCxnSpPr>
        <p:spPr>
          <a:xfrm flipH="1" flipV="1">
            <a:off x="295913" y="826167"/>
            <a:ext cx="3908508" cy="12330"/>
          </a:xfrm>
          <a:prstGeom prst="line">
            <a:avLst/>
          </a:prstGeom>
          <a:ln w="2222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49"/>
          <p:cNvCxnSpPr/>
          <p:nvPr/>
        </p:nvCxnSpPr>
        <p:spPr>
          <a:xfrm flipV="1">
            <a:off x="7158148" y="4254240"/>
            <a:ext cx="905712" cy="5374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  <a:prstDash val="sysDot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286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>
        <p14:warp dir="in"/>
      </p:transition>
    </mc:Choice>
    <mc:Fallback xmlns="">
      <p:transition xmlns:p14="http://schemas.microsoft.com/office/powerpoint/2010/main"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75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5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55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5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5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05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5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05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705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75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955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5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55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255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3050"/>
                            </p:stCondLst>
                            <p:childTnLst>
                              <p:par>
                                <p:cTn id="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355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55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6050"/>
                            </p:stCondLst>
                            <p:childTnLst>
                              <p:par>
                                <p:cTn id="9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655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8550"/>
                            </p:stCondLst>
                            <p:childTnLst>
                              <p:par>
                                <p:cTn id="10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9050"/>
                            </p:stCondLst>
                            <p:childTnLst>
                              <p:par>
                                <p:cTn id="10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20" grpId="0"/>
      <p:bldP spid="52" grpId="0"/>
      <p:bldP spid="53" grpId="0"/>
      <p:bldP spid="54" grpId="0"/>
      <p:bldP spid="55" grpId="0"/>
      <p:bldP spid="5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42031" y="1113985"/>
            <a:ext cx="11469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j-lt"/>
              </a:rPr>
              <a:t>Для отелей</a:t>
            </a:r>
            <a:endParaRPr lang="id-ID" dirty="0">
              <a:latin typeface="+mj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05148" y="1931684"/>
            <a:ext cx="1391413" cy="407804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1100" dirty="0" err="1" smtClean="0">
                <a:latin typeface="EuropeC"/>
                <a:cs typeface="EuropeC"/>
              </a:rPr>
              <a:t>Спецпредложения</a:t>
            </a:r>
            <a:endParaRPr lang="ru-RU" sz="1100" dirty="0" smtClean="0">
              <a:latin typeface="EuropeC"/>
              <a:cs typeface="EuropeC"/>
            </a:endParaRPr>
          </a:p>
          <a:p>
            <a:r>
              <a:rPr lang="ru-RU" sz="1100" dirty="0" smtClean="0">
                <a:latin typeface="EuropeC"/>
                <a:cs typeface="EuropeC"/>
              </a:rPr>
              <a:t>и </a:t>
            </a:r>
            <a:r>
              <a:rPr lang="ru-RU" sz="1100" dirty="0">
                <a:latin typeface="EuropeC"/>
                <a:cs typeface="EuropeC"/>
              </a:rPr>
              <a:t>акции </a:t>
            </a:r>
            <a:endParaRPr lang="id-ID" sz="1100" dirty="0">
              <a:solidFill>
                <a:schemeClr val="tx2"/>
              </a:solidFill>
              <a:latin typeface="EuropeC"/>
              <a:cs typeface="EuropeC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499610" y="1652700"/>
            <a:ext cx="0" cy="270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805148" y="2672099"/>
            <a:ext cx="1026488" cy="407804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lvl="0"/>
            <a:r>
              <a:rPr lang="ru-RU" sz="1100" dirty="0">
                <a:latin typeface="EuropeC"/>
                <a:cs typeface="EuropeC"/>
              </a:rPr>
              <a:t>События и </a:t>
            </a:r>
            <a:endParaRPr lang="ru-RU" sz="1100" dirty="0" smtClean="0">
              <a:latin typeface="EuropeC"/>
              <a:cs typeface="EuropeC"/>
            </a:endParaRPr>
          </a:p>
          <a:p>
            <a:pPr lvl="0"/>
            <a:r>
              <a:rPr lang="ru-RU" sz="1100" dirty="0" smtClean="0">
                <a:latin typeface="EuropeC"/>
                <a:cs typeface="EuropeC"/>
              </a:rPr>
              <a:t>мероприятия</a:t>
            </a:r>
            <a:endParaRPr lang="ru-RU" sz="1100" dirty="0">
              <a:latin typeface="EuropeC"/>
              <a:cs typeface="EuropeC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499610" y="2380784"/>
            <a:ext cx="0" cy="270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805148" y="3397965"/>
            <a:ext cx="1164421" cy="57708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ru-RU" sz="1100" dirty="0" err="1">
                <a:latin typeface="EuropeC"/>
                <a:cs typeface="EuropeC"/>
              </a:rPr>
              <a:t>Ренновации</a:t>
            </a:r>
            <a:r>
              <a:rPr lang="ru-RU" sz="1100" dirty="0">
                <a:latin typeface="EuropeC"/>
                <a:cs typeface="EuropeC"/>
              </a:rPr>
              <a:t> </a:t>
            </a:r>
            <a:r>
              <a:rPr lang="ru-RU" sz="1100" dirty="0" smtClean="0">
                <a:latin typeface="EuropeC"/>
                <a:cs typeface="EuropeC"/>
              </a:rPr>
              <a:t>и</a:t>
            </a:r>
          </a:p>
          <a:p>
            <a:r>
              <a:rPr lang="ru-RU" sz="1100" dirty="0" smtClean="0">
                <a:latin typeface="EuropeC"/>
                <a:cs typeface="EuropeC"/>
              </a:rPr>
              <a:t>реконструкции </a:t>
            </a:r>
          </a:p>
          <a:p>
            <a:r>
              <a:rPr lang="ru-RU" sz="1100" dirty="0" smtClean="0">
                <a:latin typeface="EuropeC"/>
                <a:cs typeface="EuropeC"/>
              </a:rPr>
              <a:t>в </a:t>
            </a:r>
            <a:r>
              <a:rPr lang="ru-RU" sz="1100" dirty="0">
                <a:latin typeface="EuropeC"/>
                <a:cs typeface="EuropeC"/>
              </a:rPr>
              <a:t>отеле </a:t>
            </a:r>
            <a:endParaRPr lang="id-ID" sz="1100" dirty="0">
              <a:solidFill>
                <a:schemeClr val="tx2"/>
              </a:solidFill>
              <a:latin typeface="EuropeC"/>
              <a:cs typeface="EuropeC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499610" y="3118980"/>
            <a:ext cx="0" cy="270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4"/>
          <p:cNvGrpSpPr/>
          <p:nvPr/>
        </p:nvGrpSpPr>
        <p:grpSpPr>
          <a:xfrm>
            <a:off x="310610" y="3438685"/>
            <a:ext cx="378000" cy="378000"/>
            <a:chOff x="310610" y="3435360"/>
            <a:chExt cx="378000" cy="378000"/>
          </a:xfrm>
        </p:grpSpPr>
        <p:sp>
          <p:nvSpPr>
            <p:cNvPr id="33" name="Oval 32"/>
            <p:cNvSpPr/>
            <p:nvPr/>
          </p:nvSpPr>
          <p:spPr>
            <a:xfrm>
              <a:off x="310610" y="3435360"/>
              <a:ext cx="378000" cy="378000"/>
            </a:xfrm>
            <a:prstGeom prst="ellipse">
              <a:avLst/>
            </a:prstGeom>
            <a:solidFill>
              <a:srgbClr val="40C0C0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id-ID"/>
            </a:p>
          </p:txBody>
        </p:sp>
        <p:grpSp>
          <p:nvGrpSpPr>
            <p:cNvPr id="65" name="Group 64"/>
            <p:cNvGrpSpPr>
              <a:grpSpLocks noChangeAspect="1"/>
            </p:cNvGrpSpPr>
            <p:nvPr/>
          </p:nvGrpSpPr>
          <p:grpSpPr>
            <a:xfrm>
              <a:off x="373809" y="3547368"/>
              <a:ext cx="261805" cy="179401"/>
              <a:chOff x="9734551" y="1985963"/>
              <a:chExt cx="484188" cy="331788"/>
            </a:xfrm>
            <a:solidFill>
              <a:srgbClr val="FFFFFF"/>
            </a:solidFill>
          </p:grpSpPr>
          <p:sp>
            <p:nvSpPr>
              <p:cNvPr id="53" name="Freeform 12"/>
              <p:cNvSpPr>
                <a:spLocks noEditPoints="1"/>
              </p:cNvSpPr>
              <p:nvPr/>
            </p:nvSpPr>
            <p:spPr bwMode="auto">
              <a:xfrm>
                <a:off x="9734551" y="1985963"/>
                <a:ext cx="484188" cy="211138"/>
              </a:xfrm>
              <a:custGeom>
                <a:avLst/>
                <a:gdLst>
                  <a:gd name="T0" fmla="*/ 65 w 129"/>
                  <a:gd name="T1" fmla="*/ 8 h 56"/>
                  <a:gd name="T2" fmla="*/ 121 w 129"/>
                  <a:gd name="T3" fmla="*/ 30 h 56"/>
                  <a:gd name="T4" fmla="*/ 65 w 129"/>
                  <a:gd name="T5" fmla="*/ 48 h 56"/>
                  <a:gd name="T6" fmla="*/ 9 w 129"/>
                  <a:gd name="T7" fmla="*/ 30 h 56"/>
                  <a:gd name="T8" fmla="*/ 65 w 129"/>
                  <a:gd name="T9" fmla="*/ 8 h 56"/>
                  <a:gd name="T10" fmla="*/ 65 w 129"/>
                  <a:gd name="T11" fmla="*/ 0 h 56"/>
                  <a:gd name="T12" fmla="*/ 62 w 129"/>
                  <a:gd name="T13" fmla="*/ 0 h 56"/>
                  <a:gd name="T14" fmla="*/ 6 w 129"/>
                  <a:gd name="T15" fmla="*/ 22 h 56"/>
                  <a:gd name="T16" fmla="*/ 1 w 129"/>
                  <a:gd name="T17" fmla="*/ 30 h 56"/>
                  <a:gd name="T18" fmla="*/ 6 w 129"/>
                  <a:gd name="T19" fmla="*/ 38 h 56"/>
                  <a:gd name="T20" fmla="*/ 62 w 129"/>
                  <a:gd name="T21" fmla="*/ 56 h 56"/>
                  <a:gd name="T22" fmla="*/ 65 w 129"/>
                  <a:gd name="T23" fmla="*/ 56 h 56"/>
                  <a:gd name="T24" fmla="*/ 67 w 129"/>
                  <a:gd name="T25" fmla="*/ 56 h 56"/>
                  <a:gd name="T26" fmla="*/ 123 w 129"/>
                  <a:gd name="T27" fmla="*/ 38 h 56"/>
                  <a:gd name="T28" fmla="*/ 129 w 129"/>
                  <a:gd name="T29" fmla="*/ 30 h 56"/>
                  <a:gd name="T30" fmla="*/ 123 w 129"/>
                  <a:gd name="T31" fmla="*/ 22 h 56"/>
                  <a:gd name="T32" fmla="*/ 67 w 129"/>
                  <a:gd name="T33" fmla="*/ 0 h 56"/>
                  <a:gd name="T34" fmla="*/ 65 w 129"/>
                  <a:gd name="T35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9" h="56">
                    <a:moveTo>
                      <a:pt x="65" y="8"/>
                    </a:moveTo>
                    <a:cubicBezTo>
                      <a:pt x="121" y="30"/>
                      <a:pt x="121" y="30"/>
                      <a:pt x="121" y="30"/>
                    </a:cubicBezTo>
                    <a:cubicBezTo>
                      <a:pt x="65" y="48"/>
                      <a:pt x="65" y="48"/>
                      <a:pt x="65" y="48"/>
                    </a:cubicBezTo>
                    <a:cubicBezTo>
                      <a:pt x="9" y="30"/>
                      <a:pt x="9" y="30"/>
                      <a:pt x="9" y="30"/>
                    </a:cubicBezTo>
                    <a:cubicBezTo>
                      <a:pt x="65" y="8"/>
                      <a:pt x="65" y="8"/>
                      <a:pt x="65" y="8"/>
                    </a:cubicBezTo>
                    <a:moveTo>
                      <a:pt x="65" y="0"/>
                    </a:moveTo>
                    <a:cubicBezTo>
                      <a:pt x="64" y="0"/>
                      <a:pt x="63" y="0"/>
                      <a:pt x="62" y="0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2" y="24"/>
                      <a:pt x="0" y="27"/>
                      <a:pt x="1" y="30"/>
                    </a:cubicBezTo>
                    <a:cubicBezTo>
                      <a:pt x="1" y="34"/>
                      <a:pt x="3" y="36"/>
                      <a:pt x="6" y="38"/>
                    </a:cubicBezTo>
                    <a:cubicBezTo>
                      <a:pt x="62" y="56"/>
                      <a:pt x="62" y="56"/>
                      <a:pt x="62" y="56"/>
                    </a:cubicBezTo>
                    <a:cubicBezTo>
                      <a:pt x="63" y="56"/>
                      <a:pt x="64" y="56"/>
                      <a:pt x="65" y="56"/>
                    </a:cubicBezTo>
                    <a:cubicBezTo>
                      <a:pt x="65" y="56"/>
                      <a:pt x="66" y="56"/>
                      <a:pt x="67" y="56"/>
                    </a:cubicBezTo>
                    <a:cubicBezTo>
                      <a:pt x="123" y="38"/>
                      <a:pt x="123" y="38"/>
                      <a:pt x="123" y="38"/>
                    </a:cubicBezTo>
                    <a:cubicBezTo>
                      <a:pt x="126" y="36"/>
                      <a:pt x="128" y="34"/>
                      <a:pt x="129" y="30"/>
                    </a:cubicBezTo>
                    <a:cubicBezTo>
                      <a:pt x="129" y="27"/>
                      <a:pt x="127" y="24"/>
                      <a:pt x="123" y="22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7" y="0"/>
                      <a:pt x="66" y="0"/>
                      <a:pt x="6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4" name="Freeform 13"/>
              <p:cNvSpPr>
                <a:spLocks/>
              </p:cNvSpPr>
              <p:nvPr/>
            </p:nvSpPr>
            <p:spPr bwMode="auto">
              <a:xfrm>
                <a:off x="9734551" y="2147888"/>
                <a:ext cx="484188" cy="109538"/>
              </a:xfrm>
              <a:custGeom>
                <a:avLst/>
                <a:gdLst>
                  <a:gd name="T0" fmla="*/ 65 w 129"/>
                  <a:gd name="T1" fmla="*/ 29 h 29"/>
                  <a:gd name="T2" fmla="*/ 63 w 129"/>
                  <a:gd name="T3" fmla="*/ 29 h 29"/>
                  <a:gd name="T4" fmla="*/ 3 w 129"/>
                  <a:gd name="T5" fmla="*/ 9 h 29"/>
                  <a:gd name="T6" fmla="*/ 1 w 129"/>
                  <a:gd name="T7" fmla="*/ 4 h 29"/>
                  <a:gd name="T8" fmla="*/ 6 w 129"/>
                  <a:gd name="T9" fmla="*/ 1 h 29"/>
                  <a:gd name="T10" fmla="*/ 65 w 129"/>
                  <a:gd name="T11" fmla="*/ 21 h 29"/>
                  <a:gd name="T12" fmla="*/ 123 w 129"/>
                  <a:gd name="T13" fmla="*/ 1 h 29"/>
                  <a:gd name="T14" fmla="*/ 128 w 129"/>
                  <a:gd name="T15" fmla="*/ 4 h 29"/>
                  <a:gd name="T16" fmla="*/ 126 w 129"/>
                  <a:gd name="T17" fmla="*/ 9 h 29"/>
                  <a:gd name="T18" fmla="*/ 66 w 129"/>
                  <a:gd name="T19" fmla="*/ 29 h 29"/>
                  <a:gd name="T20" fmla="*/ 65 w 129"/>
                  <a:gd name="T21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9" h="29">
                    <a:moveTo>
                      <a:pt x="65" y="29"/>
                    </a:moveTo>
                    <a:cubicBezTo>
                      <a:pt x="64" y="29"/>
                      <a:pt x="64" y="29"/>
                      <a:pt x="63" y="2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1" y="8"/>
                      <a:pt x="0" y="6"/>
                      <a:pt x="1" y="4"/>
                    </a:cubicBezTo>
                    <a:cubicBezTo>
                      <a:pt x="1" y="2"/>
                      <a:pt x="4" y="0"/>
                      <a:pt x="6" y="1"/>
                    </a:cubicBezTo>
                    <a:cubicBezTo>
                      <a:pt x="65" y="21"/>
                      <a:pt x="65" y="21"/>
                      <a:pt x="65" y="21"/>
                    </a:cubicBezTo>
                    <a:cubicBezTo>
                      <a:pt x="123" y="1"/>
                      <a:pt x="123" y="1"/>
                      <a:pt x="123" y="1"/>
                    </a:cubicBezTo>
                    <a:cubicBezTo>
                      <a:pt x="125" y="0"/>
                      <a:pt x="128" y="2"/>
                      <a:pt x="128" y="4"/>
                    </a:cubicBezTo>
                    <a:cubicBezTo>
                      <a:pt x="129" y="6"/>
                      <a:pt x="128" y="8"/>
                      <a:pt x="126" y="9"/>
                    </a:cubicBezTo>
                    <a:cubicBezTo>
                      <a:pt x="66" y="29"/>
                      <a:pt x="66" y="29"/>
                      <a:pt x="66" y="29"/>
                    </a:cubicBezTo>
                    <a:cubicBezTo>
                      <a:pt x="65" y="29"/>
                      <a:pt x="65" y="29"/>
                      <a:pt x="65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5" name="Freeform 14"/>
              <p:cNvSpPr>
                <a:spLocks/>
              </p:cNvSpPr>
              <p:nvPr/>
            </p:nvSpPr>
            <p:spPr bwMode="auto">
              <a:xfrm>
                <a:off x="9734551" y="2208213"/>
                <a:ext cx="484188" cy="109538"/>
              </a:xfrm>
              <a:custGeom>
                <a:avLst/>
                <a:gdLst>
                  <a:gd name="T0" fmla="*/ 65 w 129"/>
                  <a:gd name="T1" fmla="*/ 29 h 29"/>
                  <a:gd name="T2" fmla="*/ 63 w 129"/>
                  <a:gd name="T3" fmla="*/ 29 h 29"/>
                  <a:gd name="T4" fmla="*/ 3 w 129"/>
                  <a:gd name="T5" fmla="*/ 9 h 29"/>
                  <a:gd name="T6" fmla="*/ 1 w 129"/>
                  <a:gd name="T7" fmla="*/ 4 h 29"/>
                  <a:gd name="T8" fmla="*/ 6 w 129"/>
                  <a:gd name="T9" fmla="*/ 1 h 29"/>
                  <a:gd name="T10" fmla="*/ 65 w 129"/>
                  <a:gd name="T11" fmla="*/ 21 h 29"/>
                  <a:gd name="T12" fmla="*/ 123 w 129"/>
                  <a:gd name="T13" fmla="*/ 1 h 29"/>
                  <a:gd name="T14" fmla="*/ 128 w 129"/>
                  <a:gd name="T15" fmla="*/ 4 h 29"/>
                  <a:gd name="T16" fmla="*/ 126 w 129"/>
                  <a:gd name="T17" fmla="*/ 9 h 29"/>
                  <a:gd name="T18" fmla="*/ 66 w 129"/>
                  <a:gd name="T19" fmla="*/ 29 h 29"/>
                  <a:gd name="T20" fmla="*/ 65 w 129"/>
                  <a:gd name="T21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9" h="29">
                    <a:moveTo>
                      <a:pt x="65" y="29"/>
                    </a:moveTo>
                    <a:cubicBezTo>
                      <a:pt x="64" y="29"/>
                      <a:pt x="64" y="29"/>
                      <a:pt x="63" y="2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1" y="8"/>
                      <a:pt x="0" y="6"/>
                      <a:pt x="1" y="4"/>
                    </a:cubicBezTo>
                    <a:cubicBezTo>
                      <a:pt x="1" y="2"/>
                      <a:pt x="4" y="0"/>
                      <a:pt x="6" y="1"/>
                    </a:cubicBezTo>
                    <a:cubicBezTo>
                      <a:pt x="65" y="21"/>
                      <a:pt x="65" y="21"/>
                      <a:pt x="65" y="21"/>
                    </a:cubicBezTo>
                    <a:cubicBezTo>
                      <a:pt x="123" y="1"/>
                      <a:pt x="123" y="1"/>
                      <a:pt x="123" y="1"/>
                    </a:cubicBezTo>
                    <a:cubicBezTo>
                      <a:pt x="125" y="0"/>
                      <a:pt x="128" y="2"/>
                      <a:pt x="128" y="4"/>
                    </a:cubicBezTo>
                    <a:cubicBezTo>
                      <a:pt x="129" y="6"/>
                      <a:pt x="128" y="8"/>
                      <a:pt x="126" y="9"/>
                    </a:cubicBezTo>
                    <a:cubicBezTo>
                      <a:pt x="66" y="29"/>
                      <a:pt x="66" y="29"/>
                      <a:pt x="66" y="29"/>
                    </a:cubicBezTo>
                    <a:cubicBezTo>
                      <a:pt x="65" y="29"/>
                      <a:pt x="65" y="29"/>
                      <a:pt x="65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  <p:sp>
        <p:nvSpPr>
          <p:cNvPr id="126" name="TextBox 125"/>
          <p:cNvSpPr txBox="1"/>
          <p:nvPr/>
        </p:nvSpPr>
        <p:spPr>
          <a:xfrm>
            <a:off x="3015191" y="1118413"/>
            <a:ext cx="12875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j-lt"/>
              </a:rPr>
              <a:t>Для агентств</a:t>
            </a:r>
            <a:endParaRPr lang="id-ID" dirty="0">
              <a:latin typeface="+mj-lt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3078308" y="2047091"/>
            <a:ext cx="1061829" cy="23852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lvl="0"/>
            <a:r>
              <a:rPr lang="ru-RU" sz="1100" dirty="0">
                <a:latin typeface="EuropeC"/>
                <a:cs typeface="EuropeC"/>
              </a:rPr>
              <a:t>Промо-</a:t>
            </a:r>
            <a:r>
              <a:rPr lang="ru-RU" sz="1100" dirty="0" smtClean="0">
                <a:latin typeface="EuropeC"/>
                <a:cs typeface="EuropeC"/>
              </a:rPr>
              <a:t>акции</a:t>
            </a:r>
            <a:endParaRPr lang="ru-RU" sz="1100" dirty="0">
              <a:latin typeface="EuropeC"/>
              <a:cs typeface="EuropeC"/>
            </a:endParaRPr>
          </a:p>
        </p:txBody>
      </p:sp>
      <p:cxnSp>
        <p:nvCxnSpPr>
          <p:cNvPr id="131" name="Straight Connector 40"/>
          <p:cNvCxnSpPr/>
          <p:nvPr/>
        </p:nvCxnSpPr>
        <p:spPr>
          <a:xfrm>
            <a:off x="2772770" y="1657128"/>
            <a:ext cx="0" cy="270000"/>
          </a:xfrm>
          <a:prstGeom prst="line">
            <a:avLst/>
          </a:prstGeom>
          <a:ln w="19050">
            <a:solidFill>
              <a:srgbClr val="2D48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Box 132"/>
          <p:cNvSpPr txBox="1"/>
          <p:nvPr/>
        </p:nvSpPr>
        <p:spPr>
          <a:xfrm>
            <a:off x="3078308" y="2614872"/>
            <a:ext cx="1318310" cy="57708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lvl="0"/>
            <a:r>
              <a:rPr lang="ru-RU" sz="1100" dirty="0">
                <a:latin typeface="EuropeC"/>
                <a:cs typeface="EuropeC"/>
              </a:rPr>
              <a:t>События: </a:t>
            </a:r>
            <a:r>
              <a:rPr lang="ru-RU" sz="1100" dirty="0" smtClean="0">
                <a:latin typeface="EuropeC"/>
                <a:cs typeface="EuropeC"/>
              </a:rPr>
              <a:t>участие</a:t>
            </a:r>
          </a:p>
          <a:p>
            <a:pPr lvl="0"/>
            <a:r>
              <a:rPr lang="ru-RU" sz="1100" dirty="0">
                <a:latin typeface="EuropeC"/>
                <a:cs typeface="EuropeC"/>
              </a:rPr>
              <a:t>в</a:t>
            </a:r>
            <a:r>
              <a:rPr lang="ru-RU" sz="1100" dirty="0" smtClean="0">
                <a:latin typeface="EuropeC"/>
                <a:cs typeface="EuropeC"/>
              </a:rPr>
              <a:t> </a:t>
            </a:r>
            <a:r>
              <a:rPr lang="ru-RU" sz="1100" dirty="0">
                <a:latin typeface="EuropeC"/>
                <a:cs typeface="EuropeC"/>
              </a:rPr>
              <a:t>семинарах, </a:t>
            </a:r>
            <a:endParaRPr lang="ru-RU" sz="1100" dirty="0" smtClean="0">
              <a:latin typeface="EuropeC"/>
              <a:cs typeface="EuropeC"/>
            </a:endParaRPr>
          </a:p>
          <a:p>
            <a:pPr lvl="0"/>
            <a:r>
              <a:rPr lang="ru-RU" sz="1100" dirty="0" smtClean="0">
                <a:latin typeface="EuropeC"/>
                <a:cs typeface="EuropeC"/>
              </a:rPr>
              <a:t>выставках</a:t>
            </a:r>
            <a:endParaRPr lang="ru-RU" sz="1100" dirty="0">
              <a:latin typeface="EuropeC"/>
              <a:cs typeface="EuropeC"/>
            </a:endParaRPr>
          </a:p>
        </p:txBody>
      </p:sp>
      <p:cxnSp>
        <p:nvCxnSpPr>
          <p:cNvPr id="134" name="Straight Connector 45"/>
          <p:cNvCxnSpPr/>
          <p:nvPr/>
        </p:nvCxnSpPr>
        <p:spPr>
          <a:xfrm>
            <a:off x="2772770" y="2385212"/>
            <a:ext cx="0" cy="270000"/>
          </a:xfrm>
          <a:prstGeom prst="line">
            <a:avLst/>
          </a:prstGeom>
          <a:ln w="19050">
            <a:solidFill>
              <a:srgbClr val="2D48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TextBox 135"/>
          <p:cNvSpPr txBox="1"/>
          <p:nvPr/>
        </p:nvSpPr>
        <p:spPr>
          <a:xfrm>
            <a:off x="3078308" y="3254421"/>
            <a:ext cx="1382430" cy="91563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lvl="0"/>
            <a:r>
              <a:rPr lang="ru-RU" sz="1100" dirty="0">
                <a:latin typeface="EuropeC"/>
                <a:cs typeface="EuropeC"/>
              </a:rPr>
              <a:t>Это важно! </a:t>
            </a:r>
            <a:endParaRPr lang="ru-RU" sz="1100" dirty="0" smtClean="0">
              <a:latin typeface="EuropeC"/>
              <a:cs typeface="EuropeC"/>
            </a:endParaRPr>
          </a:p>
          <a:p>
            <a:pPr lvl="0"/>
            <a:r>
              <a:rPr lang="ru-RU" sz="1100" dirty="0" smtClean="0">
                <a:latin typeface="EuropeC"/>
                <a:cs typeface="EuropeC"/>
              </a:rPr>
              <a:t>(</a:t>
            </a:r>
            <a:r>
              <a:rPr lang="ru-RU" sz="1100" dirty="0">
                <a:latin typeface="EuropeC"/>
                <a:cs typeface="EuropeC"/>
              </a:rPr>
              <a:t>праздничные дни, </a:t>
            </a:r>
            <a:endParaRPr lang="ru-RU" sz="1100" dirty="0" smtClean="0">
              <a:latin typeface="EuropeC"/>
              <a:cs typeface="EuropeC"/>
            </a:endParaRPr>
          </a:p>
          <a:p>
            <a:pPr lvl="0"/>
            <a:r>
              <a:rPr lang="ru-RU" sz="1100" dirty="0" smtClean="0">
                <a:latin typeface="EuropeC"/>
                <a:cs typeface="EuropeC"/>
              </a:rPr>
              <a:t> </a:t>
            </a:r>
            <a:r>
              <a:rPr lang="ru-RU" sz="1100" dirty="0">
                <a:latin typeface="EuropeC"/>
                <a:cs typeface="EuropeC"/>
              </a:rPr>
              <a:t>и пр. техническая </a:t>
            </a:r>
            <a:endParaRPr lang="ru-RU" sz="1100" dirty="0" smtClean="0">
              <a:latin typeface="EuropeC"/>
              <a:cs typeface="EuropeC"/>
            </a:endParaRPr>
          </a:p>
          <a:p>
            <a:pPr lvl="0"/>
            <a:r>
              <a:rPr lang="ru-RU" sz="1100" dirty="0" smtClean="0">
                <a:latin typeface="EuropeC"/>
                <a:cs typeface="EuropeC"/>
              </a:rPr>
              <a:t>информация</a:t>
            </a:r>
            <a:r>
              <a:rPr lang="ru-RU" sz="1100" dirty="0">
                <a:latin typeface="EuropeC"/>
                <a:cs typeface="EuropeC"/>
              </a:rPr>
              <a:t>)</a:t>
            </a:r>
          </a:p>
          <a:p>
            <a:endParaRPr lang="id-ID" sz="1100" dirty="0">
              <a:solidFill>
                <a:schemeClr val="tx2"/>
              </a:solidFill>
              <a:latin typeface="EuropeC"/>
              <a:cs typeface="EuropeC"/>
            </a:endParaRPr>
          </a:p>
        </p:txBody>
      </p:sp>
      <p:cxnSp>
        <p:nvCxnSpPr>
          <p:cNvPr id="137" name="Straight Connector 36"/>
          <p:cNvCxnSpPr/>
          <p:nvPr/>
        </p:nvCxnSpPr>
        <p:spPr>
          <a:xfrm>
            <a:off x="2772770" y="3123408"/>
            <a:ext cx="0" cy="270000"/>
          </a:xfrm>
          <a:prstGeom prst="line">
            <a:avLst/>
          </a:prstGeom>
          <a:ln w="19050">
            <a:solidFill>
              <a:srgbClr val="2D48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TextBox 138"/>
          <p:cNvSpPr txBox="1"/>
          <p:nvPr/>
        </p:nvSpPr>
        <p:spPr>
          <a:xfrm>
            <a:off x="3078308" y="4044160"/>
            <a:ext cx="1420902" cy="91563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lvl="0"/>
            <a:r>
              <a:rPr lang="ru-RU" sz="1100" dirty="0">
                <a:latin typeface="EuropeC"/>
                <a:cs typeface="EuropeC"/>
              </a:rPr>
              <a:t>Новинки сервисов: </a:t>
            </a:r>
            <a:endParaRPr lang="ru-RU" sz="1100" dirty="0" smtClean="0">
              <a:latin typeface="EuropeC"/>
              <a:cs typeface="EuropeC"/>
            </a:endParaRPr>
          </a:p>
          <a:p>
            <a:pPr lvl="0"/>
            <a:r>
              <a:rPr lang="ru-RU" sz="1100" dirty="0" smtClean="0">
                <a:latin typeface="EuropeC"/>
                <a:cs typeface="EuropeC"/>
              </a:rPr>
              <a:t>всё </a:t>
            </a:r>
            <a:r>
              <a:rPr lang="ru-RU" sz="1100" dirty="0">
                <a:latin typeface="EuropeC"/>
                <a:cs typeface="EuropeC"/>
              </a:rPr>
              <a:t>об экскурсиях, </a:t>
            </a:r>
            <a:endParaRPr lang="ru-RU" sz="1100" dirty="0" smtClean="0">
              <a:latin typeface="EuropeC"/>
              <a:cs typeface="EuropeC"/>
            </a:endParaRPr>
          </a:p>
          <a:p>
            <a:pPr lvl="0"/>
            <a:r>
              <a:rPr lang="ru-RU" sz="1100" dirty="0" smtClean="0">
                <a:latin typeface="EuropeC"/>
                <a:cs typeface="EuropeC"/>
              </a:rPr>
              <a:t>трансферах</a:t>
            </a:r>
            <a:r>
              <a:rPr lang="ru-RU" sz="1100" dirty="0">
                <a:latin typeface="EuropeC"/>
                <a:cs typeface="EuropeC"/>
              </a:rPr>
              <a:t>, </a:t>
            </a:r>
            <a:endParaRPr lang="ru-RU" sz="1100" dirty="0" smtClean="0">
              <a:latin typeface="EuropeC"/>
              <a:cs typeface="EuropeC"/>
            </a:endParaRPr>
          </a:p>
          <a:p>
            <a:pPr lvl="0"/>
            <a:r>
              <a:rPr lang="ru-RU" sz="1100" dirty="0" smtClean="0">
                <a:latin typeface="EuropeC"/>
                <a:cs typeface="EuropeC"/>
              </a:rPr>
              <a:t>встречи </a:t>
            </a:r>
            <a:r>
              <a:rPr lang="ru-RU" sz="1100" dirty="0">
                <a:latin typeface="EuropeC"/>
                <a:cs typeface="EuropeC"/>
              </a:rPr>
              <a:t>в </a:t>
            </a:r>
            <a:endParaRPr lang="ru-RU" sz="1100" dirty="0" smtClean="0">
              <a:latin typeface="EuropeC"/>
              <a:cs typeface="EuropeC"/>
            </a:endParaRPr>
          </a:p>
          <a:p>
            <a:pPr lvl="0"/>
            <a:r>
              <a:rPr lang="ru-RU" sz="1100" dirty="0" smtClean="0">
                <a:latin typeface="EuropeC"/>
                <a:cs typeface="EuropeC"/>
              </a:rPr>
              <a:t>аэропорту </a:t>
            </a:r>
            <a:r>
              <a:rPr lang="ru-RU" sz="1100" dirty="0">
                <a:latin typeface="EuropeC"/>
                <a:cs typeface="EuropeC"/>
              </a:rPr>
              <a:t>и т.п.</a:t>
            </a:r>
          </a:p>
        </p:txBody>
      </p:sp>
      <p:cxnSp>
        <p:nvCxnSpPr>
          <p:cNvPr id="140" name="Straight Connector 48"/>
          <p:cNvCxnSpPr/>
          <p:nvPr/>
        </p:nvCxnSpPr>
        <p:spPr>
          <a:xfrm>
            <a:off x="2772770" y="3851493"/>
            <a:ext cx="0" cy="270000"/>
          </a:xfrm>
          <a:prstGeom prst="line">
            <a:avLst/>
          </a:prstGeom>
          <a:ln w="19050">
            <a:solidFill>
              <a:srgbClr val="2D48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TextBox 150"/>
          <p:cNvSpPr txBox="1"/>
          <p:nvPr/>
        </p:nvSpPr>
        <p:spPr>
          <a:xfrm>
            <a:off x="5135951" y="1106082"/>
            <a:ext cx="11756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j-lt"/>
              </a:rPr>
              <a:t>Для офисов </a:t>
            </a:r>
          </a:p>
          <a:p>
            <a:r>
              <a:rPr lang="ru-RU" dirty="0" smtClean="0">
                <a:latin typeface="+mj-lt"/>
              </a:rPr>
              <a:t>по туризму</a:t>
            </a:r>
            <a:endParaRPr lang="id-ID" dirty="0">
              <a:latin typeface="+mj-lt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5199068" y="1899119"/>
            <a:ext cx="1462789" cy="577081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lvl="0"/>
            <a:r>
              <a:rPr lang="ru-RU" sz="1100" dirty="0">
                <a:latin typeface="EuropeC"/>
                <a:cs typeface="EuropeC"/>
              </a:rPr>
              <a:t>Новые объекты в </a:t>
            </a:r>
            <a:endParaRPr lang="ru-RU" sz="1100" dirty="0" smtClean="0">
              <a:latin typeface="EuropeC"/>
              <a:cs typeface="EuropeC"/>
            </a:endParaRPr>
          </a:p>
          <a:p>
            <a:pPr lvl="0"/>
            <a:r>
              <a:rPr lang="ru-RU" sz="1100" dirty="0" smtClean="0">
                <a:latin typeface="EuropeC"/>
                <a:cs typeface="EuropeC"/>
              </a:rPr>
              <a:t>стране </a:t>
            </a:r>
            <a:r>
              <a:rPr lang="ru-RU" sz="1100" dirty="0">
                <a:latin typeface="EuropeC"/>
                <a:cs typeface="EuropeC"/>
              </a:rPr>
              <a:t>– отели, </a:t>
            </a:r>
            <a:endParaRPr lang="ru-RU" sz="1100" dirty="0" smtClean="0">
              <a:latin typeface="EuropeC"/>
              <a:cs typeface="EuropeC"/>
            </a:endParaRPr>
          </a:p>
          <a:p>
            <a:pPr lvl="0"/>
            <a:r>
              <a:rPr lang="ru-RU" sz="1100" dirty="0" smtClean="0">
                <a:latin typeface="EuropeC"/>
                <a:cs typeface="EuropeC"/>
              </a:rPr>
              <a:t>аттракционы</a:t>
            </a:r>
            <a:r>
              <a:rPr lang="ru-RU" sz="1100" dirty="0">
                <a:latin typeface="EuropeC"/>
                <a:cs typeface="EuropeC"/>
              </a:rPr>
              <a:t>, </a:t>
            </a:r>
            <a:r>
              <a:rPr lang="ru-RU" sz="1100" dirty="0" smtClean="0">
                <a:latin typeface="EuropeC"/>
                <a:cs typeface="EuropeC"/>
              </a:rPr>
              <a:t>парки</a:t>
            </a:r>
            <a:endParaRPr lang="ru-RU" sz="1100" dirty="0">
              <a:latin typeface="EuropeC"/>
              <a:cs typeface="EuropeC"/>
            </a:endParaRPr>
          </a:p>
        </p:txBody>
      </p:sp>
      <p:cxnSp>
        <p:nvCxnSpPr>
          <p:cNvPr id="156" name="Straight Connector 40"/>
          <p:cNvCxnSpPr/>
          <p:nvPr/>
        </p:nvCxnSpPr>
        <p:spPr>
          <a:xfrm>
            <a:off x="4893530" y="1644797"/>
            <a:ext cx="0" cy="270000"/>
          </a:xfrm>
          <a:prstGeom prst="line">
            <a:avLst/>
          </a:prstGeom>
          <a:ln w="19050">
            <a:solidFill>
              <a:srgbClr val="E11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TextBox 157"/>
          <p:cNvSpPr txBox="1"/>
          <p:nvPr/>
        </p:nvSpPr>
        <p:spPr>
          <a:xfrm>
            <a:off x="5199068" y="2612304"/>
            <a:ext cx="1433726" cy="74635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lvl="0"/>
            <a:r>
              <a:rPr lang="ru-RU" sz="1100" dirty="0">
                <a:latin typeface="EuropeC"/>
                <a:cs typeface="EuropeC"/>
              </a:rPr>
              <a:t>Мероприятия в </a:t>
            </a:r>
            <a:endParaRPr lang="ru-RU" sz="1100" dirty="0" smtClean="0">
              <a:latin typeface="EuropeC"/>
              <a:cs typeface="EuropeC"/>
            </a:endParaRPr>
          </a:p>
          <a:p>
            <a:pPr lvl="0"/>
            <a:r>
              <a:rPr lang="ru-RU" sz="1100" dirty="0" smtClean="0">
                <a:latin typeface="EuropeC"/>
                <a:cs typeface="EuropeC"/>
              </a:rPr>
              <a:t>стране </a:t>
            </a:r>
            <a:r>
              <a:rPr lang="ru-RU" sz="1100" dirty="0">
                <a:latin typeface="EuropeC"/>
                <a:cs typeface="EuropeC"/>
              </a:rPr>
              <a:t>– выставки, </a:t>
            </a:r>
            <a:endParaRPr lang="ru-RU" sz="1100" dirty="0" smtClean="0">
              <a:latin typeface="EuropeC"/>
              <a:cs typeface="EuropeC"/>
            </a:endParaRPr>
          </a:p>
          <a:p>
            <a:pPr lvl="0"/>
            <a:r>
              <a:rPr lang="ru-RU" sz="1100" dirty="0" smtClean="0">
                <a:latin typeface="EuropeC"/>
                <a:cs typeface="EuropeC"/>
              </a:rPr>
              <a:t>концерты</a:t>
            </a:r>
            <a:r>
              <a:rPr lang="ru-RU" sz="1100" dirty="0">
                <a:latin typeface="EuropeC"/>
                <a:cs typeface="EuropeC"/>
              </a:rPr>
              <a:t>, события</a:t>
            </a:r>
          </a:p>
          <a:p>
            <a:endParaRPr lang="id-ID" sz="1100" dirty="0">
              <a:solidFill>
                <a:schemeClr val="tx2"/>
              </a:solidFill>
              <a:latin typeface="EuropeC"/>
              <a:cs typeface="EuropeC"/>
            </a:endParaRPr>
          </a:p>
        </p:txBody>
      </p:sp>
      <p:cxnSp>
        <p:nvCxnSpPr>
          <p:cNvPr id="159" name="Straight Connector 45"/>
          <p:cNvCxnSpPr/>
          <p:nvPr/>
        </p:nvCxnSpPr>
        <p:spPr>
          <a:xfrm>
            <a:off x="4893530" y="2372881"/>
            <a:ext cx="0" cy="270000"/>
          </a:xfrm>
          <a:prstGeom prst="line">
            <a:avLst/>
          </a:prstGeom>
          <a:ln w="19050">
            <a:solidFill>
              <a:srgbClr val="E11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TextBox 160"/>
          <p:cNvSpPr txBox="1"/>
          <p:nvPr/>
        </p:nvSpPr>
        <p:spPr>
          <a:xfrm>
            <a:off x="5199068" y="3423841"/>
            <a:ext cx="1664558" cy="407804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lvl="0"/>
            <a:r>
              <a:rPr lang="ru-RU" sz="1100" dirty="0">
                <a:latin typeface="EuropeC"/>
                <a:cs typeface="EuropeC"/>
              </a:rPr>
              <a:t>Мероприятия и </a:t>
            </a:r>
            <a:endParaRPr lang="ru-RU" sz="1100" dirty="0" smtClean="0">
              <a:latin typeface="EuropeC"/>
              <a:cs typeface="EuropeC"/>
            </a:endParaRPr>
          </a:p>
          <a:p>
            <a:pPr lvl="0"/>
            <a:r>
              <a:rPr lang="ru-RU" sz="1100" dirty="0" smtClean="0">
                <a:latin typeface="EuropeC"/>
                <a:cs typeface="EuropeC"/>
              </a:rPr>
              <a:t>приёмы </a:t>
            </a:r>
            <a:r>
              <a:rPr lang="ru-RU" sz="1100" dirty="0">
                <a:latin typeface="EuropeC"/>
                <a:cs typeface="EuropeC"/>
              </a:rPr>
              <a:t>в Посольствах </a:t>
            </a:r>
          </a:p>
        </p:txBody>
      </p:sp>
      <p:cxnSp>
        <p:nvCxnSpPr>
          <p:cNvPr id="162" name="Straight Connector 36"/>
          <p:cNvCxnSpPr/>
          <p:nvPr/>
        </p:nvCxnSpPr>
        <p:spPr>
          <a:xfrm>
            <a:off x="4893530" y="3111077"/>
            <a:ext cx="0" cy="270000"/>
          </a:xfrm>
          <a:prstGeom prst="line">
            <a:avLst/>
          </a:prstGeom>
          <a:ln w="19050">
            <a:solidFill>
              <a:srgbClr val="E11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TextBox 163"/>
          <p:cNvSpPr txBox="1"/>
          <p:nvPr/>
        </p:nvSpPr>
        <p:spPr>
          <a:xfrm>
            <a:off x="5199068" y="4229125"/>
            <a:ext cx="1318310" cy="23852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lvl="0"/>
            <a:r>
              <a:rPr lang="ru-RU" sz="1100" dirty="0">
                <a:latin typeface="EuropeC"/>
                <a:cs typeface="EuropeC"/>
              </a:rPr>
              <a:t>Визовые новости </a:t>
            </a:r>
          </a:p>
        </p:txBody>
      </p:sp>
      <p:cxnSp>
        <p:nvCxnSpPr>
          <p:cNvPr id="165" name="Straight Connector 48"/>
          <p:cNvCxnSpPr/>
          <p:nvPr/>
        </p:nvCxnSpPr>
        <p:spPr>
          <a:xfrm>
            <a:off x="4893530" y="3839162"/>
            <a:ext cx="0" cy="270000"/>
          </a:xfrm>
          <a:prstGeom prst="line">
            <a:avLst/>
          </a:prstGeom>
          <a:ln w="19050">
            <a:solidFill>
              <a:srgbClr val="E11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TextBox 175"/>
          <p:cNvSpPr txBox="1"/>
          <p:nvPr/>
        </p:nvSpPr>
        <p:spPr>
          <a:xfrm>
            <a:off x="7409111" y="1110510"/>
            <a:ext cx="17660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j-lt"/>
              </a:rPr>
              <a:t>Для авиакомпаний</a:t>
            </a:r>
            <a:endParaRPr lang="id-ID" dirty="0">
              <a:latin typeface="+mj-lt"/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7472228" y="1903547"/>
            <a:ext cx="1391413" cy="407804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lvl="0"/>
            <a:r>
              <a:rPr lang="ru-RU" sz="1100" dirty="0" err="1">
                <a:latin typeface="EuropeC"/>
                <a:cs typeface="EuropeC"/>
              </a:rPr>
              <a:t>Спецпредложения</a:t>
            </a:r>
            <a:r>
              <a:rPr lang="ru-RU" sz="1100" dirty="0">
                <a:latin typeface="EuropeC"/>
                <a:cs typeface="EuropeC"/>
              </a:rPr>
              <a:t> </a:t>
            </a:r>
            <a:endParaRPr lang="ru-RU" sz="1100" dirty="0" smtClean="0">
              <a:latin typeface="EuropeC"/>
              <a:cs typeface="EuropeC"/>
            </a:endParaRPr>
          </a:p>
          <a:p>
            <a:pPr lvl="0"/>
            <a:r>
              <a:rPr lang="ru-RU" sz="1100" dirty="0" smtClean="0">
                <a:latin typeface="EuropeC"/>
                <a:cs typeface="EuropeC"/>
              </a:rPr>
              <a:t>авиакомпаний </a:t>
            </a:r>
            <a:endParaRPr lang="ru-RU" sz="1100" dirty="0">
              <a:latin typeface="EuropeC"/>
              <a:cs typeface="EuropeC"/>
            </a:endParaRPr>
          </a:p>
        </p:txBody>
      </p:sp>
      <p:cxnSp>
        <p:nvCxnSpPr>
          <p:cNvPr id="181" name="Straight Connector 40"/>
          <p:cNvCxnSpPr/>
          <p:nvPr/>
        </p:nvCxnSpPr>
        <p:spPr>
          <a:xfrm>
            <a:off x="7166690" y="1649225"/>
            <a:ext cx="0" cy="2700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TextBox 182"/>
          <p:cNvSpPr txBox="1"/>
          <p:nvPr/>
        </p:nvSpPr>
        <p:spPr>
          <a:xfrm>
            <a:off x="7472228" y="2668624"/>
            <a:ext cx="1396775" cy="407804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lvl="0"/>
            <a:r>
              <a:rPr lang="ru-RU" sz="1100" dirty="0">
                <a:latin typeface="EuropeC"/>
                <a:cs typeface="EuropeC"/>
              </a:rPr>
              <a:t>Совместные акции </a:t>
            </a:r>
            <a:endParaRPr lang="ru-RU" sz="1100" dirty="0" smtClean="0">
              <a:latin typeface="EuropeC"/>
              <a:cs typeface="EuropeC"/>
            </a:endParaRPr>
          </a:p>
          <a:p>
            <a:pPr lvl="0"/>
            <a:r>
              <a:rPr lang="ru-RU" sz="1100" dirty="0" smtClean="0">
                <a:latin typeface="EuropeC"/>
                <a:cs typeface="EuropeC"/>
              </a:rPr>
              <a:t>и </a:t>
            </a:r>
            <a:r>
              <a:rPr lang="ru-RU" sz="1100" dirty="0">
                <a:latin typeface="EuropeC"/>
                <a:cs typeface="EuropeC"/>
              </a:rPr>
              <a:t>семинары</a:t>
            </a:r>
          </a:p>
        </p:txBody>
      </p:sp>
      <p:cxnSp>
        <p:nvCxnSpPr>
          <p:cNvPr id="184" name="Straight Connector 45"/>
          <p:cNvCxnSpPr/>
          <p:nvPr/>
        </p:nvCxnSpPr>
        <p:spPr>
          <a:xfrm>
            <a:off x="7166690" y="2377309"/>
            <a:ext cx="0" cy="2700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" name="TextBox 185"/>
          <p:cNvSpPr txBox="1"/>
          <p:nvPr/>
        </p:nvSpPr>
        <p:spPr>
          <a:xfrm>
            <a:off x="7472228" y="3431483"/>
            <a:ext cx="1420902" cy="407804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lvl="0"/>
            <a:r>
              <a:rPr lang="ru-RU" sz="1100" dirty="0">
                <a:latin typeface="EuropeC"/>
                <a:cs typeface="EuropeC"/>
              </a:rPr>
              <a:t>Особые условия </a:t>
            </a:r>
            <a:endParaRPr lang="ru-RU" sz="1100" dirty="0" smtClean="0">
              <a:latin typeface="EuropeC"/>
              <a:cs typeface="EuropeC"/>
            </a:endParaRPr>
          </a:p>
          <a:p>
            <a:pPr lvl="0"/>
            <a:r>
              <a:rPr lang="ru-RU" sz="1100" dirty="0" smtClean="0">
                <a:latin typeface="EuropeC"/>
                <a:cs typeface="EuropeC"/>
              </a:rPr>
              <a:t>по сотрудничеству</a:t>
            </a:r>
            <a:endParaRPr lang="ru-RU" sz="1100" dirty="0">
              <a:latin typeface="EuropeC"/>
              <a:cs typeface="EuropeC"/>
            </a:endParaRPr>
          </a:p>
        </p:txBody>
      </p:sp>
      <p:cxnSp>
        <p:nvCxnSpPr>
          <p:cNvPr id="187" name="Straight Connector 36"/>
          <p:cNvCxnSpPr/>
          <p:nvPr/>
        </p:nvCxnSpPr>
        <p:spPr>
          <a:xfrm>
            <a:off x="7166690" y="3115505"/>
            <a:ext cx="0" cy="2700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50"/>
          <p:cNvCxnSpPr/>
          <p:nvPr/>
        </p:nvCxnSpPr>
        <p:spPr>
          <a:xfrm flipV="1">
            <a:off x="7788552" y="99405"/>
            <a:ext cx="13128" cy="540063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  <a:prstDash val="sysDot"/>
            <a:tailEnd type="oval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49"/>
          <p:cNvCxnSpPr/>
          <p:nvPr/>
        </p:nvCxnSpPr>
        <p:spPr>
          <a:xfrm flipV="1">
            <a:off x="497884" y="651613"/>
            <a:ext cx="7295066" cy="4350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  <a:prstDash val="sysDot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49"/>
          <p:cNvCxnSpPr/>
          <p:nvPr/>
        </p:nvCxnSpPr>
        <p:spPr>
          <a:xfrm flipH="1">
            <a:off x="494753" y="683420"/>
            <a:ext cx="5100" cy="346810"/>
          </a:xfrm>
          <a:prstGeom prst="line">
            <a:avLst/>
          </a:prstGeom>
          <a:ln w="22225">
            <a:solidFill>
              <a:schemeClr val="accent1"/>
            </a:solidFill>
            <a:prstDash val="sysDot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49"/>
          <p:cNvCxnSpPr/>
          <p:nvPr/>
        </p:nvCxnSpPr>
        <p:spPr>
          <a:xfrm flipH="1">
            <a:off x="2774080" y="688274"/>
            <a:ext cx="5100" cy="346810"/>
          </a:xfrm>
          <a:prstGeom prst="line">
            <a:avLst/>
          </a:prstGeom>
          <a:ln w="22225">
            <a:solidFill>
              <a:srgbClr val="2D4861"/>
            </a:solidFill>
            <a:prstDash val="sysDot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49"/>
          <p:cNvCxnSpPr/>
          <p:nvPr/>
        </p:nvCxnSpPr>
        <p:spPr>
          <a:xfrm flipH="1">
            <a:off x="4885705" y="677716"/>
            <a:ext cx="5100" cy="346810"/>
          </a:xfrm>
          <a:prstGeom prst="line">
            <a:avLst/>
          </a:prstGeom>
          <a:ln w="22225">
            <a:solidFill>
              <a:srgbClr val="E11E4F"/>
            </a:solidFill>
            <a:prstDash val="sysDot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49"/>
          <p:cNvCxnSpPr/>
          <p:nvPr/>
        </p:nvCxnSpPr>
        <p:spPr>
          <a:xfrm flipH="1">
            <a:off x="7165648" y="690645"/>
            <a:ext cx="5100" cy="346810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  <a:prstDash val="sysDot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"/>
          <p:cNvGrpSpPr/>
          <p:nvPr/>
        </p:nvGrpSpPr>
        <p:grpSpPr>
          <a:xfrm>
            <a:off x="256610" y="1067854"/>
            <a:ext cx="486000" cy="486000"/>
            <a:chOff x="256610" y="1067854"/>
            <a:chExt cx="486000" cy="486000"/>
          </a:xfrm>
        </p:grpSpPr>
        <p:sp>
          <p:nvSpPr>
            <p:cNvPr id="22" name="Oval 21"/>
            <p:cNvSpPr/>
            <p:nvPr/>
          </p:nvSpPr>
          <p:spPr>
            <a:xfrm>
              <a:off x="256610" y="1067854"/>
              <a:ext cx="486000" cy="486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id-ID"/>
            </a:p>
          </p:txBody>
        </p:sp>
        <p:sp>
          <p:nvSpPr>
            <p:cNvPr id="209" name="Freeform 5"/>
            <p:cNvSpPr>
              <a:spLocks noChangeAspect="1" noEditPoints="1"/>
            </p:cNvSpPr>
            <p:nvPr/>
          </p:nvSpPr>
          <p:spPr bwMode="auto">
            <a:xfrm>
              <a:off x="338265" y="1123498"/>
              <a:ext cx="322934" cy="324000"/>
            </a:xfrm>
            <a:custGeom>
              <a:avLst/>
              <a:gdLst>
                <a:gd name="T0" fmla="*/ 114 w 128"/>
                <a:gd name="T1" fmla="*/ 29 h 128"/>
                <a:gd name="T2" fmla="*/ 112 w 128"/>
                <a:gd name="T3" fmla="*/ 8 h 128"/>
                <a:gd name="T4" fmla="*/ 24 w 128"/>
                <a:gd name="T5" fmla="*/ 0 h 128"/>
                <a:gd name="T6" fmla="*/ 16 w 128"/>
                <a:gd name="T7" fmla="*/ 27 h 128"/>
                <a:gd name="T8" fmla="*/ 2 w 128"/>
                <a:gd name="T9" fmla="*/ 45 h 128"/>
                <a:gd name="T10" fmla="*/ 0 w 128"/>
                <a:gd name="T11" fmla="*/ 56 h 128"/>
                <a:gd name="T12" fmla="*/ 12 w 128"/>
                <a:gd name="T13" fmla="*/ 68 h 128"/>
                <a:gd name="T14" fmla="*/ 20 w 128"/>
                <a:gd name="T15" fmla="*/ 128 h 128"/>
                <a:gd name="T16" fmla="*/ 116 w 128"/>
                <a:gd name="T17" fmla="*/ 120 h 128"/>
                <a:gd name="T18" fmla="*/ 116 w 128"/>
                <a:gd name="T19" fmla="*/ 68 h 128"/>
                <a:gd name="T20" fmla="*/ 128 w 128"/>
                <a:gd name="T21" fmla="*/ 52 h 128"/>
                <a:gd name="T22" fmla="*/ 104 w 128"/>
                <a:gd name="T23" fmla="*/ 8 h 128"/>
                <a:gd name="T24" fmla="*/ 24 w 128"/>
                <a:gd name="T25" fmla="*/ 24 h 128"/>
                <a:gd name="T26" fmla="*/ 24 w 128"/>
                <a:gd name="T27" fmla="*/ 8 h 128"/>
                <a:gd name="T28" fmla="*/ 41 w 128"/>
                <a:gd name="T29" fmla="*/ 60 h 128"/>
                <a:gd name="T30" fmla="*/ 40 w 128"/>
                <a:gd name="T31" fmla="*/ 32 h 128"/>
                <a:gd name="T32" fmla="*/ 41 w 128"/>
                <a:gd name="T33" fmla="*/ 60 h 128"/>
                <a:gd name="T34" fmla="*/ 62 w 128"/>
                <a:gd name="T35" fmla="*/ 32 h 128"/>
                <a:gd name="T36" fmla="*/ 45 w 128"/>
                <a:gd name="T37" fmla="*/ 60 h 128"/>
                <a:gd name="T38" fmla="*/ 66 w 128"/>
                <a:gd name="T39" fmla="*/ 32 h 128"/>
                <a:gd name="T40" fmla="*/ 83 w 128"/>
                <a:gd name="T41" fmla="*/ 60 h 128"/>
                <a:gd name="T42" fmla="*/ 66 w 128"/>
                <a:gd name="T43" fmla="*/ 32 h 128"/>
                <a:gd name="T44" fmla="*/ 88 w 128"/>
                <a:gd name="T45" fmla="*/ 32 h 128"/>
                <a:gd name="T46" fmla="*/ 87 w 128"/>
                <a:gd name="T47" fmla="*/ 60 h 128"/>
                <a:gd name="T48" fmla="*/ 8 w 128"/>
                <a:gd name="T49" fmla="*/ 56 h 128"/>
                <a:gd name="T50" fmla="*/ 9 w 128"/>
                <a:gd name="T51" fmla="*/ 50 h 128"/>
                <a:gd name="T52" fmla="*/ 24 w 128"/>
                <a:gd name="T53" fmla="*/ 32 h 128"/>
                <a:gd name="T54" fmla="*/ 19 w 128"/>
                <a:gd name="T55" fmla="*/ 60 h 128"/>
                <a:gd name="T56" fmla="*/ 8 w 128"/>
                <a:gd name="T57" fmla="*/ 56 h 128"/>
                <a:gd name="T58" fmla="*/ 50 w 128"/>
                <a:gd name="T59" fmla="*/ 120 h 128"/>
                <a:gd name="T60" fmla="*/ 80 w 128"/>
                <a:gd name="T61" fmla="*/ 80 h 128"/>
                <a:gd name="T62" fmla="*/ 108 w 128"/>
                <a:gd name="T63" fmla="*/ 120 h 128"/>
                <a:gd name="T64" fmla="*/ 84 w 128"/>
                <a:gd name="T65" fmla="*/ 80 h 128"/>
                <a:gd name="T66" fmla="*/ 50 w 128"/>
                <a:gd name="T67" fmla="*/ 76 h 128"/>
                <a:gd name="T68" fmla="*/ 46 w 128"/>
                <a:gd name="T69" fmla="*/ 120 h 128"/>
                <a:gd name="T70" fmla="*/ 20 w 128"/>
                <a:gd name="T71" fmla="*/ 68 h 128"/>
                <a:gd name="T72" fmla="*/ 108 w 128"/>
                <a:gd name="T73" fmla="*/ 120 h 128"/>
                <a:gd name="T74" fmla="*/ 116 w 128"/>
                <a:gd name="T75" fmla="*/ 60 h 128"/>
                <a:gd name="T76" fmla="*/ 93 w 128"/>
                <a:gd name="T77" fmla="*/ 32 h 128"/>
                <a:gd name="T78" fmla="*/ 104 w 128"/>
                <a:gd name="T79" fmla="*/ 32 h 128"/>
                <a:gd name="T80" fmla="*/ 119 w 128"/>
                <a:gd name="T81" fmla="*/ 50 h 128"/>
                <a:gd name="T82" fmla="*/ 120 w 128"/>
                <a:gd name="T83" fmla="*/ 5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8" h="128">
                  <a:moveTo>
                    <a:pt x="126" y="45"/>
                  </a:moveTo>
                  <a:cubicBezTo>
                    <a:pt x="114" y="29"/>
                    <a:pt x="114" y="29"/>
                    <a:pt x="114" y="29"/>
                  </a:cubicBezTo>
                  <a:cubicBezTo>
                    <a:pt x="113" y="28"/>
                    <a:pt x="113" y="28"/>
                    <a:pt x="112" y="27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4"/>
                    <a:pt x="108" y="0"/>
                    <a:pt x="10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0" y="0"/>
                    <a:pt x="16" y="4"/>
                    <a:pt x="16" y="8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5" y="28"/>
                    <a:pt x="15" y="28"/>
                    <a:pt x="14" y="29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1" y="47"/>
                    <a:pt x="0" y="49"/>
                    <a:pt x="0" y="52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3"/>
                    <a:pt x="5" y="68"/>
                    <a:pt x="12" y="68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120"/>
                    <a:pt x="12" y="120"/>
                    <a:pt x="12" y="120"/>
                  </a:cubicBezTo>
                  <a:cubicBezTo>
                    <a:pt x="12" y="124"/>
                    <a:pt x="16" y="128"/>
                    <a:pt x="20" y="128"/>
                  </a:cubicBezTo>
                  <a:cubicBezTo>
                    <a:pt x="108" y="128"/>
                    <a:pt x="108" y="128"/>
                    <a:pt x="108" y="128"/>
                  </a:cubicBezTo>
                  <a:cubicBezTo>
                    <a:pt x="112" y="128"/>
                    <a:pt x="116" y="124"/>
                    <a:pt x="116" y="120"/>
                  </a:cubicBezTo>
                  <a:cubicBezTo>
                    <a:pt x="116" y="68"/>
                    <a:pt x="116" y="68"/>
                    <a:pt x="116" y="68"/>
                  </a:cubicBezTo>
                  <a:cubicBezTo>
                    <a:pt x="116" y="68"/>
                    <a:pt x="116" y="68"/>
                    <a:pt x="116" y="68"/>
                  </a:cubicBezTo>
                  <a:cubicBezTo>
                    <a:pt x="123" y="68"/>
                    <a:pt x="128" y="63"/>
                    <a:pt x="128" y="56"/>
                  </a:cubicBezTo>
                  <a:cubicBezTo>
                    <a:pt x="128" y="52"/>
                    <a:pt x="128" y="52"/>
                    <a:pt x="128" y="52"/>
                  </a:cubicBezTo>
                  <a:cubicBezTo>
                    <a:pt x="128" y="49"/>
                    <a:pt x="127" y="47"/>
                    <a:pt x="126" y="45"/>
                  </a:cubicBezTo>
                  <a:close/>
                  <a:moveTo>
                    <a:pt x="104" y="8"/>
                  </a:moveTo>
                  <a:cubicBezTo>
                    <a:pt x="104" y="24"/>
                    <a:pt x="104" y="24"/>
                    <a:pt x="10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8"/>
                    <a:pt x="24" y="8"/>
                    <a:pt x="24" y="8"/>
                  </a:cubicBezTo>
                  <a:lnTo>
                    <a:pt x="104" y="8"/>
                  </a:lnTo>
                  <a:close/>
                  <a:moveTo>
                    <a:pt x="41" y="60"/>
                  </a:moveTo>
                  <a:cubicBezTo>
                    <a:pt x="24" y="60"/>
                    <a:pt x="24" y="60"/>
                    <a:pt x="24" y="60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9" y="32"/>
                    <a:pt x="49" y="32"/>
                    <a:pt x="49" y="32"/>
                  </a:cubicBezTo>
                  <a:lnTo>
                    <a:pt x="41" y="60"/>
                  </a:lnTo>
                  <a:close/>
                  <a:moveTo>
                    <a:pt x="53" y="32"/>
                  </a:moveTo>
                  <a:cubicBezTo>
                    <a:pt x="62" y="32"/>
                    <a:pt x="62" y="32"/>
                    <a:pt x="62" y="32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45" y="60"/>
                    <a:pt x="45" y="60"/>
                    <a:pt x="45" y="60"/>
                  </a:cubicBezTo>
                  <a:lnTo>
                    <a:pt x="53" y="32"/>
                  </a:lnTo>
                  <a:close/>
                  <a:moveTo>
                    <a:pt x="66" y="32"/>
                  </a:moveTo>
                  <a:cubicBezTo>
                    <a:pt x="75" y="32"/>
                    <a:pt x="75" y="32"/>
                    <a:pt x="75" y="32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66" y="60"/>
                    <a:pt x="66" y="60"/>
                    <a:pt x="66" y="60"/>
                  </a:cubicBezTo>
                  <a:lnTo>
                    <a:pt x="66" y="32"/>
                  </a:lnTo>
                  <a:close/>
                  <a:moveTo>
                    <a:pt x="79" y="32"/>
                  </a:moveTo>
                  <a:cubicBezTo>
                    <a:pt x="88" y="32"/>
                    <a:pt x="88" y="32"/>
                    <a:pt x="88" y="32"/>
                  </a:cubicBezTo>
                  <a:cubicBezTo>
                    <a:pt x="104" y="60"/>
                    <a:pt x="104" y="60"/>
                    <a:pt x="104" y="60"/>
                  </a:cubicBezTo>
                  <a:cubicBezTo>
                    <a:pt x="87" y="60"/>
                    <a:pt x="87" y="60"/>
                    <a:pt x="87" y="60"/>
                  </a:cubicBezTo>
                  <a:lnTo>
                    <a:pt x="79" y="32"/>
                  </a:lnTo>
                  <a:close/>
                  <a:moveTo>
                    <a:pt x="8" y="56"/>
                  </a:moveTo>
                  <a:cubicBezTo>
                    <a:pt x="8" y="52"/>
                    <a:pt x="8" y="52"/>
                    <a:pt x="8" y="52"/>
                  </a:cubicBezTo>
                  <a:cubicBezTo>
                    <a:pt x="8" y="51"/>
                    <a:pt x="8" y="50"/>
                    <a:pt x="9" y="50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2" y="33"/>
                    <a:pt x="23" y="32"/>
                    <a:pt x="24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0" y="60"/>
                    <a:pt x="8" y="58"/>
                    <a:pt x="8" y="56"/>
                  </a:cubicBezTo>
                  <a:close/>
                  <a:moveTo>
                    <a:pt x="80" y="120"/>
                  </a:moveTo>
                  <a:cubicBezTo>
                    <a:pt x="50" y="120"/>
                    <a:pt x="50" y="120"/>
                    <a:pt x="50" y="120"/>
                  </a:cubicBezTo>
                  <a:cubicBezTo>
                    <a:pt x="50" y="80"/>
                    <a:pt x="50" y="80"/>
                    <a:pt x="50" y="80"/>
                  </a:cubicBezTo>
                  <a:cubicBezTo>
                    <a:pt x="80" y="80"/>
                    <a:pt x="80" y="80"/>
                    <a:pt x="80" y="80"/>
                  </a:cubicBezTo>
                  <a:lnTo>
                    <a:pt x="80" y="120"/>
                  </a:lnTo>
                  <a:close/>
                  <a:moveTo>
                    <a:pt x="108" y="120"/>
                  </a:moveTo>
                  <a:cubicBezTo>
                    <a:pt x="84" y="120"/>
                    <a:pt x="84" y="120"/>
                    <a:pt x="84" y="120"/>
                  </a:cubicBezTo>
                  <a:cubicBezTo>
                    <a:pt x="84" y="80"/>
                    <a:pt x="84" y="80"/>
                    <a:pt x="84" y="80"/>
                  </a:cubicBezTo>
                  <a:cubicBezTo>
                    <a:pt x="84" y="78"/>
                    <a:pt x="82" y="76"/>
                    <a:pt x="80" y="76"/>
                  </a:cubicBezTo>
                  <a:cubicBezTo>
                    <a:pt x="50" y="76"/>
                    <a:pt x="50" y="76"/>
                    <a:pt x="50" y="76"/>
                  </a:cubicBezTo>
                  <a:cubicBezTo>
                    <a:pt x="48" y="76"/>
                    <a:pt x="46" y="78"/>
                    <a:pt x="46" y="80"/>
                  </a:cubicBezTo>
                  <a:cubicBezTo>
                    <a:pt x="46" y="120"/>
                    <a:pt x="46" y="120"/>
                    <a:pt x="46" y="120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20" y="68"/>
                    <a:pt x="20" y="68"/>
                    <a:pt x="20" y="68"/>
                  </a:cubicBezTo>
                  <a:cubicBezTo>
                    <a:pt x="108" y="68"/>
                    <a:pt x="108" y="68"/>
                    <a:pt x="108" y="68"/>
                  </a:cubicBezTo>
                  <a:lnTo>
                    <a:pt x="108" y="120"/>
                  </a:lnTo>
                  <a:close/>
                  <a:moveTo>
                    <a:pt x="120" y="56"/>
                  </a:moveTo>
                  <a:cubicBezTo>
                    <a:pt x="120" y="58"/>
                    <a:pt x="118" y="60"/>
                    <a:pt x="116" y="60"/>
                  </a:cubicBezTo>
                  <a:cubicBezTo>
                    <a:pt x="109" y="60"/>
                    <a:pt x="109" y="60"/>
                    <a:pt x="109" y="60"/>
                  </a:cubicBezTo>
                  <a:cubicBezTo>
                    <a:pt x="93" y="32"/>
                    <a:pt x="93" y="32"/>
                    <a:pt x="93" y="32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2"/>
                    <a:pt x="106" y="33"/>
                    <a:pt x="107" y="34"/>
                  </a:cubicBezTo>
                  <a:cubicBezTo>
                    <a:pt x="119" y="50"/>
                    <a:pt x="119" y="50"/>
                    <a:pt x="119" y="50"/>
                  </a:cubicBezTo>
                  <a:cubicBezTo>
                    <a:pt x="120" y="50"/>
                    <a:pt x="120" y="51"/>
                    <a:pt x="120" y="52"/>
                  </a:cubicBezTo>
                  <a:lnTo>
                    <a:pt x="120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2529770" y="1072282"/>
            <a:ext cx="486000" cy="486000"/>
            <a:chOff x="2529770" y="1072282"/>
            <a:chExt cx="486000" cy="486000"/>
          </a:xfrm>
        </p:grpSpPr>
        <p:sp>
          <p:nvSpPr>
            <p:cNvPr id="127" name="Oval 21"/>
            <p:cNvSpPr/>
            <p:nvPr/>
          </p:nvSpPr>
          <p:spPr>
            <a:xfrm>
              <a:off x="2529770" y="1072282"/>
              <a:ext cx="486000" cy="486000"/>
            </a:xfrm>
            <a:prstGeom prst="ellipse">
              <a:avLst/>
            </a:prstGeom>
            <a:solidFill>
              <a:srgbClr val="2D4861"/>
            </a:solidFill>
            <a:ln w="19050">
              <a:solidFill>
                <a:srgbClr val="2D48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id-ID"/>
            </a:p>
          </p:txBody>
        </p:sp>
        <p:sp>
          <p:nvSpPr>
            <p:cNvPr id="210" name="Freeform 13"/>
            <p:cNvSpPr>
              <a:spLocks noChangeAspect="1" noEditPoints="1"/>
            </p:cNvSpPr>
            <p:nvPr/>
          </p:nvSpPr>
          <p:spPr bwMode="auto">
            <a:xfrm>
              <a:off x="2605621" y="1139050"/>
              <a:ext cx="324000" cy="323999"/>
            </a:xfrm>
            <a:custGeom>
              <a:avLst/>
              <a:gdLst>
                <a:gd name="T0" fmla="*/ 341 w 2328"/>
                <a:gd name="T1" fmla="*/ 341 h 2328"/>
                <a:gd name="T2" fmla="*/ 341 w 2328"/>
                <a:gd name="T3" fmla="*/ 1987 h 2328"/>
                <a:gd name="T4" fmla="*/ 1987 w 2328"/>
                <a:gd name="T5" fmla="*/ 1987 h 2328"/>
                <a:gd name="T6" fmla="*/ 1987 w 2328"/>
                <a:gd name="T7" fmla="*/ 341 h 2328"/>
                <a:gd name="T8" fmla="*/ 2040 w 2328"/>
                <a:gd name="T9" fmla="*/ 637 h 2328"/>
                <a:gd name="T10" fmla="*/ 1640 w 2328"/>
                <a:gd name="T11" fmla="*/ 423 h 2328"/>
                <a:gd name="T12" fmla="*/ 1341 w 2328"/>
                <a:gd name="T13" fmla="*/ 157 h 2328"/>
                <a:gd name="T14" fmla="*/ 2040 w 2328"/>
                <a:gd name="T15" fmla="*/ 637 h 2328"/>
                <a:gd name="T16" fmla="*/ 1700 w 2328"/>
                <a:gd name="T17" fmla="*/ 1672 h 2328"/>
                <a:gd name="T18" fmla="*/ 2185 w 2328"/>
                <a:gd name="T19" fmla="*/ 1199 h 2328"/>
                <a:gd name="T20" fmla="*/ 1204 w 2328"/>
                <a:gd name="T21" fmla="*/ 2185 h 2328"/>
                <a:gd name="T22" fmla="*/ 1200 w 2328"/>
                <a:gd name="T23" fmla="*/ 1935 h 2328"/>
                <a:gd name="T24" fmla="*/ 1552 w 2328"/>
                <a:gd name="T25" fmla="*/ 1787 h 2328"/>
                <a:gd name="T26" fmla="*/ 775 w 2328"/>
                <a:gd name="T27" fmla="*/ 1787 h 2328"/>
                <a:gd name="T28" fmla="*/ 1128 w 2328"/>
                <a:gd name="T29" fmla="*/ 1935 h 2328"/>
                <a:gd name="T30" fmla="*/ 1124 w 2328"/>
                <a:gd name="T31" fmla="*/ 2185 h 2328"/>
                <a:gd name="T32" fmla="*/ 229 w 2328"/>
                <a:gd name="T33" fmla="*/ 751 h 2328"/>
                <a:gd name="T34" fmla="*/ 532 w 2328"/>
                <a:gd name="T35" fmla="*/ 991 h 2328"/>
                <a:gd name="T36" fmla="*/ 143 w 2328"/>
                <a:gd name="T37" fmla="*/ 1129 h 2328"/>
                <a:gd name="T38" fmla="*/ 1124 w 2328"/>
                <a:gd name="T39" fmla="*/ 143 h 2328"/>
                <a:gd name="T40" fmla="*/ 1128 w 2328"/>
                <a:gd name="T41" fmla="*/ 518 h 2328"/>
                <a:gd name="T42" fmla="*/ 1124 w 2328"/>
                <a:gd name="T43" fmla="*/ 143 h 2328"/>
                <a:gd name="T44" fmla="*/ 1478 w 2328"/>
                <a:gd name="T45" fmla="*/ 533 h 2328"/>
                <a:gd name="T46" fmla="*/ 1200 w 2328"/>
                <a:gd name="T47" fmla="*/ 143 h 2328"/>
                <a:gd name="T48" fmla="*/ 1513 w 2328"/>
                <a:gd name="T49" fmla="*/ 478 h 2328"/>
                <a:gd name="T50" fmla="*/ 1467 w 2328"/>
                <a:gd name="T51" fmla="*/ 624 h 2328"/>
                <a:gd name="T52" fmla="*/ 1661 w 2328"/>
                <a:gd name="T53" fmla="*/ 772 h 2328"/>
                <a:gd name="T54" fmla="*/ 1200 w 2328"/>
                <a:gd name="T55" fmla="*/ 1129 h 2328"/>
                <a:gd name="T56" fmla="*/ 1720 w 2328"/>
                <a:gd name="T57" fmla="*/ 598 h 2328"/>
                <a:gd name="T58" fmla="*/ 1560 w 2328"/>
                <a:gd name="T59" fmla="*/ 598 h 2328"/>
                <a:gd name="T60" fmla="*/ 1720 w 2328"/>
                <a:gd name="T61" fmla="*/ 598 h 2328"/>
                <a:gd name="T62" fmla="*/ 1128 w 2328"/>
                <a:gd name="T63" fmla="*/ 1129 h 2328"/>
                <a:gd name="T64" fmla="*/ 611 w 2328"/>
                <a:gd name="T65" fmla="*/ 997 h 2328"/>
                <a:gd name="T66" fmla="*/ 1128 w 2328"/>
                <a:gd name="T67" fmla="*/ 610 h 2328"/>
                <a:gd name="T68" fmla="*/ 560 w 2328"/>
                <a:gd name="T69" fmla="*/ 1244 h 2328"/>
                <a:gd name="T70" fmla="*/ 560 w 2328"/>
                <a:gd name="T71" fmla="*/ 1084 h 2328"/>
                <a:gd name="T72" fmla="*/ 143 w 2328"/>
                <a:gd name="T73" fmla="*/ 1199 h 2328"/>
                <a:gd name="T74" fmla="*/ 532 w 2328"/>
                <a:gd name="T75" fmla="*/ 1337 h 2328"/>
                <a:gd name="T76" fmla="*/ 229 w 2328"/>
                <a:gd name="T77" fmla="*/ 1577 h 2328"/>
                <a:gd name="T78" fmla="*/ 611 w 2328"/>
                <a:gd name="T79" fmla="*/ 1331 h 2328"/>
                <a:gd name="T80" fmla="*/ 1128 w 2328"/>
                <a:gd name="T81" fmla="*/ 1199 h 2328"/>
                <a:gd name="T82" fmla="*/ 996 w 2328"/>
                <a:gd name="T83" fmla="*/ 1713 h 2328"/>
                <a:gd name="T84" fmla="*/ 611 w 2328"/>
                <a:gd name="T85" fmla="*/ 1331 h 2328"/>
                <a:gd name="T86" fmla="*/ 1164 w 2328"/>
                <a:gd name="T87" fmla="*/ 1844 h 2328"/>
                <a:gd name="T88" fmla="*/ 1164 w 2328"/>
                <a:gd name="T89" fmla="*/ 1684 h 2328"/>
                <a:gd name="T90" fmla="*/ 1331 w 2328"/>
                <a:gd name="T91" fmla="*/ 1713 h 2328"/>
                <a:gd name="T92" fmla="*/ 1200 w 2328"/>
                <a:gd name="T93" fmla="*/ 1199 h 2328"/>
                <a:gd name="T94" fmla="*/ 1606 w 2328"/>
                <a:gd name="T95" fmla="*/ 1687 h 2328"/>
                <a:gd name="T96" fmla="*/ 1807 w 2328"/>
                <a:gd name="T97" fmla="*/ 1129 h 2328"/>
                <a:gd name="T98" fmla="*/ 1798 w 2328"/>
                <a:gd name="T99" fmla="*/ 674 h 2328"/>
                <a:gd name="T100" fmla="*/ 2185 w 2328"/>
                <a:gd name="T101" fmla="*/ 1129 h 2328"/>
                <a:gd name="T102" fmla="*/ 441 w 2328"/>
                <a:gd name="T103" fmla="*/ 441 h 2328"/>
                <a:gd name="T104" fmla="*/ 688 w 2328"/>
                <a:gd name="T105" fmla="*/ 534 h 2328"/>
                <a:gd name="T106" fmla="*/ 288 w 2328"/>
                <a:gd name="T107" fmla="*/ 637 h 2328"/>
                <a:gd name="T108" fmla="*/ 288 w 2328"/>
                <a:gd name="T109" fmla="*/ 1690 h 2328"/>
                <a:gd name="T110" fmla="*/ 688 w 2328"/>
                <a:gd name="T111" fmla="*/ 1794 h 2328"/>
                <a:gd name="T112" fmla="*/ 441 w 2328"/>
                <a:gd name="T113" fmla="*/ 1886 h 2328"/>
                <a:gd name="T114" fmla="*/ 1886 w 2328"/>
                <a:gd name="T115" fmla="*/ 1886 h 2328"/>
                <a:gd name="T116" fmla="*/ 1640 w 2328"/>
                <a:gd name="T117" fmla="*/ 1794 h 2328"/>
                <a:gd name="T118" fmla="*/ 2040 w 2328"/>
                <a:gd name="T119" fmla="*/ 1690 h 2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28" h="2328">
                  <a:moveTo>
                    <a:pt x="1164" y="0"/>
                  </a:moveTo>
                  <a:cubicBezTo>
                    <a:pt x="853" y="0"/>
                    <a:pt x="561" y="121"/>
                    <a:pt x="341" y="341"/>
                  </a:cubicBezTo>
                  <a:cubicBezTo>
                    <a:pt x="121" y="560"/>
                    <a:pt x="0" y="853"/>
                    <a:pt x="0" y="1164"/>
                  </a:cubicBezTo>
                  <a:cubicBezTo>
                    <a:pt x="0" y="1475"/>
                    <a:pt x="121" y="1767"/>
                    <a:pt x="341" y="1987"/>
                  </a:cubicBezTo>
                  <a:cubicBezTo>
                    <a:pt x="561" y="2207"/>
                    <a:pt x="853" y="2328"/>
                    <a:pt x="1164" y="2328"/>
                  </a:cubicBezTo>
                  <a:cubicBezTo>
                    <a:pt x="1475" y="2328"/>
                    <a:pt x="1767" y="2207"/>
                    <a:pt x="1987" y="1987"/>
                  </a:cubicBezTo>
                  <a:cubicBezTo>
                    <a:pt x="2207" y="1767"/>
                    <a:pt x="2328" y="1475"/>
                    <a:pt x="2328" y="1164"/>
                  </a:cubicBezTo>
                  <a:cubicBezTo>
                    <a:pt x="2328" y="853"/>
                    <a:pt x="2207" y="560"/>
                    <a:pt x="1987" y="341"/>
                  </a:cubicBezTo>
                  <a:cubicBezTo>
                    <a:pt x="1767" y="121"/>
                    <a:pt x="1475" y="0"/>
                    <a:pt x="1164" y="0"/>
                  </a:cubicBezTo>
                  <a:close/>
                  <a:moveTo>
                    <a:pt x="2040" y="637"/>
                  </a:moveTo>
                  <a:cubicBezTo>
                    <a:pt x="1966" y="617"/>
                    <a:pt x="1890" y="598"/>
                    <a:pt x="1815" y="583"/>
                  </a:cubicBezTo>
                  <a:cubicBezTo>
                    <a:pt x="1807" y="493"/>
                    <a:pt x="1732" y="423"/>
                    <a:pt x="1640" y="423"/>
                  </a:cubicBezTo>
                  <a:cubicBezTo>
                    <a:pt x="1619" y="423"/>
                    <a:pt x="1598" y="427"/>
                    <a:pt x="1579" y="434"/>
                  </a:cubicBezTo>
                  <a:cubicBezTo>
                    <a:pt x="1512" y="335"/>
                    <a:pt x="1433" y="243"/>
                    <a:pt x="1341" y="157"/>
                  </a:cubicBezTo>
                  <a:cubicBezTo>
                    <a:pt x="1547" y="193"/>
                    <a:pt x="1736" y="291"/>
                    <a:pt x="1886" y="441"/>
                  </a:cubicBezTo>
                  <a:cubicBezTo>
                    <a:pt x="1946" y="501"/>
                    <a:pt x="1998" y="567"/>
                    <a:pt x="2040" y="637"/>
                  </a:cubicBezTo>
                  <a:close/>
                  <a:moveTo>
                    <a:pt x="2099" y="1577"/>
                  </a:moveTo>
                  <a:cubicBezTo>
                    <a:pt x="1968" y="1617"/>
                    <a:pt x="1835" y="1649"/>
                    <a:pt x="1700" y="1672"/>
                  </a:cubicBezTo>
                  <a:cubicBezTo>
                    <a:pt x="1767" y="1520"/>
                    <a:pt x="1802" y="1362"/>
                    <a:pt x="1807" y="1199"/>
                  </a:cubicBezTo>
                  <a:cubicBezTo>
                    <a:pt x="2185" y="1199"/>
                    <a:pt x="2185" y="1199"/>
                    <a:pt x="2185" y="1199"/>
                  </a:cubicBezTo>
                  <a:cubicBezTo>
                    <a:pt x="2181" y="1331"/>
                    <a:pt x="2151" y="1459"/>
                    <a:pt x="2099" y="1577"/>
                  </a:cubicBezTo>
                  <a:close/>
                  <a:moveTo>
                    <a:pt x="1204" y="2185"/>
                  </a:moveTo>
                  <a:cubicBezTo>
                    <a:pt x="1202" y="2185"/>
                    <a:pt x="1201" y="2185"/>
                    <a:pt x="1200" y="2185"/>
                  </a:cubicBezTo>
                  <a:cubicBezTo>
                    <a:pt x="1200" y="1935"/>
                    <a:pt x="1200" y="1935"/>
                    <a:pt x="1200" y="1935"/>
                  </a:cubicBezTo>
                  <a:cubicBezTo>
                    <a:pt x="1265" y="1921"/>
                    <a:pt x="1318" y="1870"/>
                    <a:pt x="1334" y="1805"/>
                  </a:cubicBezTo>
                  <a:cubicBezTo>
                    <a:pt x="1407" y="1802"/>
                    <a:pt x="1480" y="1795"/>
                    <a:pt x="1552" y="1787"/>
                  </a:cubicBezTo>
                  <a:cubicBezTo>
                    <a:pt x="1465" y="1934"/>
                    <a:pt x="1348" y="2067"/>
                    <a:pt x="1204" y="2185"/>
                  </a:cubicBezTo>
                  <a:close/>
                  <a:moveTo>
                    <a:pt x="775" y="1787"/>
                  </a:moveTo>
                  <a:cubicBezTo>
                    <a:pt x="848" y="1795"/>
                    <a:pt x="921" y="1802"/>
                    <a:pt x="994" y="1805"/>
                  </a:cubicBezTo>
                  <a:cubicBezTo>
                    <a:pt x="1010" y="1870"/>
                    <a:pt x="1062" y="1921"/>
                    <a:pt x="1128" y="1935"/>
                  </a:cubicBezTo>
                  <a:cubicBezTo>
                    <a:pt x="1128" y="2185"/>
                    <a:pt x="1128" y="2185"/>
                    <a:pt x="1128" y="2185"/>
                  </a:cubicBezTo>
                  <a:cubicBezTo>
                    <a:pt x="1127" y="2185"/>
                    <a:pt x="1125" y="2185"/>
                    <a:pt x="1124" y="2185"/>
                  </a:cubicBezTo>
                  <a:cubicBezTo>
                    <a:pt x="980" y="2067"/>
                    <a:pt x="863" y="1934"/>
                    <a:pt x="775" y="1787"/>
                  </a:cubicBezTo>
                  <a:close/>
                  <a:moveTo>
                    <a:pt x="229" y="751"/>
                  </a:moveTo>
                  <a:cubicBezTo>
                    <a:pt x="360" y="710"/>
                    <a:pt x="493" y="678"/>
                    <a:pt x="627" y="655"/>
                  </a:cubicBezTo>
                  <a:cubicBezTo>
                    <a:pt x="580" y="764"/>
                    <a:pt x="548" y="876"/>
                    <a:pt x="532" y="991"/>
                  </a:cubicBezTo>
                  <a:cubicBezTo>
                    <a:pt x="460" y="1002"/>
                    <a:pt x="403" y="1058"/>
                    <a:pt x="388" y="1129"/>
                  </a:cubicBezTo>
                  <a:cubicBezTo>
                    <a:pt x="143" y="1129"/>
                    <a:pt x="143" y="1129"/>
                    <a:pt x="143" y="1129"/>
                  </a:cubicBezTo>
                  <a:cubicBezTo>
                    <a:pt x="147" y="996"/>
                    <a:pt x="177" y="869"/>
                    <a:pt x="229" y="751"/>
                  </a:cubicBezTo>
                  <a:close/>
                  <a:moveTo>
                    <a:pt x="1124" y="143"/>
                  </a:moveTo>
                  <a:cubicBezTo>
                    <a:pt x="1125" y="143"/>
                    <a:pt x="1127" y="143"/>
                    <a:pt x="1128" y="143"/>
                  </a:cubicBezTo>
                  <a:cubicBezTo>
                    <a:pt x="1128" y="518"/>
                    <a:pt x="1128" y="518"/>
                    <a:pt x="1128" y="518"/>
                  </a:cubicBezTo>
                  <a:cubicBezTo>
                    <a:pt x="1010" y="519"/>
                    <a:pt x="892" y="527"/>
                    <a:pt x="775" y="541"/>
                  </a:cubicBezTo>
                  <a:cubicBezTo>
                    <a:pt x="863" y="394"/>
                    <a:pt x="980" y="260"/>
                    <a:pt x="1124" y="143"/>
                  </a:cubicBezTo>
                  <a:close/>
                  <a:moveTo>
                    <a:pt x="1513" y="478"/>
                  </a:moveTo>
                  <a:cubicBezTo>
                    <a:pt x="1498" y="494"/>
                    <a:pt x="1486" y="512"/>
                    <a:pt x="1478" y="533"/>
                  </a:cubicBezTo>
                  <a:cubicBezTo>
                    <a:pt x="1386" y="524"/>
                    <a:pt x="1293" y="519"/>
                    <a:pt x="1200" y="518"/>
                  </a:cubicBezTo>
                  <a:cubicBezTo>
                    <a:pt x="1200" y="143"/>
                    <a:pt x="1200" y="143"/>
                    <a:pt x="1200" y="143"/>
                  </a:cubicBezTo>
                  <a:cubicBezTo>
                    <a:pt x="1201" y="143"/>
                    <a:pt x="1202" y="143"/>
                    <a:pt x="1204" y="143"/>
                  </a:cubicBezTo>
                  <a:cubicBezTo>
                    <a:pt x="1327" y="243"/>
                    <a:pt x="1431" y="356"/>
                    <a:pt x="1513" y="478"/>
                  </a:cubicBezTo>
                  <a:close/>
                  <a:moveTo>
                    <a:pt x="1200" y="610"/>
                  </a:moveTo>
                  <a:cubicBezTo>
                    <a:pt x="1289" y="611"/>
                    <a:pt x="1379" y="616"/>
                    <a:pt x="1467" y="624"/>
                  </a:cubicBezTo>
                  <a:cubicBezTo>
                    <a:pt x="1480" y="708"/>
                    <a:pt x="1553" y="773"/>
                    <a:pt x="1640" y="773"/>
                  </a:cubicBezTo>
                  <a:cubicBezTo>
                    <a:pt x="1647" y="773"/>
                    <a:pt x="1654" y="772"/>
                    <a:pt x="1661" y="772"/>
                  </a:cubicBezTo>
                  <a:cubicBezTo>
                    <a:pt x="1702" y="887"/>
                    <a:pt x="1724" y="1007"/>
                    <a:pt x="1728" y="1129"/>
                  </a:cubicBezTo>
                  <a:cubicBezTo>
                    <a:pt x="1200" y="1129"/>
                    <a:pt x="1200" y="1129"/>
                    <a:pt x="1200" y="1129"/>
                  </a:cubicBezTo>
                  <a:lnTo>
                    <a:pt x="1200" y="610"/>
                  </a:lnTo>
                  <a:close/>
                  <a:moveTo>
                    <a:pt x="1720" y="598"/>
                  </a:moveTo>
                  <a:cubicBezTo>
                    <a:pt x="1720" y="642"/>
                    <a:pt x="1684" y="678"/>
                    <a:pt x="1640" y="678"/>
                  </a:cubicBezTo>
                  <a:cubicBezTo>
                    <a:pt x="1596" y="678"/>
                    <a:pt x="1560" y="642"/>
                    <a:pt x="1560" y="598"/>
                  </a:cubicBezTo>
                  <a:cubicBezTo>
                    <a:pt x="1560" y="554"/>
                    <a:pt x="1596" y="518"/>
                    <a:pt x="1640" y="518"/>
                  </a:cubicBezTo>
                  <a:cubicBezTo>
                    <a:pt x="1684" y="518"/>
                    <a:pt x="1720" y="554"/>
                    <a:pt x="1720" y="598"/>
                  </a:cubicBezTo>
                  <a:close/>
                  <a:moveTo>
                    <a:pt x="1128" y="610"/>
                  </a:moveTo>
                  <a:cubicBezTo>
                    <a:pt x="1128" y="1129"/>
                    <a:pt x="1128" y="1129"/>
                    <a:pt x="1128" y="1129"/>
                  </a:cubicBezTo>
                  <a:cubicBezTo>
                    <a:pt x="731" y="1129"/>
                    <a:pt x="731" y="1129"/>
                    <a:pt x="731" y="1129"/>
                  </a:cubicBezTo>
                  <a:cubicBezTo>
                    <a:pt x="719" y="1066"/>
                    <a:pt x="672" y="1015"/>
                    <a:pt x="611" y="997"/>
                  </a:cubicBezTo>
                  <a:cubicBezTo>
                    <a:pt x="629" y="874"/>
                    <a:pt x="666" y="755"/>
                    <a:pt x="722" y="641"/>
                  </a:cubicBezTo>
                  <a:cubicBezTo>
                    <a:pt x="856" y="622"/>
                    <a:pt x="992" y="612"/>
                    <a:pt x="1128" y="610"/>
                  </a:cubicBezTo>
                  <a:close/>
                  <a:moveTo>
                    <a:pt x="640" y="1164"/>
                  </a:moveTo>
                  <a:cubicBezTo>
                    <a:pt x="640" y="1208"/>
                    <a:pt x="604" y="1244"/>
                    <a:pt x="560" y="1244"/>
                  </a:cubicBezTo>
                  <a:cubicBezTo>
                    <a:pt x="516" y="1244"/>
                    <a:pt x="480" y="1208"/>
                    <a:pt x="480" y="1164"/>
                  </a:cubicBezTo>
                  <a:cubicBezTo>
                    <a:pt x="480" y="1120"/>
                    <a:pt x="516" y="1084"/>
                    <a:pt x="560" y="1084"/>
                  </a:cubicBezTo>
                  <a:cubicBezTo>
                    <a:pt x="604" y="1084"/>
                    <a:pt x="640" y="1120"/>
                    <a:pt x="640" y="1164"/>
                  </a:cubicBezTo>
                  <a:close/>
                  <a:moveTo>
                    <a:pt x="143" y="1199"/>
                  </a:moveTo>
                  <a:cubicBezTo>
                    <a:pt x="388" y="1199"/>
                    <a:pt x="388" y="1199"/>
                    <a:pt x="388" y="1199"/>
                  </a:cubicBezTo>
                  <a:cubicBezTo>
                    <a:pt x="403" y="1270"/>
                    <a:pt x="460" y="1325"/>
                    <a:pt x="532" y="1337"/>
                  </a:cubicBezTo>
                  <a:cubicBezTo>
                    <a:pt x="548" y="1451"/>
                    <a:pt x="580" y="1563"/>
                    <a:pt x="627" y="1672"/>
                  </a:cubicBezTo>
                  <a:cubicBezTo>
                    <a:pt x="493" y="1649"/>
                    <a:pt x="360" y="1617"/>
                    <a:pt x="229" y="1577"/>
                  </a:cubicBezTo>
                  <a:cubicBezTo>
                    <a:pt x="177" y="1459"/>
                    <a:pt x="147" y="1331"/>
                    <a:pt x="143" y="1199"/>
                  </a:cubicBezTo>
                  <a:close/>
                  <a:moveTo>
                    <a:pt x="611" y="1331"/>
                  </a:moveTo>
                  <a:cubicBezTo>
                    <a:pt x="672" y="1312"/>
                    <a:pt x="719" y="1262"/>
                    <a:pt x="731" y="1199"/>
                  </a:cubicBezTo>
                  <a:cubicBezTo>
                    <a:pt x="1128" y="1199"/>
                    <a:pt x="1128" y="1199"/>
                    <a:pt x="1128" y="1199"/>
                  </a:cubicBezTo>
                  <a:cubicBezTo>
                    <a:pt x="1128" y="1592"/>
                    <a:pt x="1128" y="1592"/>
                    <a:pt x="1128" y="1592"/>
                  </a:cubicBezTo>
                  <a:cubicBezTo>
                    <a:pt x="1065" y="1605"/>
                    <a:pt x="1015" y="1652"/>
                    <a:pt x="996" y="1713"/>
                  </a:cubicBezTo>
                  <a:cubicBezTo>
                    <a:pt x="904" y="1708"/>
                    <a:pt x="813" y="1700"/>
                    <a:pt x="722" y="1687"/>
                  </a:cubicBezTo>
                  <a:cubicBezTo>
                    <a:pt x="666" y="1572"/>
                    <a:pt x="629" y="1453"/>
                    <a:pt x="611" y="1331"/>
                  </a:cubicBezTo>
                  <a:close/>
                  <a:moveTo>
                    <a:pt x="1244" y="1764"/>
                  </a:moveTo>
                  <a:cubicBezTo>
                    <a:pt x="1244" y="1808"/>
                    <a:pt x="1208" y="1844"/>
                    <a:pt x="1164" y="1844"/>
                  </a:cubicBezTo>
                  <a:cubicBezTo>
                    <a:pt x="1120" y="1844"/>
                    <a:pt x="1084" y="1808"/>
                    <a:pt x="1084" y="1764"/>
                  </a:cubicBezTo>
                  <a:cubicBezTo>
                    <a:pt x="1084" y="1720"/>
                    <a:pt x="1120" y="1684"/>
                    <a:pt x="1164" y="1684"/>
                  </a:cubicBezTo>
                  <a:cubicBezTo>
                    <a:pt x="1208" y="1684"/>
                    <a:pt x="1244" y="1720"/>
                    <a:pt x="1244" y="1764"/>
                  </a:cubicBezTo>
                  <a:close/>
                  <a:moveTo>
                    <a:pt x="1331" y="1713"/>
                  </a:moveTo>
                  <a:cubicBezTo>
                    <a:pt x="1313" y="1652"/>
                    <a:pt x="1262" y="1605"/>
                    <a:pt x="1200" y="1592"/>
                  </a:cubicBezTo>
                  <a:cubicBezTo>
                    <a:pt x="1200" y="1199"/>
                    <a:pt x="1200" y="1199"/>
                    <a:pt x="1200" y="1199"/>
                  </a:cubicBezTo>
                  <a:cubicBezTo>
                    <a:pt x="1728" y="1199"/>
                    <a:pt x="1728" y="1199"/>
                    <a:pt x="1728" y="1199"/>
                  </a:cubicBezTo>
                  <a:cubicBezTo>
                    <a:pt x="1723" y="1367"/>
                    <a:pt x="1682" y="1531"/>
                    <a:pt x="1606" y="1687"/>
                  </a:cubicBezTo>
                  <a:cubicBezTo>
                    <a:pt x="1515" y="1700"/>
                    <a:pt x="1424" y="1708"/>
                    <a:pt x="1331" y="1713"/>
                  </a:cubicBezTo>
                  <a:close/>
                  <a:moveTo>
                    <a:pt x="1807" y="1129"/>
                  </a:moveTo>
                  <a:cubicBezTo>
                    <a:pt x="1803" y="997"/>
                    <a:pt x="1779" y="869"/>
                    <a:pt x="1736" y="745"/>
                  </a:cubicBezTo>
                  <a:cubicBezTo>
                    <a:pt x="1762" y="727"/>
                    <a:pt x="1784" y="703"/>
                    <a:pt x="1798" y="674"/>
                  </a:cubicBezTo>
                  <a:cubicBezTo>
                    <a:pt x="1900" y="694"/>
                    <a:pt x="2000" y="720"/>
                    <a:pt x="2099" y="751"/>
                  </a:cubicBezTo>
                  <a:cubicBezTo>
                    <a:pt x="2151" y="869"/>
                    <a:pt x="2181" y="996"/>
                    <a:pt x="2185" y="1129"/>
                  </a:cubicBezTo>
                  <a:lnTo>
                    <a:pt x="1807" y="1129"/>
                  </a:lnTo>
                  <a:close/>
                  <a:moveTo>
                    <a:pt x="441" y="441"/>
                  </a:moveTo>
                  <a:cubicBezTo>
                    <a:pt x="592" y="291"/>
                    <a:pt x="781" y="193"/>
                    <a:pt x="987" y="157"/>
                  </a:cubicBezTo>
                  <a:cubicBezTo>
                    <a:pt x="865" y="271"/>
                    <a:pt x="765" y="397"/>
                    <a:pt x="688" y="534"/>
                  </a:cubicBezTo>
                  <a:cubicBezTo>
                    <a:pt x="684" y="541"/>
                    <a:pt x="680" y="547"/>
                    <a:pt x="677" y="554"/>
                  </a:cubicBezTo>
                  <a:cubicBezTo>
                    <a:pt x="546" y="574"/>
                    <a:pt x="416" y="602"/>
                    <a:pt x="288" y="637"/>
                  </a:cubicBezTo>
                  <a:cubicBezTo>
                    <a:pt x="330" y="567"/>
                    <a:pt x="382" y="501"/>
                    <a:pt x="441" y="441"/>
                  </a:cubicBezTo>
                  <a:close/>
                  <a:moveTo>
                    <a:pt x="288" y="1690"/>
                  </a:moveTo>
                  <a:cubicBezTo>
                    <a:pt x="416" y="1726"/>
                    <a:pt x="546" y="1754"/>
                    <a:pt x="677" y="1773"/>
                  </a:cubicBezTo>
                  <a:cubicBezTo>
                    <a:pt x="680" y="1780"/>
                    <a:pt x="684" y="1787"/>
                    <a:pt x="688" y="1794"/>
                  </a:cubicBezTo>
                  <a:cubicBezTo>
                    <a:pt x="765" y="1931"/>
                    <a:pt x="865" y="2057"/>
                    <a:pt x="987" y="2170"/>
                  </a:cubicBezTo>
                  <a:cubicBezTo>
                    <a:pt x="781" y="2134"/>
                    <a:pt x="592" y="2037"/>
                    <a:pt x="441" y="1886"/>
                  </a:cubicBezTo>
                  <a:cubicBezTo>
                    <a:pt x="382" y="1827"/>
                    <a:pt x="330" y="1761"/>
                    <a:pt x="288" y="1690"/>
                  </a:cubicBezTo>
                  <a:close/>
                  <a:moveTo>
                    <a:pt x="1886" y="1886"/>
                  </a:moveTo>
                  <a:cubicBezTo>
                    <a:pt x="1736" y="2037"/>
                    <a:pt x="1547" y="2135"/>
                    <a:pt x="1341" y="2170"/>
                  </a:cubicBezTo>
                  <a:cubicBezTo>
                    <a:pt x="1463" y="2057"/>
                    <a:pt x="1563" y="1931"/>
                    <a:pt x="1640" y="1794"/>
                  </a:cubicBezTo>
                  <a:cubicBezTo>
                    <a:pt x="1644" y="1787"/>
                    <a:pt x="1647" y="1780"/>
                    <a:pt x="1651" y="1773"/>
                  </a:cubicBezTo>
                  <a:cubicBezTo>
                    <a:pt x="1782" y="1754"/>
                    <a:pt x="1912" y="1726"/>
                    <a:pt x="2040" y="1690"/>
                  </a:cubicBezTo>
                  <a:cubicBezTo>
                    <a:pt x="1998" y="1761"/>
                    <a:pt x="1946" y="1827"/>
                    <a:pt x="1886" y="18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4637018" y="1059951"/>
            <a:ext cx="486000" cy="486000"/>
            <a:chOff x="4637018" y="1059951"/>
            <a:chExt cx="486000" cy="486000"/>
          </a:xfrm>
        </p:grpSpPr>
        <p:sp>
          <p:nvSpPr>
            <p:cNvPr id="152" name="Oval 21"/>
            <p:cNvSpPr/>
            <p:nvPr/>
          </p:nvSpPr>
          <p:spPr>
            <a:xfrm>
              <a:off x="4637018" y="1059951"/>
              <a:ext cx="486000" cy="486000"/>
            </a:xfrm>
            <a:prstGeom prst="ellipse">
              <a:avLst/>
            </a:prstGeom>
            <a:solidFill>
              <a:srgbClr val="E11E4F"/>
            </a:solidFill>
            <a:ln w="19050">
              <a:solidFill>
                <a:srgbClr val="E11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id-ID"/>
            </a:p>
          </p:txBody>
        </p:sp>
        <p:grpSp>
          <p:nvGrpSpPr>
            <p:cNvPr id="211" name="Group 105"/>
            <p:cNvGrpSpPr>
              <a:grpSpLocks noChangeAspect="1"/>
            </p:cNvGrpSpPr>
            <p:nvPr/>
          </p:nvGrpSpPr>
          <p:grpSpPr>
            <a:xfrm>
              <a:off x="4709533" y="1168906"/>
              <a:ext cx="341662" cy="251999"/>
              <a:chOff x="3175" y="0"/>
              <a:chExt cx="4564063" cy="3060700"/>
            </a:xfrm>
            <a:solidFill>
              <a:srgbClr val="FFFFFF"/>
            </a:solidFill>
          </p:grpSpPr>
          <p:sp>
            <p:nvSpPr>
              <p:cNvPr id="212" name="Freeform 9"/>
              <p:cNvSpPr>
                <a:spLocks/>
              </p:cNvSpPr>
              <p:nvPr/>
            </p:nvSpPr>
            <p:spPr bwMode="auto">
              <a:xfrm>
                <a:off x="1649413" y="1990725"/>
                <a:ext cx="800100" cy="801688"/>
              </a:xfrm>
              <a:custGeom>
                <a:avLst/>
                <a:gdLst>
                  <a:gd name="T0" fmla="*/ 436 w 504"/>
                  <a:gd name="T1" fmla="*/ 505 h 505"/>
                  <a:gd name="T2" fmla="*/ 0 w 504"/>
                  <a:gd name="T3" fmla="*/ 69 h 505"/>
                  <a:gd name="T4" fmla="*/ 69 w 504"/>
                  <a:gd name="T5" fmla="*/ 0 h 505"/>
                  <a:gd name="T6" fmla="*/ 504 w 504"/>
                  <a:gd name="T7" fmla="*/ 437 h 505"/>
                  <a:gd name="T8" fmla="*/ 436 w 504"/>
                  <a:gd name="T9" fmla="*/ 505 h 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4" h="505">
                    <a:moveTo>
                      <a:pt x="436" y="505"/>
                    </a:moveTo>
                    <a:lnTo>
                      <a:pt x="0" y="69"/>
                    </a:lnTo>
                    <a:lnTo>
                      <a:pt x="69" y="0"/>
                    </a:lnTo>
                    <a:lnTo>
                      <a:pt x="504" y="437"/>
                    </a:lnTo>
                    <a:lnTo>
                      <a:pt x="436" y="5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13" name="Freeform 10"/>
              <p:cNvSpPr>
                <a:spLocks noEditPoints="1"/>
              </p:cNvSpPr>
              <p:nvPr/>
            </p:nvSpPr>
            <p:spPr bwMode="auto">
              <a:xfrm>
                <a:off x="957263" y="365125"/>
                <a:ext cx="650875" cy="650875"/>
              </a:xfrm>
              <a:custGeom>
                <a:avLst/>
                <a:gdLst>
                  <a:gd name="T0" fmla="*/ 87 w 173"/>
                  <a:gd name="T1" fmla="*/ 173 h 173"/>
                  <a:gd name="T2" fmla="*/ 0 w 173"/>
                  <a:gd name="T3" fmla="*/ 86 h 173"/>
                  <a:gd name="T4" fmla="*/ 87 w 173"/>
                  <a:gd name="T5" fmla="*/ 0 h 173"/>
                  <a:gd name="T6" fmla="*/ 173 w 173"/>
                  <a:gd name="T7" fmla="*/ 86 h 173"/>
                  <a:gd name="T8" fmla="*/ 87 w 173"/>
                  <a:gd name="T9" fmla="*/ 173 h 173"/>
                  <a:gd name="T10" fmla="*/ 87 w 173"/>
                  <a:gd name="T11" fmla="*/ 41 h 173"/>
                  <a:gd name="T12" fmla="*/ 42 w 173"/>
                  <a:gd name="T13" fmla="*/ 86 h 173"/>
                  <a:gd name="T14" fmla="*/ 87 w 173"/>
                  <a:gd name="T15" fmla="*/ 131 h 173"/>
                  <a:gd name="T16" fmla="*/ 131 w 173"/>
                  <a:gd name="T17" fmla="*/ 86 h 173"/>
                  <a:gd name="T18" fmla="*/ 87 w 173"/>
                  <a:gd name="T19" fmla="*/ 41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3" h="173">
                    <a:moveTo>
                      <a:pt x="87" y="173"/>
                    </a:moveTo>
                    <a:cubicBezTo>
                      <a:pt x="39" y="173"/>
                      <a:pt x="0" y="134"/>
                      <a:pt x="0" y="86"/>
                    </a:cubicBezTo>
                    <a:cubicBezTo>
                      <a:pt x="0" y="39"/>
                      <a:pt x="39" y="0"/>
                      <a:pt x="87" y="0"/>
                    </a:cubicBezTo>
                    <a:cubicBezTo>
                      <a:pt x="134" y="0"/>
                      <a:pt x="173" y="39"/>
                      <a:pt x="173" y="86"/>
                    </a:cubicBezTo>
                    <a:cubicBezTo>
                      <a:pt x="173" y="134"/>
                      <a:pt x="134" y="173"/>
                      <a:pt x="87" y="173"/>
                    </a:cubicBezTo>
                    <a:close/>
                    <a:moveTo>
                      <a:pt x="87" y="41"/>
                    </a:moveTo>
                    <a:cubicBezTo>
                      <a:pt x="62" y="41"/>
                      <a:pt x="42" y="61"/>
                      <a:pt x="42" y="86"/>
                    </a:cubicBezTo>
                    <a:cubicBezTo>
                      <a:pt x="42" y="111"/>
                      <a:pt x="62" y="131"/>
                      <a:pt x="87" y="131"/>
                    </a:cubicBezTo>
                    <a:cubicBezTo>
                      <a:pt x="111" y="131"/>
                      <a:pt x="131" y="111"/>
                      <a:pt x="131" y="86"/>
                    </a:cubicBezTo>
                    <a:cubicBezTo>
                      <a:pt x="131" y="61"/>
                      <a:pt x="111" y="41"/>
                      <a:pt x="87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14" name="Rectangle 11"/>
              <p:cNvSpPr>
                <a:spLocks noChangeArrowheads="1"/>
              </p:cNvSpPr>
              <p:nvPr/>
            </p:nvSpPr>
            <p:spPr bwMode="auto">
              <a:xfrm>
                <a:off x="4408488" y="2555875"/>
                <a:ext cx="158750" cy="4286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15" name="Rectangle 12"/>
              <p:cNvSpPr>
                <a:spLocks noChangeArrowheads="1"/>
              </p:cNvSpPr>
              <p:nvPr/>
            </p:nvSpPr>
            <p:spPr bwMode="auto">
              <a:xfrm>
                <a:off x="3175" y="2717800"/>
                <a:ext cx="153988" cy="2667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16" name="Freeform 13"/>
              <p:cNvSpPr>
                <a:spLocks noEditPoints="1"/>
              </p:cNvSpPr>
              <p:nvPr/>
            </p:nvSpPr>
            <p:spPr bwMode="auto">
              <a:xfrm>
                <a:off x="3175" y="0"/>
                <a:ext cx="4564063" cy="2909888"/>
              </a:xfrm>
              <a:custGeom>
                <a:avLst/>
                <a:gdLst>
                  <a:gd name="T0" fmla="*/ 0 w 2875"/>
                  <a:gd name="T1" fmla="*/ 1833 h 1833"/>
                  <a:gd name="T2" fmla="*/ 0 w 2875"/>
                  <a:gd name="T3" fmla="*/ 0 h 1833"/>
                  <a:gd name="T4" fmla="*/ 2875 w 2875"/>
                  <a:gd name="T5" fmla="*/ 0 h 1833"/>
                  <a:gd name="T6" fmla="*/ 2875 w 2875"/>
                  <a:gd name="T7" fmla="*/ 1731 h 1833"/>
                  <a:gd name="T8" fmla="*/ 1802 w 2875"/>
                  <a:gd name="T9" fmla="*/ 628 h 1833"/>
                  <a:gd name="T10" fmla="*/ 1082 w 2875"/>
                  <a:gd name="T11" fmla="*/ 1368 h 1833"/>
                  <a:gd name="T12" fmla="*/ 767 w 2875"/>
                  <a:gd name="T13" fmla="*/ 1046 h 1833"/>
                  <a:gd name="T14" fmla="*/ 0 w 2875"/>
                  <a:gd name="T15" fmla="*/ 1833 h 1833"/>
                  <a:gd name="T16" fmla="*/ 97 w 2875"/>
                  <a:gd name="T17" fmla="*/ 100 h 1833"/>
                  <a:gd name="T18" fmla="*/ 97 w 2875"/>
                  <a:gd name="T19" fmla="*/ 1591 h 1833"/>
                  <a:gd name="T20" fmla="*/ 767 w 2875"/>
                  <a:gd name="T21" fmla="*/ 903 h 1833"/>
                  <a:gd name="T22" fmla="*/ 1082 w 2875"/>
                  <a:gd name="T23" fmla="*/ 1228 h 1833"/>
                  <a:gd name="T24" fmla="*/ 1802 w 2875"/>
                  <a:gd name="T25" fmla="*/ 486 h 1833"/>
                  <a:gd name="T26" fmla="*/ 2775 w 2875"/>
                  <a:gd name="T27" fmla="*/ 1487 h 1833"/>
                  <a:gd name="T28" fmla="*/ 2775 w 2875"/>
                  <a:gd name="T29" fmla="*/ 100 h 1833"/>
                  <a:gd name="T30" fmla="*/ 97 w 2875"/>
                  <a:gd name="T31" fmla="*/ 100 h 18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75" h="1833">
                    <a:moveTo>
                      <a:pt x="0" y="1833"/>
                    </a:moveTo>
                    <a:lnTo>
                      <a:pt x="0" y="0"/>
                    </a:lnTo>
                    <a:lnTo>
                      <a:pt x="2875" y="0"/>
                    </a:lnTo>
                    <a:lnTo>
                      <a:pt x="2875" y="1731"/>
                    </a:lnTo>
                    <a:lnTo>
                      <a:pt x="1802" y="628"/>
                    </a:lnTo>
                    <a:lnTo>
                      <a:pt x="1082" y="1368"/>
                    </a:lnTo>
                    <a:lnTo>
                      <a:pt x="767" y="1046"/>
                    </a:lnTo>
                    <a:lnTo>
                      <a:pt x="0" y="1833"/>
                    </a:lnTo>
                    <a:close/>
                    <a:moveTo>
                      <a:pt x="97" y="100"/>
                    </a:moveTo>
                    <a:lnTo>
                      <a:pt x="97" y="1591"/>
                    </a:lnTo>
                    <a:lnTo>
                      <a:pt x="767" y="903"/>
                    </a:lnTo>
                    <a:lnTo>
                      <a:pt x="1082" y="1228"/>
                    </a:lnTo>
                    <a:lnTo>
                      <a:pt x="1802" y="486"/>
                    </a:lnTo>
                    <a:lnTo>
                      <a:pt x="2775" y="1487"/>
                    </a:lnTo>
                    <a:lnTo>
                      <a:pt x="2775" y="100"/>
                    </a:lnTo>
                    <a:lnTo>
                      <a:pt x="97" y="1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17" name="Freeform 14"/>
              <p:cNvSpPr>
                <a:spLocks noEditPoints="1"/>
              </p:cNvSpPr>
              <p:nvPr/>
            </p:nvSpPr>
            <p:spPr bwMode="auto">
              <a:xfrm>
                <a:off x="3175" y="771525"/>
                <a:ext cx="4564063" cy="2289175"/>
              </a:xfrm>
              <a:custGeom>
                <a:avLst/>
                <a:gdLst>
                  <a:gd name="T0" fmla="*/ 2875 w 2875"/>
                  <a:gd name="T1" fmla="*/ 1442 h 1442"/>
                  <a:gd name="T2" fmla="*/ 0 w 2875"/>
                  <a:gd name="T3" fmla="*/ 1442 h 1442"/>
                  <a:gd name="T4" fmla="*/ 0 w 2875"/>
                  <a:gd name="T5" fmla="*/ 1207 h 1442"/>
                  <a:gd name="T6" fmla="*/ 767 w 2875"/>
                  <a:gd name="T7" fmla="*/ 417 h 1442"/>
                  <a:gd name="T8" fmla="*/ 1082 w 2875"/>
                  <a:gd name="T9" fmla="*/ 742 h 1442"/>
                  <a:gd name="T10" fmla="*/ 1802 w 2875"/>
                  <a:gd name="T11" fmla="*/ 0 h 1442"/>
                  <a:gd name="T12" fmla="*/ 2875 w 2875"/>
                  <a:gd name="T13" fmla="*/ 1103 h 1442"/>
                  <a:gd name="T14" fmla="*/ 2875 w 2875"/>
                  <a:gd name="T15" fmla="*/ 1442 h 1442"/>
                  <a:gd name="T16" fmla="*/ 97 w 2875"/>
                  <a:gd name="T17" fmla="*/ 1345 h 1442"/>
                  <a:gd name="T18" fmla="*/ 2775 w 2875"/>
                  <a:gd name="T19" fmla="*/ 1345 h 1442"/>
                  <a:gd name="T20" fmla="*/ 2775 w 2875"/>
                  <a:gd name="T21" fmla="*/ 1143 h 1442"/>
                  <a:gd name="T22" fmla="*/ 1802 w 2875"/>
                  <a:gd name="T23" fmla="*/ 142 h 1442"/>
                  <a:gd name="T24" fmla="*/ 1082 w 2875"/>
                  <a:gd name="T25" fmla="*/ 882 h 1442"/>
                  <a:gd name="T26" fmla="*/ 767 w 2875"/>
                  <a:gd name="T27" fmla="*/ 560 h 1442"/>
                  <a:gd name="T28" fmla="*/ 97 w 2875"/>
                  <a:gd name="T29" fmla="*/ 1247 h 1442"/>
                  <a:gd name="T30" fmla="*/ 97 w 2875"/>
                  <a:gd name="T31" fmla="*/ 1345 h 1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75" h="1442">
                    <a:moveTo>
                      <a:pt x="2875" y="1442"/>
                    </a:moveTo>
                    <a:lnTo>
                      <a:pt x="0" y="1442"/>
                    </a:lnTo>
                    <a:lnTo>
                      <a:pt x="0" y="1207"/>
                    </a:lnTo>
                    <a:lnTo>
                      <a:pt x="767" y="417"/>
                    </a:lnTo>
                    <a:lnTo>
                      <a:pt x="1082" y="742"/>
                    </a:lnTo>
                    <a:lnTo>
                      <a:pt x="1802" y="0"/>
                    </a:lnTo>
                    <a:lnTo>
                      <a:pt x="2875" y="1103"/>
                    </a:lnTo>
                    <a:lnTo>
                      <a:pt x="2875" y="1442"/>
                    </a:lnTo>
                    <a:close/>
                    <a:moveTo>
                      <a:pt x="97" y="1345"/>
                    </a:moveTo>
                    <a:lnTo>
                      <a:pt x="2775" y="1345"/>
                    </a:lnTo>
                    <a:lnTo>
                      <a:pt x="2775" y="1143"/>
                    </a:lnTo>
                    <a:lnTo>
                      <a:pt x="1802" y="142"/>
                    </a:lnTo>
                    <a:lnTo>
                      <a:pt x="1082" y="882"/>
                    </a:lnTo>
                    <a:lnTo>
                      <a:pt x="767" y="560"/>
                    </a:lnTo>
                    <a:lnTo>
                      <a:pt x="97" y="1247"/>
                    </a:lnTo>
                    <a:lnTo>
                      <a:pt x="97" y="13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  <p:grpSp>
        <p:nvGrpSpPr>
          <p:cNvPr id="17" name="Группа 16"/>
          <p:cNvGrpSpPr/>
          <p:nvPr/>
        </p:nvGrpSpPr>
        <p:grpSpPr>
          <a:xfrm>
            <a:off x="6923690" y="1064379"/>
            <a:ext cx="486000" cy="486000"/>
            <a:chOff x="6923690" y="1064379"/>
            <a:chExt cx="486000" cy="486000"/>
          </a:xfrm>
        </p:grpSpPr>
        <p:sp>
          <p:nvSpPr>
            <p:cNvPr id="177" name="Oval 21"/>
            <p:cNvSpPr/>
            <p:nvPr/>
          </p:nvSpPr>
          <p:spPr>
            <a:xfrm>
              <a:off x="6923690" y="1064379"/>
              <a:ext cx="486000" cy="486000"/>
            </a:xfrm>
            <a:prstGeom prst="ellipse">
              <a:avLst/>
            </a:prstGeom>
            <a:solidFill>
              <a:schemeClr val="tx2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id-ID"/>
            </a:p>
          </p:txBody>
        </p:sp>
        <p:sp>
          <p:nvSpPr>
            <p:cNvPr id="218" name="Freeform 5"/>
            <p:cNvSpPr>
              <a:spLocks noChangeAspect="1" noEditPoints="1"/>
            </p:cNvSpPr>
            <p:nvPr/>
          </p:nvSpPr>
          <p:spPr bwMode="auto">
            <a:xfrm>
              <a:off x="6978360" y="1140582"/>
              <a:ext cx="363073" cy="360275"/>
            </a:xfrm>
            <a:custGeom>
              <a:avLst/>
              <a:gdLst>
                <a:gd name="T0" fmla="*/ 56 w 162"/>
                <a:gd name="T1" fmla="*/ 161 h 161"/>
                <a:gd name="T2" fmla="*/ 56 w 162"/>
                <a:gd name="T3" fmla="*/ 161 h 161"/>
                <a:gd name="T4" fmla="*/ 50 w 162"/>
                <a:gd name="T5" fmla="*/ 158 h 161"/>
                <a:gd name="T6" fmla="*/ 30 w 162"/>
                <a:gd name="T7" fmla="*/ 131 h 161"/>
                <a:gd name="T8" fmla="*/ 3 w 162"/>
                <a:gd name="T9" fmla="*/ 111 h 161"/>
                <a:gd name="T10" fmla="*/ 0 w 162"/>
                <a:gd name="T11" fmla="*/ 105 h 161"/>
                <a:gd name="T12" fmla="*/ 2 w 162"/>
                <a:gd name="T13" fmla="*/ 100 h 161"/>
                <a:gd name="T14" fmla="*/ 13 w 162"/>
                <a:gd name="T15" fmla="*/ 89 h 161"/>
                <a:gd name="T16" fmla="*/ 18 w 162"/>
                <a:gd name="T17" fmla="*/ 87 h 161"/>
                <a:gd name="T18" fmla="*/ 20 w 162"/>
                <a:gd name="T19" fmla="*/ 87 h 161"/>
                <a:gd name="T20" fmla="*/ 39 w 162"/>
                <a:gd name="T21" fmla="*/ 92 h 161"/>
                <a:gd name="T22" fmla="*/ 62 w 162"/>
                <a:gd name="T23" fmla="*/ 69 h 161"/>
                <a:gd name="T24" fmla="*/ 11 w 162"/>
                <a:gd name="T25" fmla="*/ 41 h 161"/>
                <a:gd name="T26" fmla="*/ 7 w 162"/>
                <a:gd name="T27" fmla="*/ 36 h 161"/>
                <a:gd name="T28" fmla="*/ 9 w 162"/>
                <a:gd name="T29" fmla="*/ 29 h 161"/>
                <a:gd name="T30" fmla="*/ 23 w 162"/>
                <a:gd name="T31" fmla="*/ 15 h 161"/>
                <a:gd name="T32" fmla="*/ 30 w 162"/>
                <a:gd name="T33" fmla="*/ 13 h 161"/>
                <a:gd name="T34" fmla="*/ 101 w 162"/>
                <a:gd name="T35" fmla="*/ 30 h 161"/>
                <a:gd name="T36" fmla="*/ 116 w 162"/>
                <a:gd name="T37" fmla="*/ 14 h 161"/>
                <a:gd name="T38" fmla="*/ 146 w 162"/>
                <a:gd name="T39" fmla="*/ 0 h 161"/>
                <a:gd name="T40" fmla="*/ 157 w 162"/>
                <a:gd name="T41" fmla="*/ 4 h 161"/>
                <a:gd name="T42" fmla="*/ 159 w 162"/>
                <a:gd name="T43" fmla="*/ 24 h 161"/>
                <a:gd name="T44" fmla="*/ 147 w 162"/>
                <a:gd name="T45" fmla="*/ 44 h 161"/>
                <a:gd name="T46" fmla="*/ 131 w 162"/>
                <a:gd name="T47" fmla="*/ 61 h 161"/>
                <a:gd name="T48" fmla="*/ 148 w 162"/>
                <a:gd name="T49" fmla="*/ 134 h 161"/>
                <a:gd name="T50" fmla="*/ 145 w 162"/>
                <a:gd name="T51" fmla="*/ 142 h 161"/>
                <a:gd name="T52" fmla="*/ 131 w 162"/>
                <a:gd name="T53" fmla="*/ 153 h 161"/>
                <a:gd name="T54" fmla="*/ 126 w 162"/>
                <a:gd name="T55" fmla="*/ 154 h 161"/>
                <a:gd name="T56" fmla="*/ 124 w 162"/>
                <a:gd name="T57" fmla="*/ 154 h 161"/>
                <a:gd name="T58" fmla="*/ 120 w 162"/>
                <a:gd name="T59" fmla="*/ 150 h 161"/>
                <a:gd name="T60" fmla="*/ 92 w 162"/>
                <a:gd name="T61" fmla="*/ 99 h 161"/>
                <a:gd name="T62" fmla="*/ 69 w 162"/>
                <a:gd name="T63" fmla="*/ 122 h 161"/>
                <a:gd name="T64" fmla="*/ 74 w 162"/>
                <a:gd name="T65" fmla="*/ 141 h 161"/>
                <a:gd name="T66" fmla="*/ 72 w 162"/>
                <a:gd name="T67" fmla="*/ 148 h 161"/>
                <a:gd name="T68" fmla="*/ 62 w 162"/>
                <a:gd name="T69" fmla="*/ 159 h 161"/>
                <a:gd name="T70" fmla="*/ 56 w 162"/>
                <a:gd name="T71" fmla="*/ 161 h 161"/>
                <a:gd name="T72" fmla="*/ 8 w 162"/>
                <a:gd name="T73" fmla="*/ 105 h 161"/>
                <a:gd name="T74" fmla="*/ 36 w 162"/>
                <a:gd name="T75" fmla="*/ 126 h 161"/>
                <a:gd name="T76" fmla="*/ 56 w 162"/>
                <a:gd name="T77" fmla="*/ 153 h 161"/>
                <a:gd name="T78" fmla="*/ 66 w 162"/>
                <a:gd name="T79" fmla="*/ 143 h 161"/>
                <a:gd name="T80" fmla="*/ 60 w 162"/>
                <a:gd name="T81" fmla="*/ 120 h 161"/>
                <a:gd name="T82" fmla="*/ 94 w 162"/>
                <a:gd name="T83" fmla="*/ 86 h 161"/>
                <a:gd name="T84" fmla="*/ 126 w 162"/>
                <a:gd name="T85" fmla="*/ 146 h 161"/>
                <a:gd name="T86" fmla="*/ 140 w 162"/>
                <a:gd name="T87" fmla="*/ 136 h 161"/>
                <a:gd name="T88" fmla="*/ 122 w 162"/>
                <a:gd name="T89" fmla="*/ 58 h 161"/>
                <a:gd name="T90" fmla="*/ 141 w 162"/>
                <a:gd name="T91" fmla="*/ 39 h 161"/>
                <a:gd name="T92" fmla="*/ 152 w 162"/>
                <a:gd name="T93" fmla="*/ 22 h 161"/>
                <a:gd name="T94" fmla="*/ 151 w 162"/>
                <a:gd name="T95" fmla="*/ 10 h 161"/>
                <a:gd name="T96" fmla="*/ 146 w 162"/>
                <a:gd name="T97" fmla="*/ 8 h 161"/>
                <a:gd name="T98" fmla="*/ 122 w 162"/>
                <a:gd name="T99" fmla="*/ 20 h 161"/>
                <a:gd name="T100" fmla="*/ 103 w 162"/>
                <a:gd name="T101" fmla="*/ 39 h 161"/>
                <a:gd name="T102" fmla="*/ 28 w 162"/>
                <a:gd name="T103" fmla="*/ 21 h 161"/>
                <a:gd name="T104" fmla="*/ 15 w 162"/>
                <a:gd name="T105" fmla="*/ 35 h 161"/>
                <a:gd name="T106" fmla="*/ 75 w 162"/>
                <a:gd name="T107" fmla="*/ 67 h 161"/>
                <a:gd name="T108" fmla="*/ 41 w 162"/>
                <a:gd name="T109" fmla="*/ 101 h 161"/>
                <a:gd name="T110" fmla="*/ 18 w 162"/>
                <a:gd name="T111" fmla="*/ 95 h 161"/>
                <a:gd name="T112" fmla="*/ 8 w 162"/>
                <a:gd name="T113" fmla="*/ 105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2" h="161">
                  <a:moveTo>
                    <a:pt x="56" y="161"/>
                  </a:moveTo>
                  <a:cubicBezTo>
                    <a:pt x="56" y="161"/>
                    <a:pt x="56" y="161"/>
                    <a:pt x="56" y="161"/>
                  </a:cubicBezTo>
                  <a:cubicBezTo>
                    <a:pt x="53" y="161"/>
                    <a:pt x="52" y="160"/>
                    <a:pt x="50" y="158"/>
                  </a:cubicBezTo>
                  <a:cubicBezTo>
                    <a:pt x="30" y="131"/>
                    <a:pt x="30" y="131"/>
                    <a:pt x="30" y="131"/>
                  </a:cubicBezTo>
                  <a:cubicBezTo>
                    <a:pt x="3" y="111"/>
                    <a:pt x="3" y="111"/>
                    <a:pt x="3" y="111"/>
                  </a:cubicBezTo>
                  <a:cubicBezTo>
                    <a:pt x="1" y="110"/>
                    <a:pt x="0" y="108"/>
                    <a:pt x="0" y="105"/>
                  </a:cubicBezTo>
                  <a:cubicBezTo>
                    <a:pt x="0" y="103"/>
                    <a:pt x="0" y="101"/>
                    <a:pt x="2" y="100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4" y="87"/>
                    <a:pt x="16" y="87"/>
                    <a:pt x="18" y="87"/>
                  </a:cubicBezTo>
                  <a:cubicBezTo>
                    <a:pt x="18" y="87"/>
                    <a:pt x="19" y="87"/>
                    <a:pt x="20" y="87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62" y="69"/>
                    <a:pt x="62" y="69"/>
                    <a:pt x="62" y="69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9" y="40"/>
                    <a:pt x="7" y="38"/>
                    <a:pt x="7" y="36"/>
                  </a:cubicBezTo>
                  <a:cubicBezTo>
                    <a:pt x="7" y="33"/>
                    <a:pt x="7" y="31"/>
                    <a:pt x="9" y="29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5" y="13"/>
                    <a:pt x="28" y="13"/>
                    <a:pt x="30" y="13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16" y="14"/>
                    <a:pt x="116" y="14"/>
                    <a:pt x="116" y="14"/>
                  </a:cubicBezTo>
                  <a:cubicBezTo>
                    <a:pt x="125" y="6"/>
                    <a:pt x="137" y="0"/>
                    <a:pt x="146" y="0"/>
                  </a:cubicBezTo>
                  <a:cubicBezTo>
                    <a:pt x="151" y="0"/>
                    <a:pt x="154" y="1"/>
                    <a:pt x="157" y="4"/>
                  </a:cubicBezTo>
                  <a:cubicBezTo>
                    <a:pt x="161" y="8"/>
                    <a:pt x="162" y="15"/>
                    <a:pt x="159" y="24"/>
                  </a:cubicBezTo>
                  <a:cubicBezTo>
                    <a:pt x="157" y="31"/>
                    <a:pt x="152" y="39"/>
                    <a:pt x="147" y="44"/>
                  </a:cubicBezTo>
                  <a:cubicBezTo>
                    <a:pt x="131" y="61"/>
                    <a:pt x="131" y="61"/>
                    <a:pt x="131" y="61"/>
                  </a:cubicBezTo>
                  <a:cubicBezTo>
                    <a:pt x="148" y="134"/>
                    <a:pt x="148" y="134"/>
                    <a:pt x="148" y="134"/>
                  </a:cubicBezTo>
                  <a:cubicBezTo>
                    <a:pt x="148" y="137"/>
                    <a:pt x="147" y="140"/>
                    <a:pt x="145" y="142"/>
                  </a:cubicBezTo>
                  <a:cubicBezTo>
                    <a:pt x="131" y="153"/>
                    <a:pt x="131" y="153"/>
                    <a:pt x="131" y="153"/>
                  </a:cubicBezTo>
                  <a:cubicBezTo>
                    <a:pt x="130" y="154"/>
                    <a:pt x="128" y="154"/>
                    <a:pt x="126" y="154"/>
                  </a:cubicBezTo>
                  <a:cubicBezTo>
                    <a:pt x="126" y="154"/>
                    <a:pt x="125" y="154"/>
                    <a:pt x="124" y="154"/>
                  </a:cubicBezTo>
                  <a:cubicBezTo>
                    <a:pt x="122" y="153"/>
                    <a:pt x="120" y="152"/>
                    <a:pt x="120" y="150"/>
                  </a:cubicBezTo>
                  <a:cubicBezTo>
                    <a:pt x="92" y="99"/>
                    <a:pt x="92" y="99"/>
                    <a:pt x="92" y="99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74" y="141"/>
                    <a:pt x="74" y="141"/>
                    <a:pt x="74" y="141"/>
                  </a:cubicBezTo>
                  <a:cubicBezTo>
                    <a:pt x="75" y="144"/>
                    <a:pt x="74" y="146"/>
                    <a:pt x="72" y="148"/>
                  </a:cubicBezTo>
                  <a:cubicBezTo>
                    <a:pt x="62" y="159"/>
                    <a:pt x="62" y="159"/>
                    <a:pt x="62" y="159"/>
                  </a:cubicBezTo>
                  <a:cubicBezTo>
                    <a:pt x="60" y="160"/>
                    <a:pt x="58" y="161"/>
                    <a:pt x="56" y="161"/>
                  </a:cubicBezTo>
                  <a:close/>
                  <a:moveTo>
                    <a:pt x="8" y="105"/>
                  </a:moveTo>
                  <a:cubicBezTo>
                    <a:pt x="36" y="126"/>
                    <a:pt x="36" y="126"/>
                    <a:pt x="36" y="126"/>
                  </a:cubicBezTo>
                  <a:cubicBezTo>
                    <a:pt x="56" y="153"/>
                    <a:pt x="56" y="153"/>
                    <a:pt x="56" y="153"/>
                  </a:cubicBezTo>
                  <a:cubicBezTo>
                    <a:pt x="66" y="143"/>
                    <a:pt x="66" y="143"/>
                    <a:pt x="66" y="143"/>
                  </a:cubicBezTo>
                  <a:cubicBezTo>
                    <a:pt x="60" y="120"/>
                    <a:pt x="60" y="120"/>
                    <a:pt x="60" y="120"/>
                  </a:cubicBezTo>
                  <a:cubicBezTo>
                    <a:pt x="94" y="86"/>
                    <a:pt x="94" y="86"/>
                    <a:pt x="94" y="86"/>
                  </a:cubicBezTo>
                  <a:cubicBezTo>
                    <a:pt x="126" y="146"/>
                    <a:pt x="126" y="146"/>
                    <a:pt x="126" y="146"/>
                  </a:cubicBezTo>
                  <a:cubicBezTo>
                    <a:pt x="140" y="136"/>
                    <a:pt x="140" y="136"/>
                    <a:pt x="140" y="136"/>
                  </a:cubicBezTo>
                  <a:cubicBezTo>
                    <a:pt x="122" y="58"/>
                    <a:pt x="122" y="58"/>
                    <a:pt x="122" y="58"/>
                  </a:cubicBezTo>
                  <a:cubicBezTo>
                    <a:pt x="141" y="39"/>
                    <a:pt x="141" y="39"/>
                    <a:pt x="141" y="39"/>
                  </a:cubicBezTo>
                  <a:cubicBezTo>
                    <a:pt x="146" y="34"/>
                    <a:pt x="150" y="28"/>
                    <a:pt x="152" y="22"/>
                  </a:cubicBezTo>
                  <a:cubicBezTo>
                    <a:pt x="154" y="16"/>
                    <a:pt x="153" y="12"/>
                    <a:pt x="151" y="10"/>
                  </a:cubicBezTo>
                  <a:cubicBezTo>
                    <a:pt x="150" y="8"/>
                    <a:pt x="149" y="8"/>
                    <a:pt x="146" y="8"/>
                  </a:cubicBezTo>
                  <a:cubicBezTo>
                    <a:pt x="139" y="8"/>
                    <a:pt x="129" y="13"/>
                    <a:pt x="122" y="20"/>
                  </a:cubicBezTo>
                  <a:cubicBezTo>
                    <a:pt x="103" y="39"/>
                    <a:pt x="103" y="39"/>
                    <a:pt x="103" y="39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75" y="67"/>
                    <a:pt x="75" y="67"/>
                    <a:pt x="75" y="67"/>
                  </a:cubicBezTo>
                  <a:cubicBezTo>
                    <a:pt x="41" y="101"/>
                    <a:pt x="41" y="101"/>
                    <a:pt x="41" y="101"/>
                  </a:cubicBezTo>
                  <a:cubicBezTo>
                    <a:pt x="18" y="95"/>
                    <a:pt x="18" y="95"/>
                    <a:pt x="18" y="95"/>
                  </a:cubicBezTo>
                  <a:lnTo>
                    <a:pt x="8" y="1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310610" y="1969079"/>
            <a:ext cx="378000" cy="378000"/>
            <a:chOff x="310610" y="1969079"/>
            <a:chExt cx="378000" cy="378000"/>
          </a:xfrm>
        </p:grpSpPr>
        <p:sp>
          <p:nvSpPr>
            <p:cNvPr id="35" name="Oval 34"/>
            <p:cNvSpPr/>
            <p:nvPr/>
          </p:nvSpPr>
          <p:spPr>
            <a:xfrm>
              <a:off x="310610" y="1969079"/>
              <a:ext cx="378000" cy="378000"/>
            </a:xfrm>
            <a:prstGeom prst="ellipse">
              <a:avLst/>
            </a:prstGeom>
            <a:solidFill>
              <a:srgbClr val="40C0C0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id-ID"/>
            </a:p>
          </p:txBody>
        </p:sp>
        <p:grpSp>
          <p:nvGrpSpPr>
            <p:cNvPr id="219" name="Group 67"/>
            <p:cNvGrpSpPr>
              <a:grpSpLocks noChangeAspect="1"/>
            </p:cNvGrpSpPr>
            <p:nvPr/>
          </p:nvGrpSpPr>
          <p:grpSpPr>
            <a:xfrm>
              <a:off x="357717" y="2007473"/>
              <a:ext cx="287997" cy="287998"/>
              <a:chOff x="5653088" y="-98425"/>
              <a:chExt cx="630237" cy="630238"/>
            </a:xfrm>
            <a:solidFill>
              <a:srgbClr val="FFFFFF"/>
            </a:solidFill>
          </p:grpSpPr>
          <p:sp>
            <p:nvSpPr>
              <p:cNvPr id="220" name="Freeform 5"/>
              <p:cNvSpPr>
                <a:spLocks/>
              </p:cNvSpPr>
              <p:nvPr/>
            </p:nvSpPr>
            <p:spPr bwMode="auto">
              <a:xfrm>
                <a:off x="5751513" y="-28575"/>
                <a:ext cx="69850" cy="68263"/>
              </a:xfrm>
              <a:custGeom>
                <a:avLst/>
                <a:gdLst>
                  <a:gd name="T0" fmla="*/ 6 w 7"/>
                  <a:gd name="T1" fmla="*/ 4 h 7"/>
                  <a:gd name="T2" fmla="*/ 4 w 7"/>
                  <a:gd name="T3" fmla="*/ 1 h 7"/>
                  <a:gd name="T4" fmla="*/ 1 w 7"/>
                  <a:gd name="T5" fmla="*/ 1 h 7"/>
                  <a:gd name="T6" fmla="*/ 1 w 7"/>
                  <a:gd name="T7" fmla="*/ 4 h 7"/>
                  <a:gd name="T8" fmla="*/ 4 w 7"/>
                  <a:gd name="T9" fmla="*/ 7 h 7"/>
                  <a:gd name="T10" fmla="*/ 6 w 7"/>
                  <a:gd name="T11" fmla="*/ 7 h 7"/>
                  <a:gd name="T12" fmla="*/ 6 w 7"/>
                  <a:gd name="T13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7">
                    <a:moveTo>
                      <a:pt x="6" y="4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2"/>
                      <a:pt x="0" y="3"/>
                      <a:pt x="1" y="4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6" y="7"/>
                      <a:pt x="6" y="7"/>
                    </a:cubicBezTo>
                    <a:cubicBezTo>
                      <a:pt x="7" y="6"/>
                      <a:pt x="7" y="5"/>
                      <a:pt x="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21" name="Freeform 6"/>
              <p:cNvSpPr>
                <a:spLocks/>
              </p:cNvSpPr>
              <p:nvPr/>
            </p:nvSpPr>
            <p:spPr bwMode="auto">
              <a:xfrm>
                <a:off x="5653088" y="177800"/>
                <a:ext cx="79375" cy="39688"/>
              </a:xfrm>
              <a:custGeom>
                <a:avLst/>
                <a:gdLst>
                  <a:gd name="T0" fmla="*/ 6 w 8"/>
                  <a:gd name="T1" fmla="*/ 0 h 4"/>
                  <a:gd name="T2" fmla="*/ 2 w 8"/>
                  <a:gd name="T3" fmla="*/ 0 h 4"/>
                  <a:gd name="T4" fmla="*/ 0 w 8"/>
                  <a:gd name="T5" fmla="*/ 2 h 4"/>
                  <a:gd name="T6" fmla="*/ 2 w 8"/>
                  <a:gd name="T7" fmla="*/ 4 h 4"/>
                  <a:gd name="T8" fmla="*/ 6 w 8"/>
                  <a:gd name="T9" fmla="*/ 4 h 4"/>
                  <a:gd name="T10" fmla="*/ 8 w 8"/>
                  <a:gd name="T11" fmla="*/ 2 h 4"/>
                  <a:gd name="T12" fmla="*/ 6 w 8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4"/>
                      <a:pt x="8" y="3"/>
                      <a:pt x="8" y="2"/>
                    </a:cubicBezTo>
                    <a:cubicBezTo>
                      <a:pt x="8" y="1"/>
                      <a:pt x="7" y="0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22" name="Freeform 7"/>
              <p:cNvSpPr>
                <a:spLocks/>
              </p:cNvSpPr>
              <p:nvPr/>
            </p:nvSpPr>
            <p:spPr bwMode="auto">
              <a:xfrm>
                <a:off x="6205538" y="217488"/>
                <a:ext cx="77787" cy="38100"/>
              </a:xfrm>
              <a:custGeom>
                <a:avLst/>
                <a:gdLst>
                  <a:gd name="T0" fmla="*/ 6 w 8"/>
                  <a:gd name="T1" fmla="*/ 0 h 4"/>
                  <a:gd name="T2" fmla="*/ 2 w 8"/>
                  <a:gd name="T3" fmla="*/ 0 h 4"/>
                  <a:gd name="T4" fmla="*/ 0 w 8"/>
                  <a:gd name="T5" fmla="*/ 2 h 4"/>
                  <a:gd name="T6" fmla="*/ 2 w 8"/>
                  <a:gd name="T7" fmla="*/ 4 h 4"/>
                  <a:gd name="T8" fmla="*/ 6 w 8"/>
                  <a:gd name="T9" fmla="*/ 4 h 4"/>
                  <a:gd name="T10" fmla="*/ 8 w 8"/>
                  <a:gd name="T11" fmla="*/ 2 h 4"/>
                  <a:gd name="T12" fmla="*/ 6 w 8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4"/>
                      <a:pt x="8" y="3"/>
                      <a:pt x="8" y="2"/>
                    </a:cubicBezTo>
                    <a:cubicBezTo>
                      <a:pt x="8" y="1"/>
                      <a:pt x="7" y="0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23" name="Freeform 8"/>
              <p:cNvSpPr>
                <a:spLocks/>
              </p:cNvSpPr>
              <p:nvPr/>
            </p:nvSpPr>
            <p:spPr bwMode="auto">
              <a:xfrm>
                <a:off x="6145213" y="0"/>
                <a:ext cx="69850" cy="69850"/>
              </a:xfrm>
              <a:custGeom>
                <a:avLst/>
                <a:gdLst>
                  <a:gd name="T0" fmla="*/ 6 w 7"/>
                  <a:gd name="T1" fmla="*/ 1 h 7"/>
                  <a:gd name="T2" fmla="*/ 3 w 7"/>
                  <a:gd name="T3" fmla="*/ 1 h 7"/>
                  <a:gd name="T4" fmla="*/ 0 w 7"/>
                  <a:gd name="T5" fmla="*/ 4 h 7"/>
                  <a:gd name="T6" fmla="*/ 0 w 7"/>
                  <a:gd name="T7" fmla="*/ 6 h 7"/>
                  <a:gd name="T8" fmla="*/ 3 w 7"/>
                  <a:gd name="T9" fmla="*/ 6 h 7"/>
                  <a:gd name="T10" fmla="*/ 6 w 7"/>
                  <a:gd name="T11" fmla="*/ 4 h 7"/>
                  <a:gd name="T12" fmla="*/ 6 w 7"/>
                  <a:gd name="T13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7">
                    <a:moveTo>
                      <a:pt x="6" y="1"/>
                    </a:moveTo>
                    <a:cubicBezTo>
                      <a:pt x="5" y="0"/>
                      <a:pt x="4" y="0"/>
                      <a:pt x="3" y="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6"/>
                      <a:pt x="0" y="6"/>
                    </a:cubicBezTo>
                    <a:cubicBezTo>
                      <a:pt x="1" y="7"/>
                      <a:pt x="2" y="7"/>
                      <a:pt x="3" y="6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3"/>
                      <a:pt x="7" y="2"/>
                      <a:pt x="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24" name="Freeform 9"/>
              <p:cNvSpPr>
                <a:spLocks/>
              </p:cNvSpPr>
              <p:nvPr/>
            </p:nvSpPr>
            <p:spPr bwMode="auto">
              <a:xfrm>
                <a:off x="5969000" y="-98425"/>
                <a:ext cx="38100" cy="79375"/>
              </a:xfrm>
              <a:custGeom>
                <a:avLst/>
                <a:gdLst>
                  <a:gd name="T0" fmla="*/ 2 w 4"/>
                  <a:gd name="T1" fmla="*/ 8 h 8"/>
                  <a:gd name="T2" fmla="*/ 3 w 4"/>
                  <a:gd name="T3" fmla="*/ 7 h 8"/>
                  <a:gd name="T4" fmla="*/ 4 w 4"/>
                  <a:gd name="T5" fmla="*/ 6 h 8"/>
                  <a:gd name="T6" fmla="*/ 4 w 4"/>
                  <a:gd name="T7" fmla="*/ 2 h 8"/>
                  <a:gd name="T8" fmla="*/ 2 w 4"/>
                  <a:gd name="T9" fmla="*/ 0 h 8"/>
                  <a:gd name="T10" fmla="*/ 0 w 4"/>
                  <a:gd name="T11" fmla="*/ 1 h 8"/>
                  <a:gd name="T12" fmla="*/ 0 w 4"/>
                  <a:gd name="T13" fmla="*/ 2 h 8"/>
                  <a:gd name="T14" fmla="*/ 0 w 4"/>
                  <a:gd name="T15" fmla="*/ 6 h 8"/>
                  <a:gd name="T16" fmla="*/ 2 w 4"/>
                  <a:gd name="T1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8">
                    <a:moveTo>
                      <a:pt x="2" y="8"/>
                    </a:moveTo>
                    <a:cubicBezTo>
                      <a:pt x="3" y="8"/>
                      <a:pt x="3" y="8"/>
                      <a:pt x="3" y="7"/>
                    </a:cubicBezTo>
                    <a:cubicBezTo>
                      <a:pt x="4" y="7"/>
                      <a:pt x="4" y="7"/>
                      <a:pt x="4" y="6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7"/>
                      <a:pt x="1" y="8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25" name="Freeform 10"/>
              <p:cNvSpPr>
                <a:spLocks noEditPoints="1"/>
              </p:cNvSpPr>
              <p:nvPr/>
            </p:nvSpPr>
            <p:spPr bwMode="auto">
              <a:xfrm>
                <a:off x="5810250" y="58738"/>
                <a:ext cx="315912" cy="354013"/>
              </a:xfrm>
              <a:custGeom>
                <a:avLst/>
                <a:gdLst>
                  <a:gd name="T0" fmla="*/ 16 w 32"/>
                  <a:gd name="T1" fmla="*/ 0 h 36"/>
                  <a:gd name="T2" fmla="*/ 0 w 32"/>
                  <a:gd name="T3" fmla="*/ 16 h 36"/>
                  <a:gd name="T4" fmla="*/ 8 w 32"/>
                  <a:gd name="T5" fmla="*/ 30 h 36"/>
                  <a:gd name="T6" fmla="*/ 8 w 32"/>
                  <a:gd name="T7" fmla="*/ 36 h 36"/>
                  <a:gd name="T8" fmla="*/ 24 w 32"/>
                  <a:gd name="T9" fmla="*/ 36 h 36"/>
                  <a:gd name="T10" fmla="*/ 24 w 32"/>
                  <a:gd name="T11" fmla="*/ 30 h 36"/>
                  <a:gd name="T12" fmla="*/ 32 w 32"/>
                  <a:gd name="T13" fmla="*/ 16 h 36"/>
                  <a:gd name="T14" fmla="*/ 16 w 32"/>
                  <a:gd name="T15" fmla="*/ 0 h 36"/>
                  <a:gd name="T16" fmla="*/ 22 w 32"/>
                  <a:gd name="T17" fmla="*/ 26 h 36"/>
                  <a:gd name="T18" fmla="*/ 20 w 32"/>
                  <a:gd name="T19" fmla="*/ 27 h 36"/>
                  <a:gd name="T20" fmla="*/ 20 w 32"/>
                  <a:gd name="T21" fmla="*/ 30 h 36"/>
                  <a:gd name="T22" fmla="*/ 20 w 32"/>
                  <a:gd name="T23" fmla="*/ 32 h 36"/>
                  <a:gd name="T24" fmla="*/ 12 w 32"/>
                  <a:gd name="T25" fmla="*/ 32 h 36"/>
                  <a:gd name="T26" fmla="*/ 12 w 32"/>
                  <a:gd name="T27" fmla="*/ 30 h 36"/>
                  <a:gd name="T28" fmla="*/ 12 w 32"/>
                  <a:gd name="T29" fmla="*/ 27 h 36"/>
                  <a:gd name="T30" fmla="*/ 10 w 32"/>
                  <a:gd name="T31" fmla="*/ 26 h 36"/>
                  <a:gd name="T32" fmla="*/ 4 w 32"/>
                  <a:gd name="T33" fmla="*/ 16 h 36"/>
                  <a:gd name="T34" fmla="*/ 16 w 32"/>
                  <a:gd name="T35" fmla="*/ 4 h 36"/>
                  <a:gd name="T36" fmla="*/ 28 w 32"/>
                  <a:gd name="T37" fmla="*/ 16 h 36"/>
                  <a:gd name="T38" fmla="*/ 22 w 32"/>
                  <a:gd name="T39" fmla="*/ 2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2" h="36">
                    <a:moveTo>
                      <a:pt x="16" y="0"/>
                    </a:moveTo>
                    <a:cubicBezTo>
                      <a:pt x="7" y="0"/>
                      <a:pt x="0" y="7"/>
                      <a:pt x="0" y="16"/>
                    </a:cubicBezTo>
                    <a:cubicBezTo>
                      <a:pt x="0" y="22"/>
                      <a:pt x="3" y="27"/>
                      <a:pt x="8" y="30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4" y="30"/>
                      <a:pt x="24" y="30"/>
                      <a:pt x="24" y="30"/>
                    </a:cubicBezTo>
                    <a:cubicBezTo>
                      <a:pt x="29" y="27"/>
                      <a:pt x="32" y="22"/>
                      <a:pt x="32" y="16"/>
                    </a:cubicBezTo>
                    <a:cubicBezTo>
                      <a:pt x="32" y="7"/>
                      <a:pt x="25" y="0"/>
                      <a:pt x="16" y="0"/>
                    </a:cubicBezTo>
                    <a:close/>
                    <a:moveTo>
                      <a:pt x="22" y="26"/>
                    </a:moveTo>
                    <a:cubicBezTo>
                      <a:pt x="20" y="27"/>
                      <a:pt x="20" y="27"/>
                      <a:pt x="20" y="27"/>
                    </a:cubicBezTo>
                    <a:cubicBezTo>
                      <a:pt x="20" y="30"/>
                      <a:pt x="20" y="30"/>
                      <a:pt x="20" y="30"/>
                    </a:cubicBezTo>
                    <a:cubicBezTo>
                      <a:pt x="20" y="32"/>
                      <a:pt x="20" y="32"/>
                      <a:pt x="20" y="32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6" y="24"/>
                      <a:pt x="4" y="20"/>
                      <a:pt x="4" y="16"/>
                    </a:cubicBezTo>
                    <a:cubicBezTo>
                      <a:pt x="4" y="9"/>
                      <a:pt x="9" y="4"/>
                      <a:pt x="16" y="4"/>
                    </a:cubicBezTo>
                    <a:cubicBezTo>
                      <a:pt x="23" y="4"/>
                      <a:pt x="28" y="9"/>
                      <a:pt x="28" y="16"/>
                    </a:cubicBezTo>
                    <a:cubicBezTo>
                      <a:pt x="28" y="20"/>
                      <a:pt x="26" y="24"/>
                      <a:pt x="22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26" name="Freeform 11"/>
              <p:cNvSpPr>
                <a:spLocks/>
              </p:cNvSpPr>
              <p:nvPr/>
            </p:nvSpPr>
            <p:spPr bwMode="auto">
              <a:xfrm>
                <a:off x="5889625" y="452438"/>
                <a:ext cx="157162" cy="79375"/>
              </a:xfrm>
              <a:custGeom>
                <a:avLst/>
                <a:gdLst>
                  <a:gd name="T0" fmla="*/ 0 w 16"/>
                  <a:gd name="T1" fmla="*/ 4 h 8"/>
                  <a:gd name="T2" fmla="*/ 4 w 16"/>
                  <a:gd name="T3" fmla="*/ 4 h 8"/>
                  <a:gd name="T4" fmla="*/ 4 w 16"/>
                  <a:gd name="T5" fmla="*/ 4 h 8"/>
                  <a:gd name="T6" fmla="*/ 8 w 16"/>
                  <a:gd name="T7" fmla="*/ 8 h 8"/>
                  <a:gd name="T8" fmla="*/ 12 w 16"/>
                  <a:gd name="T9" fmla="*/ 4 h 8"/>
                  <a:gd name="T10" fmla="*/ 12 w 16"/>
                  <a:gd name="T11" fmla="*/ 4 h 8"/>
                  <a:gd name="T12" fmla="*/ 16 w 16"/>
                  <a:gd name="T13" fmla="*/ 4 h 8"/>
                  <a:gd name="T14" fmla="*/ 16 w 16"/>
                  <a:gd name="T15" fmla="*/ 0 h 8"/>
                  <a:gd name="T16" fmla="*/ 0 w 16"/>
                  <a:gd name="T17" fmla="*/ 0 h 8"/>
                  <a:gd name="T18" fmla="*/ 0 w 16"/>
                  <a:gd name="T1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" h="8">
                    <a:moveTo>
                      <a:pt x="0" y="4"/>
                    </a:move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6"/>
                      <a:pt x="6" y="8"/>
                      <a:pt x="8" y="8"/>
                    </a:cubicBezTo>
                    <a:cubicBezTo>
                      <a:pt x="10" y="8"/>
                      <a:pt x="12" y="6"/>
                      <a:pt x="12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  <p:grpSp>
        <p:nvGrpSpPr>
          <p:cNvPr id="4" name="Группа 3"/>
          <p:cNvGrpSpPr/>
          <p:nvPr/>
        </p:nvGrpSpPr>
        <p:grpSpPr>
          <a:xfrm>
            <a:off x="310610" y="2697163"/>
            <a:ext cx="378000" cy="378000"/>
            <a:chOff x="310610" y="2697163"/>
            <a:chExt cx="378000" cy="378000"/>
          </a:xfrm>
        </p:grpSpPr>
        <p:sp>
          <p:nvSpPr>
            <p:cNvPr id="44" name="Oval 43"/>
            <p:cNvSpPr/>
            <p:nvPr/>
          </p:nvSpPr>
          <p:spPr>
            <a:xfrm>
              <a:off x="310610" y="2697163"/>
              <a:ext cx="378000" cy="378000"/>
            </a:xfrm>
            <a:prstGeom prst="ellipse">
              <a:avLst/>
            </a:prstGeom>
            <a:solidFill>
              <a:srgbClr val="40C0C0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id-ID"/>
            </a:p>
          </p:txBody>
        </p:sp>
        <p:grpSp>
          <p:nvGrpSpPr>
            <p:cNvPr id="227" name="Group 235"/>
            <p:cNvGrpSpPr>
              <a:grpSpLocks noChangeAspect="1"/>
            </p:cNvGrpSpPr>
            <p:nvPr/>
          </p:nvGrpSpPr>
          <p:grpSpPr>
            <a:xfrm>
              <a:off x="396962" y="2767867"/>
              <a:ext cx="198059" cy="215996"/>
              <a:chOff x="9217025" y="1244600"/>
              <a:chExt cx="403225" cy="439738"/>
            </a:xfrm>
            <a:solidFill>
              <a:schemeClr val="bg1"/>
            </a:solidFill>
          </p:grpSpPr>
          <p:sp>
            <p:nvSpPr>
              <p:cNvPr id="228" name="Rectangle 5"/>
              <p:cNvSpPr>
                <a:spLocks noChangeArrowheads="1"/>
              </p:cNvSpPr>
              <p:nvPr/>
            </p:nvSpPr>
            <p:spPr bwMode="auto">
              <a:xfrm>
                <a:off x="9278938" y="1422400"/>
                <a:ext cx="46038" cy="460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29" name="Rectangle 6"/>
              <p:cNvSpPr>
                <a:spLocks noChangeArrowheads="1"/>
              </p:cNvSpPr>
              <p:nvPr/>
            </p:nvSpPr>
            <p:spPr bwMode="auto">
              <a:xfrm>
                <a:off x="9278938" y="1498600"/>
                <a:ext cx="46038" cy="460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30" name="Rectangle 7"/>
              <p:cNvSpPr>
                <a:spLocks noChangeArrowheads="1"/>
              </p:cNvSpPr>
              <p:nvPr/>
            </p:nvSpPr>
            <p:spPr bwMode="auto">
              <a:xfrm>
                <a:off x="9278938" y="1576388"/>
                <a:ext cx="46038" cy="460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31" name="Rectangle 8"/>
              <p:cNvSpPr>
                <a:spLocks noChangeArrowheads="1"/>
              </p:cNvSpPr>
              <p:nvPr/>
            </p:nvSpPr>
            <p:spPr bwMode="auto">
              <a:xfrm>
                <a:off x="9356725" y="1452563"/>
                <a:ext cx="201613" cy="158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32" name="Rectangle 9"/>
              <p:cNvSpPr>
                <a:spLocks noChangeArrowheads="1"/>
              </p:cNvSpPr>
              <p:nvPr/>
            </p:nvSpPr>
            <p:spPr bwMode="auto">
              <a:xfrm>
                <a:off x="9356725" y="1530350"/>
                <a:ext cx="201613" cy="142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33" name="Rectangle 10"/>
              <p:cNvSpPr>
                <a:spLocks noChangeArrowheads="1"/>
              </p:cNvSpPr>
              <p:nvPr/>
            </p:nvSpPr>
            <p:spPr bwMode="auto">
              <a:xfrm>
                <a:off x="9356725" y="1606550"/>
                <a:ext cx="201613" cy="158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34" name="Freeform 11"/>
              <p:cNvSpPr>
                <a:spLocks noEditPoints="1"/>
              </p:cNvSpPr>
              <p:nvPr/>
            </p:nvSpPr>
            <p:spPr bwMode="auto">
              <a:xfrm>
                <a:off x="9217025" y="1290638"/>
                <a:ext cx="403225" cy="393700"/>
              </a:xfrm>
              <a:custGeom>
                <a:avLst/>
                <a:gdLst>
                  <a:gd name="T0" fmla="*/ 92 w 104"/>
                  <a:gd name="T1" fmla="*/ 0 h 102"/>
                  <a:gd name="T2" fmla="*/ 84 w 104"/>
                  <a:gd name="T3" fmla="*/ 0 h 102"/>
                  <a:gd name="T4" fmla="*/ 84 w 104"/>
                  <a:gd name="T5" fmla="*/ 16 h 102"/>
                  <a:gd name="T6" fmla="*/ 80 w 104"/>
                  <a:gd name="T7" fmla="*/ 20 h 102"/>
                  <a:gd name="T8" fmla="*/ 72 w 104"/>
                  <a:gd name="T9" fmla="*/ 20 h 102"/>
                  <a:gd name="T10" fmla="*/ 68 w 104"/>
                  <a:gd name="T11" fmla="*/ 16 h 102"/>
                  <a:gd name="T12" fmla="*/ 68 w 104"/>
                  <a:gd name="T13" fmla="*/ 0 h 102"/>
                  <a:gd name="T14" fmla="*/ 36 w 104"/>
                  <a:gd name="T15" fmla="*/ 0 h 102"/>
                  <a:gd name="T16" fmla="*/ 36 w 104"/>
                  <a:gd name="T17" fmla="*/ 16 h 102"/>
                  <a:gd name="T18" fmla="*/ 32 w 104"/>
                  <a:gd name="T19" fmla="*/ 20 h 102"/>
                  <a:gd name="T20" fmla="*/ 24 w 104"/>
                  <a:gd name="T21" fmla="*/ 20 h 102"/>
                  <a:gd name="T22" fmla="*/ 20 w 104"/>
                  <a:gd name="T23" fmla="*/ 16 h 102"/>
                  <a:gd name="T24" fmla="*/ 20 w 104"/>
                  <a:gd name="T25" fmla="*/ 0 h 102"/>
                  <a:gd name="T26" fmla="*/ 12 w 104"/>
                  <a:gd name="T27" fmla="*/ 0 h 102"/>
                  <a:gd name="T28" fmla="*/ 0 w 104"/>
                  <a:gd name="T29" fmla="*/ 12 h 102"/>
                  <a:gd name="T30" fmla="*/ 0 w 104"/>
                  <a:gd name="T31" fmla="*/ 20 h 102"/>
                  <a:gd name="T32" fmla="*/ 0 w 104"/>
                  <a:gd name="T33" fmla="*/ 24 h 102"/>
                  <a:gd name="T34" fmla="*/ 0 w 104"/>
                  <a:gd name="T35" fmla="*/ 28 h 102"/>
                  <a:gd name="T36" fmla="*/ 0 w 104"/>
                  <a:gd name="T37" fmla="*/ 91 h 102"/>
                  <a:gd name="T38" fmla="*/ 12 w 104"/>
                  <a:gd name="T39" fmla="*/ 102 h 102"/>
                  <a:gd name="T40" fmla="*/ 92 w 104"/>
                  <a:gd name="T41" fmla="*/ 102 h 102"/>
                  <a:gd name="T42" fmla="*/ 104 w 104"/>
                  <a:gd name="T43" fmla="*/ 91 h 102"/>
                  <a:gd name="T44" fmla="*/ 104 w 104"/>
                  <a:gd name="T45" fmla="*/ 28 h 102"/>
                  <a:gd name="T46" fmla="*/ 104 w 104"/>
                  <a:gd name="T47" fmla="*/ 24 h 102"/>
                  <a:gd name="T48" fmla="*/ 104 w 104"/>
                  <a:gd name="T49" fmla="*/ 20 h 102"/>
                  <a:gd name="T50" fmla="*/ 104 w 104"/>
                  <a:gd name="T51" fmla="*/ 12 h 102"/>
                  <a:gd name="T52" fmla="*/ 92 w 104"/>
                  <a:gd name="T53" fmla="*/ 0 h 102"/>
                  <a:gd name="T54" fmla="*/ 96 w 104"/>
                  <a:gd name="T55" fmla="*/ 91 h 102"/>
                  <a:gd name="T56" fmla="*/ 92 w 104"/>
                  <a:gd name="T57" fmla="*/ 94 h 102"/>
                  <a:gd name="T58" fmla="*/ 12 w 104"/>
                  <a:gd name="T59" fmla="*/ 94 h 102"/>
                  <a:gd name="T60" fmla="*/ 8 w 104"/>
                  <a:gd name="T61" fmla="*/ 91 h 102"/>
                  <a:gd name="T62" fmla="*/ 8 w 104"/>
                  <a:gd name="T63" fmla="*/ 28 h 102"/>
                  <a:gd name="T64" fmla="*/ 96 w 104"/>
                  <a:gd name="T65" fmla="*/ 28 h 102"/>
                  <a:gd name="T66" fmla="*/ 96 w 104"/>
                  <a:gd name="T67" fmla="*/ 91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4" h="102">
                    <a:moveTo>
                      <a:pt x="92" y="0"/>
                    </a:moveTo>
                    <a:cubicBezTo>
                      <a:pt x="84" y="0"/>
                      <a:pt x="84" y="0"/>
                      <a:pt x="84" y="0"/>
                    </a:cubicBezTo>
                    <a:cubicBezTo>
                      <a:pt x="84" y="16"/>
                      <a:pt x="84" y="16"/>
                      <a:pt x="84" y="16"/>
                    </a:cubicBezTo>
                    <a:cubicBezTo>
                      <a:pt x="84" y="18"/>
                      <a:pt x="82" y="20"/>
                      <a:pt x="80" y="20"/>
                    </a:cubicBezTo>
                    <a:cubicBezTo>
                      <a:pt x="72" y="20"/>
                      <a:pt x="72" y="20"/>
                      <a:pt x="72" y="20"/>
                    </a:cubicBezTo>
                    <a:cubicBezTo>
                      <a:pt x="70" y="20"/>
                      <a:pt x="68" y="18"/>
                      <a:pt x="68" y="16"/>
                    </a:cubicBezTo>
                    <a:cubicBezTo>
                      <a:pt x="68" y="0"/>
                      <a:pt x="68" y="0"/>
                      <a:pt x="68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6" y="16"/>
                      <a:pt x="36" y="16"/>
                      <a:pt x="36" y="16"/>
                    </a:cubicBezTo>
                    <a:cubicBezTo>
                      <a:pt x="36" y="18"/>
                      <a:pt x="34" y="20"/>
                      <a:pt x="32" y="20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2" y="20"/>
                      <a:pt x="20" y="18"/>
                      <a:pt x="20" y="16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7"/>
                      <a:pt x="5" y="102"/>
                      <a:pt x="12" y="102"/>
                    </a:cubicBezTo>
                    <a:cubicBezTo>
                      <a:pt x="92" y="102"/>
                      <a:pt x="92" y="102"/>
                      <a:pt x="92" y="102"/>
                    </a:cubicBezTo>
                    <a:cubicBezTo>
                      <a:pt x="99" y="102"/>
                      <a:pt x="104" y="97"/>
                      <a:pt x="104" y="91"/>
                    </a:cubicBezTo>
                    <a:cubicBezTo>
                      <a:pt x="104" y="28"/>
                      <a:pt x="104" y="28"/>
                      <a:pt x="104" y="28"/>
                    </a:cubicBezTo>
                    <a:cubicBezTo>
                      <a:pt x="104" y="24"/>
                      <a:pt x="104" y="24"/>
                      <a:pt x="104" y="24"/>
                    </a:cubicBezTo>
                    <a:cubicBezTo>
                      <a:pt x="104" y="20"/>
                      <a:pt x="104" y="20"/>
                      <a:pt x="104" y="20"/>
                    </a:cubicBezTo>
                    <a:cubicBezTo>
                      <a:pt x="104" y="12"/>
                      <a:pt x="104" y="12"/>
                      <a:pt x="104" y="12"/>
                    </a:cubicBezTo>
                    <a:cubicBezTo>
                      <a:pt x="104" y="5"/>
                      <a:pt x="99" y="0"/>
                      <a:pt x="92" y="0"/>
                    </a:cubicBezTo>
                    <a:close/>
                    <a:moveTo>
                      <a:pt x="96" y="91"/>
                    </a:moveTo>
                    <a:cubicBezTo>
                      <a:pt x="96" y="92"/>
                      <a:pt x="94" y="94"/>
                      <a:pt x="92" y="94"/>
                    </a:cubicBezTo>
                    <a:cubicBezTo>
                      <a:pt x="12" y="94"/>
                      <a:pt x="12" y="94"/>
                      <a:pt x="12" y="94"/>
                    </a:cubicBezTo>
                    <a:cubicBezTo>
                      <a:pt x="10" y="94"/>
                      <a:pt x="8" y="92"/>
                      <a:pt x="8" y="91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96" y="28"/>
                      <a:pt x="96" y="28"/>
                      <a:pt x="96" y="28"/>
                    </a:cubicBezTo>
                    <a:lnTo>
                      <a:pt x="96" y="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35" name="Freeform 12"/>
              <p:cNvSpPr>
                <a:spLocks/>
              </p:cNvSpPr>
              <p:nvPr/>
            </p:nvSpPr>
            <p:spPr bwMode="auto">
              <a:xfrm>
                <a:off x="9310688" y="1244600"/>
                <a:ext cx="30163" cy="107950"/>
              </a:xfrm>
              <a:custGeom>
                <a:avLst/>
                <a:gdLst>
                  <a:gd name="T0" fmla="*/ 4 w 8"/>
                  <a:gd name="T1" fmla="*/ 28 h 28"/>
                  <a:gd name="T2" fmla="*/ 8 w 8"/>
                  <a:gd name="T3" fmla="*/ 24 h 28"/>
                  <a:gd name="T4" fmla="*/ 8 w 8"/>
                  <a:gd name="T5" fmla="*/ 4 h 28"/>
                  <a:gd name="T6" fmla="*/ 4 w 8"/>
                  <a:gd name="T7" fmla="*/ 0 h 28"/>
                  <a:gd name="T8" fmla="*/ 0 w 8"/>
                  <a:gd name="T9" fmla="*/ 4 h 28"/>
                  <a:gd name="T10" fmla="*/ 0 w 8"/>
                  <a:gd name="T11" fmla="*/ 24 h 28"/>
                  <a:gd name="T12" fmla="*/ 4 w 8"/>
                  <a:gd name="T1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28">
                    <a:moveTo>
                      <a:pt x="4" y="28"/>
                    </a:moveTo>
                    <a:cubicBezTo>
                      <a:pt x="6" y="28"/>
                      <a:pt x="8" y="26"/>
                      <a:pt x="8" y="2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6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6"/>
                      <a:pt x="2" y="28"/>
                      <a:pt x="4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36" name="Freeform 13"/>
              <p:cNvSpPr>
                <a:spLocks/>
              </p:cNvSpPr>
              <p:nvPr/>
            </p:nvSpPr>
            <p:spPr bwMode="auto">
              <a:xfrm>
                <a:off x="9496425" y="1244600"/>
                <a:ext cx="30163" cy="107950"/>
              </a:xfrm>
              <a:custGeom>
                <a:avLst/>
                <a:gdLst>
                  <a:gd name="T0" fmla="*/ 4 w 8"/>
                  <a:gd name="T1" fmla="*/ 28 h 28"/>
                  <a:gd name="T2" fmla="*/ 8 w 8"/>
                  <a:gd name="T3" fmla="*/ 24 h 28"/>
                  <a:gd name="T4" fmla="*/ 8 w 8"/>
                  <a:gd name="T5" fmla="*/ 4 h 28"/>
                  <a:gd name="T6" fmla="*/ 4 w 8"/>
                  <a:gd name="T7" fmla="*/ 0 h 28"/>
                  <a:gd name="T8" fmla="*/ 0 w 8"/>
                  <a:gd name="T9" fmla="*/ 4 h 28"/>
                  <a:gd name="T10" fmla="*/ 0 w 8"/>
                  <a:gd name="T11" fmla="*/ 24 h 28"/>
                  <a:gd name="T12" fmla="*/ 4 w 8"/>
                  <a:gd name="T1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28">
                    <a:moveTo>
                      <a:pt x="4" y="28"/>
                    </a:moveTo>
                    <a:cubicBezTo>
                      <a:pt x="6" y="28"/>
                      <a:pt x="8" y="26"/>
                      <a:pt x="8" y="2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6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6"/>
                      <a:pt x="2" y="28"/>
                      <a:pt x="4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  <p:grpSp>
        <p:nvGrpSpPr>
          <p:cNvPr id="7" name="Группа 6"/>
          <p:cNvGrpSpPr/>
          <p:nvPr/>
        </p:nvGrpSpPr>
        <p:grpSpPr>
          <a:xfrm>
            <a:off x="2583770" y="1973507"/>
            <a:ext cx="378000" cy="378000"/>
            <a:chOff x="2583770" y="1973507"/>
            <a:chExt cx="378000" cy="378000"/>
          </a:xfrm>
        </p:grpSpPr>
        <p:sp>
          <p:nvSpPr>
            <p:cNvPr id="129" name="Oval 34"/>
            <p:cNvSpPr/>
            <p:nvPr/>
          </p:nvSpPr>
          <p:spPr>
            <a:xfrm>
              <a:off x="2583770" y="1973507"/>
              <a:ext cx="378000" cy="378000"/>
            </a:xfrm>
            <a:prstGeom prst="ellipse">
              <a:avLst/>
            </a:prstGeom>
            <a:solidFill>
              <a:srgbClr val="2D4861"/>
            </a:solidFill>
            <a:ln w="19050">
              <a:solidFill>
                <a:srgbClr val="2D48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id-ID"/>
            </a:p>
          </p:txBody>
        </p:sp>
        <p:grpSp>
          <p:nvGrpSpPr>
            <p:cNvPr id="237" name="Group 32"/>
            <p:cNvGrpSpPr>
              <a:grpSpLocks noChangeAspect="1"/>
            </p:cNvGrpSpPr>
            <p:nvPr/>
          </p:nvGrpSpPr>
          <p:grpSpPr>
            <a:xfrm>
              <a:off x="2659043" y="2030404"/>
              <a:ext cx="252861" cy="251996"/>
              <a:chOff x="8588375" y="100013"/>
              <a:chExt cx="930276" cy="927101"/>
            </a:xfrm>
            <a:solidFill>
              <a:schemeClr val="bg1"/>
            </a:solidFill>
          </p:grpSpPr>
          <p:sp>
            <p:nvSpPr>
              <p:cNvPr id="238" name="Freeform 16"/>
              <p:cNvSpPr>
                <a:spLocks/>
              </p:cNvSpPr>
              <p:nvPr/>
            </p:nvSpPr>
            <p:spPr bwMode="auto">
              <a:xfrm>
                <a:off x="8921750" y="187326"/>
                <a:ext cx="509588" cy="504825"/>
              </a:xfrm>
              <a:custGeom>
                <a:avLst/>
                <a:gdLst>
                  <a:gd name="T0" fmla="*/ 7 w 134"/>
                  <a:gd name="T1" fmla="*/ 133 h 133"/>
                  <a:gd name="T2" fmla="*/ 3 w 134"/>
                  <a:gd name="T3" fmla="*/ 131 h 133"/>
                  <a:gd name="T4" fmla="*/ 3 w 134"/>
                  <a:gd name="T5" fmla="*/ 123 h 133"/>
                  <a:gd name="T6" fmla="*/ 123 w 134"/>
                  <a:gd name="T7" fmla="*/ 3 h 133"/>
                  <a:gd name="T8" fmla="*/ 131 w 134"/>
                  <a:gd name="T9" fmla="*/ 3 h 133"/>
                  <a:gd name="T10" fmla="*/ 131 w 134"/>
                  <a:gd name="T11" fmla="*/ 11 h 133"/>
                  <a:gd name="T12" fmla="*/ 11 w 134"/>
                  <a:gd name="T13" fmla="*/ 131 h 133"/>
                  <a:gd name="T14" fmla="*/ 7 w 134"/>
                  <a:gd name="T15" fmla="*/ 13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4" h="133">
                    <a:moveTo>
                      <a:pt x="7" y="133"/>
                    </a:moveTo>
                    <a:cubicBezTo>
                      <a:pt x="5" y="133"/>
                      <a:pt x="4" y="132"/>
                      <a:pt x="3" y="131"/>
                    </a:cubicBezTo>
                    <a:cubicBezTo>
                      <a:pt x="0" y="129"/>
                      <a:pt x="0" y="125"/>
                      <a:pt x="3" y="123"/>
                    </a:cubicBezTo>
                    <a:cubicBezTo>
                      <a:pt x="123" y="3"/>
                      <a:pt x="123" y="3"/>
                      <a:pt x="123" y="3"/>
                    </a:cubicBezTo>
                    <a:cubicBezTo>
                      <a:pt x="125" y="0"/>
                      <a:pt x="129" y="0"/>
                      <a:pt x="131" y="3"/>
                    </a:cubicBezTo>
                    <a:cubicBezTo>
                      <a:pt x="134" y="5"/>
                      <a:pt x="134" y="9"/>
                      <a:pt x="131" y="11"/>
                    </a:cubicBezTo>
                    <a:cubicBezTo>
                      <a:pt x="11" y="131"/>
                      <a:pt x="11" y="131"/>
                      <a:pt x="11" y="131"/>
                    </a:cubicBezTo>
                    <a:cubicBezTo>
                      <a:pt x="10" y="132"/>
                      <a:pt x="9" y="133"/>
                      <a:pt x="7" y="1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39" name="Freeform 17"/>
              <p:cNvSpPr>
                <a:spLocks noEditPoints="1"/>
              </p:cNvSpPr>
              <p:nvPr/>
            </p:nvSpPr>
            <p:spPr bwMode="auto">
              <a:xfrm>
                <a:off x="9164638" y="100013"/>
                <a:ext cx="354013" cy="346075"/>
              </a:xfrm>
              <a:custGeom>
                <a:avLst/>
                <a:gdLst>
                  <a:gd name="T0" fmla="*/ 41 w 93"/>
                  <a:gd name="T1" fmla="*/ 91 h 91"/>
                  <a:gd name="T2" fmla="*/ 15 w 93"/>
                  <a:gd name="T3" fmla="*/ 78 h 91"/>
                  <a:gd name="T4" fmla="*/ 3 w 93"/>
                  <a:gd name="T5" fmla="*/ 46 h 91"/>
                  <a:gd name="T6" fmla="*/ 61 w 93"/>
                  <a:gd name="T7" fmla="*/ 0 h 91"/>
                  <a:gd name="T8" fmla="*/ 67 w 93"/>
                  <a:gd name="T9" fmla="*/ 1 h 91"/>
                  <a:gd name="T10" fmla="*/ 69 w 93"/>
                  <a:gd name="T11" fmla="*/ 6 h 91"/>
                  <a:gd name="T12" fmla="*/ 69 w 93"/>
                  <a:gd name="T13" fmla="*/ 24 h 91"/>
                  <a:gd name="T14" fmla="*/ 87 w 93"/>
                  <a:gd name="T15" fmla="*/ 24 h 91"/>
                  <a:gd name="T16" fmla="*/ 92 w 93"/>
                  <a:gd name="T17" fmla="*/ 26 h 91"/>
                  <a:gd name="T18" fmla="*/ 93 w 93"/>
                  <a:gd name="T19" fmla="*/ 32 h 91"/>
                  <a:gd name="T20" fmla="*/ 41 w 93"/>
                  <a:gd name="T21" fmla="*/ 91 h 91"/>
                  <a:gd name="T22" fmla="*/ 57 w 93"/>
                  <a:gd name="T23" fmla="*/ 15 h 91"/>
                  <a:gd name="T24" fmla="*/ 15 w 93"/>
                  <a:gd name="T25" fmla="*/ 48 h 91"/>
                  <a:gd name="T26" fmla="*/ 23 w 93"/>
                  <a:gd name="T27" fmla="*/ 70 h 91"/>
                  <a:gd name="T28" fmla="*/ 41 w 93"/>
                  <a:gd name="T29" fmla="*/ 79 h 91"/>
                  <a:gd name="T30" fmla="*/ 78 w 93"/>
                  <a:gd name="T31" fmla="*/ 36 h 91"/>
                  <a:gd name="T32" fmla="*/ 63 w 93"/>
                  <a:gd name="T33" fmla="*/ 36 h 91"/>
                  <a:gd name="T34" fmla="*/ 57 w 93"/>
                  <a:gd name="T35" fmla="*/ 30 h 91"/>
                  <a:gd name="T36" fmla="*/ 57 w 93"/>
                  <a:gd name="T37" fmla="*/ 1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3" h="91">
                    <a:moveTo>
                      <a:pt x="41" y="91"/>
                    </a:moveTo>
                    <a:cubicBezTo>
                      <a:pt x="32" y="91"/>
                      <a:pt x="23" y="87"/>
                      <a:pt x="15" y="78"/>
                    </a:cubicBezTo>
                    <a:cubicBezTo>
                      <a:pt x="4" y="68"/>
                      <a:pt x="0" y="57"/>
                      <a:pt x="3" y="46"/>
                    </a:cubicBezTo>
                    <a:cubicBezTo>
                      <a:pt x="9" y="18"/>
                      <a:pt x="56" y="2"/>
                      <a:pt x="61" y="0"/>
                    </a:cubicBezTo>
                    <a:cubicBezTo>
                      <a:pt x="63" y="0"/>
                      <a:pt x="65" y="0"/>
                      <a:pt x="67" y="1"/>
                    </a:cubicBezTo>
                    <a:cubicBezTo>
                      <a:pt x="68" y="2"/>
                      <a:pt x="69" y="4"/>
                      <a:pt x="69" y="6"/>
                    </a:cubicBezTo>
                    <a:cubicBezTo>
                      <a:pt x="69" y="24"/>
                      <a:pt x="69" y="24"/>
                      <a:pt x="69" y="24"/>
                    </a:cubicBezTo>
                    <a:cubicBezTo>
                      <a:pt x="87" y="24"/>
                      <a:pt x="87" y="24"/>
                      <a:pt x="87" y="24"/>
                    </a:cubicBezTo>
                    <a:cubicBezTo>
                      <a:pt x="89" y="24"/>
                      <a:pt x="91" y="25"/>
                      <a:pt x="92" y="26"/>
                    </a:cubicBezTo>
                    <a:cubicBezTo>
                      <a:pt x="93" y="28"/>
                      <a:pt x="93" y="30"/>
                      <a:pt x="93" y="32"/>
                    </a:cubicBezTo>
                    <a:cubicBezTo>
                      <a:pt x="91" y="38"/>
                      <a:pt x="72" y="91"/>
                      <a:pt x="41" y="91"/>
                    </a:cubicBezTo>
                    <a:close/>
                    <a:moveTo>
                      <a:pt x="57" y="15"/>
                    </a:moveTo>
                    <a:cubicBezTo>
                      <a:pt x="42" y="21"/>
                      <a:pt x="18" y="33"/>
                      <a:pt x="15" y="48"/>
                    </a:cubicBezTo>
                    <a:cubicBezTo>
                      <a:pt x="13" y="55"/>
                      <a:pt x="16" y="62"/>
                      <a:pt x="23" y="70"/>
                    </a:cubicBezTo>
                    <a:cubicBezTo>
                      <a:pt x="29" y="76"/>
                      <a:pt x="35" y="79"/>
                      <a:pt x="41" y="79"/>
                    </a:cubicBezTo>
                    <a:cubicBezTo>
                      <a:pt x="57" y="79"/>
                      <a:pt x="72" y="53"/>
                      <a:pt x="78" y="36"/>
                    </a:cubicBezTo>
                    <a:cubicBezTo>
                      <a:pt x="63" y="36"/>
                      <a:pt x="63" y="36"/>
                      <a:pt x="63" y="36"/>
                    </a:cubicBezTo>
                    <a:cubicBezTo>
                      <a:pt x="60" y="36"/>
                      <a:pt x="57" y="33"/>
                      <a:pt x="57" y="30"/>
                    </a:cubicBezTo>
                    <a:lnTo>
                      <a:pt x="57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40" name="Freeform 18"/>
              <p:cNvSpPr>
                <a:spLocks/>
              </p:cNvSpPr>
              <p:nvPr/>
            </p:nvSpPr>
            <p:spPr bwMode="auto">
              <a:xfrm>
                <a:off x="9290050" y="142876"/>
                <a:ext cx="46038" cy="185738"/>
              </a:xfrm>
              <a:custGeom>
                <a:avLst/>
                <a:gdLst>
                  <a:gd name="T0" fmla="*/ 6 w 12"/>
                  <a:gd name="T1" fmla="*/ 49 h 49"/>
                  <a:gd name="T2" fmla="*/ 0 w 12"/>
                  <a:gd name="T3" fmla="*/ 43 h 49"/>
                  <a:gd name="T4" fmla="*/ 0 w 12"/>
                  <a:gd name="T5" fmla="*/ 6 h 49"/>
                  <a:gd name="T6" fmla="*/ 6 w 12"/>
                  <a:gd name="T7" fmla="*/ 0 h 49"/>
                  <a:gd name="T8" fmla="*/ 12 w 12"/>
                  <a:gd name="T9" fmla="*/ 6 h 49"/>
                  <a:gd name="T10" fmla="*/ 12 w 12"/>
                  <a:gd name="T11" fmla="*/ 43 h 49"/>
                  <a:gd name="T12" fmla="*/ 6 w 12"/>
                  <a:gd name="T1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49">
                    <a:moveTo>
                      <a:pt x="6" y="49"/>
                    </a:moveTo>
                    <a:cubicBezTo>
                      <a:pt x="3" y="49"/>
                      <a:pt x="0" y="46"/>
                      <a:pt x="0" y="43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2"/>
                      <a:pt x="3" y="0"/>
                      <a:pt x="6" y="0"/>
                    </a:cubicBezTo>
                    <a:cubicBezTo>
                      <a:pt x="9" y="0"/>
                      <a:pt x="12" y="2"/>
                      <a:pt x="12" y="6"/>
                    </a:cubicBezTo>
                    <a:cubicBezTo>
                      <a:pt x="12" y="43"/>
                      <a:pt x="12" y="43"/>
                      <a:pt x="12" y="43"/>
                    </a:cubicBezTo>
                    <a:cubicBezTo>
                      <a:pt x="12" y="46"/>
                      <a:pt x="9" y="49"/>
                      <a:pt x="6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41" name="Freeform 19"/>
              <p:cNvSpPr>
                <a:spLocks/>
              </p:cNvSpPr>
              <p:nvPr/>
            </p:nvSpPr>
            <p:spPr bwMode="auto">
              <a:xfrm>
                <a:off x="8588375" y="882651"/>
                <a:ext cx="147638" cy="144463"/>
              </a:xfrm>
              <a:custGeom>
                <a:avLst/>
                <a:gdLst>
                  <a:gd name="T0" fmla="*/ 7 w 39"/>
                  <a:gd name="T1" fmla="*/ 38 h 38"/>
                  <a:gd name="T2" fmla="*/ 3 w 39"/>
                  <a:gd name="T3" fmla="*/ 36 h 38"/>
                  <a:gd name="T4" fmla="*/ 3 w 39"/>
                  <a:gd name="T5" fmla="*/ 28 h 38"/>
                  <a:gd name="T6" fmla="*/ 29 w 39"/>
                  <a:gd name="T7" fmla="*/ 2 h 38"/>
                  <a:gd name="T8" fmla="*/ 37 w 39"/>
                  <a:gd name="T9" fmla="*/ 2 h 38"/>
                  <a:gd name="T10" fmla="*/ 37 w 39"/>
                  <a:gd name="T11" fmla="*/ 10 h 38"/>
                  <a:gd name="T12" fmla="*/ 11 w 39"/>
                  <a:gd name="T13" fmla="*/ 36 h 38"/>
                  <a:gd name="T14" fmla="*/ 7 w 39"/>
                  <a:gd name="T15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38">
                    <a:moveTo>
                      <a:pt x="7" y="38"/>
                    </a:moveTo>
                    <a:cubicBezTo>
                      <a:pt x="5" y="38"/>
                      <a:pt x="4" y="37"/>
                      <a:pt x="3" y="36"/>
                    </a:cubicBezTo>
                    <a:cubicBezTo>
                      <a:pt x="0" y="34"/>
                      <a:pt x="0" y="30"/>
                      <a:pt x="3" y="28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31" y="0"/>
                      <a:pt x="35" y="0"/>
                      <a:pt x="37" y="2"/>
                    </a:cubicBezTo>
                    <a:cubicBezTo>
                      <a:pt x="39" y="4"/>
                      <a:pt x="39" y="8"/>
                      <a:pt x="37" y="10"/>
                    </a:cubicBezTo>
                    <a:cubicBezTo>
                      <a:pt x="11" y="36"/>
                      <a:pt x="11" y="36"/>
                      <a:pt x="11" y="36"/>
                    </a:cubicBezTo>
                    <a:cubicBezTo>
                      <a:pt x="10" y="37"/>
                      <a:pt x="9" y="38"/>
                      <a:pt x="7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42" name="Freeform 20"/>
              <p:cNvSpPr>
                <a:spLocks/>
              </p:cNvSpPr>
              <p:nvPr/>
            </p:nvSpPr>
            <p:spPr bwMode="auto">
              <a:xfrm>
                <a:off x="9161463" y="882651"/>
                <a:ext cx="147638" cy="144463"/>
              </a:xfrm>
              <a:custGeom>
                <a:avLst/>
                <a:gdLst>
                  <a:gd name="T0" fmla="*/ 32 w 39"/>
                  <a:gd name="T1" fmla="*/ 38 h 38"/>
                  <a:gd name="T2" fmla="*/ 28 w 39"/>
                  <a:gd name="T3" fmla="*/ 36 h 38"/>
                  <a:gd name="T4" fmla="*/ 2 w 39"/>
                  <a:gd name="T5" fmla="*/ 10 h 38"/>
                  <a:gd name="T6" fmla="*/ 2 w 39"/>
                  <a:gd name="T7" fmla="*/ 2 h 38"/>
                  <a:gd name="T8" fmla="*/ 10 w 39"/>
                  <a:gd name="T9" fmla="*/ 2 h 38"/>
                  <a:gd name="T10" fmla="*/ 36 w 39"/>
                  <a:gd name="T11" fmla="*/ 28 h 38"/>
                  <a:gd name="T12" fmla="*/ 36 w 39"/>
                  <a:gd name="T13" fmla="*/ 36 h 38"/>
                  <a:gd name="T14" fmla="*/ 32 w 39"/>
                  <a:gd name="T15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38">
                    <a:moveTo>
                      <a:pt x="32" y="38"/>
                    </a:moveTo>
                    <a:cubicBezTo>
                      <a:pt x="30" y="38"/>
                      <a:pt x="29" y="37"/>
                      <a:pt x="28" y="36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0" y="8"/>
                      <a:pt x="0" y="4"/>
                      <a:pt x="2" y="2"/>
                    </a:cubicBezTo>
                    <a:cubicBezTo>
                      <a:pt x="4" y="0"/>
                      <a:pt x="8" y="0"/>
                      <a:pt x="10" y="2"/>
                    </a:cubicBezTo>
                    <a:cubicBezTo>
                      <a:pt x="36" y="28"/>
                      <a:pt x="36" y="28"/>
                      <a:pt x="36" y="28"/>
                    </a:cubicBezTo>
                    <a:cubicBezTo>
                      <a:pt x="39" y="30"/>
                      <a:pt x="39" y="34"/>
                      <a:pt x="36" y="36"/>
                    </a:cubicBezTo>
                    <a:cubicBezTo>
                      <a:pt x="35" y="37"/>
                      <a:pt x="34" y="38"/>
                      <a:pt x="32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43" name="Freeform 21"/>
              <p:cNvSpPr>
                <a:spLocks noEditPoints="1"/>
              </p:cNvSpPr>
              <p:nvPr/>
            </p:nvSpPr>
            <p:spPr bwMode="auto">
              <a:xfrm>
                <a:off x="8591550" y="312738"/>
                <a:ext cx="714375" cy="714375"/>
              </a:xfrm>
              <a:custGeom>
                <a:avLst/>
                <a:gdLst>
                  <a:gd name="T0" fmla="*/ 94 w 188"/>
                  <a:gd name="T1" fmla="*/ 188 h 188"/>
                  <a:gd name="T2" fmla="*/ 0 w 188"/>
                  <a:gd name="T3" fmla="*/ 94 h 188"/>
                  <a:gd name="T4" fmla="*/ 94 w 188"/>
                  <a:gd name="T5" fmla="*/ 0 h 188"/>
                  <a:gd name="T6" fmla="*/ 188 w 188"/>
                  <a:gd name="T7" fmla="*/ 94 h 188"/>
                  <a:gd name="T8" fmla="*/ 94 w 188"/>
                  <a:gd name="T9" fmla="*/ 188 h 188"/>
                  <a:gd name="T10" fmla="*/ 94 w 188"/>
                  <a:gd name="T11" fmla="*/ 12 h 188"/>
                  <a:gd name="T12" fmla="*/ 12 w 188"/>
                  <a:gd name="T13" fmla="*/ 94 h 188"/>
                  <a:gd name="T14" fmla="*/ 94 w 188"/>
                  <a:gd name="T15" fmla="*/ 176 h 188"/>
                  <a:gd name="T16" fmla="*/ 176 w 188"/>
                  <a:gd name="T17" fmla="*/ 94 h 188"/>
                  <a:gd name="T18" fmla="*/ 94 w 188"/>
                  <a:gd name="T19" fmla="*/ 12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8" h="188">
                    <a:moveTo>
                      <a:pt x="94" y="188"/>
                    </a:moveTo>
                    <a:cubicBezTo>
                      <a:pt x="42" y="188"/>
                      <a:pt x="0" y="146"/>
                      <a:pt x="0" y="94"/>
                    </a:cubicBezTo>
                    <a:cubicBezTo>
                      <a:pt x="0" y="42"/>
                      <a:pt x="42" y="0"/>
                      <a:pt x="94" y="0"/>
                    </a:cubicBezTo>
                    <a:cubicBezTo>
                      <a:pt x="146" y="0"/>
                      <a:pt x="188" y="42"/>
                      <a:pt x="188" y="94"/>
                    </a:cubicBezTo>
                    <a:cubicBezTo>
                      <a:pt x="188" y="146"/>
                      <a:pt x="146" y="188"/>
                      <a:pt x="94" y="188"/>
                    </a:cubicBezTo>
                    <a:close/>
                    <a:moveTo>
                      <a:pt x="94" y="12"/>
                    </a:moveTo>
                    <a:cubicBezTo>
                      <a:pt x="49" y="12"/>
                      <a:pt x="12" y="49"/>
                      <a:pt x="12" y="94"/>
                    </a:cubicBezTo>
                    <a:cubicBezTo>
                      <a:pt x="12" y="139"/>
                      <a:pt x="49" y="176"/>
                      <a:pt x="94" y="176"/>
                    </a:cubicBezTo>
                    <a:cubicBezTo>
                      <a:pt x="139" y="176"/>
                      <a:pt x="176" y="139"/>
                      <a:pt x="176" y="94"/>
                    </a:cubicBezTo>
                    <a:cubicBezTo>
                      <a:pt x="176" y="49"/>
                      <a:pt x="139" y="12"/>
                      <a:pt x="94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44" name="Freeform 22"/>
              <p:cNvSpPr>
                <a:spLocks noEditPoints="1"/>
              </p:cNvSpPr>
              <p:nvPr/>
            </p:nvSpPr>
            <p:spPr bwMode="auto">
              <a:xfrm>
                <a:off x="8713788" y="434976"/>
                <a:ext cx="469900" cy="469900"/>
              </a:xfrm>
              <a:custGeom>
                <a:avLst/>
                <a:gdLst>
                  <a:gd name="T0" fmla="*/ 62 w 124"/>
                  <a:gd name="T1" fmla="*/ 124 h 124"/>
                  <a:gd name="T2" fmla="*/ 0 w 124"/>
                  <a:gd name="T3" fmla="*/ 62 h 124"/>
                  <a:gd name="T4" fmla="*/ 62 w 124"/>
                  <a:gd name="T5" fmla="*/ 0 h 124"/>
                  <a:gd name="T6" fmla="*/ 124 w 124"/>
                  <a:gd name="T7" fmla="*/ 62 h 124"/>
                  <a:gd name="T8" fmla="*/ 62 w 124"/>
                  <a:gd name="T9" fmla="*/ 124 h 124"/>
                  <a:gd name="T10" fmla="*/ 62 w 124"/>
                  <a:gd name="T11" fmla="*/ 12 h 124"/>
                  <a:gd name="T12" fmla="*/ 12 w 124"/>
                  <a:gd name="T13" fmla="*/ 62 h 124"/>
                  <a:gd name="T14" fmla="*/ 62 w 124"/>
                  <a:gd name="T15" fmla="*/ 112 h 124"/>
                  <a:gd name="T16" fmla="*/ 112 w 124"/>
                  <a:gd name="T17" fmla="*/ 62 h 124"/>
                  <a:gd name="T18" fmla="*/ 62 w 124"/>
                  <a:gd name="T19" fmla="*/ 1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4" h="124">
                    <a:moveTo>
                      <a:pt x="62" y="124"/>
                    </a:moveTo>
                    <a:cubicBezTo>
                      <a:pt x="28" y="124"/>
                      <a:pt x="0" y="96"/>
                      <a:pt x="0" y="62"/>
                    </a:cubicBezTo>
                    <a:cubicBezTo>
                      <a:pt x="0" y="28"/>
                      <a:pt x="28" y="0"/>
                      <a:pt x="62" y="0"/>
                    </a:cubicBezTo>
                    <a:cubicBezTo>
                      <a:pt x="96" y="0"/>
                      <a:pt x="124" y="28"/>
                      <a:pt x="124" y="62"/>
                    </a:cubicBezTo>
                    <a:cubicBezTo>
                      <a:pt x="124" y="96"/>
                      <a:pt x="96" y="124"/>
                      <a:pt x="62" y="124"/>
                    </a:cubicBezTo>
                    <a:close/>
                    <a:moveTo>
                      <a:pt x="62" y="12"/>
                    </a:moveTo>
                    <a:cubicBezTo>
                      <a:pt x="34" y="12"/>
                      <a:pt x="12" y="34"/>
                      <a:pt x="12" y="62"/>
                    </a:cubicBezTo>
                    <a:cubicBezTo>
                      <a:pt x="12" y="90"/>
                      <a:pt x="34" y="112"/>
                      <a:pt x="62" y="112"/>
                    </a:cubicBezTo>
                    <a:cubicBezTo>
                      <a:pt x="90" y="112"/>
                      <a:pt x="112" y="90"/>
                      <a:pt x="112" y="62"/>
                    </a:cubicBezTo>
                    <a:cubicBezTo>
                      <a:pt x="112" y="34"/>
                      <a:pt x="90" y="12"/>
                      <a:pt x="62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45" name="Freeform 23"/>
              <p:cNvSpPr>
                <a:spLocks noEditPoints="1"/>
              </p:cNvSpPr>
              <p:nvPr/>
            </p:nvSpPr>
            <p:spPr bwMode="auto">
              <a:xfrm>
                <a:off x="8834438" y="555626"/>
                <a:ext cx="228600" cy="228600"/>
              </a:xfrm>
              <a:custGeom>
                <a:avLst/>
                <a:gdLst>
                  <a:gd name="T0" fmla="*/ 30 w 60"/>
                  <a:gd name="T1" fmla="*/ 60 h 60"/>
                  <a:gd name="T2" fmla="*/ 0 w 60"/>
                  <a:gd name="T3" fmla="*/ 30 h 60"/>
                  <a:gd name="T4" fmla="*/ 30 w 60"/>
                  <a:gd name="T5" fmla="*/ 0 h 60"/>
                  <a:gd name="T6" fmla="*/ 60 w 60"/>
                  <a:gd name="T7" fmla="*/ 30 h 60"/>
                  <a:gd name="T8" fmla="*/ 30 w 60"/>
                  <a:gd name="T9" fmla="*/ 60 h 60"/>
                  <a:gd name="T10" fmla="*/ 30 w 60"/>
                  <a:gd name="T11" fmla="*/ 12 h 60"/>
                  <a:gd name="T12" fmla="*/ 12 w 60"/>
                  <a:gd name="T13" fmla="*/ 30 h 60"/>
                  <a:gd name="T14" fmla="*/ 30 w 60"/>
                  <a:gd name="T15" fmla="*/ 48 h 60"/>
                  <a:gd name="T16" fmla="*/ 48 w 60"/>
                  <a:gd name="T17" fmla="*/ 30 h 60"/>
                  <a:gd name="T18" fmla="*/ 30 w 60"/>
                  <a:gd name="T19" fmla="*/ 1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" h="60">
                    <a:moveTo>
                      <a:pt x="30" y="60"/>
                    </a:moveTo>
                    <a:cubicBezTo>
                      <a:pt x="13" y="60"/>
                      <a:pt x="0" y="47"/>
                      <a:pt x="0" y="30"/>
                    </a:cubicBezTo>
                    <a:cubicBezTo>
                      <a:pt x="0" y="13"/>
                      <a:pt x="13" y="0"/>
                      <a:pt x="30" y="0"/>
                    </a:cubicBezTo>
                    <a:cubicBezTo>
                      <a:pt x="47" y="0"/>
                      <a:pt x="60" y="13"/>
                      <a:pt x="60" y="30"/>
                    </a:cubicBezTo>
                    <a:cubicBezTo>
                      <a:pt x="60" y="47"/>
                      <a:pt x="47" y="60"/>
                      <a:pt x="30" y="60"/>
                    </a:cubicBezTo>
                    <a:close/>
                    <a:moveTo>
                      <a:pt x="30" y="12"/>
                    </a:moveTo>
                    <a:cubicBezTo>
                      <a:pt x="20" y="12"/>
                      <a:pt x="12" y="20"/>
                      <a:pt x="12" y="30"/>
                    </a:cubicBezTo>
                    <a:cubicBezTo>
                      <a:pt x="12" y="40"/>
                      <a:pt x="20" y="48"/>
                      <a:pt x="30" y="48"/>
                    </a:cubicBezTo>
                    <a:cubicBezTo>
                      <a:pt x="40" y="48"/>
                      <a:pt x="48" y="40"/>
                      <a:pt x="48" y="30"/>
                    </a:cubicBezTo>
                    <a:cubicBezTo>
                      <a:pt x="48" y="20"/>
                      <a:pt x="40" y="12"/>
                      <a:pt x="30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46" name="Freeform 24"/>
              <p:cNvSpPr>
                <a:spLocks noEditPoints="1"/>
              </p:cNvSpPr>
              <p:nvPr/>
            </p:nvSpPr>
            <p:spPr bwMode="auto">
              <a:xfrm>
                <a:off x="8910638" y="631826"/>
                <a:ext cx="76200" cy="76200"/>
              </a:xfrm>
              <a:custGeom>
                <a:avLst/>
                <a:gdLst>
                  <a:gd name="T0" fmla="*/ 10 w 20"/>
                  <a:gd name="T1" fmla="*/ 20 h 20"/>
                  <a:gd name="T2" fmla="*/ 0 w 20"/>
                  <a:gd name="T3" fmla="*/ 10 h 20"/>
                  <a:gd name="T4" fmla="*/ 10 w 20"/>
                  <a:gd name="T5" fmla="*/ 0 h 20"/>
                  <a:gd name="T6" fmla="*/ 20 w 20"/>
                  <a:gd name="T7" fmla="*/ 10 h 20"/>
                  <a:gd name="T8" fmla="*/ 10 w 20"/>
                  <a:gd name="T9" fmla="*/ 20 h 20"/>
                  <a:gd name="T10" fmla="*/ 10 w 20"/>
                  <a:gd name="T11" fmla="*/ 8 h 20"/>
                  <a:gd name="T12" fmla="*/ 8 w 20"/>
                  <a:gd name="T13" fmla="*/ 10 h 20"/>
                  <a:gd name="T14" fmla="*/ 10 w 20"/>
                  <a:gd name="T15" fmla="*/ 12 h 20"/>
                  <a:gd name="T16" fmla="*/ 12 w 20"/>
                  <a:gd name="T17" fmla="*/ 10 h 20"/>
                  <a:gd name="T18" fmla="*/ 10 w 20"/>
                  <a:gd name="T19" fmla="*/ 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" h="20">
                    <a:moveTo>
                      <a:pt x="10" y="20"/>
                    </a:moveTo>
                    <a:cubicBezTo>
                      <a:pt x="4" y="20"/>
                      <a:pt x="0" y="16"/>
                      <a:pt x="0" y="10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6" y="0"/>
                      <a:pt x="20" y="4"/>
                      <a:pt x="20" y="10"/>
                    </a:cubicBezTo>
                    <a:cubicBezTo>
                      <a:pt x="20" y="16"/>
                      <a:pt x="16" y="20"/>
                      <a:pt x="10" y="20"/>
                    </a:cubicBezTo>
                    <a:close/>
                    <a:moveTo>
                      <a:pt x="10" y="8"/>
                    </a:moveTo>
                    <a:cubicBezTo>
                      <a:pt x="9" y="8"/>
                      <a:pt x="8" y="9"/>
                      <a:pt x="8" y="10"/>
                    </a:cubicBezTo>
                    <a:cubicBezTo>
                      <a:pt x="8" y="11"/>
                      <a:pt x="9" y="12"/>
                      <a:pt x="10" y="12"/>
                    </a:cubicBezTo>
                    <a:cubicBezTo>
                      <a:pt x="11" y="12"/>
                      <a:pt x="12" y="11"/>
                      <a:pt x="12" y="10"/>
                    </a:cubicBezTo>
                    <a:cubicBezTo>
                      <a:pt x="12" y="9"/>
                      <a:pt x="11" y="8"/>
                      <a:pt x="1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  <p:grpSp>
        <p:nvGrpSpPr>
          <p:cNvPr id="9" name="Группа 8"/>
          <p:cNvGrpSpPr/>
          <p:nvPr/>
        </p:nvGrpSpPr>
        <p:grpSpPr>
          <a:xfrm>
            <a:off x="2583770" y="2701591"/>
            <a:ext cx="378000" cy="378000"/>
            <a:chOff x="2583770" y="2701591"/>
            <a:chExt cx="378000" cy="378000"/>
          </a:xfrm>
        </p:grpSpPr>
        <p:sp>
          <p:nvSpPr>
            <p:cNvPr id="132" name="Oval 43"/>
            <p:cNvSpPr/>
            <p:nvPr/>
          </p:nvSpPr>
          <p:spPr>
            <a:xfrm>
              <a:off x="2583770" y="2701591"/>
              <a:ext cx="378000" cy="378000"/>
            </a:xfrm>
            <a:prstGeom prst="ellipse">
              <a:avLst/>
            </a:prstGeom>
            <a:solidFill>
              <a:srgbClr val="2D4861"/>
            </a:solidFill>
            <a:ln w="19050">
              <a:solidFill>
                <a:srgbClr val="2D48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id-ID"/>
            </a:p>
          </p:txBody>
        </p:sp>
        <p:grpSp>
          <p:nvGrpSpPr>
            <p:cNvPr id="247" name="Group 207"/>
            <p:cNvGrpSpPr>
              <a:grpSpLocks noChangeAspect="1"/>
            </p:cNvGrpSpPr>
            <p:nvPr/>
          </p:nvGrpSpPr>
          <p:grpSpPr>
            <a:xfrm>
              <a:off x="2643537" y="2789807"/>
              <a:ext cx="251996" cy="225707"/>
              <a:chOff x="5326063" y="2705101"/>
              <a:chExt cx="1506538" cy="1349374"/>
            </a:xfrm>
            <a:solidFill>
              <a:srgbClr val="FFFFFF"/>
            </a:solidFill>
          </p:grpSpPr>
          <p:sp>
            <p:nvSpPr>
              <p:cNvPr id="248" name="Freeform 5"/>
              <p:cNvSpPr>
                <a:spLocks noEditPoints="1"/>
              </p:cNvSpPr>
              <p:nvPr/>
            </p:nvSpPr>
            <p:spPr bwMode="auto">
              <a:xfrm>
                <a:off x="5326063" y="2705101"/>
                <a:ext cx="1506538" cy="1349374"/>
              </a:xfrm>
              <a:custGeom>
                <a:avLst/>
                <a:gdLst>
                  <a:gd name="T0" fmla="*/ 109 w 112"/>
                  <a:gd name="T1" fmla="*/ 4 h 100"/>
                  <a:gd name="T2" fmla="*/ 83 w 112"/>
                  <a:gd name="T3" fmla="*/ 0 h 100"/>
                  <a:gd name="T4" fmla="*/ 67 w 112"/>
                  <a:gd name="T5" fmla="*/ 3 h 100"/>
                  <a:gd name="T6" fmla="*/ 56 w 112"/>
                  <a:gd name="T7" fmla="*/ 10 h 100"/>
                  <a:gd name="T8" fmla="*/ 45 w 112"/>
                  <a:gd name="T9" fmla="*/ 3 h 100"/>
                  <a:gd name="T10" fmla="*/ 29 w 112"/>
                  <a:gd name="T11" fmla="*/ 0 h 100"/>
                  <a:gd name="T12" fmla="*/ 3 w 112"/>
                  <a:gd name="T13" fmla="*/ 4 h 100"/>
                  <a:gd name="T14" fmla="*/ 0 w 112"/>
                  <a:gd name="T15" fmla="*/ 5 h 100"/>
                  <a:gd name="T16" fmla="*/ 0 w 112"/>
                  <a:gd name="T17" fmla="*/ 92 h 100"/>
                  <a:gd name="T18" fmla="*/ 5 w 112"/>
                  <a:gd name="T19" fmla="*/ 91 h 100"/>
                  <a:gd name="T20" fmla="*/ 41 w 112"/>
                  <a:gd name="T21" fmla="*/ 91 h 100"/>
                  <a:gd name="T22" fmla="*/ 56 w 112"/>
                  <a:gd name="T23" fmla="*/ 100 h 100"/>
                  <a:gd name="T24" fmla="*/ 71 w 112"/>
                  <a:gd name="T25" fmla="*/ 91 h 100"/>
                  <a:gd name="T26" fmla="*/ 107 w 112"/>
                  <a:gd name="T27" fmla="*/ 91 h 100"/>
                  <a:gd name="T28" fmla="*/ 112 w 112"/>
                  <a:gd name="T29" fmla="*/ 92 h 100"/>
                  <a:gd name="T30" fmla="*/ 112 w 112"/>
                  <a:gd name="T31" fmla="*/ 5 h 100"/>
                  <a:gd name="T32" fmla="*/ 109 w 112"/>
                  <a:gd name="T33" fmla="*/ 4 h 100"/>
                  <a:gd name="T34" fmla="*/ 52 w 112"/>
                  <a:gd name="T35" fmla="*/ 87 h 100"/>
                  <a:gd name="T36" fmla="*/ 44 w 112"/>
                  <a:gd name="T37" fmla="*/ 83 h 100"/>
                  <a:gd name="T38" fmla="*/ 27 w 112"/>
                  <a:gd name="T39" fmla="*/ 81 h 100"/>
                  <a:gd name="T40" fmla="*/ 8 w 112"/>
                  <a:gd name="T41" fmla="*/ 82 h 100"/>
                  <a:gd name="T42" fmla="*/ 8 w 112"/>
                  <a:gd name="T43" fmla="*/ 11 h 100"/>
                  <a:gd name="T44" fmla="*/ 29 w 112"/>
                  <a:gd name="T45" fmla="*/ 8 h 100"/>
                  <a:gd name="T46" fmla="*/ 42 w 112"/>
                  <a:gd name="T47" fmla="*/ 11 h 100"/>
                  <a:gd name="T48" fmla="*/ 52 w 112"/>
                  <a:gd name="T49" fmla="*/ 20 h 100"/>
                  <a:gd name="T50" fmla="*/ 52 w 112"/>
                  <a:gd name="T51" fmla="*/ 21 h 100"/>
                  <a:gd name="T52" fmla="*/ 52 w 112"/>
                  <a:gd name="T53" fmla="*/ 84 h 100"/>
                  <a:gd name="T54" fmla="*/ 52 w 112"/>
                  <a:gd name="T55" fmla="*/ 84 h 100"/>
                  <a:gd name="T56" fmla="*/ 52 w 112"/>
                  <a:gd name="T57" fmla="*/ 87 h 100"/>
                  <a:gd name="T58" fmla="*/ 104 w 112"/>
                  <a:gd name="T59" fmla="*/ 82 h 100"/>
                  <a:gd name="T60" fmla="*/ 85 w 112"/>
                  <a:gd name="T61" fmla="*/ 81 h 100"/>
                  <a:gd name="T62" fmla="*/ 68 w 112"/>
                  <a:gd name="T63" fmla="*/ 83 h 100"/>
                  <a:gd name="T64" fmla="*/ 60 w 112"/>
                  <a:gd name="T65" fmla="*/ 87 h 100"/>
                  <a:gd name="T66" fmla="*/ 60 w 112"/>
                  <a:gd name="T67" fmla="*/ 84 h 100"/>
                  <a:gd name="T68" fmla="*/ 60 w 112"/>
                  <a:gd name="T69" fmla="*/ 84 h 100"/>
                  <a:gd name="T70" fmla="*/ 60 w 112"/>
                  <a:gd name="T71" fmla="*/ 21 h 100"/>
                  <a:gd name="T72" fmla="*/ 60 w 112"/>
                  <a:gd name="T73" fmla="*/ 20 h 100"/>
                  <a:gd name="T74" fmla="*/ 70 w 112"/>
                  <a:gd name="T75" fmla="*/ 11 h 100"/>
                  <a:gd name="T76" fmla="*/ 83 w 112"/>
                  <a:gd name="T77" fmla="*/ 8 h 100"/>
                  <a:gd name="T78" fmla="*/ 104 w 112"/>
                  <a:gd name="T79" fmla="*/ 11 h 100"/>
                  <a:gd name="T80" fmla="*/ 104 w 112"/>
                  <a:gd name="T81" fmla="*/ 82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12" h="100">
                    <a:moveTo>
                      <a:pt x="109" y="4"/>
                    </a:moveTo>
                    <a:cubicBezTo>
                      <a:pt x="109" y="4"/>
                      <a:pt x="96" y="0"/>
                      <a:pt x="83" y="0"/>
                    </a:cubicBezTo>
                    <a:cubicBezTo>
                      <a:pt x="77" y="0"/>
                      <a:pt x="71" y="1"/>
                      <a:pt x="67" y="3"/>
                    </a:cubicBezTo>
                    <a:cubicBezTo>
                      <a:pt x="62" y="5"/>
                      <a:pt x="58" y="7"/>
                      <a:pt x="56" y="10"/>
                    </a:cubicBezTo>
                    <a:cubicBezTo>
                      <a:pt x="54" y="7"/>
                      <a:pt x="50" y="5"/>
                      <a:pt x="45" y="3"/>
                    </a:cubicBezTo>
                    <a:cubicBezTo>
                      <a:pt x="41" y="1"/>
                      <a:pt x="35" y="0"/>
                      <a:pt x="29" y="0"/>
                    </a:cubicBezTo>
                    <a:cubicBezTo>
                      <a:pt x="16" y="0"/>
                      <a:pt x="3" y="4"/>
                      <a:pt x="3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5" y="91"/>
                      <a:pt x="5" y="91"/>
                      <a:pt x="5" y="91"/>
                    </a:cubicBezTo>
                    <a:cubicBezTo>
                      <a:pt x="19" y="88"/>
                      <a:pt x="28" y="88"/>
                      <a:pt x="41" y="91"/>
                    </a:cubicBezTo>
                    <a:cubicBezTo>
                      <a:pt x="41" y="91"/>
                      <a:pt x="52" y="92"/>
                      <a:pt x="56" y="100"/>
                    </a:cubicBezTo>
                    <a:cubicBezTo>
                      <a:pt x="60" y="92"/>
                      <a:pt x="71" y="91"/>
                      <a:pt x="71" y="91"/>
                    </a:cubicBezTo>
                    <a:cubicBezTo>
                      <a:pt x="84" y="88"/>
                      <a:pt x="93" y="88"/>
                      <a:pt x="107" y="91"/>
                    </a:cubicBezTo>
                    <a:cubicBezTo>
                      <a:pt x="112" y="92"/>
                      <a:pt x="112" y="92"/>
                      <a:pt x="112" y="92"/>
                    </a:cubicBezTo>
                    <a:cubicBezTo>
                      <a:pt x="112" y="5"/>
                      <a:pt x="112" y="5"/>
                      <a:pt x="112" y="5"/>
                    </a:cubicBezTo>
                    <a:lnTo>
                      <a:pt x="109" y="4"/>
                    </a:lnTo>
                    <a:close/>
                    <a:moveTo>
                      <a:pt x="52" y="87"/>
                    </a:moveTo>
                    <a:cubicBezTo>
                      <a:pt x="49" y="85"/>
                      <a:pt x="47" y="84"/>
                      <a:pt x="44" y="83"/>
                    </a:cubicBezTo>
                    <a:cubicBezTo>
                      <a:pt x="39" y="81"/>
                      <a:pt x="32" y="81"/>
                      <a:pt x="27" y="81"/>
                    </a:cubicBezTo>
                    <a:cubicBezTo>
                      <a:pt x="21" y="81"/>
                      <a:pt x="15" y="81"/>
                      <a:pt x="8" y="82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12" y="10"/>
                      <a:pt x="20" y="8"/>
                      <a:pt x="29" y="8"/>
                    </a:cubicBezTo>
                    <a:cubicBezTo>
                      <a:pt x="34" y="8"/>
                      <a:pt x="39" y="9"/>
                      <a:pt x="42" y="11"/>
                    </a:cubicBezTo>
                    <a:cubicBezTo>
                      <a:pt x="50" y="13"/>
                      <a:pt x="52" y="17"/>
                      <a:pt x="52" y="20"/>
                    </a:cubicBezTo>
                    <a:cubicBezTo>
                      <a:pt x="52" y="20"/>
                      <a:pt x="52" y="21"/>
                      <a:pt x="52" y="21"/>
                    </a:cubicBezTo>
                    <a:cubicBezTo>
                      <a:pt x="52" y="84"/>
                      <a:pt x="52" y="84"/>
                      <a:pt x="52" y="84"/>
                    </a:cubicBezTo>
                    <a:cubicBezTo>
                      <a:pt x="52" y="84"/>
                      <a:pt x="52" y="84"/>
                      <a:pt x="52" y="84"/>
                    </a:cubicBezTo>
                    <a:lnTo>
                      <a:pt x="52" y="87"/>
                    </a:lnTo>
                    <a:close/>
                    <a:moveTo>
                      <a:pt x="104" y="82"/>
                    </a:moveTo>
                    <a:cubicBezTo>
                      <a:pt x="97" y="81"/>
                      <a:pt x="91" y="81"/>
                      <a:pt x="85" y="81"/>
                    </a:cubicBezTo>
                    <a:cubicBezTo>
                      <a:pt x="80" y="81"/>
                      <a:pt x="73" y="81"/>
                      <a:pt x="68" y="83"/>
                    </a:cubicBezTo>
                    <a:cubicBezTo>
                      <a:pt x="65" y="84"/>
                      <a:pt x="63" y="85"/>
                      <a:pt x="60" y="87"/>
                    </a:cubicBezTo>
                    <a:cubicBezTo>
                      <a:pt x="60" y="84"/>
                      <a:pt x="60" y="84"/>
                      <a:pt x="60" y="84"/>
                    </a:cubicBezTo>
                    <a:cubicBezTo>
                      <a:pt x="60" y="84"/>
                      <a:pt x="60" y="84"/>
                      <a:pt x="60" y="84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0" y="21"/>
                      <a:pt x="60" y="20"/>
                      <a:pt x="60" y="20"/>
                    </a:cubicBezTo>
                    <a:cubicBezTo>
                      <a:pt x="60" y="17"/>
                      <a:pt x="62" y="13"/>
                      <a:pt x="70" y="11"/>
                    </a:cubicBezTo>
                    <a:cubicBezTo>
                      <a:pt x="73" y="9"/>
                      <a:pt x="78" y="8"/>
                      <a:pt x="83" y="8"/>
                    </a:cubicBezTo>
                    <a:cubicBezTo>
                      <a:pt x="91" y="8"/>
                      <a:pt x="100" y="10"/>
                      <a:pt x="104" y="11"/>
                    </a:cubicBezTo>
                    <a:lnTo>
                      <a:pt x="104" y="8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49" name="Freeform 6"/>
              <p:cNvSpPr>
                <a:spLocks/>
              </p:cNvSpPr>
              <p:nvPr/>
            </p:nvSpPr>
            <p:spPr bwMode="auto">
              <a:xfrm>
                <a:off x="5514975" y="2921000"/>
                <a:ext cx="430213" cy="161925"/>
              </a:xfrm>
              <a:custGeom>
                <a:avLst/>
                <a:gdLst>
                  <a:gd name="T0" fmla="*/ 1 w 32"/>
                  <a:gd name="T1" fmla="*/ 4 h 12"/>
                  <a:gd name="T2" fmla="*/ 0 w 32"/>
                  <a:gd name="T3" fmla="*/ 7 h 12"/>
                  <a:gd name="T4" fmla="*/ 3 w 32"/>
                  <a:gd name="T5" fmla="*/ 8 h 12"/>
                  <a:gd name="T6" fmla="*/ 29 w 32"/>
                  <a:gd name="T7" fmla="*/ 12 h 12"/>
                  <a:gd name="T8" fmla="*/ 30 w 32"/>
                  <a:gd name="T9" fmla="*/ 12 h 12"/>
                  <a:gd name="T10" fmla="*/ 31 w 32"/>
                  <a:gd name="T11" fmla="*/ 12 h 12"/>
                  <a:gd name="T12" fmla="*/ 31 w 32"/>
                  <a:gd name="T13" fmla="*/ 9 h 12"/>
                  <a:gd name="T14" fmla="*/ 1 w 32"/>
                  <a:gd name="T15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12">
                    <a:moveTo>
                      <a:pt x="1" y="4"/>
                    </a:moveTo>
                    <a:cubicBezTo>
                      <a:pt x="0" y="5"/>
                      <a:pt x="0" y="6"/>
                      <a:pt x="0" y="7"/>
                    </a:cubicBezTo>
                    <a:cubicBezTo>
                      <a:pt x="1" y="8"/>
                      <a:pt x="2" y="9"/>
                      <a:pt x="3" y="8"/>
                    </a:cubicBezTo>
                    <a:cubicBezTo>
                      <a:pt x="10" y="5"/>
                      <a:pt x="21" y="4"/>
                      <a:pt x="29" y="12"/>
                    </a:cubicBezTo>
                    <a:cubicBezTo>
                      <a:pt x="29" y="12"/>
                      <a:pt x="29" y="12"/>
                      <a:pt x="30" y="12"/>
                    </a:cubicBezTo>
                    <a:cubicBezTo>
                      <a:pt x="30" y="12"/>
                      <a:pt x="31" y="12"/>
                      <a:pt x="31" y="12"/>
                    </a:cubicBezTo>
                    <a:cubicBezTo>
                      <a:pt x="32" y="11"/>
                      <a:pt x="32" y="10"/>
                      <a:pt x="31" y="9"/>
                    </a:cubicBezTo>
                    <a:cubicBezTo>
                      <a:pt x="23" y="0"/>
                      <a:pt x="10" y="1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50" name="Freeform 7"/>
              <p:cNvSpPr>
                <a:spLocks/>
              </p:cNvSpPr>
              <p:nvPr/>
            </p:nvSpPr>
            <p:spPr bwMode="auto">
              <a:xfrm>
                <a:off x="5514975" y="3082925"/>
                <a:ext cx="430213" cy="161925"/>
              </a:xfrm>
              <a:custGeom>
                <a:avLst/>
                <a:gdLst>
                  <a:gd name="T0" fmla="*/ 1 w 32"/>
                  <a:gd name="T1" fmla="*/ 4 h 12"/>
                  <a:gd name="T2" fmla="*/ 0 w 32"/>
                  <a:gd name="T3" fmla="*/ 7 h 12"/>
                  <a:gd name="T4" fmla="*/ 3 w 32"/>
                  <a:gd name="T5" fmla="*/ 8 h 12"/>
                  <a:gd name="T6" fmla="*/ 29 w 32"/>
                  <a:gd name="T7" fmla="*/ 11 h 12"/>
                  <a:gd name="T8" fmla="*/ 30 w 32"/>
                  <a:gd name="T9" fmla="*/ 12 h 12"/>
                  <a:gd name="T10" fmla="*/ 31 w 32"/>
                  <a:gd name="T11" fmla="*/ 11 h 12"/>
                  <a:gd name="T12" fmla="*/ 31 w 32"/>
                  <a:gd name="T13" fmla="*/ 8 h 12"/>
                  <a:gd name="T14" fmla="*/ 1 w 32"/>
                  <a:gd name="T15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12">
                    <a:moveTo>
                      <a:pt x="1" y="4"/>
                    </a:moveTo>
                    <a:cubicBezTo>
                      <a:pt x="0" y="4"/>
                      <a:pt x="0" y="6"/>
                      <a:pt x="0" y="7"/>
                    </a:cubicBezTo>
                    <a:cubicBezTo>
                      <a:pt x="1" y="8"/>
                      <a:pt x="2" y="8"/>
                      <a:pt x="3" y="8"/>
                    </a:cubicBezTo>
                    <a:cubicBezTo>
                      <a:pt x="10" y="5"/>
                      <a:pt x="21" y="4"/>
                      <a:pt x="29" y="11"/>
                    </a:cubicBezTo>
                    <a:cubicBezTo>
                      <a:pt x="29" y="12"/>
                      <a:pt x="29" y="12"/>
                      <a:pt x="30" y="12"/>
                    </a:cubicBezTo>
                    <a:cubicBezTo>
                      <a:pt x="30" y="12"/>
                      <a:pt x="31" y="12"/>
                      <a:pt x="31" y="11"/>
                    </a:cubicBezTo>
                    <a:cubicBezTo>
                      <a:pt x="32" y="10"/>
                      <a:pt x="32" y="9"/>
                      <a:pt x="31" y="8"/>
                    </a:cubicBezTo>
                    <a:cubicBezTo>
                      <a:pt x="23" y="0"/>
                      <a:pt x="10" y="0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51" name="Freeform 8"/>
              <p:cNvSpPr>
                <a:spLocks/>
              </p:cNvSpPr>
              <p:nvPr/>
            </p:nvSpPr>
            <p:spPr bwMode="auto">
              <a:xfrm>
                <a:off x="5514975" y="3232150"/>
                <a:ext cx="430213" cy="161925"/>
              </a:xfrm>
              <a:custGeom>
                <a:avLst/>
                <a:gdLst>
                  <a:gd name="T0" fmla="*/ 1 w 32"/>
                  <a:gd name="T1" fmla="*/ 5 h 12"/>
                  <a:gd name="T2" fmla="*/ 0 w 32"/>
                  <a:gd name="T3" fmla="*/ 7 h 12"/>
                  <a:gd name="T4" fmla="*/ 3 w 32"/>
                  <a:gd name="T5" fmla="*/ 8 h 12"/>
                  <a:gd name="T6" fmla="*/ 29 w 32"/>
                  <a:gd name="T7" fmla="*/ 12 h 12"/>
                  <a:gd name="T8" fmla="*/ 30 w 32"/>
                  <a:gd name="T9" fmla="*/ 12 h 12"/>
                  <a:gd name="T10" fmla="*/ 31 w 32"/>
                  <a:gd name="T11" fmla="*/ 12 h 12"/>
                  <a:gd name="T12" fmla="*/ 31 w 32"/>
                  <a:gd name="T13" fmla="*/ 9 h 12"/>
                  <a:gd name="T14" fmla="*/ 1 w 32"/>
                  <a:gd name="T15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12">
                    <a:moveTo>
                      <a:pt x="1" y="5"/>
                    </a:moveTo>
                    <a:cubicBezTo>
                      <a:pt x="0" y="5"/>
                      <a:pt x="0" y="6"/>
                      <a:pt x="0" y="7"/>
                    </a:cubicBezTo>
                    <a:cubicBezTo>
                      <a:pt x="1" y="8"/>
                      <a:pt x="2" y="9"/>
                      <a:pt x="3" y="8"/>
                    </a:cubicBezTo>
                    <a:cubicBezTo>
                      <a:pt x="10" y="5"/>
                      <a:pt x="21" y="5"/>
                      <a:pt x="29" y="12"/>
                    </a:cubicBezTo>
                    <a:cubicBezTo>
                      <a:pt x="29" y="12"/>
                      <a:pt x="29" y="12"/>
                      <a:pt x="30" y="12"/>
                    </a:cubicBezTo>
                    <a:cubicBezTo>
                      <a:pt x="30" y="12"/>
                      <a:pt x="31" y="12"/>
                      <a:pt x="31" y="12"/>
                    </a:cubicBezTo>
                    <a:cubicBezTo>
                      <a:pt x="32" y="11"/>
                      <a:pt x="32" y="10"/>
                      <a:pt x="31" y="9"/>
                    </a:cubicBezTo>
                    <a:cubicBezTo>
                      <a:pt x="23" y="0"/>
                      <a:pt x="10" y="1"/>
                      <a:pt x="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52" name="Freeform 9"/>
              <p:cNvSpPr>
                <a:spLocks/>
              </p:cNvSpPr>
              <p:nvPr/>
            </p:nvSpPr>
            <p:spPr bwMode="auto">
              <a:xfrm>
                <a:off x="5514975" y="3394075"/>
                <a:ext cx="430213" cy="161925"/>
              </a:xfrm>
              <a:custGeom>
                <a:avLst/>
                <a:gdLst>
                  <a:gd name="T0" fmla="*/ 1 w 32"/>
                  <a:gd name="T1" fmla="*/ 4 h 12"/>
                  <a:gd name="T2" fmla="*/ 0 w 32"/>
                  <a:gd name="T3" fmla="*/ 7 h 12"/>
                  <a:gd name="T4" fmla="*/ 3 w 32"/>
                  <a:gd name="T5" fmla="*/ 8 h 12"/>
                  <a:gd name="T6" fmla="*/ 29 w 32"/>
                  <a:gd name="T7" fmla="*/ 11 h 12"/>
                  <a:gd name="T8" fmla="*/ 30 w 32"/>
                  <a:gd name="T9" fmla="*/ 12 h 12"/>
                  <a:gd name="T10" fmla="*/ 31 w 32"/>
                  <a:gd name="T11" fmla="*/ 11 h 12"/>
                  <a:gd name="T12" fmla="*/ 31 w 32"/>
                  <a:gd name="T13" fmla="*/ 9 h 12"/>
                  <a:gd name="T14" fmla="*/ 1 w 32"/>
                  <a:gd name="T15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12">
                    <a:moveTo>
                      <a:pt x="1" y="4"/>
                    </a:moveTo>
                    <a:cubicBezTo>
                      <a:pt x="0" y="4"/>
                      <a:pt x="0" y="6"/>
                      <a:pt x="0" y="7"/>
                    </a:cubicBezTo>
                    <a:cubicBezTo>
                      <a:pt x="1" y="8"/>
                      <a:pt x="2" y="8"/>
                      <a:pt x="3" y="8"/>
                    </a:cubicBezTo>
                    <a:cubicBezTo>
                      <a:pt x="10" y="5"/>
                      <a:pt x="21" y="4"/>
                      <a:pt x="29" y="11"/>
                    </a:cubicBezTo>
                    <a:cubicBezTo>
                      <a:pt x="29" y="12"/>
                      <a:pt x="29" y="12"/>
                      <a:pt x="30" y="12"/>
                    </a:cubicBezTo>
                    <a:cubicBezTo>
                      <a:pt x="30" y="12"/>
                      <a:pt x="31" y="12"/>
                      <a:pt x="31" y="11"/>
                    </a:cubicBezTo>
                    <a:cubicBezTo>
                      <a:pt x="32" y="11"/>
                      <a:pt x="32" y="9"/>
                      <a:pt x="31" y="9"/>
                    </a:cubicBezTo>
                    <a:cubicBezTo>
                      <a:pt x="23" y="0"/>
                      <a:pt x="10" y="1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53" name="Freeform 10"/>
              <p:cNvSpPr>
                <a:spLocks/>
              </p:cNvSpPr>
              <p:nvPr/>
            </p:nvSpPr>
            <p:spPr bwMode="auto">
              <a:xfrm>
                <a:off x="5514975" y="3556000"/>
                <a:ext cx="430213" cy="161925"/>
              </a:xfrm>
              <a:custGeom>
                <a:avLst/>
                <a:gdLst>
                  <a:gd name="T0" fmla="*/ 1 w 32"/>
                  <a:gd name="T1" fmla="*/ 4 h 12"/>
                  <a:gd name="T2" fmla="*/ 0 w 32"/>
                  <a:gd name="T3" fmla="*/ 6 h 12"/>
                  <a:gd name="T4" fmla="*/ 3 w 32"/>
                  <a:gd name="T5" fmla="*/ 7 h 12"/>
                  <a:gd name="T6" fmla="*/ 29 w 32"/>
                  <a:gd name="T7" fmla="*/ 11 h 12"/>
                  <a:gd name="T8" fmla="*/ 30 w 32"/>
                  <a:gd name="T9" fmla="*/ 12 h 12"/>
                  <a:gd name="T10" fmla="*/ 31 w 32"/>
                  <a:gd name="T11" fmla="*/ 11 h 12"/>
                  <a:gd name="T12" fmla="*/ 31 w 32"/>
                  <a:gd name="T13" fmla="*/ 8 h 12"/>
                  <a:gd name="T14" fmla="*/ 1 w 32"/>
                  <a:gd name="T15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12">
                    <a:moveTo>
                      <a:pt x="1" y="4"/>
                    </a:moveTo>
                    <a:cubicBezTo>
                      <a:pt x="0" y="4"/>
                      <a:pt x="0" y="5"/>
                      <a:pt x="0" y="6"/>
                    </a:cubicBezTo>
                    <a:cubicBezTo>
                      <a:pt x="1" y="7"/>
                      <a:pt x="2" y="8"/>
                      <a:pt x="3" y="7"/>
                    </a:cubicBezTo>
                    <a:cubicBezTo>
                      <a:pt x="10" y="4"/>
                      <a:pt x="21" y="4"/>
                      <a:pt x="29" y="11"/>
                    </a:cubicBezTo>
                    <a:cubicBezTo>
                      <a:pt x="29" y="11"/>
                      <a:pt x="29" y="12"/>
                      <a:pt x="30" y="12"/>
                    </a:cubicBezTo>
                    <a:cubicBezTo>
                      <a:pt x="30" y="12"/>
                      <a:pt x="31" y="11"/>
                      <a:pt x="31" y="11"/>
                    </a:cubicBezTo>
                    <a:cubicBezTo>
                      <a:pt x="32" y="10"/>
                      <a:pt x="32" y="9"/>
                      <a:pt x="31" y="8"/>
                    </a:cubicBezTo>
                    <a:cubicBezTo>
                      <a:pt x="23" y="0"/>
                      <a:pt x="10" y="0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54" name="Freeform 11"/>
              <p:cNvSpPr>
                <a:spLocks/>
              </p:cNvSpPr>
              <p:nvPr/>
            </p:nvSpPr>
            <p:spPr bwMode="auto">
              <a:xfrm>
                <a:off x="6213475" y="2921000"/>
                <a:ext cx="430213" cy="161925"/>
              </a:xfrm>
              <a:custGeom>
                <a:avLst/>
                <a:gdLst>
                  <a:gd name="T0" fmla="*/ 1 w 32"/>
                  <a:gd name="T1" fmla="*/ 12 h 12"/>
                  <a:gd name="T2" fmla="*/ 2 w 32"/>
                  <a:gd name="T3" fmla="*/ 12 h 12"/>
                  <a:gd name="T4" fmla="*/ 3 w 32"/>
                  <a:gd name="T5" fmla="*/ 12 h 12"/>
                  <a:gd name="T6" fmla="*/ 29 w 32"/>
                  <a:gd name="T7" fmla="*/ 8 h 12"/>
                  <a:gd name="T8" fmla="*/ 32 w 32"/>
                  <a:gd name="T9" fmla="*/ 7 h 12"/>
                  <a:gd name="T10" fmla="*/ 31 w 32"/>
                  <a:gd name="T11" fmla="*/ 4 h 12"/>
                  <a:gd name="T12" fmla="*/ 1 w 32"/>
                  <a:gd name="T13" fmla="*/ 9 h 12"/>
                  <a:gd name="T14" fmla="*/ 1 w 32"/>
                  <a:gd name="T1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12">
                    <a:moveTo>
                      <a:pt x="1" y="12"/>
                    </a:moveTo>
                    <a:cubicBezTo>
                      <a:pt x="1" y="12"/>
                      <a:pt x="1" y="12"/>
                      <a:pt x="2" y="12"/>
                    </a:cubicBezTo>
                    <a:cubicBezTo>
                      <a:pt x="2" y="12"/>
                      <a:pt x="3" y="12"/>
                      <a:pt x="3" y="12"/>
                    </a:cubicBezTo>
                    <a:cubicBezTo>
                      <a:pt x="11" y="4"/>
                      <a:pt x="21" y="5"/>
                      <a:pt x="29" y="8"/>
                    </a:cubicBezTo>
                    <a:cubicBezTo>
                      <a:pt x="30" y="9"/>
                      <a:pt x="31" y="8"/>
                      <a:pt x="32" y="7"/>
                    </a:cubicBezTo>
                    <a:cubicBezTo>
                      <a:pt x="32" y="6"/>
                      <a:pt x="32" y="5"/>
                      <a:pt x="31" y="4"/>
                    </a:cubicBezTo>
                    <a:cubicBezTo>
                      <a:pt x="22" y="1"/>
                      <a:pt x="9" y="0"/>
                      <a:pt x="1" y="9"/>
                    </a:cubicBezTo>
                    <a:cubicBezTo>
                      <a:pt x="0" y="10"/>
                      <a:pt x="0" y="11"/>
                      <a:pt x="1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55" name="Freeform 12"/>
              <p:cNvSpPr>
                <a:spLocks/>
              </p:cNvSpPr>
              <p:nvPr/>
            </p:nvSpPr>
            <p:spPr bwMode="auto">
              <a:xfrm>
                <a:off x="6213475" y="3082925"/>
                <a:ext cx="430213" cy="161925"/>
              </a:xfrm>
              <a:custGeom>
                <a:avLst/>
                <a:gdLst>
                  <a:gd name="T0" fmla="*/ 31 w 32"/>
                  <a:gd name="T1" fmla="*/ 4 h 12"/>
                  <a:gd name="T2" fmla="*/ 1 w 32"/>
                  <a:gd name="T3" fmla="*/ 8 h 12"/>
                  <a:gd name="T4" fmla="*/ 1 w 32"/>
                  <a:gd name="T5" fmla="*/ 11 h 12"/>
                  <a:gd name="T6" fmla="*/ 2 w 32"/>
                  <a:gd name="T7" fmla="*/ 12 h 12"/>
                  <a:gd name="T8" fmla="*/ 3 w 32"/>
                  <a:gd name="T9" fmla="*/ 11 h 12"/>
                  <a:gd name="T10" fmla="*/ 29 w 32"/>
                  <a:gd name="T11" fmla="*/ 8 h 12"/>
                  <a:gd name="T12" fmla="*/ 32 w 32"/>
                  <a:gd name="T13" fmla="*/ 7 h 12"/>
                  <a:gd name="T14" fmla="*/ 31 w 32"/>
                  <a:gd name="T15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12">
                    <a:moveTo>
                      <a:pt x="31" y="4"/>
                    </a:moveTo>
                    <a:cubicBezTo>
                      <a:pt x="22" y="0"/>
                      <a:pt x="9" y="0"/>
                      <a:pt x="1" y="8"/>
                    </a:cubicBezTo>
                    <a:cubicBezTo>
                      <a:pt x="0" y="9"/>
                      <a:pt x="0" y="10"/>
                      <a:pt x="1" y="11"/>
                    </a:cubicBezTo>
                    <a:cubicBezTo>
                      <a:pt x="1" y="12"/>
                      <a:pt x="1" y="12"/>
                      <a:pt x="2" y="12"/>
                    </a:cubicBezTo>
                    <a:cubicBezTo>
                      <a:pt x="2" y="12"/>
                      <a:pt x="3" y="12"/>
                      <a:pt x="3" y="11"/>
                    </a:cubicBezTo>
                    <a:cubicBezTo>
                      <a:pt x="11" y="4"/>
                      <a:pt x="21" y="5"/>
                      <a:pt x="29" y="8"/>
                    </a:cubicBezTo>
                    <a:cubicBezTo>
                      <a:pt x="30" y="8"/>
                      <a:pt x="31" y="8"/>
                      <a:pt x="32" y="7"/>
                    </a:cubicBezTo>
                    <a:cubicBezTo>
                      <a:pt x="32" y="6"/>
                      <a:pt x="32" y="4"/>
                      <a:pt x="3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56" name="Freeform 13"/>
              <p:cNvSpPr>
                <a:spLocks/>
              </p:cNvSpPr>
              <p:nvPr/>
            </p:nvSpPr>
            <p:spPr bwMode="auto">
              <a:xfrm>
                <a:off x="6213475" y="3232150"/>
                <a:ext cx="430213" cy="161925"/>
              </a:xfrm>
              <a:custGeom>
                <a:avLst/>
                <a:gdLst>
                  <a:gd name="T0" fmla="*/ 31 w 32"/>
                  <a:gd name="T1" fmla="*/ 5 h 12"/>
                  <a:gd name="T2" fmla="*/ 1 w 32"/>
                  <a:gd name="T3" fmla="*/ 9 h 12"/>
                  <a:gd name="T4" fmla="*/ 1 w 32"/>
                  <a:gd name="T5" fmla="*/ 12 h 12"/>
                  <a:gd name="T6" fmla="*/ 2 w 32"/>
                  <a:gd name="T7" fmla="*/ 12 h 12"/>
                  <a:gd name="T8" fmla="*/ 3 w 32"/>
                  <a:gd name="T9" fmla="*/ 12 h 12"/>
                  <a:gd name="T10" fmla="*/ 29 w 32"/>
                  <a:gd name="T11" fmla="*/ 8 h 12"/>
                  <a:gd name="T12" fmla="*/ 32 w 32"/>
                  <a:gd name="T13" fmla="*/ 7 h 12"/>
                  <a:gd name="T14" fmla="*/ 31 w 32"/>
                  <a:gd name="T15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12">
                    <a:moveTo>
                      <a:pt x="31" y="5"/>
                    </a:moveTo>
                    <a:cubicBezTo>
                      <a:pt x="22" y="1"/>
                      <a:pt x="9" y="0"/>
                      <a:pt x="1" y="9"/>
                    </a:cubicBezTo>
                    <a:cubicBezTo>
                      <a:pt x="0" y="10"/>
                      <a:pt x="0" y="11"/>
                      <a:pt x="1" y="12"/>
                    </a:cubicBezTo>
                    <a:cubicBezTo>
                      <a:pt x="1" y="12"/>
                      <a:pt x="1" y="12"/>
                      <a:pt x="2" y="12"/>
                    </a:cubicBezTo>
                    <a:cubicBezTo>
                      <a:pt x="2" y="12"/>
                      <a:pt x="3" y="12"/>
                      <a:pt x="3" y="12"/>
                    </a:cubicBezTo>
                    <a:cubicBezTo>
                      <a:pt x="11" y="5"/>
                      <a:pt x="21" y="5"/>
                      <a:pt x="29" y="8"/>
                    </a:cubicBezTo>
                    <a:cubicBezTo>
                      <a:pt x="30" y="9"/>
                      <a:pt x="31" y="8"/>
                      <a:pt x="32" y="7"/>
                    </a:cubicBezTo>
                    <a:cubicBezTo>
                      <a:pt x="32" y="6"/>
                      <a:pt x="32" y="5"/>
                      <a:pt x="3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57" name="Freeform 14"/>
              <p:cNvSpPr>
                <a:spLocks/>
              </p:cNvSpPr>
              <p:nvPr/>
            </p:nvSpPr>
            <p:spPr bwMode="auto">
              <a:xfrm>
                <a:off x="6213475" y="3394075"/>
                <a:ext cx="430213" cy="161925"/>
              </a:xfrm>
              <a:custGeom>
                <a:avLst/>
                <a:gdLst>
                  <a:gd name="T0" fmla="*/ 31 w 32"/>
                  <a:gd name="T1" fmla="*/ 4 h 12"/>
                  <a:gd name="T2" fmla="*/ 1 w 32"/>
                  <a:gd name="T3" fmla="*/ 9 h 12"/>
                  <a:gd name="T4" fmla="*/ 1 w 32"/>
                  <a:gd name="T5" fmla="*/ 11 h 12"/>
                  <a:gd name="T6" fmla="*/ 2 w 32"/>
                  <a:gd name="T7" fmla="*/ 12 h 12"/>
                  <a:gd name="T8" fmla="*/ 3 w 32"/>
                  <a:gd name="T9" fmla="*/ 11 h 12"/>
                  <a:gd name="T10" fmla="*/ 29 w 32"/>
                  <a:gd name="T11" fmla="*/ 8 h 12"/>
                  <a:gd name="T12" fmla="*/ 32 w 32"/>
                  <a:gd name="T13" fmla="*/ 7 h 12"/>
                  <a:gd name="T14" fmla="*/ 31 w 32"/>
                  <a:gd name="T15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12">
                    <a:moveTo>
                      <a:pt x="31" y="4"/>
                    </a:moveTo>
                    <a:cubicBezTo>
                      <a:pt x="22" y="1"/>
                      <a:pt x="9" y="0"/>
                      <a:pt x="1" y="9"/>
                    </a:cubicBezTo>
                    <a:cubicBezTo>
                      <a:pt x="0" y="9"/>
                      <a:pt x="0" y="11"/>
                      <a:pt x="1" y="11"/>
                    </a:cubicBezTo>
                    <a:cubicBezTo>
                      <a:pt x="1" y="12"/>
                      <a:pt x="1" y="12"/>
                      <a:pt x="2" y="12"/>
                    </a:cubicBezTo>
                    <a:cubicBezTo>
                      <a:pt x="2" y="12"/>
                      <a:pt x="3" y="12"/>
                      <a:pt x="3" y="11"/>
                    </a:cubicBezTo>
                    <a:cubicBezTo>
                      <a:pt x="11" y="4"/>
                      <a:pt x="21" y="5"/>
                      <a:pt x="29" y="8"/>
                    </a:cubicBezTo>
                    <a:cubicBezTo>
                      <a:pt x="30" y="8"/>
                      <a:pt x="31" y="8"/>
                      <a:pt x="32" y="7"/>
                    </a:cubicBezTo>
                    <a:cubicBezTo>
                      <a:pt x="32" y="6"/>
                      <a:pt x="32" y="4"/>
                      <a:pt x="3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  <p:grpSp>
        <p:nvGrpSpPr>
          <p:cNvPr id="10" name="Группа 9"/>
          <p:cNvGrpSpPr/>
          <p:nvPr/>
        </p:nvGrpSpPr>
        <p:grpSpPr>
          <a:xfrm>
            <a:off x="2583770" y="3439788"/>
            <a:ext cx="378000" cy="378000"/>
            <a:chOff x="2583770" y="3439788"/>
            <a:chExt cx="378000" cy="378000"/>
          </a:xfrm>
        </p:grpSpPr>
        <p:sp>
          <p:nvSpPr>
            <p:cNvPr id="135" name="Oval 32"/>
            <p:cNvSpPr/>
            <p:nvPr/>
          </p:nvSpPr>
          <p:spPr>
            <a:xfrm>
              <a:off x="2583770" y="3439788"/>
              <a:ext cx="378000" cy="378000"/>
            </a:xfrm>
            <a:prstGeom prst="ellipse">
              <a:avLst/>
            </a:prstGeom>
            <a:solidFill>
              <a:srgbClr val="2D4861"/>
            </a:solidFill>
            <a:ln w="19050">
              <a:solidFill>
                <a:srgbClr val="2D48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id-ID"/>
            </a:p>
          </p:txBody>
        </p:sp>
        <p:sp>
          <p:nvSpPr>
            <p:cNvPr id="258" name="Freeform 12"/>
            <p:cNvSpPr>
              <a:spLocks noChangeAspect="1" noEditPoints="1"/>
            </p:cNvSpPr>
            <p:nvPr/>
          </p:nvSpPr>
          <p:spPr bwMode="auto">
            <a:xfrm rot="20914274">
              <a:off x="2651051" y="3509415"/>
              <a:ext cx="257677" cy="251996"/>
            </a:xfrm>
            <a:custGeom>
              <a:avLst/>
              <a:gdLst>
                <a:gd name="T0" fmla="*/ 2384 w 2506"/>
                <a:gd name="T1" fmla="*/ 122 h 2453"/>
                <a:gd name="T2" fmla="*/ 2190 w 2506"/>
                <a:gd name="T3" fmla="*/ 0 h 2453"/>
                <a:gd name="T4" fmla="*/ 1389 w 2506"/>
                <a:gd name="T5" fmla="*/ 432 h 2453"/>
                <a:gd name="T6" fmla="*/ 1145 w 2506"/>
                <a:gd name="T7" fmla="*/ 382 h 2453"/>
                <a:gd name="T8" fmla="*/ 220 w 2506"/>
                <a:gd name="T9" fmla="*/ 477 h 2453"/>
                <a:gd name="T10" fmla="*/ 0 w 2506"/>
                <a:gd name="T11" fmla="*/ 819 h 2453"/>
                <a:gd name="T12" fmla="*/ 104 w 2506"/>
                <a:gd name="T13" fmla="*/ 1388 h 2453"/>
                <a:gd name="T14" fmla="*/ 434 w 2506"/>
                <a:gd name="T15" fmla="*/ 1654 h 2453"/>
                <a:gd name="T16" fmla="*/ 833 w 2506"/>
                <a:gd name="T17" fmla="*/ 2453 h 2453"/>
                <a:gd name="T18" fmla="*/ 1168 w 2506"/>
                <a:gd name="T19" fmla="*/ 2358 h 2453"/>
                <a:gd name="T20" fmla="*/ 1305 w 2506"/>
                <a:gd name="T21" fmla="*/ 2109 h 2453"/>
                <a:gd name="T22" fmla="*/ 1274 w 2506"/>
                <a:gd name="T23" fmla="*/ 1904 h 2453"/>
                <a:gd name="T24" fmla="*/ 1312 w 2506"/>
                <a:gd name="T25" fmla="*/ 1739 h 2453"/>
                <a:gd name="T26" fmla="*/ 1237 w 2506"/>
                <a:gd name="T27" fmla="*/ 1618 h 2453"/>
                <a:gd name="T28" fmla="*/ 1389 w 2506"/>
                <a:gd name="T29" fmla="*/ 1606 h 2453"/>
                <a:gd name="T30" fmla="*/ 2190 w 2506"/>
                <a:gd name="T31" fmla="*/ 2051 h 2453"/>
                <a:gd name="T32" fmla="*/ 2384 w 2506"/>
                <a:gd name="T33" fmla="*/ 1928 h 2453"/>
                <a:gd name="T34" fmla="*/ 2506 w 2506"/>
                <a:gd name="T35" fmla="*/ 1017 h 2453"/>
                <a:gd name="T36" fmla="*/ 833 w 2506"/>
                <a:gd name="T37" fmla="*/ 2318 h 2453"/>
                <a:gd name="T38" fmla="*/ 556 w 2506"/>
                <a:gd name="T39" fmla="*/ 1592 h 2453"/>
                <a:gd name="T40" fmla="*/ 1176 w 2506"/>
                <a:gd name="T41" fmla="*/ 2149 h 2453"/>
                <a:gd name="T42" fmla="*/ 1128 w 2506"/>
                <a:gd name="T43" fmla="*/ 2229 h 2453"/>
                <a:gd name="T44" fmla="*/ 833 w 2506"/>
                <a:gd name="T45" fmla="*/ 2318 h 2453"/>
                <a:gd name="T46" fmla="*/ 136 w 2506"/>
                <a:gd name="T47" fmla="*/ 819 h 2453"/>
                <a:gd name="T48" fmla="*/ 147 w 2506"/>
                <a:gd name="T49" fmla="*/ 1253 h 2453"/>
                <a:gd name="T50" fmla="*/ 219 w 2506"/>
                <a:gd name="T51" fmla="*/ 1264 h 2453"/>
                <a:gd name="T52" fmla="*/ 476 w 2506"/>
                <a:gd name="T53" fmla="*/ 517 h 2453"/>
                <a:gd name="T54" fmla="*/ 1140 w 2506"/>
                <a:gd name="T55" fmla="*/ 1521 h 2453"/>
                <a:gd name="T56" fmla="*/ 476 w 2506"/>
                <a:gd name="T57" fmla="*/ 1521 h 2453"/>
                <a:gd name="T58" fmla="*/ 1090 w 2506"/>
                <a:gd name="T59" fmla="*/ 1638 h 2453"/>
                <a:gd name="T60" fmla="*/ 1148 w 2506"/>
                <a:gd name="T61" fmla="*/ 1823 h 2453"/>
                <a:gd name="T62" fmla="*/ 1212 w 2506"/>
                <a:gd name="T63" fmla="*/ 567 h 2453"/>
                <a:gd name="T64" fmla="*/ 2132 w 2506"/>
                <a:gd name="T65" fmla="*/ 201 h 2453"/>
                <a:gd name="T66" fmla="*/ 1421 w 2506"/>
                <a:gd name="T67" fmla="*/ 1471 h 2453"/>
                <a:gd name="T68" fmla="*/ 1212 w 2506"/>
                <a:gd name="T69" fmla="*/ 567 h 2453"/>
                <a:gd name="T70" fmla="*/ 2248 w 2506"/>
                <a:gd name="T71" fmla="*/ 135 h 2453"/>
                <a:gd name="T72" fmla="*/ 2203 w 2506"/>
                <a:gd name="T73" fmla="*/ 1915 h 2453"/>
                <a:gd name="T74" fmla="*/ 2319 w 2506"/>
                <a:gd name="T75" fmla="*/ 1169 h 2453"/>
                <a:gd name="T76" fmla="*/ 2371 w 2506"/>
                <a:gd name="T77" fmla="*/ 1017 h 2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506" h="2453">
                  <a:moveTo>
                    <a:pt x="2384" y="735"/>
                  </a:moveTo>
                  <a:cubicBezTo>
                    <a:pt x="2384" y="122"/>
                    <a:pt x="2384" y="122"/>
                    <a:pt x="2384" y="122"/>
                  </a:cubicBezTo>
                  <a:cubicBezTo>
                    <a:pt x="2384" y="54"/>
                    <a:pt x="2329" y="0"/>
                    <a:pt x="2261" y="0"/>
                  </a:cubicBezTo>
                  <a:cubicBezTo>
                    <a:pt x="2190" y="0"/>
                    <a:pt x="2190" y="0"/>
                    <a:pt x="2190" y="0"/>
                  </a:cubicBezTo>
                  <a:cubicBezTo>
                    <a:pt x="2138" y="0"/>
                    <a:pt x="2094" y="32"/>
                    <a:pt x="2076" y="78"/>
                  </a:cubicBezTo>
                  <a:cubicBezTo>
                    <a:pt x="1389" y="432"/>
                    <a:pt x="1389" y="432"/>
                    <a:pt x="1389" y="432"/>
                  </a:cubicBezTo>
                  <a:cubicBezTo>
                    <a:pt x="1248" y="432"/>
                    <a:pt x="1248" y="432"/>
                    <a:pt x="1248" y="432"/>
                  </a:cubicBezTo>
                  <a:cubicBezTo>
                    <a:pt x="1224" y="401"/>
                    <a:pt x="1186" y="382"/>
                    <a:pt x="1145" y="382"/>
                  </a:cubicBezTo>
                  <a:cubicBezTo>
                    <a:pt x="476" y="382"/>
                    <a:pt x="476" y="382"/>
                    <a:pt x="476" y="382"/>
                  </a:cubicBezTo>
                  <a:cubicBezTo>
                    <a:pt x="382" y="382"/>
                    <a:pt x="291" y="416"/>
                    <a:pt x="220" y="477"/>
                  </a:cubicBezTo>
                  <a:cubicBezTo>
                    <a:pt x="166" y="523"/>
                    <a:pt x="126" y="583"/>
                    <a:pt x="104" y="650"/>
                  </a:cubicBezTo>
                  <a:cubicBezTo>
                    <a:pt x="42" y="682"/>
                    <a:pt x="0" y="746"/>
                    <a:pt x="0" y="819"/>
                  </a:cubicBezTo>
                  <a:cubicBezTo>
                    <a:pt x="0" y="1219"/>
                    <a:pt x="0" y="1219"/>
                    <a:pt x="0" y="1219"/>
                  </a:cubicBezTo>
                  <a:cubicBezTo>
                    <a:pt x="0" y="1293"/>
                    <a:pt x="42" y="1357"/>
                    <a:pt x="104" y="1388"/>
                  </a:cubicBezTo>
                  <a:cubicBezTo>
                    <a:pt x="126" y="1455"/>
                    <a:pt x="166" y="1515"/>
                    <a:pt x="220" y="1561"/>
                  </a:cubicBezTo>
                  <a:cubicBezTo>
                    <a:pt x="280" y="1613"/>
                    <a:pt x="355" y="1646"/>
                    <a:pt x="434" y="1654"/>
                  </a:cubicBezTo>
                  <a:cubicBezTo>
                    <a:pt x="642" y="2317"/>
                    <a:pt x="642" y="2317"/>
                    <a:pt x="642" y="2317"/>
                  </a:cubicBezTo>
                  <a:cubicBezTo>
                    <a:pt x="668" y="2398"/>
                    <a:pt x="744" y="2453"/>
                    <a:pt x="833" y="2453"/>
                  </a:cubicBezTo>
                  <a:cubicBezTo>
                    <a:pt x="855" y="2453"/>
                    <a:pt x="876" y="2450"/>
                    <a:pt x="897" y="2443"/>
                  </a:cubicBezTo>
                  <a:cubicBezTo>
                    <a:pt x="1168" y="2358"/>
                    <a:pt x="1168" y="2358"/>
                    <a:pt x="1168" y="2358"/>
                  </a:cubicBezTo>
                  <a:cubicBezTo>
                    <a:pt x="1219" y="2342"/>
                    <a:pt x="1262" y="2308"/>
                    <a:pt x="1288" y="2263"/>
                  </a:cubicBezTo>
                  <a:cubicBezTo>
                    <a:pt x="1315" y="2216"/>
                    <a:pt x="1321" y="2160"/>
                    <a:pt x="1305" y="2109"/>
                  </a:cubicBezTo>
                  <a:cubicBezTo>
                    <a:pt x="1246" y="1921"/>
                    <a:pt x="1246" y="1921"/>
                    <a:pt x="1246" y="1921"/>
                  </a:cubicBezTo>
                  <a:cubicBezTo>
                    <a:pt x="1274" y="1904"/>
                    <a:pt x="1274" y="1904"/>
                    <a:pt x="1274" y="1904"/>
                  </a:cubicBezTo>
                  <a:cubicBezTo>
                    <a:pt x="1330" y="1869"/>
                    <a:pt x="1347" y="1795"/>
                    <a:pt x="1313" y="1739"/>
                  </a:cubicBezTo>
                  <a:cubicBezTo>
                    <a:pt x="1312" y="1739"/>
                    <a:pt x="1312" y="1739"/>
                    <a:pt x="1312" y="1739"/>
                  </a:cubicBezTo>
                  <a:cubicBezTo>
                    <a:pt x="1312" y="1739"/>
                    <a:pt x="1312" y="1739"/>
                    <a:pt x="1312" y="1739"/>
                  </a:cubicBezTo>
                  <a:cubicBezTo>
                    <a:pt x="1237" y="1618"/>
                    <a:pt x="1237" y="1618"/>
                    <a:pt x="1237" y="1618"/>
                  </a:cubicBezTo>
                  <a:cubicBezTo>
                    <a:pt x="1241" y="1614"/>
                    <a:pt x="1244" y="1611"/>
                    <a:pt x="1248" y="1606"/>
                  </a:cubicBezTo>
                  <a:cubicBezTo>
                    <a:pt x="1389" y="1606"/>
                    <a:pt x="1389" y="1606"/>
                    <a:pt x="1389" y="1606"/>
                  </a:cubicBezTo>
                  <a:cubicBezTo>
                    <a:pt x="2072" y="1958"/>
                    <a:pt x="2072" y="1958"/>
                    <a:pt x="2072" y="1958"/>
                  </a:cubicBezTo>
                  <a:cubicBezTo>
                    <a:pt x="2085" y="2011"/>
                    <a:pt x="2133" y="2051"/>
                    <a:pt x="2190" y="2051"/>
                  </a:cubicBezTo>
                  <a:cubicBezTo>
                    <a:pt x="2261" y="2051"/>
                    <a:pt x="2261" y="2051"/>
                    <a:pt x="2261" y="2051"/>
                  </a:cubicBezTo>
                  <a:cubicBezTo>
                    <a:pt x="2329" y="2051"/>
                    <a:pt x="2384" y="1996"/>
                    <a:pt x="2384" y="1928"/>
                  </a:cubicBezTo>
                  <a:cubicBezTo>
                    <a:pt x="2384" y="1299"/>
                    <a:pt x="2384" y="1299"/>
                    <a:pt x="2384" y="1299"/>
                  </a:cubicBezTo>
                  <a:cubicBezTo>
                    <a:pt x="2461" y="1226"/>
                    <a:pt x="2506" y="1124"/>
                    <a:pt x="2506" y="1017"/>
                  </a:cubicBezTo>
                  <a:cubicBezTo>
                    <a:pt x="2506" y="909"/>
                    <a:pt x="2461" y="807"/>
                    <a:pt x="2384" y="735"/>
                  </a:cubicBezTo>
                  <a:close/>
                  <a:moveTo>
                    <a:pt x="833" y="2318"/>
                  </a:moveTo>
                  <a:cubicBezTo>
                    <a:pt x="804" y="2318"/>
                    <a:pt x="779" y="2301"/>
                    <a:pt x="771" y="2276"/>
                  </a:cubicBezTo>
                  <a:cubicBezTo>
                    <a:pt x="556" y="1592"/>
                    <a:pt x="556" y="1592"/>
                    <a:pt x="556" y="1592"/>
                  </a:cubicBezTo>
                  <a:cubicBezTo>
                    <a:pt x="1001" y="1592"/>
                    <a:pt x="1001" y="1592"/>
                    <a:pt x="1001" y="1592"/>
                  </a:cubicBezTo>
                  <a:cubicBezTo>
                    <a:pt x="1176" y="2149"/>
                    <a:pt x="1176" y="2149"/>
                    <a:pt x="1176" y="2149"/>
                  </a:cubicBezTo>
                  <a:cubicBezTo>
                    <a:pt x="1181" y="2164"/>
                    <a:pt x="1179" y="2181"/>
                    <a:pt x="1170" y="2196"/>
                  </a:cubicBezTo>
                  <a:cubicBezTo>
                    <a:pt x="1161" y="2212"/>
                    <a:pt x="1146" y="2223"/>
                    <a:pt x="1128" y="2229"/>
                  </a:cubicBezTo>
                  <a:cubicBezTo>
                    <a:pt x="856" y="2314"/>
                    <a:pt x="856" y="2314"/>
                    <a:pt x="856" y="2314"/>
                  </a:cubicBezTo>
                  <a:cubicBezTo>
                    <a:pt x="849" y="2317"/>
                    <a:pt x="841" y="2318"/>
                    <a:pt x="833" y="2318"/>
                  </a:cubicBezTo>
                  <a:close/>
                  <a:moveTo>
                    <a:pt x="136" y="1219"/>
                  </a:moveTo>
                  <a:cubicBezTo>
                    <a:pt x="136" y="819"/>
                    <a:pt x="136" y="819"/>
                    <a:pt x="136" y="819"/>
                  </a:cubicBezTo>
                  <a:cubicBezTo>
                    <a:pt x="136" y="806"/>
                    <a:pt x="140" y="795"/>
                    <a:pt x="147" y="785"/>
                  </a:cubicBezTo>
                  <a:cubicBezTo>
                    <a:pt x="147" y="1253"/>
                    <a:pt x="147" y="1253"/>
                    <a:pt x="147" y="1253"/>
                  </a:cubicBezTo>
                  <a:cubicBezTo>
                    <a:pt x="140" y="1244"/>
                    <a:pt x="136" y="1232"/>
                    <a:pt x="136" y="1219"/>
                  </a:cubicBezTo>
                  <a:close/>
                  <a:moveTo>
                    <a:pt x="219" y="1264"/>
                  </a:moveTo>
                  <a:cubicBezTo>
                    <a:pt x="219" y="774"/>
                    <a:pt x="219" y="774"/>
                    <a:pt x="219" y="774"/>
                  </a:cubicBezTo>
                  <a:cubicBezTo>
                    <a:pt x="219" y="632"/>
                    <a:pt x="334" y="517"/>
                    <a:pt x="476" y="517"/>
                  </a:cubicBezTo>
                  <a:cubicBezTo>
                    <a:pt x="1140" y="517"/>
                    <a:pt x="1140" y="517"/>
                    <a:pt x="1140" y="517"/>
                  </a:cubicBezTo>
                  <a:cubicBezTo>
                    <a:pt x="1140" y="1521"/>
                    <a:pt x="1140" y="1521"/>
                    <a:pt x="1140" y="1521"/>
                  </a:cubicBezTo>
                  <a:cubicBezTo>
                    <a:pt x="1054" y="1521"/>
                    <a:pt x="1054" y="1521"/>
                    <a:pt x="1054" y="1521"/>
                  </a:cubicBezTo>
                  <a:cubicBezTo>
                    <a:pt x="476" y="1521"/>
                    <a:pt x="476" y="1521"/>
                    <a:pt x="476" y="1521"/>
                  </a:cubicBezTo>
                  <a:cubicBezTo>
                    <a:pt x="334" y="1521"/>
                    <a:pt x="219" y="1406"/>
                    <a:pt x="219" y="1264"/>
                  </a:cubicBezTo>
                  <a:close/>
                  <a:moveTo>
                    <a:pt x="1090" y="1638"/>
                  </a:moveTo>
                  <a:cubicBezTo>
                    <a:pt x="1189" y="1797"/>
                    <a:pt x="1189" y="1797"/>
                    <a:pt x="1189" y="1797"/>
                  </a:cubicBezTo>
                  <a:cubicBezTo>
                    <a:pt x="1148" y="1823"/>
                    <a:pt x="1148" y="1823"/>
                    <a:pt x="1148" y="1823"/>
                  </a:cubicBezTo>
                  <a:lnTo>
                    <a:pt x="1090" y="1638"/>
                  </a:lnTo>
                  <a:close/>
                  <a:moveTo>
                    <a:pt x="1212" y="567"/>
                  </a:moveTo>
                  <a:cubicBezTo>
                    <a:pt x="1421" y="567"/>
                    <a:pt x="1421" y="567"/>
                    <a:pt x="1421" y="567"/>
                  </a:cubicBezTo>
                  <a:cubicBezTo>
                    <a:pt x="2132" y="201"/>
                    <a:pt x="2132" y="201"/>
                    <a:pt x="2132" y="201"/>
                  </a:cubicBezTo>
                  <a:cubicBezTo>
                    <a:pt x="2132" y="1837"/>
                    <a:pt x="2132" y="1837"/>
                    <a:pt x="2132" y="1837"/>
                  </a:cubicBezTo>
                  <a:cubicBezTo>
                    <a:pt x="1421" y="1471"/>
                    <a:pt x="1421" y="1471"/>
                    <a:pt x="1421" y="1471"/>
                  </a:cubicBezTo>
                  <a:cubicBezTo>
                    <a:pt x="1212" y="1471"/>
                    <a:pt x="1212" y="1471"/>
                    <a:pt x="1212" y="1471"/>
                  </a:cubicBezTo>
                  <a:lnTo>
                    <a:pt x="1212" y="567"/>
                  </a:lnTo>
                  <a:close/>
                  <a:moveTo>
                    <a:pt x="2203" y="135"/>
                  </a:moveTo>
                  <a:cubicBezTo>
                    <a:pt x="2248" y="135"/>
                    <a:pt x="2248" y="135"/>
                    <a:pt x="2248" y="135"/>
                  </a:cubicBezTo>
                  <a:cubicBezTo>
                    <a:pt x="2248" y="1915"/>
                    <a:pt x="2248" y="1915"/>
                    <a:pt x="2248" y="1915"/>
                  </a:cubicBezTo>
                  <a:cubicBezTo>
                    <a:pt x="2203" y="1915"/>
                    <a:pt x="2203" y="1915"/>
                    <a:pt x="2203" y="1915"/>
                  </a:cubicBezTo>
                  <a:lnTo>
                    <a:pt x="2203" y="135"/>
                  </a:lnTo>
                  <a:close/>
                  <a:moveTo>
                    <a:pt x="2319" y="1169"/>
                  </a:moveTo>
                  <a:cubicBezTo>
                    <a:pt x="2319" y="865"/>
                    <a:pt x="2319" y="865"/>
                    <a:pt x="2319" y="865"/>
                  </a:cubicBezTo>
                  <a:cubicBezTo>
                    <a:pt x="2352" y="907"/>
                    <a:pt x="2371" y="960"/>
                    <a:pt x="2371" y="1017"/>
                  </a:cubicBezTo>
                  <a:cubicBezTo>
                    <a:pt x="2371" y="1074"/>
                    <a:pt x="2352" y="1126"/>
                    <a:pt x="2319" y="11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2583770" y="4167872"/>
            <a:ext cx="378000" cy="378000"/>
            <a:chOff x="2583770" y="4167872"/>
            <a:chExt cx="378000" cy="378000"/>
          </a:xfrm>
        </p:grpSpPr>
        <p:sp>
          <p:nvSpPr>
            <p:cNvPr id="138" name="Oval 39"/>
            <p:cNvSpPr/>
            <p:nvPr/>
          </p:nvSpPr>
          <p:spPr>
            <a:xfrm>
              <a:off x="2583770" y="4167872"/>
              <a:ext cx="378000" cy="378000"/>
            </a:xfrm>
            <a:prstGeom prst="ellipse">
              <a:avLst/>
            </a:prstGeom>
            <a:solidFill>
              <a:srgbClr val="2D4861"/>
            </a:solidFill>
            <a:ln w="19050">
              <a:solidFill>
                <a:srgbClr val="2D48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id-ID"/>
            </a:p>
          </p:txBody>
        </p:sp>
        <p:grpSp>
          <p:nvGrpSpPr>
            <p:cNvPr id="259" name="Group 162"/>
            <p:cNvGrpSpPr>
              <a:grpSpLocks noChangeAspect="1"/>
            </p:cNvGrpSpPr>
            <p:nvPr/>
          </p:nvGrpSpPr>
          <p:grpSpPr>
            <a:xfrm>
              <a:off x="2639614" y="4226162"/>
              <a:ext cx="269158" cy="288000"/>
              <a:chOff x="12631738" y="3760788"/>
              <a:chExt cx="476250" cy="509588"/>
            </a:xfrm>
            <a:solidFill>
              <a:srgbClr val="FFFFFF"/>
            </a:solidFill>
          </p:grpSpPr>
          <p:sp>
            <p:nvSpPr>
              <p:cNvPr id="260" name="Freeform 5"/>
              <p:cNvSpPr>
                <a:spLocks/>
              </p:cNvSpPr>
              <p:nvPr/>
            </p:nvSpPr>
            <p:spPr bwMode="auto">
              <a:xfrm>
                <a:off x="12631738" y="3806825"/>
                <a:ext cx="271463" cy="84138"/>
              </a:xfrm>
              <a:custGeom>
                <a:avLst/>
                <a:gdLst>
                  <a:gd name="T0" fmla="*/ 34 w 36"/>
                  <a:gd name="T1" fmla="*/ 0 h 11"/>
                  <a:gd name="T2" fmla="*/ 6 w 36"/>
                  <a:gd name="T3" fmla="*/ 0 h 11"/>
                  <a:gd name="T4" fmla="*/ 6 w 36"/>
                  <a:gd name="T5" fmla="*/ 0 h 11"/>
                  <a:gd name="T6" fmla="*/ 4 w 36"/>
                  <a:gd name="T7" fmla="*/ 0 h 11"/>
                  <a:gd name="T8" fmla="*/ 1 w 36"/>
                  <a:gd name="T9" fmla="*/ 4 h 11"/>
                  <a:gd name="T10" fmla="*/ 0 w 36"/>
                  <a:gd name="T11" fmla="*/ 7 h 11"/>
                  <a:gd name="T12" fmla="*/ 4 w 36"/>
                  <a:gd name="T13" fmla="*/ 10 h 11"/>
                  <a:gd name="T14" fmla="*/ 6 w 36"/>
                  <a:gd name="T15" fmla="*/ 11 h 11"/>
                  <a:gd name="T16" fmla="*/ 6 w 36"/>
                  <a:gd name="T17" fmla="*/ 11 h 11"/>
                  <a:gd name="T18" fmla="*/ 34 w 36"/>
                  <a:gd name="T19" fmla="*/ 11 h 11"/>
                  <a:gd name="T20" fmla="*/ 36 w 36"/>
                  <a:gd name="T21" fmla="*/ 9 h 11"/>
                  <a:gd name="T22" fmla="*/ 36 w 36"/>
                  <a:gd name="T23" fmla="*/ 2 h 11"/>
                  <a:gd name="T24" fmla="*/ 34 w 36"/>
                  <a:gd name="T2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11">
                    <a:moveTo>
                      <a:pt x="34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4" y="0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5"/>
                      <a:pt x="0" y="6"/>
                      <a:pt x="0" y="7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11"/>
                      <a:pt x="5" y="11"/>
                      <a:pt x="6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34" y="11"/>
                      <a:pt x="34" y="11"/>
                      <a:pt x="34" y="11"/>
                    </a:cubicBezTo>
                    <a:cubicBezTo>
                      <a:pt x="35" y="11"/>
                      <a:pt x="36" y="10"/>
                      <a:pt x="36" y="9"/>
                    </a:cubicBezTo>
                    <a:cubicBezTo>
                      <a:pt x="36" y="2"/>
                      <a:pt x="36" y="2"/>
                      <a:pt x="36" y="2"/>
                    </a:cubicBezTo>
                    <a:cubicBezTo>
                      <a:pt x="36" y="1"/>
                      <a:pt x="35" y="0"/>
                      <a:pt x="3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61" name="Freeform 6"/>
              <p:cNvSpPr>
                <a:spLocks/>
              </p:cNvSpPr>
              <p:nvPr/>
            </p:nvSpPr>
            <p:spPr bwMode="auto">
              <a:xfrm>
                <a:off x="12834938" y="3898900"/>
                <a:ext cx="273050" cy="82550"/>
              </a:xfrm>
              <a:custGeom>
                <a:avLst/>
                <a:gdLst>
                  <a:gd name="T0" fmla="*/ 2 w 36"/>
                  <a:gd name="T1" fmla="*/ 0 h 11"/>
                  <a:gd name="T2" fmla="*/ 30 w 36"/>
                  <a:gd name="T3" fmla="*/ 0 h 11"/>
                  <a:gd name="T4" fmla="*/ 31 w 36"/>
                  <a:gd name="T5" fmla="*/ 0 h 11"/>
                  <a:gd name="T6" fmla="*/ 32 w 36"/>
                  <a:gd name="T7" fmla="*/ 1 h 11"/>
                  <a:gd name="T8" fmla="*/ 36 w 36"/>
                  <a:gd name="T9" fmla="*/ 4 h 11"/>
                  <a:gd name="T10" fmla="*/ 36 w 36"/>
                  <a:gd name="T11" fmla="*/ 7 h 11"/>
                  <a:gd name="T12" fmla="*/ 32 w 36"/>
                  <a:gd name="T13" fmla="*/ 11 h 11"/>
                  <a:gd name="T14" fmla="*/ 31 w 36"/>
                  <a:gd name="T15" fmla="*/ 11 h 11"/>
                  <a:gd name="T16" fmla="*/ 30 w 36"/>
                  <a:gd name="T17" fmla="*/ 11 h 11"/>
                  <a:gd name="T18" fmla="*/ 2 w 36"/>
                  <a:gd name="T19" fmla="*/ 11 h 11"/>
                  <a:gd name="T20" fmla="*/ 0 w 36"/>
                  <a:gd name="T21" fmla="*/ 9 h 11"/>
                  <a:gd name="T22" fmla="*/ 1 w 36"/>
                  <a:gd name="T23" fmla="*/ 1 h 11"/>
                  <a:gd name="T24" fmla="*/ 2 w 36"/>
                  <a:gd name="T2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11">
                    <a:moveTo>
                      <a:pt x="2" y="0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1" y="0"/>
                      <a:pt x="32" y="0"/>
                      <a:pt x="32" y="1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6" y="5"/>
                      <a:pt x="36" y="6"/>
                      <a:pt x="36" y="7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2" y="11"/>
                      <a:pt x="31" y="11"/>
                      <a:pt x="31" y="11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" y="11"/>
                      <a:pt x="0" y="10"/>
                      <a:pt x="0" y="9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62" name="Freeform 7"/>
              <p:cNvSpPr>
                <a:spLocks/>
              </p:cNvSpPr>
              <p:nvPr/>
            </p:nvSpPr>
            <p:spPr bwMode="auto">
              <a:xfrm>
                <a:off x="12842875" y="3989388"/>
                <a:ext cx="46038" cy="280988"/>
              </a:xfrm>
              <a:custGeom>
                <a:avLst/>
                <a:gdLst>
                  <a:gd name="T0" fmla="*/ 6 w 6"/>
                  <a:gd name="T1" fmla="*/ 0 h 37"/>
                  <a:gd name="T2" fmla="*/ 6 w 6"/>
                  <a:gd name="T3" fmla="*/ 35 h 37"/>
                  <a:gd name="T4" fmla="*/ 4 w 6"/>
                  <a:gd name="T5" fmla="*/ 37 h 37"/>
                  <a:gd name="T6" fmla="*/ 2 w 6"/>
                  <a:gd name="T7" fmla="*/ 37 h 37"/>
                  <a:gd name="T8" fmla="*/ 0 w 6"/>
                  <a:gd name="T9" fmla="*/ 35 h 37"/>
                  <a:gd name="T10" fmla="*/ 1 w 6"/>
                  <a:gd name="T11" fmla="*/ 0 h 37"/>
                  <a:gd name="T12" fmla="*/ 6 w 6"/>
                  <a:gd name="T13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37">
                    <a:moveTo>
                      <a:pt x="6" y="0"/>
                    </a:moveTo>
                    <a:cubicBezTo>
                      <a:pt x="6" y="35"/>
                      <a:pt x="6" y="35"/>
                      <a:pt x="6" y="35"/>
                    </a:cubicBezTo>
                    <a:cubicBezTo>
                      <a:pt x="6" y="36"/>
                      <a:pt x="5" y="37"/>
                      <a:pt x="4" y="37"/>
                    </a:cubicBezTo>
                    <a:cubicBezTo>
                      <a:pt x="2" y="37"/>
                      <a:pt x="2" y="37"/>
                      <a:pt x="2" y="37"/>
                    </a:cubicBezTo>
                    <a:cubicBezTo>
                      <a:pt x="1" y="37"/>
                      <a:pt x="0" y="36"/>
                      <a:pt x="0" y="35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63" name="Freeform 8"/>
              <p:cNvSpPr>
                <a:spLocks/>
              </p:cNvSpPr>
              <p:nvPr/>
            </p:nvSpPr>
            <p:spPr bwMode="auto">
              <a:xfrm>
                <a:off x="12850813" y="3760788"/>
                <a:ext cx="38100" cy="38100"/>
              </a:xfrm>
              <a:custGeom>
                <a:avLst/>
                <a:gdLst>
                  <a:gd name="T0" fmla="*/ 0 w 5"/>
                  <a:gd name="T1" fmla="*/ 5 h 5"/>
                  <a:gd name="T2" fmla="*/ 0 w 5"/>
                  <a:gd name="T3" fmla="*/ 2 h 5"/>
                  <a:gd name="T4" fmla="*/ 2 w 5"/>
                  <a:gd name="T5" fmla="*/ 0 h 5"/>
                  <a:gd name="T6" fmla="*/ 4 w 5"/>
                  <a:gd name="T7" fmla="*/ 0 h 5"/>
                  <a:gd name="T8" fmla="*/ 5 w 5"/>
                  <a:gd name="T9" fmla="*/ 2 h 5"/>
                  <a:gd name="T10" fmla="*/ 5 w 5"/>
                  <a:gd name="T11" fmla="*/ 5 h 5"/>
                  <a:gd name="T12" fmla="*/ 0 w 5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0" y="5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5" y="1"/>
                      <a:pt x="5" y="2"/>
                    </a:cubicBezTo>
                    <a:cubicBezTo>
                      <a:pt x="5" y="5"/>
                      <a:pt x="5" y="5"/>
                      <a:pt x="5" y="5"/>
                    </a:cubicBezTo>
                    <a:lnTo>
                      <a:pt x="0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  <p:grpSp>
        <p:nvGrpSpPr>
          <p:cNvPr id="13" name="Группа 12"/>
          <p:cNvGrpSpPr/>
          <p:nvPr/>
        </p:nvGrpSpPr>
        <p:grpSpPr>
          <a:xfrm>
            <a:off x="4704530" y="1961176"/>
            <a:ext cx="378000" cy="378000"/>
            <a:chOff x="4704530" y="1961176"/>
            <a:chExt cx="378000" cy="378000"/>
          </a:xfrm>
        </p:grpSpPr>
        <p:sp>
          <p:nvSpPr>
            <p:cNvPr id="154" name="Oval 34"/>
            <p:cNvSpPr/>
            <p:nvPr/>
          </p:nvSpPr>
          <p:spPr>
            <a:xfrm>
              <a:off x="4704530" y="1961176"/>
              <a:ext cx="378000" cy="378000"/>
            </a:xfrm>
            <a:prstGeom prst="ellipse">
              <a:avLst/>
            </a:prstGeom>
            <a:solidFill>
              <a:srgbClr val="E11E4F"/>
            </a:solidFill>
            <a:ln w="19050">
              <a:solidFill>
                <a:srgbClr val="E11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id-ID"/>
            </a:p>
          </p:txBody>
        </p:sp>
        <p:sp>
          <p:nvSpPr>
            <p:cNvPr id="266" name="Freeform 7"/>
            <p:cNvSpPr>
              <a:spLocks noChangeAspect="1"/>
            </p:cNvSpPr>
            <p:nvPr/>
          </p:nvSpPr>
          <p:spPr bwMode="auto">
            <a:xfrm>
              <a:off x="4780582" y="2015708"/>
              <a:ext cx="257535" cy="251996"/>
            </a:xfrm>
            <a:custGeom>
              <a:avLst/>
              <a:gdLst>
                <a:gd name="T0" fmla="*/ 104 w 196"/>
                <a:gd name="T1" fmla="*/ 174 h 190"/>
                <a:gd name="T2" fmla="*/ 102 w 196"/>
                <a:gd name="T3" fmla="*/ 162 h 190"/>
                <a:gd name="T4" fmla="*/ 82 w 196"/>
                <a:gd name="T5" fmla="*/ 144 h 190"/>
                <a:gd name="T6" fmla="*/ 99 w 196"/>
                <a:gd name="T7" fmla="*/ 110 h 190"/>
                <a:gd name="T8" fmla="*/ 132 w 196"/>
                <a:gd name="T9" fmla="*/ 127 h 190"/>
                <a:gd name="T10" fmla="*/ 126 w 196"/>
                <a:gd name="T11" fmla="*/ 154 h 190"/>
                <a:gd name="T12" fmla="*/ 131 w 196"/>
                <a:gd name="T13" fmla="*/ 162 h 190"/>
                <a:gd name="T14" fmla="*/ 153 w 196"/>
                <a:gd name="T15" fmla="*/ 151 h 190"/>
                <a:gd name="T16" fmla="*/ 158 w 196"/>
                <a:gd name="T17" fmla="*/ 141 h 190"/>
                <a:gd name="T18" fmla="*/ 143 w 196"/>
                <a:gd name="T19" fmla="*/ 106 h 190"/>
                <a:gd name="T20" fmla="*/ 148 w 196"/>
                <a:gd name="T21" fmla="*/ 102 h 190"/>
                <a:gd name="T22" fmla="*/ 175 w 196"/>
                <a:gd name="T23" fmla="*/ 109 h 190"/>
                <a:gd name="T24" fmla="*/ 192 w 196"/>
                <a:gd name="T25" fmla="*/ 75 h 190"/>
                <a:gd name="T26" fmla="*/ 158 w 196"/>
                <a:gd name="T27" fmla="*/ 58 h 190"/>
                <a:gd name="T28" fmla="*/ 140 w 196"/>
                <a:gd name="T29" fmla="*/ 79 h 190"/>
                <a:gd name="T30" fmla="*/ 133 w 196"/>
                <a:gd name="T31" fmla="*/ 80 h 190"/>
                <a:gd name="T32" fmla="*/ 125 w 196"/>
                <a:gd name="T33" fmla="*/ 40 h 190"/>
                <a:gd name="T34" fmla="*/ 115 w 196"/>
                <a:gd name="T35" fmla="*/ 35 h 190"/>
                <a:gd name="T36" fmla="*/ 74 w 196"/>
                <a:gd name="T37" fmla="*/ 53 h 190"/>
                <a:gd name="T38" fmla="*/ 71 w 196"/>
                <a:gd name="T39" fmla="*/ 49 h 190"/>
                <a:gd name="T40" fmla="*/ 78 w 196"/>
                <a:gd name="T41" fmla="*/ 22 h 190"/>
                <a:gd name="T42" fmla="*/ 44 w 196"/>
                <a:gd name="T43" fmla="*/ 5 h 190"/>
                <a:gd name="T44" fmla="*/ 27 w 196"/>
                <a:gd name="T45" fmla="*/ 38 h 190"/>
                <a:gd name="T46" fmla="*/ 48 w 196"/>
                <a:gd name="T47" fmla="*/ 56 h 190"/>
                <a:gd name="T48" fmla="*/ 49 w 196"/>
                <a:gd name="T49" fmla="*/ 62 h 190"/>
                <a:gd name="T50" fmla="*/ 6 w 196"/>
                <a:gd name="T51" fmla="*/ 71 h 190"/>
                <a:gd name="T52" fmla="*/ 1 w 196"/>
                <a:gd name="T53" fmla="*/ 81 h 190"/>
                <a:gd name="T54" fmla="*/ 10 w 196"/>
                <a:gd name="T55" fmla="*/ 123 h 190"/>
                <a:gd name="T56" fmla="*/ 19 w 196"/>
                <a:gd name="T57" fmla="*/ 121 h 190"/>
                <a:gd name="T58" fmla="*/ 37 w 196"/>
                <a:gd name="T59" fmla="*/ 101 h 190"/>
                <a:gd name="T60" fmla="*/ 71 w 196"/>
                <a:gd name="T61" fmla="*/ 118 h 190"/>
                <a:gd name="T62" fmla="*/ 54 w 196"/>
                <a:gd name="T63" fmla="*/ 152 h 190"/>
                <a:gd name="T64" fmla="*/ 27 w 196"/>
                <a:gd name="T65" fmla="*/ 145 h 190"/>
                <a:gd name="T66" fmla="*/ 20 w 196"/>
                <a:gd name="T67" fmla="*/ 149 h 190"/>
                <a:gd name="T68" fmla="*/ 34 w 196"/>
                <a:gd name="T69" fmla="*/ 182 h 190"/>
                <a:gd name="T70" fmla="*/ 44 w 196"/>
                <a:gd name="T71" fmla="*/ 187 h 190"/>
                <a:gd name="T72" fmla="*/ 104 w 196"/>
                <a:gd name="T73" fmla="*/ 174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6" h="190">
                  <a:moveTo>
                    <a:pt x="104" y="174"/>
                  </a:moveTo>
                  <a:cubicBezTo>
                    <a:pt x="102" y="162"/>
                    <a:pt x="102" y="162"/>
                    <a:pt x="102" y="162"/>
                  </a:cubicBezTo>
                  <a:cubicBezTo>
                    <a:pt x="93" y="160"/>
                    <a:pt x="85" y="153"/>
                    <a:pt x="82" y="144"/>
                  </a:cubicBezTo>
                  <a:cubicBezTo>
                    <a:pt x="77" y="130"/>
                    <a:pt x="85" y="115"/>
                    <a:pt x="99" y="110"/>
                  </a:cubicBezTo>
                  <a:cubicBezTo>
                    <a:pt x="113" y="106"/>
                    <a:pt x="128" y="113"/>
                    <a:pt x="132" y="127"/>
                  </a:cubicBezTo>
                  <a:cubicBezTo>
                    <a:pt x="135" y="137"/>
                    <a:pt x="133" y="147"/>
                    <a:pt x="126" y="154"/>
                  </a:cubicBezTo>
                  <a:cubicBezTo>
                    <a:pt x="131" y="162"/>
                    <a:pt x="131" y="162"/>
                    <a:pt x="131" y="162"/>
                  </a:cubicBezTo>
                  <a:cubicBezTo>
                    <a:pt x="144" y="156"/>
                    <a:pt x="153" y="151"/>
                    <a:pt x="153" y="151"/>
                  </a:cubicBezTo>
                  <a:cubicBezTo>
                    <a:pt x="157" y="150"/>
                    <a:pt x="159" y="145"/>
                    <a:pt x="158" y="141"/>
                  </a:cubicBezTo>
                  <a:cubicBezTo>
                    <a:pt x="158" y="141"/>
                    <a:pt x="151" y="125"/>
                    <a:pt x="143" y="106"/>
                  </a:cubicBezTo>
                  <a:cubicBezTo>
                    <a:pt x="148" y="102"/>
                    <a:pt x="148" y="102"/>
                    <a:pt x="148" y="102"/>
                  </a:cubicBezTo>
                  <a:cubicBezTo>
                    <a:pt x="154" y="109"/>
                    <a:pt x="165" y="112"/>
                    <a:pt x="175" y="109"/>
                  </a:cubicBezTo>
                  <a:cubicBezTo>
                    <a:pt x="189" y="104"/>
                    <a:pt x="196" y="89"/>
                    <a:pt x="192" y="75"/>
                  </a:cubicBezTo>
                  <a:cubicBezTo>
                    <a:pt x="187" y="61"/>
                    <a:pt x="172" y="54"/>
                    <a:pt x="158" y="58"/>
                  </a:cubicBezTo>
                  <a:cubicBezTo>
                    <a:pt x="148" y="61"/>
                    <a:pt x="142" y="70"/>
                    <a:pt x="140" y="79"/>
                  </a:cubicBezTo>
                  <a:cubicBezTo>
                    <a:pt x="133" y="80"/>
                    <a:pt x="133" y="80"/>
                    <a:pt x="133" y="80"/>
                  </a:cubicBezTo>
                  <a:cubicBezTo>
                    <a:pt x="129" y="65"/>
                    <a:pt x="125" y="50"/>
                    <a:pt x="125" y="40"/>
                  </a:cubicBezTo>
                  <a:cubicBezTo>
                    <a:pt x="121" y="37"/>
                    <a:pt x="119" y="34"/>
                    <a:pt x="115" y="35"/>
                  </a:cubicBezTo>
                  <a:cubicBezTo>
                    <a:pt x="115" y="35"/>
                    <a:pt x="96" y="44"/>
                    <a:pt x="74" y="53"/>
                  </a:cubicBezTo>
                  <a:cubicBezTo>
                    <a:pt x="71" y="49"/>
                    <a:pt x="71" y="49"/>
                    <a:pt x="71" y="49"/>
                  </a:cubicBezTo>
                  <a:cubicBezTo>
                    <a:pt x="78" y="42"/>
                    <a:pt x="81" y="32"/>
                    <a:pt x="78" y="22"/>
                  </a:cubicBezTo>
                  <a:cubicBezTo>
                    <a:pt x="73" y="8"/>
                    <a:pt x="58" y="0"/>
                    <a:pt x="44" y="5"/>
                  </a:cubicBezTo>
                  <a:cubicBezTo>
                    <a:pt x="30" y="9"/>
                    <a:pt x="23" y="24"/>
                    <a:pt x="27" y="38"/>
                  </a:cubicBezTo>
                  <a:cubicBezTo>
                    <a:pt x="31" y="48"/>
                    <a:pt x="39" y="54"/>
                    <a:pt x="48" y="56"/>
                  </a:cubicBezTo>
                  <a:cubicBezTo>
                    <a:pt x="49" y="62"/>
                    <a:pt x="49" y="62"/>
                    <a:pt x="49" y="62"/>
                  </a:cubicBezTo>
                  <a:cubicBezTo>
                    <a:pt x="31" y="68"/>
                    <a:pt x="14" y="73"/>
                    <a:pt x="6" y="71"/>
                  </a:cubicBezTo>
                  <a:cubicBezTo>
                    <a:pt x="2" y="74"/>
                    <a:pt x="0" y="77"/>
                    <a:pt x="1" y="81"/>
                  </a:cubicBezTo>
                  <a:cubicBezTo>
                    <a:pt x="0" y="90"/>
                    <a:pt x="5" y="106"/>
                    <a:pt x="10" y="123"/>
                  </a:cubicBezTo>
                  <a:cubicBezTo>
                    <a:pt x="19" y="121"/>
                    <a:pt x="19" y="121"/>
                    <a:pt x="19" y="121"/>
                  </a:cubicBezTo>
                  <a:cubicBezTo>
                    <a:pt x="21" y="112"/>
                    <a:pt x="28" y="104"/>
                    <a:pt x="37" y="101"/>
                  </a:cubicBezTo>
                  <a:cubicBezTo>
                    <a:pt x="51" y="96"/>
                    <a:pt x="66" y="104"/>
                    <a:pt x="71" y="118"/>
                  </a:cubicBezTo>
                  <a:cubicBezTo>
                    <a:pt x="75" y="132"/>
                    <a:pt x="68" y="147"/>
                    <a:pt x="54" y="152"/>
                  </a:cubicBezTo>
                  <a:cubicBezTo>
                    <a:pt x="44" y="155"/>
                    <a:pt x="34" y="152"/>
                    <a:pt x="27" y="145"/>
                  </a:cubicBezTo>
                  <a:cubicBezTo>
                    <a:pt x="20" y="149"/>
                    <a:pt x="20" y="149"/>
                    <a:pt x="20" y="149"/>
                  </a:cubicBezTo>
                  <a:cubicBezTo>
                    <a:pt x="28" y="168"/>
                    <a:pt x="34" y="182"/>
                    <a:pt x="34" y="182"/>
                  </a:cubicBezTo>
                  <a:cubicBezTo>
                    <a:pt x="36" y="186"/>
                    <a:pt x="36" y="186"/>
                    <a:pt x="44" y="187"/>
                  </a:cubicBezTo>
                  <a:cubicBezTo>
                    <a:pt x="57" y="190"/>
                    <a:pt x="81" y="183"/>
                    <a:pt x="104" y="1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4704530" y="2689260"/>
            <a:ext cx="378000" cy="378000"/>
            <a:chOff x="4704530" y="2689260"/>
            <a:chExt cx="378000" cy="378000"/>
          </a:xfrm>
        </p:grpSpPr>
        <p:sp>
          <p:nvSpPr>
            <p:cNvPr id="157" name="Oval 43"/>
            <p:cNvSpPr/>
            <p:nvPr/>
          </p:nvSpPr>
          <p:spPr>
            <a:xfrm>
              <a:off x="4704530" y="2689260"/>
              <a:ext cx="378000" cy="378000"/>
            </a:xfrm>
            <a:prstGeom prst="ellipse">
              <a:avLst/>
            </a:prstGeom>
            <a:solidFill>
              <a:srgbClr val="E11E4F"/>
            </a:solidFill>
            <a:ln w="19050">
              <a:solidFill>
                <a:srgbClr val="E11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id-ID"/>
            </a:p>
          </p:txBody>
        </p:sp>
        <p:grpSp>
          <p:nvGrpSpPr>
            <p:cNvPr id="267" name="Group 326"/>
            <p:cNvGrpSpPr>
              <a:grpSpLocks noChangeAspect="1"/>
            </p:cNvGrpSpPr>
            <p:nvPr/>
          </p:nvGrpSpPr>
          <p:grpSpPr>
            <a:xfrm>
              <a:off x="4774375" y="2753020"/>
              <a:ext cx="247193" cy="215997"/>
              <a:chOff x="9575800" y="4168775"/>
              <a:chExt cx="830263" cy="725488"/>
            </a:xfrm>
            <a:solidFill>
              <a:srgbClr val="FFFFFF"/>
            </a:solidFill>
            <a:effectLst/>
          </p:grpSpPr>
          <p:sp>
            <p:nvSpPr>
              <p:cNvPr id="268" name="Freeform 19"/>
              <p:cNvSpPr>
                <a:spLocks noEditPoints="1"/>
              </p:cNvSpPr>
              <p:nvPr/>
            </p:nvSpPr>
            <p:spPr bwMode="auto">
              <a:xfrm>
                <a:off x="9575800" y="4168775"/>
                <a:ext cx="830263" cy="725488"/>
              </a:xfrm>
              <a:custGeom>
                <a:avLst/>
                <a:gdLst>
                  <a:gd name="T0" fmla="*/ 234 w 267"/>
                  <a:gd name="T1" fmla="*/ 42 h 233"/>
                  <a:gd name="T2" fmla="*/ 197 w 267"/>
                  <a:gd name="T3" fmla="*/ 42 h 233"/>
                  <a:gd name="T4" fmla="*/ 145 w 267"/>
                  <a:gd name="T5" fmla="*/ 12 h 233"/>
                  <a:gd name="T6" fmla="*/ 145 w 267"/>
                  <a:gd name="T7" fmla="*/ 11 h 233"/>
                  <a:gd name="T8" fmla="*/ 134 w 267"/>
                  <a:gd name="T9" fmla="*/ 0 h 233"/>
                  <a:gd name="T10" fmla="*/ 122 w 267"/>
                  <a:gd name="T11" fmla="*/ 11 h 233"/>
                  <a:gd name="T12" fmla="*/ 122 w 267"/>
                  <a:gd name="T13" fmla="*/ 11 h 233"/>
                  <a:gd name="T14" fmla="*/ 70 w 267"/>
                  <a:gd name="T15" fmla="*/ 42 h 233"/>
                  <a:gd name="T16" fmla="*/ 34 w 267"/>
                  <a:gd name="T17" fmla="*/ 42 h 233"/>
                  <a:gd name="T18" fmla="*/ 0 w 267"/>
                  <a:gd name="T19" fmla="*/ 76 h 233"/>
                  <a:gd name="T20" fmla="*/ 0 w 267"/>
                  <a:gd name="T21" fmla="*/ 200 h 233"/>
                  <a:gd name="T22" fmla="*/ 34 w 267"/>
                  <a:gd name="T23" fmla="*/ 233 h 233"/>
                  <a:gd name="T24" fmla="*/ 234 w 267"/>
                  <a:gd name="T25" fmla="*/ 233 h 233"/>
                  <a:gd name="T26" fmla="*/ 267 w 267"/>
                  <a:gd name="T27" fmla="*/ 200 h 233"/>
                  <a:gd name="T28" fmla="*/ 267 w 267"/>
                  <a:gd name="T29" fmla="*/ 76 h 233"/>
                  <a:gd name="T30" fmla="*/ 234 w 267"/>
                  <a:gd name="T31" fmla="*/ 42 h 233"/>
                  <a:gd name="T32" fmla="*/ 123 w 267"/>
                  <a:gd name="T33" fmla="*/ 16 h 233"/>
                  <a:gd name="T34" fmla="*/ 134 w 267"/>
                  <a:gd name="T35" fmla="*/ 23 h 233"/>
                  <a:gd name="T36" fmla="*/ 144 w 267"/>
                  <a:gd name="T37" fmla="*/ 16 h 233"/>
                  <a:gd name="T38" fmla="*/ 189 w 267"/>
                  <a:gd name="T39" fmla="*/ 42 h 233"/>
                  <a:gd name="T40" fmla="*/ 78 w 267"/>
                  <a:gd name="T41" fmla="*/ 42 h 233"/>
                  <a:gd name="T42" fmla="*/ 123 w 267"/>
                  <a:gd name="T43" fmla="*/ 16 h 233"/>
                  <a:gd name="T44" fmla="*/ 247 w 267"/>
                  <a:gd name="T45" fmla="*/ 200 h 233"/>
                  <a:gd name="T46" fmla="*/ 234 w 267"/>
                  <a:gd name="T47" fmla="*/ 213 h 233"/>
                  <a:gd name="T48" fmla="*/ 34 w 267"/>
                  <a:gd name="T49" fmla="*/ 213 h 233"/>
                  <a:gd name="T50" fmla="*/ 20 w 267"/>
                  <a:gd name="T51" fmla="*/ 200 h 233"/>
                  <a:gd name="T52" fmla="*/ 20 w 267"/>
                  <a:gd name="T53" fmla="*/ 76 h 233"/>
                  <a:gd name="T54" fmla="*/ 34 w 267"/>
                  <a:gd name="T55" fmla="*/ 62 h 233"/>
                  <a:gd name="T56" fmla="*/ 234 w 267"/>
                  <a:gd name="T57" fmla="*/ 62 h 233"/>
                  <a:gd name="T58" fmla="*/ 247 w 267"/>
                  <a:gd name="T59" fmla="*/ 76 h 233"/>
                  <a:gd name="T60" fmla="*/ 247 w 267"/>
                  <a:gd name="T61" fmla="*/ 200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67" h="233">
                    <a:moveTo>
                      <a:pt x="234" y="42"/>
                    </a:moveTo>
                    <a:cubicBezTo>
                      <a:pt x="197" y="42"/>
                      <a:pt x="197" y="42"/>
                      <a:pt x="197" y="42"/>
                    </a:cubicBezTo>
                    <a:cubicBezTo>
                      <a:pt x="145" y="12"/>
                      <a:pt x="145" y="12"/>
                      <a:pt x="145" y="12"/>
                    </a:cubicBezTo>
                    <a:cubicBezTo>
                      <a:pt x="145" y="11"/>
                      <a:pt x="145" y="11"/>
                      <a:pt x="145" y="11"/>
                    </a:cubicBezTo>
                    <a:cubicBezTo>
                      <a:pt x="145" y="5"/>
                      <a:pt x="140" y="0"/>
                      <a:pt x="134" y="0"/>
                    </a:cubicBezTo>
                    <a:cubicBezTo>
                      <a:pt x="127" y="0"/>
                      <a:pt x="122" y="5"/>
                      <a:pt x="122" y="11"/>
                    </a:cubicBezTo>
                    <a:cubicBezTo>
                      <a:pt x="122" y="11"/>
                      <a:pt x="122" y="11"/>
                      <a:pt x="122" y="11"/>
                    </a:cubicBezTo>
                    <a:cubicBezTo>
                      <a:pt x="70" y="42"/>
                      <a:pt x="70" y="42"/>
                      <a:pt x="70" y="42"/>
                    </a:cubicBezTo>
                    <a:cubicBezTo>
                      <a:pt x="34" y="42"/>
                      <a:pt x="34" y="42"/>
                      <a:pt x="34" y="42"/>
                    </a:cubicBezTo>
                    <a:cubicBezTo>
                      <a:pt x="15" y="42"/>
                      <a:pt x="0" y="57"/>
                      <a:pt x="0" y="76"/>
                    </a:cubicBezTo>
                    <a:cubicBezTo>
                      <a:pt x="0" y="200"/>
                      <a:pt x="0" y="200"/>
                      <a:pt x="0" y="200"/>
                    </a:cubicBezTo>
                    <a:cubicBezTo>
                      <a:pt x="0" y="218"/>
                      <a:pt x="15" y="233"/>
                      <a:pt x="34" y="233"/>
                    </a:cubicBezTo>
                    <a:cubicBezTo>
                      <a:pt x="234" y="233"/>
                      <a:pt x="234" y="233"/>
                      <a:pt x="234" y="233"/>
                    </a:cubicBezTo>
                    <a:cubicBezTo>
                      <a:pt x="252" y="233"/>
                      <a:pt x="267" y="218"/>
                      <a:pt x="267" y="200"/>
                    </a:cubicBezTo>
                    <a:cubicBezTo>
                      <a:pt x="267" y="76"/>
                      <a:pt x="267" y="76"/>
                      <a:pt x="267" y="76"/>
                    </a:cubicBezTo>
                    <a:cubicBezTo>
                      <a:pt x="267" y="57"/>
                      <a:pt x="252" y="42"/>
                      <a:pt x="234" y="42"/>
                    </a:cubicBezTo>
                    <a:close/>
                    <a:moveTo>
                      <a:pt x="123" y="16"/>
                    </a:moveTo>
                    <a:cubicBezTo>
                      <a:pt x="125" y="20"/>
                      <a:pt x="129" y="23"/>
                      <a:pt x="134" y="23"/>
                    </a:cubicBezTo>
                    <a:cubicBezTo>
                      <a:pt x="138" y="23"/>
                      <a:pt x="142" y="20"/>
                      <a:pt x="144" y="16"/>
                    </a:cubicBezTo>
                    <a:cubicBezTo>
                      <a:pt x="189" y="42"/>
                      <a:pt x="189" y="42"/>
                      <a:pt x="189" y="42"/>
                    </a:cubicBezTo>
                    <a:cubicBezTo>
                      <a:pt x="78" y="42"/>
                      <a:pt x="78" y="42"/>
                      <a:pt x="78" y="42"/>
                    </a:cubicBezTo>
                    <a:lnTo>
                      <a:pt x="123" y="16"/>
                    </a:lnTo>
                    <a:close/>
                    <a:moveTo>
                      <a:pt x="247" y="200"/>
                    </a:moveTo>
                    <a:cubicBezTo>
                      <a:pt x="247" y="207"/>
                      <a:pt x="241" y="213"/>
                      <a:pt x="234" y="213"/>
                    </a:cubicBezTo>
                    <a:cubicBezTo>
                      <a:pt x="34" y="213"/>
                      <a:pt x="34" y="213"/>
                      <a:pt x="34" y="213"/>
                    </a:cubicBezTo>
                    <a:cubicBezTo>
                      <a:pt x="26" y="213"/>
                      <a:pt x="20" y="207"/>
                      <a:pt x="20" y="200"/>
                    </a:cubicBezTo>
                    <a:cubicBezTo>
                      <a:pt x="20" y="76"/>
                      <a:pt x="20" y="76"/>
                      <a:pt x="20" y="76"/>
                    </a:cubicBezTo>
                    <a:cubicBezTo>
                      <a:pt x="20" y="68"/>
                      <a:pt x="26" y="62"/>
                      <a:pt x="34" y="62"/>
                    </a:cubicBezTo>
                    <a:cubicBezTo>
                      <a:pt x="234" y="62"/>
                      <a:pt x="234" y="62"/>
                      <a:pt x="234" y="62"/>
                    </a:cubicBezTo>
                    <a:cubicBezTo>
                      <a:pt x="241" y="62"/>
                      <a:pt x="247" y="68"/>
                      <a:pt x="247" y="76"/>
                    </a:cubicBezTo>
                    <a:lnTo>
                      <a:pt x="247" y="2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69" name="Freeform 20"/>
              <p:cNvSpPr>
                <a:spLocks/>
              </p:cNvSpPr>
              <p:nvPr/>
            </p:nvSpPr>
            <p:spPr bwMode="auto">
              <a:xfrm>
                <a:off x="9961563" y="4535488"/>
                <a:ext cx="317500" cy="242888"/>
              </a:xfrm>
              <a:custGeom>
                <a:avLst/>
                <a:gdLst>
                  <a:gd name="T0" fmla="*/ 200 w 200"/>
                  <a:gd name="T1" fmla="*/ 153 h 153"/>
                  <a:gd name="T2" fmla="*/ 200 w 200"/>
                  <a:gd name="T3" fmla="*/ 0 h 153"/>
                  <a:gd name="T4" fmla="*/ 0 w 200"/>
                  <a:gd name="T5" fmla="*/ 153 h 153"/>
                  <a:gd name="T6" fmla="*/ 200 w 200"/>
                  <a:gd name="T7" fmla="*/ 153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0" h="153">
                    <a:moveTo>
                      <a:pt x="200" y="153"/>
                    </a:moveTo>
                    <a:lnTo>
                      <a:pt x="200" y="0"/>
                    </a:lnTo>
                    <a:lnTo>
                      <a:pt x="0" y="153"/>
                    </a:lnTo>
                    <a:lnTo>
                      <a:pt x="200" y="1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70" name="Freeform 21"/>
              <p:cNvSpPr>
                <a:spLocks/>
              </p:cNvSpPr>
              <p:nvPr/>
            </p:nvSpPr>
            <p:spPr bwMode="auto">
              <a:xfrm>
                <a:off x="9880600" y="4418013"/>
                <a:ext cx="438150" cy="346075"/>
              </a:xfrm>
              <a:custGeom>
                <a:avLst/>
                <a:gdLst>
                  <a:gd name="T0" fmla="*/ 114 w 141"/>
                  <a:gd name="T1" fmla="*/ 13 h 111"/>
                  <a:gd name="T2" fmla="*/ 4 w 141"/>
                  <a:gd name="T3" fmla="*/ 96 h 111"/>
                  <a:gd name="T4" fmla="*/ 3 w 141"/>
                  <a:gd name="T5" fmla="*/ 107 h 111"/>
                  <a:gd name="T6" fmla="*/ 10 w 141"/>
                  <a:gd name="T7" fmla="*/ 111 h 111"/>
                  <a:gd name="T8" fmla="*/ 15 w 141"/>
                  <a:gd name="T9" fmla="*/ 109 h 111"/>
                  <a:gd name="T10" fmla="*/ 124 w 141"/>
                  <a:gd name="T11" fmla="*/ 24 h 111"/>
                  <a:gd name="T12" fmla="*/ 129 w 141"/>
                  <a:gd name="T13" fmla="*/ 29 h 111"/>
                  <a:gd name="T14" fmla="*/ 141 w 141"/>
                  <a:gd name="T15" fmla="*/ 0 h 111"/>
                  <a:gd name="T16" fmla="*/ 109 w 141"/>
                  <a:gd name="T17" fmla="*/ 8 h 111"/>
                  <a:gd name="T18" fmla="*/ 114 w 141"/>
                  <a:gd name="T19" fmla="*/ 13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1" h="111">
                    <a:moveTo>
                      <a:pt x="114" y="13"/>
                    </a:moveTo>
                    <a:cubicBezTo>
                      <a:pt x="4" y="96"/>
                      <a:pt x="4" y="96"/>
                      <a:pt x="4" y="96"/>
                    </a:cubicBezTo>
                    <a:cubicBezTo>
                      <a:pt x="1" y="99"/>
                      <a:pt x="0" y="104"/>
                      <a:pt x="3" y="107"/>
                    </a:cubicBezTo>
                    <a:cubicBezTo>
                      <a:pt x="5" y="109"/>
                      <a:pt x="7" y="111"/>
                      <a:pt x="10" y="111"/>
                    </a:cubicBezTo>
                    <a:cubicBezTo>
                      <a:pt x="11" y="111"/>
                      <a:pt x="13" y="110"/>
                      <a:pt x="15" y="109"/>
                    </a:cubicBezTo>
                    <a:cubicBezTo>
                      <a:pt x="124" y="24"/>
                      <a:pt x="124" y="24"/>
                      <a:pt x="124" y="24"/>
                    </a:cubicBezTo>
                    <a:cubicBezTo>
                      <a:pt x="129" y="29"/>
                      <a:pt x="129" y="29"/>
                      <a:pt x="129" y="29"/>
                    </a:cubicBezTo>
                    <a:cubicBezTo>
                      <a:pt x="141" y="0"/>
                      <a:pt x="141" y="0"/>
                      <a:pt x="141" y="0"/>
                    </a:cubicBezTo>
                    <a:cubicBezTo>
                      <a:pt x="109" y="8"/>
                      <a:pt x="109" y="8"/>
                      <a:pt x="109" y="8"/>
                    </a:cubicBezTo>
                    <a:lnTo>
                      <a:pt x="114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  <p:grpSp>
        <p:nvGrpSpPr>
          <p:cNvPr id="15" name="Группа 14"/>
          <p:cNvGrpSpPr/>
          <p:nvPr/>
        </p:nvGrpSpPr>
        <p:grpSpPr>
          <a:xfrm>
            <a:off x="4704530" y="3427457"/>
            <a:ext cx="378000" cy="378000"/>
            <a:chOff x="4704530" y="3427457"/>
            <a:chExt cx="378000" cy="378000"/>
          </a:xfrm>
        </p:grpSpPr>
        <p:sp>
          <p:nvSpPr>
            <p:cNvPr id="160" name="Oval 32"/>
            <p:cNvSpPr/>
            <p:nvPr/>
          </p:nvSpPr>
          <p:spPr>
            <a:xfrm>
              <a:off x="4704530" y="3427457"/>
              <a:ext cx="378000" cy="378000"/>
            </a:xfrm>
            <a:prstGeom prst="ellipse">
              <a:avLst/>
            </a:prstGeom>
            <a:solidFill>
              <a:srgbClr val="E11E4F"/>
            </a:solidFill>
            <a:ln w="19050">
              <a:solidFill>
                <a:srgbClr val="E11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id-ID"/>
            </a:p>
          </p:txBody>
        </p:sp>
        <p:sp>
          <p:nvSpPr>
            <p:cNvPr id="271" name="Freeform 5"/>
            <p:cNvSpPr>
              <a:spLocks noChangeAspect="1" noEditPoints="1"/>
            </p:cNvSpPr>
            <p:nvPr/>
          </p:nvSpPr>
          <p:spPr bwMode="auto">
            <a:xfrm>
              <a:off x="4790934" y="3474968"/>
              <a:ext cx="208172" cy="251998"/>
            </a:xfrm>
            <a:custGeom>
              <a:avLst/>
              <a:gdLst>
                <a:gd name="T0" fmla="*/ 791 w 812"/>
                <a:gd name="T1" fmla="*/ 578 h 983"/>
                <a:gd name="T2" fmla="*/ 697 w 812"/>
                <a:gd name="T3" fmla="*/ 481 h 983"/>
                <a:gd name="T4" fmla="*/ 543 w 812"/>
                <a:gd name="T5" fmla="*/ 441 h 983"/>
                <a:gd name="T6" fmla="*/ 504 w 812"/>
                <a:gd name="T7" fmla="*/ 400 h 983"/>
                <a:gd name="T8" fmla="*/ 541 w 812"/>
                <a:gd name="T9" fmla="*/ 311 h 983"/>
                <a:gd name="T10" fmla="*/ 543 w 812"/>
                <a:gd name="T11" fmla="*/ 311 h 983"/>
                <a:gd name="T12" fmla="*/ 571 w 812"/>
                <a:gd name="T13" fmla="*/ 222 h 983"/>
                <a:gd name="T14" fmla="*/ 584 w 812"/>
                <a:gd name="T15" fmla="*/ 153 h 983"/>
                <a:gd name="T16" fmla="*/ 524 w 812"/>
                <a:gd name="T17" fmla="*/ 34 h 983"/>
                <a:gd name="T18" fmla="*/ 486 w 812"/>
                <a:gd name="T19" fmla="*/ 16 h 983"/>
                <a:gd name="T20" fmla="*/ 371 w 812"/>
                <a:gd name="T21" fmla="*/ 0 h 983"/>
                <a:gd name="T22" fmla="*/ 315 w 812"/>
                <a:gd name="T23" fmla="*/ 29 h 983"/>
                <a:gd name="T24" fmla="*/ 256 w 812"/>
                <a:gd name="T25" fmla="*/ 49 h 983"/>
                <a:gd name="T26" fmla="*/ 227 w 812"/>
                <a:gd name="T27" fmla="*/ 128 h 983"/>
                <a:gd name="T28" fmla="*/ 237 w 812"/>
                <a:gd name="T29" fmla="*/ 227 h 983"/>
                <a:gd name="T30" fmla="*/ 261 w 812"/>
                <a:gd name="T31" fmla="*/ 311 h 983"/>
                <a:gd name="T32" fmla="*/ 262 w 812"/>
                <a:gd name="T33" fmla="*/ 311 h 983"/>
                <a:gd name="T34" fmla="*/ 280 w 812"/>
                <a:gd name="T35" fmla="*/ 352 h 983"/>
                <a:gd name="T36" fmla="*/ 286 w 812"/>
                <a:gd name="T37" fmla="*/ 420 h 983"/>
                <a:gd name="T38" fmla="*/ 190 w 812"/>
                <a:gd name="T39" fmla="*/ 462 h 983"/>
                <a:gd name="T40" fmla="*/ 41 w 812"/>
                <a:gd name="T41" fmla="*/ 534 h 983"/>
                <a:gd name="T42" fmla="*/ 21 w 812"/>
                <a:gd name="T43" fmla="*/ 579 h 983"/>
                <a:gd name="T44" fmla="*/ 60 w 812"/>
                <a:gd name="T45" fmla="*/ 924 h 983"/>
                <a:gd name="T46" fmla="*/ 406 w 812"/>
                <a:gd name="T47" fmla="*/ 983 h 983"/>
                <a:gd name="T48" fmla="*/ 753 w 812"/>
                <a:gd name="T49" fmla="*/ 924 h 983"/>
                <a:gd name="T50" fmla="*/ 791 w 812"/>
                <a:gd name="T51" fmla="*/ 579 h 983"/>
                <a:gd name="T52" fmla="*/ 410 w 812"/>
                <a:gd name="T53" fmla="*/ 542 h 983"/>
                <a:gd name="T54" fmla="*/ 526 w 812"/>
                <a:gd name="T55" fmla="*/ 464 h 983"/>
                <a:gd name="T56" fmla="*/ 342 w 812"/>
                <a:gd name="T57" fmla="*/ 589 h 983"/>
                <a:gd name="T58" fmla="*/ 308 w 812"/>
                <a:gd name="T59" fmla="*/ 437 h 983"/>
                <a:gd name="T60" fmla="*/ 402 w 812"/>
                <a:gd name="T61" fmla="*/ 542 h 983"/>
                <a:gd name="T62" fmla="*/ 755 w 812"/>
                <a:gd name="T63" fmla="*/ 857 h 983"/>
                <a:gd name="T64" fmla="*/ 406 w 812"/>
                <a:gd name="T65" fmla="*/ 928 h 983"/>
                <a:gd name="T66" fmla="*/ 58 w 812"/>
                <a:gd name="T67" fmla="*/ 857 h 983"/>
                <a:gd name="T68" fmla="*/ 73 w 812"/>
                <a:gd name="T69" fmla="*/ 595 h 983"/>
                <a:gd name="T70" fmla="*/ 135 w 812"/>
                <a:gd name="T71" fmla="*/ 532 h 983"/>
                <a:gd name="T72" fmla="*/ 272 w 812"/>
                <a:gd name="T73" fmla="*/ 499 h 983"/>
                <a:gd name="T74" fmla="*/ 332 w 812"/>
                <a:gd name="T75" fmla="*/ 633 h 983"/>
                <a:gd name="T76" fmla="*/ 378 w 812"/>
                <a:gd name="T77" fmla="*/ 597 h 983"/>
                <a:gd name="T78" fmla="*/ 327 w 812"/>
                <a:gd name="T79" fmla="*/ 840 h 983"/>
                <a:gd name="T80" fmla="*/ 486 w 812"/>
                <a:gd name="T81" fmla="*/ 840 h 983"/>
                <a:gd name="T82" fmla="*/ 435 w 812"/>
                <a:gd name="T83" fmla="*/ 597 h 983"/>
                <a:gd name="T84" fmla="*/ 481 w 812"/>
                <a:gd name="T85" fmla="*/ 633 h 983"/>
                <a:gd name="T86" fmla="*/ 541 w 812"/>
                <a:gd name="T87" fmla="*/ 499 h 983"/>
                <a:gd name="T88" fmla="*/ 677 w 812"/>
                <a:gd name="T89" fmla="*/ 532 h 983"/>
                <a:gd name="T90" fmla="*/ 739 w 812"/>
                <a:gd name="T91" fmla="*/ 595 h 983"/>
                <a:gd name="T92" fmla="*/ 755 w 812"/>
                <a:gd name="T93" fmla="*/ 857 h 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12" h="983">
                  <a:moveTo>
                    <a:pt x="791" y="579"/>
                  </a:moveTo>
                  <a:cubicBezTo>
                    <a:pt x="791" y="578"/>
                    <a:pt x="791" y="578"/>
                    <a:pt x="791" y="578"/>
                  </a:cubicBezTo>
                  <a:cubicBezTo>
                    <a:pt x="790" y="570"/>
                    <a:pt x="786" y="553"/>
                    <a:pt x="772" y="534"/>
                  </a:cubicBezTo>
                  <a:cubicBezTo>
                    <a:pt x="756" y="511"/>
                    <a:pt x="730" y="494"/>
                    <a:pt x="697" y="481"/>
                  </a:cubicBezTo>
                  <a:cubicBezTo>
                    <a:pt x="674" y="471"/>
                    <a:pt x="647" y="467"/>
                    <a:pt x="622" y="462"/>
                  </a:cubicBezTo>
                  <a:cubicBezTo>
                    <a:pt x="595" y="457"/>
                    <a:pt x="567" y="452"/>
                    <a:pt x="543" y="441"/>
                  </a:cubicBezTo>
                  <a:cubicBezTo>
                    <a:pt x="521" y="418"/>
                    <a:pt x="521" y="418"/>
                    <a:pt x="521" y="418"/>
                  </a:cubicBezTo>
                  <a:cubicBezTo>
                    <a:pt x="504" y="400"/>
                    <a:pt x="504" y="400"/>
                    <a:pt x="504" y="400"/>
                  </a:cubicBezTo>
                  <a:cubicBezTo>
                    <a:pt x="512" y="384"/>
                    <a:pt x="520" y="367"/>
                    <a:pt x="528" y="347"/>
                  </a:cubicBezTo>
                  <a:cubicBezTo>
                    <a:pt x="533" y="336"/>
                    <a:pt x="537" y="324"/>
                    <a:pt x="541" y="311"/>
                  </a:cubicBezTo>
                  <a:cubicBezTo>
                    <a:pt x="542" y="311"/>
                    <a:pt x="542" y="311"/>
                    <a:pt x="542" y="311"/>
                  </a:cubicBezTo>
                  <a:cubicBezTo>
                    <a:pt x="542" y="311"/>
                    <a:pt x="542" y="311"/>
                    <a:pt x="543" y="311"/>
                  </a:cubicBezTo>
                  <a:cubicBezTo>
                    <a:pt x="551" y="311"/>
                    <a:pt x="565" y="296"/>
                    <a:pt x="566" y="287"/>
                  </a:cubicBezTo>
                  <a:cubicBezTo>
                    <a:pt x="571" y="222"/>
                    <a:pt x="571" y="222"/>
                    <a:pt x="571" y="222"/>
                  </a:cubicBezTo>
                  <a:cubicBezTo>
                    <a:pt x="572" y="216"/>
                    <a:pt x="569" y="210"/>
                    <a:pt x="564" y="206"/>
                  </a:cubicBezTo>
                  <a:cubicBezTo>
                    <a:pt x="584" y="153"/>
                    <a:pt x="584" y="153"/>
                    <a:pt x="584" y="153"/>
                  </a:cubicBezTo>
                  <a:cubicBezTo>
                    <a:pt x="589" y="141"/>
                    <a:pt x="587" y="128"/>
                    <a:pt x="580" y="117"/>
                  </a:cubicBezTo>
                  <a:cubicBezTo>
                    <a:pt x="524" y="34"/>
                    <a:pt x="524" y="34"/>
                    <a:pt x="524" y="34"/>
                  </a:cubicBezTo>
                  <a:cubicBezTo>
                    <a:pt x="518" y="25"/>
                    <a:pt x="508" y="19"/>
                    <a:pt x="497" y="18"/>
                  </a:cubicBezTo>
                  <a:cubicBezTo>
                    <a:pt x="486" y="16"/>
                    <a:pt x="486" y="16"/>
                    <a:pt x="486" y="16"/>
                  </a:cubicBezTo>
                  <a:cubicBezTo>
                    <a:pt x="455" y="12"/>
                    <a:pt x="404" y="4"/>
                    <a:pt x="377" y="0"/>
                  </a:cubicBezTo>
                  <a:cubicBezTo>
                    <a:pt x="375" y="0"/>
                    <a:pt x="373" y="0"/>
                    <a:pt x="371" y="0"/>
                  </a:cubicBezTo>
                  <a:cubicBezTo>
                    <a:pt x="363" y="0"/>
                    <a:pt x="356" y="2"/>
                    <a:pt x="350" y="6"/>
                  </a:cubicBezTo>
                  <a:cubicBezTo>
                    <a:pt x="315" y="29"/>
                    <a:pt x="315" y="29"/>
                    <a:pt x="315" y="29"/>
                  </a:cubicBezTo>
                  <a:cubicBezTo>
                    <a:pt x="291" y="28"/>
                    <a:pt x="291" y="28"/>
                    <a:pt x="291" y="28"/>
                  </a:cubicBezTo>
                  <a:cubicBezTo>
                    <a:pt x="276" y="28"/>
                    <a:pt x="263" y="36"/>
                    <a:pt x="256" y="49"/>
                  </a:cubicBezTo>
                  <a:cubicBezTo>
                    <a:pt x="247" y="66"/>
                    <a:pt x="235" y="93"/>
                    <a:pt x="230" y="103"/>
                  </a:cubicBezTo>
                  <a:cubicBezTo>
                    <a:pt x="226" y="111"/>
                    <a:pt x="225" y="120"/>
                    <a:pt x="227" y="128"/>
                  </a:cubicBezTo>
                  <a:cubicBezTo>
                    <a:pt x="229" y="142"/>
                    <a:pt x="235" y="170"/>
                    <a:pt x="243" y="212"/>
                  </a:cubicBezTo>
                  <a:cubicBezTo>
                    <a:pt x="239" y="216"/>
                    <a:pt x="236" y="221"/>
                    <a:pt x="237" y="227"/>
                  </a:cubicBezTo>
                  <a:cubicBezTo>
                    <a:pt x="242" y="292"/>
                    <a:pt x="242" y="292"/>
                    <a:pt x="242" y="292"/>
                  </a:cubicBezTo>
                  <a:cubicBezTo>
                    <a:pt x="243" y="304"/>
                    <a:pt x="257" y="311"/>
                    <a:pt x="261" y="311"/>
                  </a:cubicBezTo>
                  <a:cubicBezTo>
                    <a:pt x="262" y="311"/>
                    <a:pt x="262" y="311"/>
                    <a:pt x="262" y="311"/>
                  </a:cubicBezTo>
                  <a:cubicBezTo>
                    <a:pt x="262" y="311"/>
                    <a:pt x="262" y="311"/>
                    <a:pt x="262" y="311"/>
                  </a:cubicBezTo>
                  <a:cubicBezTo>
                    <a:pt x="263" y="310"/>
                    <a:pt x="264" y="310"/>
                    <a:pt x="265" y="310"/>
                  </a:cubicBezTo>
                  <a:cubicBezTo>
                    <a:pt x="269" y="324"/>
                    <a:pt x="274" y="338"/>
                    <a:pt x="280" y="352"/>
                  </a:cubicBezTo>
                  <a:cubicBezTo>
                    <a:pt x="287" y="370"/>
                    <a:pt x="294" y="386"/>
                    <a:pt x="302" y="400"/>
                  </a:cubicBezTo>
                  <a:cubicBezTo>
                    <a:pt x="286" y="420"/>
                    <a:pt x="286" y="420"/>
                    <a:pt x="286" y="420"/>
                  </a:cubicBezTo>
                  <a:cubicBezTo>
                    <a:pt x="269" y="441"/>
                    <a:pt x="269" y="441"/>
                    <a:pt x="269" y="441"/>
                  </a:cubicBezTo>
                  <a:cubicBezTo>
                    <a:pt x="245" y="452"/>
                    <a:pt x="217" y="457"/>
                    <a:pt x="190" y="462"/>
                  </a:cubicBezTo>
                  <a:cubicBezTo>
                    <a:pt x="165" y="467"/>
                    <a:pt x="139" y="471"/>
                    <a:pt x="115" y="481"/>
                  </a:cubicBezTo>
                  <a:cubicBezTo>
                    <a:pt x="82" y="494"/>
                    <a:pt x="57" y="512"/>
                    <a:pt x="41" y="534"/>
                  </a:cubicBezTo>
                  <a:cubicBezTo>
                    <a:pt x="26" y="553"/>
                    <a:pt x="23" y="570"/>
                    <a:pt x="21" y="578"/>
                  </a:cubicBezTo>
                  <a:cubicBezTo>
                    <a:pt x="21" y="578"/>
                    <a:pt x="21" y="578"/>
                    <a:pt x="21" y="579"/>
                  </a:cubicBezTo>
                  <a:cubicBezTo>
                    <a:pt x="13" y="605"/>
                    <a:pt x="3" y="749"/>
                    <a:pt x="1" y="844"/>
                  </a:cubicBezTo>
                  <a:cubicBezTo>
                    <a:pt x="0" y="869"/>
                    <a:pt x="7" y="901"/>
                    <a:pt x="60" y="924"/>
                  </a:cubicBezTo>
                  <a:cubicBezTo>
                    <a:pt x="115" y="949"/>
                    <a:pt x="190" y="966"/>
                    <a:pt x="283" y="975"/>
                  </a:cubicBezTo>
                  <a:cubicBezTo>
                    <a:pt x="353" y="982"/>
                    <a:pt x="406" y="983"/>
                    <a:pt x="406" y="983"/>
                  </a:cubicBezTo>
                  <a:cubicBezTo>
                    <a:pt x="408" y="983"/>
                    <a:pt x="612" y="982"/>
                    <a:pt x="752" y="925"/>
                  </a:cubicBezTo>
                  <a:cubicBezTo>
                    <a:pt x="753" y="924"/>
                    <a:pt x="753" y="924"/>
                    <a:pt x="753" y="924"/>
                  </a:cubicBezTo>
                  <a:cubicBezTo>
                    <a:pt x="806" y="901"/>
                    <a:pt x="812" y="869"/>
                    <a:pt x="812" y="844"/>
                  </a:cubicBezTo>
                  <a:cubicBezTo>
                    <a:pt x="809" y="749"/>
                    <a:pt x="799" y="605"/>
                    <a:pt x="791" y="579"/>
                  </a:cubicBezTo>
                  <a:close/>
                  <a:moveTo>
                    <a:pt x="470" y="589"/>
                  </a:moveTo>
                  <a:cubicBezTo>
                    <a:pt x="410" y="542"/>
                    <a:pt x="410" y="542"/>
                    <a:pt x="410" y="542"/>
                  </a:cubicBezTo>
                  <a:cubicBezTo>
                    <a:pt x="501" y="437"/>
                    <a:pt x="501" y="437"/>
                    <a:pt x="501" y="437"/>
                  </a:cubicBezTo>
                  <a:cubicBezTo>
                    <a:pt x="526" y="464"/>
                    <a:pt x="526" y="464"/>
                    <a:pt x="526" y="464"/>
                  </a:cubicBezTo>
                  <a:lnTo>
                    <a:pt x="470" y="589"/>
                  </a:lnTo>
                  <a:close/>
                  <a:moveTo>
                    <a:pt x="342" y="589"/>
                  </a:moveTo>
                  <a:cubicBezTo>
                    <a:pt x="286" y="464"/>
                    <a:pt x="286" y="464"/>
                    <a:pt x="286" y="464"/>
                  </a:cubicBezTo>
                  <a:cubicBezTo>
                    <a:pt x="308" y="437"/>
                    <a:pt x="308" y="437"/>
                    <a:pt x="308" y="437"/>
                  </a:cubicBezTo>
                  <a:cubicBezTo>
                    <a:pt x="308" y="437"/>
                    <a:pt x="308" y="437"/>
                    <a:pt x="308" y="437"/>
                  </a:cubicBezTo>
                  <a:cubicBezTo>
                    <a:pt x="402" y="542"/>
                    <a:pt x="402" y="542"/>
                    <a:pt x="402" y="542"/>
                  </a:cubicBezTo>
                  <a:lnTo>
                    <a:pt x="342" y="589"/>
                  </a:lnTo>
                  <a:close/>
                  <a:moveTo>
                    <a:pt x="755" y="857"/>
                  </a:moveTo>
                  <a:cubicBezTo>
                    <a:pt x="753" y="860"/>
                    <a:pt x="748" y="867"/>
                    <a:pt x="731" y="874"/>
                  </a:cubicBezTo>
                  <a:cubicBezTo>
                    <a:pt x="602" y="926"/>
                    <a:pt x="410" y="928"/>
                    <a:pt x="406" y="928"/>
                  </a:cubicBezTo>
                  <a:cubicBezTo>
                    <a:pt x="402" y="928"/>
                    <a:pt x="201" y="926"/>
                    <a:pt x="82" y="874"/>
                  </a:cubicBezTo>
                  <a:cubicBezTo>
                    <a:pt x="65" y="867"/>
                    <a:pt x="59" y="860"/>
                    <a:pt x="58" y="857"/>
                  </a:cubicBezTo>
                  <a:cubicBezTo>
                    <a:pt x="56" y="854"/>
                    <a:pt x="56" y="851"/>
                    <a:pt x="56" y="845"/>
                  </a:cubicBezTo>
                  <a:cubicBezTo>
                    <a:pt x="58" y="736"/>
                    <a:pt x="69" y="611"/>
                    <a:pt x="73" y="595"/>
                  </a:cubicBezTo>
                  <a:cubicBezTo>
                    <a:pt x="74" y="593"/>
                    <a:pt x="75" y="591"/>
                    <a:pt x="75" y="589"/>
                  </a:cubicBezTo>
                  <a:cubicBezTo>
                    <a:pt x="83" y="552"/>
                    <a:pt x="121" y="537"/>
                    <a:pt x="135" y="532"/>
                  </a:cubicBezTo>
                  <a:cubicBezTo>
                    <a:pt x="154" y="524"/>
                    <a:pt x="177" y="520"/>
                    <a:pt x="201" y="516"/>
                  </a:cubicBezTo>
                  <a:cubicBezTo>
                    <a:pt x="224" y="511"/>
                    <a:pt x="248" y="507"/>
                    <a:pt x="272" y="499"/>
                  </a:cubicBezTo>
                  <a:cubicBezTo>
                    <a:pt x="317" y="601"/>
                    <a:pt x="317" y="601"/>
                    <a:pt x="317" y="601"/>
                  </a:cubicBezTo>
                  <a:cubicBezTo>
                    <a:pt x="332" y="633"/>
                    <a:pt x="332" y="633"/>
                    <a:pt x="332" y="633"/>
                  </a:cubicBezTo>
                  <a:cubicBezTo>
                    <a:pt x="359" y="611"/>
                    <a:pt x="359" y="611"/>
                    <a:pt x="359" y="611"/>
                  </a:cubicBezTo>
                  <a:cubicBezTo>
                    <a:pt x="378" y="597"/>
                    <a:pt x="378" y="597"/>
                    <a:pt x="378" y="597"/>
                  </a:cubicBezTo>
                  <a:cubicBezTo>
                    <a:pt x="379" y="599"/>
                    <a:pt x="379" y="599"/>
                    <a:pt x="379" y="599"/>
                  </a:cubicBezTo>
                  <a:cubicBezTo>
                    <a:pt x="327" y="840"/>
                    <a:pt x="327" y="840"/>
                    <a:pt x="327" y="840"/>
                  </a:cubicBezTo>
                  <a:cubicBezTo>
                    <a:pt x="406" y="914"/>
                    <a:pt x="406" y="914"/>
                    <a:pt x="406" y="914"/>
                  </a:cubicBezTo>
                  <a:cubicBezTo>
                    <a:pt x="486" y="840"/>
                    <a:pt x="486" y="840"/>
                    <a:pt x="486" y="840"/>
                  </a:cubicBezTo>
                  <a:cubicBezTo>
                    <a:pt x="434" y="598"/>
                    <a:pt x="434" y="598"/>
                    <a:pt x="434" y="598"/>
                  </a:cubicBezTo>
                  <a:cubicBezTo>
                    <a:pt x="435" y="597"/>
                    <a:pt x="435" y="597"/>
                    <a:pt x="435" y="597"/>
                  </a:cubicBezTo>
                  <a:cubicBezTo>
                    <a:pt x="453" y="611"/>
                    <a:pt x="453" y="611"/>
                    <a:pt x="453" y="611"/>
                  </a:cubicBezTo>
                  <a:cubicBezTo>
                    <a:pt x="481" y="633"/>
                    <a:pt x="481" y="633"/>
                    <a:pt x="481" y="633"/>
                  </a:cubicBezTo>
                  <a:cubicBezTo>
                    <a:pt x="495" y="601"/>
                    <a:pt x="495" y="601"/>
                    <a:pt x="495" y="601"/>
                  </a:cubicBezTo>
                  <a:cubicBezTo>
                    <a:pt x="541" y="499"/>
                    <a:pt x="541" y="499"/>
                    <a:pt x="541" y="499"/>
                  </a:cubicBezTo>
                  <a:cubicBezTo>
                    <a:pt x="564" y="507"/>
                    <a:pt x="588" y="511"/>
                    <a:pt x="612" y="516"/>
                  </a:cubicBezTo>
                  <a:cubicBezTo>
                    <a:pt x="636" y="520"/>
                    <a:pt x="658" y="524"/>
                    <a:pt x="677" y="532"/>
                  </a:cubicBezTo>
                  <a:cubicBezTo>
                    <a:pt x="692" y="537"/>
                    <a:pt x="730" y="552"/>
                    <a:pt x="738" y="589"/>
                  </a:cubicBezTo>
                  <a:cubicBezTo>
                    <a:pt x="738" y="591"/>
                    <a:pt x="738" y="593"/>
                    <a:pt x="739" y="595"/>
                  </a:cubicBezTo>
                  <a:cubicBezTo>
                    <a:pt x="743" y="611"/>
                    <a:pt x="754" y="736"/>
                    <a:pt x="757" y="845"/>
                  </a:cubicBezTo>
                  <a:cubicBezTo>
                    <a:pt x="757" y="851"/>
                    <a:pt x="757" y="854"/>
                    <a:pt x="755" y="8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4704530" y="4155541"/>
            <a:ext cx="378000" cy="378000"/>
            <a:chOff x="4704530" y="4155541"/>
            <a:chExt cx="378000" cy="378000"/>
          </a:xfrm>
        </p:grpSpPr>
        <p:sp>
          <p:nvSpPr>
            <p:cNvPr id="163" name="Oval 39"/>
            <p:cNvSpPr/>
            <p:nvPr/>
          </p:nvSpPr>
          <p:spPr>
            <a:xfrm>
              <a:off x="4704530" y="4155541"/>
              <a:ext cx="378000" cy="378000"/>
            </a:xfrm>
            <a:prstGeom prst="ellipse">
              <a:avLst/>
            </a:prstGeom>
            <a:solidFill>
              <a:srgbClr val="E11E4F"/>
            </a:solidFill>
            <a:ln w="19050">
              <a:solidFill>
                <a:srgbClr val="E11E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id-ID"/>
            </a:p>
          </p:txBody>
        </p:sp>
        <p:sp>
          <p:nvSpPr>
            <p:cNvPr id="272" name="Freeform 25"/>
            <p:cNvSpPr>
              <a:spLocks noChangeAspect="1" noEditPoints="1"/>
            </p:cNvSpPr>
            <p:nvPr/>
          </p:nvSpPr>
          <p:spPr bwMode="auto">
            <a:xfrm rot="2700000">
              <a:off x="4808391" y="4210137"/>
              <a:ext cx="168285" cy="249437"/>
            </a:xfrm>
            <a:custGeom>
              <a:avLst/>
              <a:gdLst>
                <a:gd name="T0" fmla="*/ 163 w 164"/>
                <a:gd name="T1" fmla="*/ 109 h 244"/>
                <a:gd name="T2" fmla="*/ 125 w 164"/>
                <a:gd name="T3" fmla="*/ 46 h 244"/>
                <a:gd name="T4" fmla="*/ 143 w 164"/>
                <a:gd name="T5" fmla="*/ 9 h 244"/>
                <a:gd name="T6" fmla="*/ 143 w 164"/>
                <a:gd name="T7" fmla="*/ 3 h 244"/>
                <a:gd name="T8" fmla="*/ 138 w 164"/>
                <a:gd name="T9" fmla="*/ 0 h 244"/>
                <a:gd name="T10" fmla="*/ 22 w 164"/>
                <a:gd name="T11" fmla="*/ 0 h 244"/>
                <a:gd name="T12" fmla="*/ 17 w 164"/>
                <a:gd name="T13" fmla="*/ 3 h 244"/>
                <a:gd name="T14" fmla="*/ 17 w 164"/>
                <a:gd name="T15" fmla="*/ 9 h 244"/>
                <a:gd name="T16" fmla="*/ 39 w 164"/>
                <a:gd name="T17" fmla="*/ 46 h 244"/>
                <a:gd name="T18" fmla="*/ 2 w 164"/>
                <a:gd name="T19" fmla="*/ 109 h 244"/>
                <a:gd name="T20" fmla="*/ 1 w 164"/>
                <a:gd name="T21" fmla="*/ 114 h 244"/>
                <a:gd name="T22" fmla="*/ 61 w 164"/>
                <a:gd name="T23" fmla="*/ 241 h 244"/>
                <a:gd name="T24" fmla="*/ 66 w 164"/>
                <a:gd name="T25" fmla="*/ 244 h 244"/>
                <a:gd name="T26" fmla="*/ 98 w 164"/>
                <a:gd name="T27" fmla="*/ 244 h 244"/>
                <a:gd name="T28" fmla="*/ 103 w 164"/>
                <a:gd name="T29" fmla="*/ 241 h 244"/>
                <a:gd name="T30" fmla="*/ 163 w 164"/>
                <a:gd name="T31" fmla="*/ 114 h 244"/>
                <a:gd name="T32" fmla="*/ 163 w 164"/>
                <a:gd name="T33" fmla="*/ 109 h 244"/>
                <a:gd name="T34" fmla="*/ 128 w 164"/>
                <a:gd name="T35" fmla="*/ 12 h 244"/>
                <a:gd name="T36" fmla="*/ 114 w 164"/>
                <a:gd name="T37" fmla="*/ 40 h 244"/>
                <a:gd name="T38" fmla="*/ 49 w 164"/>
                <a:gd name="T39" fmla="*/ 40 h 244"/>
                <a:gd name="T40" fmla="*/ 33 w 164"/>
                <a:gd name="T41" fmla="*/ 12 h 244"/>
                <a:gd name="T42" fmla="*/ 128 w 164"/>
                <a:gd name="T43" fmla="*/ 12 h 244"/>
                <a:gd name="T44" fmla="*/ 82 w 164"/>
                <a:gd name="T45" fmla="*/ 120 h 244"/>
                <a:gd name="T46" fmla="*/ 68 w 164"/>
                <a:gd name="T47" fmla="*/ 106 h 244"/>
                <a:gd name="T48" fmla="*/ 82 w 164"/>
                <a:gd name="T49" fmla="*/ 92 h 244"/>
                <a:gd name="T50" fmla="*/ 96 w 164"/>
                <a:gd name="T51" fmla="*/ 106 h 244"/>
                <a:gd name="T52" fmla="*/ 82 w 164"/>
                <a:gd name="T53" fmla="*/ 120 h 244"/>
                <a:gd name="T54" fmla="*/ 94 w 164"/>
                <a:gd name="T55" fmla="*/ 232 h 244"/>
                <a:gd name="T56" fmla="*/ 88 w 164"/>
                <a:gd name="T57" fmla="*/ 232 h 244"/>
                <a:gd name="T58" fmla="*/ 88 w 164"/>
                <a:gd name="T59" fmla="*/ 131 h 244"/>
                <a:gd name="T60" fmla="*/ 108 w 164"/>
                <a:gd name="T61" fmla="*/ 106 h 244"/>
                <a:gd name="T62" fmla="*/ 82 w 164"/>
                <a:gd name="T63" fmla="*/ 80 h 244"/>
                <a:gd name="T64" fmla="*/ 56 w 164"/>
                <a:gd name="T65" fmla="*/ 106 h 244"/>
                <a:gd name="T66" fmla="*/ 76 w 164"/>
                <a:gd name="T67" fmla="*/ 131 h 244"/>
                <a:gd name="T68" fmla="*/ 76 w 164"/>
                <a:gd name="T69" fmla="*/ 232 h 244"/>
                <a:gd name="T70" fmla="*/ 70 w 164"/>
                <a:gd name="T71" fmla="*/ 232 h 244"/>
                <a:gd name="T72" fmla="*/ 13 w 164"/>
                <a:gd name="T73" fmla="*/ 112 h 244"/>
                <a:gd name="T74" fmla="*/ 49 w 164"/>
                <a:gd name="T75" fmla="*/ 52 h 244"/>
                <a:gd name="T76" fmla="*/ 115 w 164"/>
                <a:gd name="T77" fmla="*/ 52 h 244"/>
                <a:gd name="T78" fmla="*/ 151 w 164"/>
                <a:gd name="T79" fmla="*/ 112 h 244"/>
                <a:gd name="T80" fmla="*/ 94 w 164"/>
                <a:gd name="T81" fmla="*/ 232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4" h="244">
                  <a:moveTo>
                    <a:pt x="163" y="109"/>
                  </a:moveTo>
                  <a:cubicBezTo>
                    <a:pt x="125" y="46"/>
                    <a:pt x="125" y="46"/>
                    <a:pt x="125" y="46"/>
                  </a:cubicBezTo>
                  <a:cubicBezTo>
                    <a:pt x="143" y="9"/>
                    <a:pt x="143" y="9"/>
                    <a:pt x="143" y="9"/>
                  </a:cubicBezTo>
                  <a:cubicBezTo>
                    <a:pt x="144" y="7"/>
                    <a:pt x="144" y="5"/>
                    <a:pt x="143" y="3"/>
                  </a:cubicBezTo>
                  <a:cubicBezTo>
                    <a:pt x="142" y="1"/>
                    <a:pt x="140" y="0"/>
                    <a:pt x="138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0" y="0"/>
                    <a:pt x="18" y="1"/>
                    <a:pt x="17" y="3"/>
                  </a:cubicBezTo>
                  <a:cubicBezTo>
                    <a:pt x="16" y="5"/>
                    <a:pt x="16" y="7"/>
                    <a:pt x="17" y="9"/>
                  </a:cubicBezTo>
                  <a:cubicBezTo>
                    <a:pt x="39" y="46"/>
                    <a:pt x="39" y="46"/>
                    <a:pt x="39" y="46"/>
                  </a:cubicBezTo>
                  <a:cubicBezTo>
                    <a:pt x="2" y="109"/>
                    <a:pt x="2" y="109"/>
                    <a:pt x="2" y="109"/>
                  </a:cubicBezTo>
                  <a:cubicBezTo>
                    <a:pt x="1" y="111"/>
                    <a:pt x="0" y="113"/>
                    <a:pt x="1" y="114"/>
                  </a:cubicBezTo>
                  <a:cubicBezTo>
                    <a:pt x="61" y="241"/>
                    <a:pt x="61" y="241"/>
                    <a:pt x="61" y="241"/>
                  </a:cubicBezTo>
                  <a:cubicBezTo>
                    <a:pt x="62" y="243"/>
                    <a:pt x="64" y="244"/>
                    <a:pt x="66" y="244"/>
                  </a:cubicBezTo>
                  <a:cubicBezTo>
                    <a:pt x="98" y="244"/>
                    <a:pt x="98" y="244"/>
                    <a:pt x="98" y="244"/>
                  </a:cubicBezTo>
                  <a:cubicBezTo>
                    <a:pt x="100" y="244"/>
                    <a:pt x="102" y="243"/>
                    <a:pt x="103" y="241"/>
                  </a:cubicBezTo>
                  <a:cubicBezTo>
                    <a:pt x="163" y="114"/>
                    <a:pt x="163" y="114"/>
                    <a:pt x="163" y="114"/>
                  </a:cubicBezTo>
                  <a:cubicBezTo>
                    <a:pt x="164" y="113"/>
                    <a:pt x="164" y="111"/>
                    <a:pt x="163" y="109"/>
                  </a:cubicBezTo>
                  <a:close/>
                  <a:moveTo>
                    <a:pt x="128" y="12"/>
                  </a:moveTo>
                  <a:cubicBezTo>
                    <a:pt x="114" y="40"/>
                    <a:pt x="114" y="40"/>
                    <a:pt x="114" y="40"/>
                  </a:cubicBezTo>
                  <a:cubicBezTo>
                    <a:pt x="49" y="40"/>
                    <a:pt x="49" y="40"/>
                    <a:pt x="49" y="40"/>
                  </a:cubicBezTo>
                  <a:cubicBezTo>
                    <a:pt x="33" y="12"/>
                    <a:pt x="33" y="12"/>
                    <a:pt x="33" y="12"/>
                  </a:cubicBezTo>
                  <a:lnTo>
                    <a:pt x="128" y="12"/>
                  </a:lnTo>
                  <a:close/>
                  <a:moveTo>
                    <a:pt x="82" y="120"/>
                  </a:moveTo>
                  <a:cubicBezTo>
                    <a:pt x="74" y="120"/>
                    <a:pt x="68" y="114"/>
                    <a:pt x="68" y="106"/>
                  </a:cubicBezTo>
                  <a:cubicBezTo>
                    <a:pt x="68" y="98"/>
                    <a:pt x="74" y="92"/>
                    <a:pt x="82" y="92"/>
                  </a:cubicBezTo>
                  <a:cubicBezTo>
                    <a:pt x="90" y="92"/>
                    <a:pt x="96" y="98"/>
                    <a:pt x="96" y="106"/>
                  </a:cubicBezTo>
                  <a:cubicBezTo>
                    <a:pt x="96" y="114"/>
                    <a:pt x="90" y="120"/>
                    <a:pt x="82" y="120"/>
                  </a:cubicBezTo>
                  <a:close/>
                  <a:moveTo>
                    <a:pt x="94" y="232"/>
                  </a:moveTo>
                  <a:cubicBezTo>
                    <a:pt x="88" y="232"/>
                    <a:pt x="88" y="232"/>
                    <a:pt x="88" y="232"/>
                  </a:cubicBezTo>
                  <a:cubicBezTo>
                    <a:pt x="88" y="131"/>
                    <a:pt x="88" y="131"/>
                    <a:pt x="88" y="131"/>
                  </a:cubicBezTo>
                  <a:cubicBezTo>
                    <a:pt x="99" y="129"/>
                    <a:pt x="108" y="118"/>
                    <a:pt x="108" y="106"/>
                  </a:cubicBezTo>
                  <a:cubicBezTo>
                    <a:pt x="108" y="92"/>
                    <a:pt x="96" y="80"/>
                    <a:pt x="82" y="80"/>
                  </a:cubicBezTo>
                  <a:cubicBezTo>
                    <a:pt x="68" y="80"/>
                    <a:pt x="56" y="92"/>
                    <a:pt x="56" y="106"/>
                  </a:cubicBezTo>
                  <a:cubicBezTo>
                    <a:pt x="56" y="118"/>
                    <a:pt x="65" y="129"/>
                    <a:pt x="76" y="131"/>
                  </a:cubicBezTo>
                  <a:cubicBezTo>
                    <a:pt x="76" y="232"/>
                    <a:pt x="76" y="232"/>
                    <a:pt x="76" y="232"/>
                  </a:cubicBezTo>
                  <a:cubicBezTo>
                    <a:pt x="70" y="232"/>
                    <a:pt x="70" y="232"/>
                    <a:pt x="70" y="232"/>
                  </a:cubicBezTo>
                  <a:cubicBezTo>
                    <a:pt x="13" y="112"/>
                    <a:pt x="13" y="112"/>
                    <a:pt x="13" y="112"/>
                  </a:cubicBezTo>
                  <a:cubicBezTo>
                    <a:pt x="49" y="52"/>
                    <a:pt x="49" y="52"/>
                    <a:pt x="49" y="52"/>
                  </a:cubicBezTo>
                  <a:cubicBezTo>
                    <a:pt x="115" y="52"/>
                    <a:pt x="115" y="52"/>
                    <a:pt x="115" y="52"/>
                  </a:cubicBezTo>
                  <a:cubicBezTo>
                    <a:pt x="151" y="112"/>
                    <a:pt x="151" y="112"/>
                    <a:pt x="151" y="112"/>
                  </a:cubicBezTo>
                  <a:lnTo>
                    <a:pt x="94" y="2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6977690" y="1965604"/>
            <a:ext cx="378000" cy="378000"/>
            <a:chOff x="6977690" y="1965604"/>
            <a:chExt cx="378000" cy="378000"/>
          </a:xfrm>
        </p:grpSpPr>
        <p:sp>
          <p:nvSpPr>
            <p:cNvPr id="179" name="Oval 34"/>
            <p:cNvSpPr/>
            <p:nvPr/>
          </p:nvSpPr>
          <p:spPr>
            <a:xfrm>
              <a:off x="6977690" y="1965604"/>
              <a:ext cx="378000" cy="378000"/>
            </a:xfrm>
            <a:prstGeom prst="ellipse">
              <a:avLst/>
            </a:prstGeom>
            <a:solidFill>
              <a:schemeClr val="tx2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id-ID"/>
            </a:p>
          </p:txBody>
        </p:sp>
        <p:grpSp>
          <p:nvGrpSpPr>
            <p:cNvPr id="273" name="Group 110"/>
            <p:cNvGrpSpPr>
              <a:grpSpLocks noChangeAspect="1"/>
            </p:cNvGrpSpPr>
            <p:nvPr/>
          </p:nvGrpSpPr>
          <p:grpSpPr>
            <a:xfrm>
              <a:off x="7048976" y="2044557"/>
              <a:ext cx="233443" cy="213990"/>
              <a:chOff x="7816850" y="1350963"/>
              <a:chExt cx="895350" cy="820737"/>
            </a:xfrm>
            <a:solidFill>
              <a:srgbClr val="FFFFFF"/>
            </a:solidFill>
          </p:grpSpPr>
          <p:sp>
            <p:nvSpPr>
              <p:cNvPr id="274" name="Freeform 29"/>
              <p:cNvSpPr>
                <a:spLocks/>
              </p:cNvSpPr>
              <p:nvPr/>
            </p:nvSpPr>
            <p:spPr bwMode="auto">
              <a:xfrm>
                <a:off x="7850188" y="1792288"/>
                <a:ext cx="828675" cy="379412"/>
              </a:xfrm>
              <a:custGeom>
                <a:avLst/>
                <a:gdLst>
                  <a:gd name="T0" fmla="*/ 119 w 218"/>
                  <a:gd name="T1" fmla="*/ 26 h 100"/>
                  <a:gd name="T2" fmla="*/ 99 w 218"/>
                  <a:gd name="T3" fmla="*/ 26 h 100"/>
                  <a:gd name="T4" fmla="*/ 73 w 218"/>
                  <a:gd name="T5" fmla="*/ 0 h 100"/>
                  <a:gd name="T6" fmla="*/ 0 w 218"/>
                  <a:gd name="T7" fmla="*/ 0 h 100"/>
                  <a:gd name="T8" fmla="*/ 0 w 218"/>
                  <a:gd name="T9" fmla="*/ 70 h 100"/>
                  <a:gd name="T10" fmla="*/ 29 w 218"/>
                  <a:gd name="T11" fmla="*/ 100 h 100"/>
                  <a:gd name="T12" fmla="*/ 189 w 218"/>
                  <a:gd name="T13" fmla="*/ 100 h 100"/>
                  <a:gd name="T14" fmla="*/ 218 w 218"/>
                  <a:gd name="T15" fmla="*/ 70 h 100"/>
                  <a:gd name="T16" fmla="*/ 218 w 218"/>
                  <a:gd name="T17" fmla="*/ 0 h 100"/>
                  <a:gd name="T18" fmla="*/ 145 w 218"/>
                  <a:gd name="T19" fmla="*/ 0 h 100"/>
                  <a:gd name="T20" fmla="*/ 119 w 218"/>
                  <a:gd name="T21" fmla="*/ 26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8" h="100">
                    <a:moveTo>
                      <a:pt x="119" y="26"/>
                    </a:moveTo>
                    <a:cubicBezTo>
                      <a:pt x="99" y="26"/>
                      <a:pt x="99" y="26"/>
                      <a:pt x="99" y="26"/>
                    </a:cubicBezTo>
                    <a:cubicBezTo>
                      <a:pt x="85" y="26"/>
                      <a:pt x="73" y="14"/>
                      <a:pt x="7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86"/>
                      <a:pt x="13" y="100"/>
                      <a:pt x="29" y="100"/>
                    </a:cubicBezTo>
                    <a:cubicBezTo>
                      <a:pt x="189" y="100"/>
                      <a:pt x="189" y="100"/>
                      <a:pt x="189" y="100"/>
                    </a:cubicBezTo>
                    <a:cubicBezTo>
                      <a:pt x="205" y="100"/>
                      <a:pt x="218" y="86"/>
                      <a:pt x="218" y="70"/>
                    </a:cubicBezTo>
                    <a:cubicBezTo>
                      <a:pt x="218" y="0"/>
                      <a:pt x="218" y="0"/>
                      <a:pt x="218" y="0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45" y="14"/>
                      <a:pt x="133" y="26"/>
                      <a:pt x="119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75" name="Freeform 30"/>
              <p:cNvSpPr>
                <a:spLocks noEditPoints="1"/>
              </p:cNvSpPr>
              <p:nvPr/>
            </p:nvSpPr>
            <p:spPr bwMode="auto">
              <a:xfrm>
                <a:off x="7816850" y="1350963"/>
                <a:ext cx="895350" cy="498475"/>
              </a:xfrm>
              <a:custGeom>
                <a:avLst/>
                <a:gdLst>
                  <a:gd name="T0" fmla="*/ 204 w 236"/>
                  <a:gd name="T1" fmla="*/ 44 h 131"/>
                  <a:gd name="T2" fmla="*/ 163 w 236"/>
                  <a:gd name="T3" fmla="*/ 44 h 131"/>
                  <a:gd name="T4" fmla="*/ 163 w 236"/>
                  <a:gd name="T5" fmla="*/ 30 h 131"/>
                  <a:gd name="T6" fmla="*/ 133 w 236"/>
                  <a:gd name="T7" fmla="*/ 0 h 131"/>
                  <a:gd name="T8" fmla="*/ 103 w 236"/>
                  <a:gd name="T9" fmla="*/ 0 h 131"/>
                  <a:gd name="T10" fmla="*/ 73 w 236"/>
                  <a:gd name="T11" fmla="*/ 30 h 131"/>
                  <a:gd name="T12" fmla="*/ 73 w 236"/>
                  <a:gd name="T13" fmla="*/ 44 h 131"/>
                  <a:gd name="T14" fmla="*/ 32 w 236"/>
                  <a:gd name="T15" fmla="*/ 44 h 131"/>
                  <a:gd name="T16" fmla="*/ 0 w 236"/>
                  <a:gd name="T17" fmla="*/ 75 h 131"/>
                  <a:gd name="T18" fmla="*/ 0 w 236"/>
                  <a:gd name="T19" fmla="*/ 106 h 131"/>
                  <a:gd name="T20" fmla="*/ 92 w 236"/>
                  <a:gd name="T21" fmla="*/ 106 h 131"/>
                  <a:gd name="T22" fmla="*/ 92 w 236"/>
                  <a:gd name="T23" fmla="*/ 115 h 131"/>
                  <a:gd name="T24" fmla="*/ 108 w 236"/>
                  <a:gd name="T25" fmla="*/ 131 h 131"/>
                  <a:gd name="T26" fmla="*/ 128 w 236"/>
                  <a:gd name="T27" fmla="*/ 131 h 131"/>
                  <a:gd name="T28" fmla="*/ 144 w 236"/>
                  <a:gd name="T29" fmla="*/ 115 h 131"/>
                  <a:gd name="T30" fmla="*/ 144 w 236"/>
                  <a:gd name="T31" fmla="*/ 106 h 131"/>
                  <a:gd name="T32" fmla="*/ 236 w 236"/>
                  <a:gd name="T33" fmla="*/ 106 h 131"/>
                  <a:gd name="T34" fmla="*/ 236 w 236"/>
                  <a:gd name="T35" fmla="*/ 75 h 131"/>
                  <a:gd name="T36" fmla="*/ 204 w 236"/>
                  <a:gd name="T37" fmla="*/ 44 h 131"/>
                  <a:gd name="T38" fmla="*/ 92 w 236"/>
                  <a:gd name="T39" fmla="*/ 30 h 131"/>
                  <a:gd name="T40" fmla="*/ 103 w 236"/>
                  <a:gd name="T41" fmla="*/ 19 h 131"/>
                  <a:gd name="T42" fmla="*/ 133 w 236"/>
                  <a:gd name="T43" fmla="*/ 19 h 131"/>
                  <a:gd name="T44" fmla="*/ 144 w 236"/>
                  <a:gd name="T45" fmla="*/ 30 h 131"/>
                  <a:gd name="T46" fmla="*/ 144 w 236"/>
                  <a:gd name="T47" fmla="*/ 44 h 131"/>
                  <a:gd name="T48" fmla="*/ 92 w 236"/>
                  <a:gd name="T49" fmla="*/ 44 h 131"/>
                  <a:gd name="T50" fmla="*/ 92 w 236"/>
                  <a:gd name="T51" fmla="*/ 3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36" h="131">
                    <a:moveTo>
                      <a:pt x="204" y="44"/>
                    </a:moveTo>
                    <a:cubicBezTo>
                      <a:pt x="163" y="44"/>
                      <a:pt x="163" y="44"/>
                      <a:pt x="163" y="44"/>
                    </a:cubicBezTo>
                    <a:cubicBezTo>
                      <a:pt x="163" y="30"/>
                      <a:pt x="163" y="30"/>
                      <a:pt x="163" y="30"/>
                    </a:cubicBezTo>
                    <a:cubicBezTo>
                      <a:pt x="163" y="14"/>
                      <a:pt x="150" y="0"/>
                      <a:pt x="133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86" y="0"/>
                      <a:pt x="73" y="14"/>
                      <a:pt x="73" y="30"/>
                    </a:cubicBezTo>
                    <a:cubicBezTo>
                      <a:pt x="73" y="44"/>
                      <a:pt x="73" y="44"/>
                      <a:pt x="73" y="44"/>
                    </a:cubicBezTo>
                    <a:cubicBezTo>
                      <a:pt x="32" y="44"/>
                      <a:pt x="32" y="44"/>
                      <a:pt x="32" y="44"/>
                    </a:cubicBezTo>
                    <a:cubicBezTo>
                      <a:pt x="15" y="44"/>
                      <a:pt x="0" y="58"/>
                      <a:pt x="0" y="75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92" y="106"/>
                      <a:pt x="92" y="106"/>
                      <a:pt x="92" y="106"/>
                    </a:cubicBezTo>
                    <a:cubicBezTo>
                      <a:pt x="92" y="115"/>
                      <a:pt x="92" y="115"/>
                      <a:pt x="92" y="115"/>
                    </a:cubicBezTo>
                    <a:cubicBezTo>
                      <a:pt x="92" y="124"/>
                      <a:pt x="99" y="131"/>
                      <a:pt x="108" y="131"/>
                    </a:cubicBezTo>
                    <a:cubicBezTo>
                      <a:pt x="128" y="131"/>
                      <a:pt x="128" y="131"/>
                      <a:pt x="128" y="131"/>
                    </a:cubicBezTo>
                    <a:cubicBezTo>
                      <a:pt x="137" y="131"/>
                      <a:pt x="144" y="124"/>
                      <a:pt x="144" y="115"/>
                    </a:cubicBezTo>
                    <a:cubicBezTo>
                      <a:pt x="144" y="106"/>
                      <a:pt x="144" y="106"/>
                      <a:pt x="144" y="106"/>
                    </a:cubicBezTo>
                    <a:cubicBezTo>
                      <a:pt x="236" y="106"/>
                      <a:pt x="236" y="106"/>
                      <a:pt x="236" y="106"/>
                    </a:cubicBezTo>
                    <a:cubicBezTo>
                      <a:pt x="236" y="75"/>
                      <a:pt x="236" y="75"/>
                      <a:pt x="236" y="75"/>
                    </a:cubicBezTo>
                    <a:cubicBezTo>
                      <a:pt x="236" y="58"/>
                      <a:pt x="221" y="44"/>
                      <a:pt x="204" y="44"/>
                    </a:cubicBezTo>
                    <a:close/>
                    <a:moveTo>
                      <a:pt x="92" y="30"/>
                    </a:moveTo>
                    <a:cubicBezTo>
                      <a:pt x="92" y="24"/>
                      <a:pt x="97" y="19"/>
                      <a:pt x="103" y="19"/>
                    </a:cubicBezTo>
                    <a:cubicBezTo>
                      <a:pt x="133" y="19"/>
                      <a:pt x="133" y="19"/>
                      <a:pt x="133" y="19"/>
                    </a:cubicBezTo>
                    <a:cubicBezTo>
                      <a:pt x="139" y="19"/>
                      <a:pt x="144" y="24"/>
                      <a:pt x="144" y="30"/>
                    </a:cubicBezTo>
                    <a:cubicBezTo>
                      <a:pt x="144" y="44"/>
                      <a:pt x="144" y="44"/>
                      <a:pt x="144" y="44"/>
                    </a:cubicBezTo>
                    <a:cubicBezTo>
                      <a:pt x="92" y="44"/>
                      <a:pt x="92" y="44"/>
                      <a:pt x="92" y="44"/>
                    </a:cubicBezTo>
                    <a:lnTo>
                      <a:pt x="92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  <p:grpSp>
        <p:nvGrpSpPr>
          <p:cNvPr id="19" name="Группа 18"/>
          <p:cNvGrpSpPr/>
          <p:nvPr/>
        </p:nvGrpSpPr>
        <p:grpSpPr>
          <a:xfrm>
            <a:off x="6977690" y="2693688"/>
            <a:ext cx="378000" cy="378000"/>
            <a:chOff x="6977690" y="2693688"/>
            <a:chExt cx="378000" cy="378000"/>
          </a:xfrm>
        </p:grpSpPr>
        <p:sp>
          <p:nvSpPr>
            <p:cNvPr id="182" name="Oval 43"/>
            <p:cNvSpPr/>
            <p:nvPr/>
          </p:nvSpPr>
          <p:spPr>
            <a:xfrm>
              <a:off x="6977690" y="2693688"/>
              <a:ext cx="378000" cy="378000"/>
            </a:xfrm>
            <a:prstGeom prst="ellipse">
              <a:avLst/>
            </a:prstGeom>
            <a:solidFill>
              <a:schemeClr val="tx2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id-ID"/>
            </a:p>
          </p:txBody>
        </p:sp>
        <p:grpSp>
          <p:nvGrpSpPr>
            <p:cNvPr id="276" name="Group 161"/>
            <p:cNvGrpSpPr>
              <a:grpSpLocks noChangeAspect="1"/>
            </p:cNvGrpSpPr>
            <p:nvPr/>
          </p:nvGrpSpPr>
          <p:grpSpPr>
            <a:xfrm>
              <a:off x="7043289" y="2743749"/>
              <a:ext cx="251997" cy="251996"/>
              <a:chOff x="7716838" y="4857750"/>
              <a:chExt cx="569913" cy="569912"/>
            </a:xfrm>
            <a:solidFill>
              <a:srgbClr val="FFFFFF"/>
            </a:solidFill>
          </p:grpSpPr>
          <p:sp>
            <p:nvSpPr>
              <p:cNvPr id="277" name="Freeform 5"/>
              <p:cNvSpPr>
                <a:spLocks/>
              </p:cNvSpPr>
              <p:nvPr/>
            </p:nvSpPr>
            <p:spPr bwMode="auto">
              <a:xfrm>
                <a:off x="7716838" y="5238750"/>
                <a:ext cx="382588" cy="188912"/>
              </a:xfrm>
              <a:custGeom>
                <a:avLst/>
                <a:gdLst>
                  <a:gd name="T0" fmla="*/ 164 w 164"/>
                  <a:gd name="T1" fmla="*/ 81 h 81"/>
                  <a:gd name="T2" fmla="*/ 0 w 164"/>
                  <a:gd name="T3" fmla="*/ 81 h 81"/>
                  <a:gd name="T4" fmla="*/ 0 w 164"/>
                  <a:gd name="T5" fmla="*/ 59 h 81"/>
                  <a:gd name="T6" fmla="*/ 20 w 164"/>
                  <a:gd name="T7" fmla="*/ 32 h 81"/>
                  <a:gd name="T8" fmla="*/ 56 w 164"/>
                  <a:gd name="T9" fmla="*/ 19 h 81"/>
                  <a:gd name="T10" fmla="*/ 56 w 164"/>
                  <a:gd name="T11" fmla="*/ 2 h 81"/>
                  <a:gd name="T12" fmla="*/ 68 w 164"/>
                  <a:gd name="T13" fmla="*/ 2 h 81"/>
                  <a:gd name="T14" fmla="*/ 68 w 164"/>
                  <a:gd name="T15" fmla="*/ 27 h 81"/>
                  <a:gd name="T16" fmla="*/ 24 w 164"/>
                  <a:gd name="T17" fmla="*/ 43 h 81"/>
                  <a:gd name="T18" fmla="*/ 12 w 164"/>
                  <a:gd name="T19" fmla="*/ 59 h 81"/>
                  <a:gd name="T20" fmla="*/ 12 w 164"/>
                  <a:gd name="T21" fmla="*/ 69 h 81"/>
                  <a:gd name="T22" fmla="*/ 152 w 164"/>
                  <a:gd name="T23" fmla="*/ 69 h 81"/>
                  <a:gd name="T24" fmla="*/ 152 w 164"/>
                  <a:gd name="T25" fmla="*/ 59 h 81"/>
                  <a:gd name="T26" fmla="*/ 140 w 164"/>
                  <a:gd name="T27" fmla="*/ 43 h 81"/>
                  <a:gd name="T28" fmla="*/ 96 w 164"/>
                  <a:gd name="T29" fmla="*/ 27 h 81"/>
                  <a:gd name="T30" fmla="*/ 96 w 164"/>
                  <a:gd name="T31" fmla="*/ 0 h 81"/>
                  <a:gd name="T32" fmla="*/ 108 w 164"/>
                  <a:gd name="T33" fmla="*/ 0 h 81"/>
                  <a:gd name="T34" fmla="*/ 108 w 164"/>
                  <a:gd name="T35" fmla="*/ 19 h 81"/>
                  <a:gd name="T36" fmla="*/ 144 w 164"/>
                  <a:gd name="T37" fmla="*/ 32 h 81"/>
                  <a:gd name="T38" fmla="*/ 164 w 164"/>
                  <a:gd name="T39" fmla="*/ 59 h 81"/>
                  <a:gd name="T40" fmla="*/ 164 w 164"/>
                  <a:gd name="T41" fmla="*/ 8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4" h="81">
                    <a:moveTo>
                      <a:pt x="164" y="81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46"/>
                      <a:pt x="8" y="36"/>
                      <a:pt x="20" y="32"/>
                    </a:cubicBezTo>
                    <a:cubicBezTo>
                      <a:pt x="56" y="19"/>
                      <a:pt x="56" y="19"/>
                      <a:pt x="56" y="19"/>
                    </a:cubicBezTo>
                    <a:cubicBezTo>
                      <a:pt x="56" y="2"/>
                      <a:pt x="56" y="2"/>
                      <a:pt x="56" y="2"/>
                    </a:cubicBezTo>
                    <a:cubicBezTo>
                      <a:pt x="68" y="2"/>
                      <a:pt x="68" y="2"/>
                      <a:pt x="68" y="2"/>
                    </a:cubicBezTo>
                    <a:cubicBezTo>
                      <a:pt x="68" y="27"/>
                      <a:pt x="68" y="27"/>
                      <a:pt x="68" y="27"/>
                    </a:cubicBezTo>
                    <a:cubicBezTo>
                      <a:pt x="24" y="43"/>
                      <a:pt x="24" y="43"/>
                      <a:pt x="24" y="43"/>
                    </a:cubicBezTo>
                    <a:cubicBezTo>
                      <a:pt x="16" y="46"/>
                      <a:pt x="12" y="52"/>
                      <a:pt x="12" y="59"/>
                    </a:cubicBezTo>
                    <a:cubicBezTo>
                      <a:pt x="12" y="69"/>
                      <a:pt x="12" y="69"/>
                      <a:pt x="12" y="69"/>
                    </a:cubicBezTo>
                    <a:cubicBezTo>
                      <a:pt x="152" y="69"/>
                      <a:pt x="152" y="69"/>
                      <a:pt x="152" y="69"/>
                    </a:cubicBezTo>
                    <a:cubicBezTo>
                      <a:pt x="152" y="59"/>
                      <a:pt x="152" y="59"/>
                      <a:pt x="152" y="59"/>
                    </a:cubicBezTo>
                    <a:cubicBezTo>
                      <a:pt x="152" y="52"/>
                      <a:pt x="147" y="46"/>
                      <a:pt x="140" y="43"/>
                    </a:cubicBezTo>
                    <a:cubicBezTo>
                      <a:pt x="96" y="27"/>
                      <a:pt x="96" y="27"/>
                      <a:pt x="96" y="27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19"/>
                      <a:pt x="108" y="19"/>
                      <a:pt x="108" y="19"/>
                    </a:cubicBezTo>
                    <a:cubicBezTo>
                      <a:pt x="144" y="32"/>
                      <a:pt x="144" y="32"/>
                      <a:pt x="144" y="32"/>
                    </a:cubicBezTo>
                    <a:cubicBezTo>
                      <a:pt x="156" y="36"/>
                      <a:pt x="164" y="47"/>
                      <a:pt x="164" y="59"/>
                    </a:cubicBezTo>
                    <a:lnTo>
                      <a:pt x="164" y="8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78" name="Freeform 6"/>
              <p:cNvSpPr>
                <a:spLocks noEditPoints="1"/>
              </p:cNvSpPr>
              <p:nvPr/>
            </p:nvSpPr>
            <p:spPr bwMode="auto">
              <a:xfrm>
                <a:off x="7799388" y="5019675"/>
                <a:ext cx="211138" cy="249237"/>
              </a:xfrm>
              <a:custGeom>
                <a:avLst/>
                <a:gdLst>
                  <a:gd name="T0" fmla="*/ 46 w 91"/>
                  <a:gd name="T1" fmla="*/ 107 h 107"/>
                  <a:gd name="T2" fmla="*/ 0 w 91"/>
                  <a:gd name="T3" fmla="*/ 53 h 107"/>
                  <a:gd name="T4" fmla="*/ 46 w 91"/>
                  <a:gd name="T5" fmla="*/ 0 h 107"/>
                  <a:gd name="T6" fmla="*/ 91 w 91"/>
                  <a:gd name="T7" fmla="*/ 53 h 107"/>
                  <a:gd name="T8" fmla="*/ 46 w 91"/>
                  <a:gd name="T9" fmla="*/ 107 h 107"/>
                  <a:gd name="T10" fmla="*/ 46 w 91"/>
                  <a:gd name="T11" fmla="*/ 12 h 107"/>
                  <a:gd name="T12" fmla="*/ 12 w 91"/>
                  <a:gd name="T13" fmla="*/ 53 h 107"/>
                  <a:gd name="T14" fmla="*/ 46 w 91"/>
                  <a:gd name="T15" fmla="*/ 95 h 107"/>
                  <a:gd name="T16" fmla="*/ 79 w 91"/>
                  <a:gd name="T17" fmla="*/ 53 h 107"/>
                  <a:gd name="T18" fmla="*/ 46 w 91"/>
                  <a:gd name="T19" fmla="*/ 12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1" h="107">
                    <a:moveTo>
                      <a:pt x="46" y="107"/>
                    </a:moveTo>
                    <a:cubicBezTo>
                      <a:pt x="20" y="107"/>
                      <a:pt x="0" y="83"/>
                      <a:pt x="0" y="53"/>
                    </a:cubicBezTo>
                    <a:cubicBezTo>
                      <a:pt x="0" y="24"/>
                      <a:pt x="20" y="0"/>
                      <a:pt x="46" y="0"/>
                    </a:cubicBezTo>
                    <a:cubicBezTo>
                      <a:pt x="71" y="0"/>
                      <a:pt x="91" y="24"/>
                      <a:pt x="91" y="53"/>
                    </a:cubicBezTo>
                    <a:cubicBezTo>
                      <a:pt x="91" y="83"/>
                      <a:pt x="71" y="107"/>
                      <a:pt x="46" y="107"/>
                    </a:cubicBezTo>
                    <a:close/>
                    <a:moveTo>
                      <a:pt x="46" y="12"/>
                    </a:moveTo>
                    <a:cubicBezTo>
                      <a:pt x="27" y="12"/>
                      <a:pt x="12" y="30"/>
                      <a:pt x="12" y="53"/>
                    </a:cubicBezTo>
                    <a:cubicBezTo>
                      <a:pt x="12" y="76"/>
                      <a:pt x="27" y="95"/>
                      <a:pt x="46" y="95"/>
                    </a:cubicBezTo>
                    <a:cubicBezTo>
                      <a:pt x="64" y="95"/>
                      <a:pt x="79" y="76"/>
                      <a:pt x="79" y="53"/>
                    </a:cubicBezTo>
                    <a:cubicBezTo>
                      <a:pt x="79" y="30"/>
                      <a:pt x="64" y="12"/>
                      <a:pt x="4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79" name="Freeform 7"/>
              <p:cNvSpPr>
                <a:spLocks/>
              </p:cNvSpPr>
              <p:nvPr/>
            </p:nvSpPr>
            <p:spPr bwMode="auto">
              <a:xfrm>
                <a:off x="7808913" y="5068888"/>
                <a:ext cx="190500" cy="80962"/>
              </a:xfrm>
              <a:custGeom>
                <a:avLst/>
                <a:gdLst>
                  <a:gd name="T0" fmla="*/ 71 w 82"/>
                  <a:gd name="T1" fmla="*/ 35 h 35"/>
                  <a:gd name="T2" fmla="*/ 47 w 82"/>
                  <a:gd name="T3" fmla="*/ 23 h 35"/>
                  <a:gd name="T4" fmla="*/ 18 w 82"/>
                  <a:gd name="T5" fmla="*/ 34 h 35"/>
                  <a:gd name="T6" fmla="*/ 0 w 82"/>
                  <a:gd name="T7" fmla="*/ 30 h 35"/>
                  <a:gd name="T8" fmla="*/ 5 w 82"/>
                  <a:gd name="T9" fmla="*/ 19 h 35"/>
                  <a:gd name="T10" fmla="*/ 18 w 82"/>
                  <a:gd name="T11" fmla="*/ 22 h 35"/>
                  <a:gd name="T12" fmla="*/ 42 w 82"/>
                  <a:gd name="T13" fmla="*/ 10 h 35"/>
                  <a:gd name="T14" fmla="*/ 48 w 82"/>
                  <a:gd name="T15" fmla="*/ 0 h 35"/>
                  <a:gd name="T16" fmla="*/ 53 w 82"/>
                  <a:gd name="T17" fmla="*/ 10 h 35"/>
                  <a:gd name="T18" fmla="*/ 76 w 82"/>
                  <a:gd name="T19" fmla="*/ 22 h 35"/>
                  <a:gd name="T20" fmla="*/ 79 w 82"/>
                  <a:gd name="T21" fmla="*/ 22 h 35"/>
                  <a:gd name="T22" fmla="*/ 81 w 82"/>
                  <a:gd name="T23" fmla="*/ 22 h 35"/>
                  <a:gd name="T24" fmla="*/ 82 w 82"/>
                  <a:gd name="T25" fmla="*/ 34 h 35"/>
                  <a:gd name="T26" fmla="*/ 80 w 82"/>
                  <a:gd name="T27" fmla="*/ 34 h 35"/>
                  <a:gd name="T28" fmla="*/ 79 w 82"/>
                  <a:gd name="T29" fmla="*/ 34 h 35"/>
                  <a:gd name="T30" fmla="*/ 71 w 82"/>
                  <a:gd name="T31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2" h="35">
                    <a:moveTo>
                      <a:pt x="71" y="35"/>
                    </a:moveTo>
                    <a:cubicBezTo>
                      <a:pt x="61" y="35"/>
                      <a:pt x="54" y="31"/>
                      <a:pt x="47" y="23"/>
                    </a:cubicBezTo>
                    <a:cubicBezTo>
                      <a:pt x="40" y="30"/>
                      <a:pt x="28" y="34"/>
                      <a:pt x="18" y="34"/>
                    </a:cubicBezTo>
                    <a:cubicBezTo>
                      <a:pt x="11" y="34"/>
                      <a:pt x="5" y="33"/>
                      <a:pt x="0" y="30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9" y="21"/>
                      <a:pt x="13" y="22"/>
                      <a:pt x="18" y="22"/>
                    </a:cubicBezTo>
                    <a:cubicBezTo>
                      <a:pt x="27" y="22"/>
                      <a:pt x="39" y="17"/>
                      <a:pt x="42" y="1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53" y="10"/>
                      <a:pt x="53" y="10"/>
                      <a:pt x="53" y="10"/>
                    </a:cubicBezTo>
                    <a:cubicBezTo>
                      <a:pt x="59" y="21"/>
                      <a:pt x="66" y="25"/>
                      <a:pt x="76" y="22"/>
                    </a:cubicBezTo>
                    <a:cubicBezTo>
                      <a:pt x="77" y="22"/>
                      <a:pt x="78" y="22"/>
                      <a:pt x="79" y="22"/>
                    </a:cubicBezTo>
                    <a:cubicBezTo>
                      <a:pt x="80" y="22"/>
                      <a:pt x="80" y="22"/>
                      <a:pt x="81" y="22"/>
                    </a:cubicBezTo>
                    <a:cubicBezTo>
                      <a:pt x="82" y="34"/>
                      <a:pt x="82" y="34"/>
                      <a:pt x="82" y="34"/>
                    </a:cubicBezTo>
                    <a:cubicBezTo>
                      <a:pt x="81" y="34"/>
                      <a:pt x="81" y="34"/>
                      <a:pt x="80" y="34"/>
                    </a:cubicBezTo>
                    <a:cubicBezTo>
                      <a:pt x="80" y="34"/>
                      <a:pt x="79" y="34"/>
                      <a:pt x="79" y="34"/>
                    </a:cubicBezTo>
                    <a:cubicBezTo>
                      <a:pt x="76" y="35"/>
                      <a:pt x="73" y="35"/>
                      <a:pt x="71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80" name="Freeform 8"/>
              <p:cNvSpPr>
                <a:spLocks/>
              </p:cNvSpPr>
              <p:nvPr/>
            </p:nvSpPr>
            <p:spPr bwMode="auto">
              <a:xfrm>
                <a:off x="7904163" y="4857750"/>
                <a:ext cx="382588" cy="350837"/>
              </a:xfrm>
              <a:custGeom>
                <a:avLst/>
                <a:gdLst>
                  <a:gd name="T0" fmla="*/ 117 w 241"/>
                  <a:gd name="T1" fmla="*/ 221 h 221"/>
                  <a:gd name="T2" fmla="*/ 117 w 241"/>
                  <a:gd name="T3" fmla="*/ 147 h 221"/>
                  <a:gd name="T4" fmla="*/ 97 w 241"/>
                  <a:gd name="T5" fmla="*/ 147 h 221"/>
                  <a:gd name="T6" fmla="*/ 97 w 241"/>
                  <a:gd name="T7" fmla="*/ 130 h 221"/>
                  <a:gd name="T8" fmla="*/ 135 w 241"/>
                  <a:gd name="T9" fmla="*/ 130 h 221"/>
                  <a:gd name="T10" fmla="*/ 135 w 241"/>
                  <a:gd name="T11" fmla="*/ 174 h 221"/>
                  <a:gd name="T12" fmla="*/ 175 w 241"/>
                  <a:gd name="T13" fmla="*/ 130 h 221"/>
                  <a:gd name="T14" fmla="*/ 223 w 241"/>
                  <a:gd name="T15" fmla="*/ 130 h 221"/>
                  <a:gd name="T16" fmla="*/ 223 w 241"/>
                  <a:gd name="T17" fmla="*/ 18 h 221"/>
                  <a:gd name="T18" fmla="*/ 17 w 241"/>
                  <a:gd name="T19" fmla="*/ 18 h 221"/>
                  <a:gd name="T20" fmla="*/ 17 w 241"/>
                  <a:gd name="T21" fmla="*/ 68 h 221"/>
                  <a:gd name="T22" fmla="*/ 0 w 241"/>
                  <a:gd name="T23" fmla="*/ 68 h 221"/>
                  <a:gd name="T24" fmla="*/ 0 w 241"/>
                  <a:gd name="T25" fmla="*/ 0 h 221"/>
                  <a:gd name="T26" fmla="*/ 241 w 241"/>
                  <a:gd name="T27" fmla="*/ 0 h 221"/>
                  <a:gd name="T28" fmla="*/ 241 w 241"/>
                  <a:gd name="T29" fmla="*/ 147 h 221"/>
                  <a:gd name="T30" fmla="*/ 183 w 241"/>
                  <a:gd name="T31" fmla="*/ 147 h 221"/>
                  <a:gd name="T32" fmla="*/ 117 w 241"/>
                  <a:gd name="T33" fmla="*/ 221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1" h="221">
                    <a:moveTo>
                      <a:pt x="117" y="221"/>
                    </a:moveTo>
                    <a:lnTo>
                      <a:pt x="117" y="147"/>
                    </a:lnTo>
                    <a:lnTo>
                      <a:pt x="97" y="147"/>
                    </a:lnTo>
                    <a:lnTo>
                      <a:pt x="97" y="130"/>
                    </a:lnTo>
                    <a:lnTo>
                      <a:pt x="135" y="130"/>
                    </a:lnTo>
                    <a:lnTo>
                      <a:pt x="135" y="174"/>
                    </a:lnTo>
                    <a:lnTo>
                      <a:pt x="175" y="130"/>
                    </a:lnTo>
                    <a:lnTo>
                      <a:pt x="223" y="130"/>
                    </a:lnTo>
                    <a:lnTo>
                      <a:pt x="223" y="18"/>
                    </a:lnTo>
                    <a:lnTo>
                      <a:pt x="17" y="18"/>
                    </a:lnTo>
                    <a:lnTo>
                      <a:pt x="17" y="68"/>
                    </a:lnTo>
                    <a:lnTo>
                      <a:pt x="0" y="68"/>
                    </a:lnTo>
                    <a:lnTo>
                      <a:pt x="0" y="0"/>
                    </a:lnTo>
                    <a:lnTo>
                      <a:pt x="241" y="0"/>
                    </a:lnTo>
                    <a:lnTo>
                      <a:pt x="241" y="147"/>
                    </a:lnTo>
                    <a:lnTo>
                      <a:pt x="183" y="147"/>
                    </a:lnTo>
                    <a:lnTo>
                      <a:pt x="117" y="2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81" name="Freeform 9"/>
              <p:cNvSpPr>
                <a:spLocks/>
              </p:cNvSpPr>
              <p:nvPr/>
            </p:nvSpPr>
            <p:spPr bwMode="auto">
              <a:xfrm>
                <a:off x="8018463" y="4965700"/>
                <a:ext cx="25400" cy="25400"/>
              </a:xfrm>
              <a:custGeom>
                <a:avLst/>
                <a:gdLst>
                  <a:gd name="T0" fmla="*/ 16 w 16"/>
                  <a:gd name="T1" fmla="*/ 0 h 16"/>
                  <a:gd name="T2" fmla="*/ 0 w 16"/>
                  <a:gd name="T3" fmla="*/ 0 h 16"/>
                  <a:gd name="T4" fmla="*/ 0 w 16"/>
                  <a:gd name="T5" fmla="*/ 16 h 16"/>
                  <a:gd name="T6" fmla="*/ 16 w 16"/>
                  <a:gd name="T7" fmla="*/ 16 h 16"/>
                  <a:gd name="T8" fmla="*/ 16 w 16"/>
                  <a:gd name="T9" fmla="*/ 0 h 16"/>
                  <a:gd name="T10" fmla="*/ 16 w 16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16">
                    <a:moveTo>
                      <a:pt x="16" y="0"/>
                    </a:moveTo>
                    <a:lnTo>
                      <a:pt x="0" y="0"/>
                    </a:lnTo>
                    <a:lnTo>
                      <a:pt x="0" y="16"/>
                    </a:lnTo>
                    <a:lnTo>
                      <a:pt x="16" y="16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82" name="Freeform 10"/>
              <p:cNvSpPr>
                <a:spLocks/>
              </p:cNvSpPr>
              <p:nvPr/>
            </p:nvSpPr>
            <p:spPr bwMode="auto">
              <a:xfrm>
                <a:off x="8094663" y="4965700"/>
                <a:ext cx="25400" cy="25400"/>
              </a:xfrm>
              <a:custGeom>
                <a:avLst/>
                <a:gdLst>
                  <a:gd name="T0" fmla="*/ 16 w 16"/>
                  <a:gd name="T1" fmla="*/ 0 h 16"/>
                  <a:gd name="T2" fmla="*/ 0 w 16"/>
                  <a:gd name="T3" fmla="*/ 0 h 16"/>
                  <a:gd name="T4" fmla="*/ 0 w 16"/>
                  <a:gd name="T5" fmla="*/ 16 h 16"/>
                  <a:gd name="T6" fmla="*/ 16 w 16"/>
                  <a:gd name="T7" fmla="*/ 16 h 16"/>
                  <a:gd name="T8" fmla="*/ 16 w 16"/>
                  <a:gd name="T9" fmla="*/ 0 h 16"/>
                  <a:gd name="T10" fmla="*/ 16 w 16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16">
                    <a:moveTo>
                      <a:pt x="16" y="0"/>
                    </a:moveTo>
                    <a:lnTo>
                      <a:pt x="0" y="0"/>
                    </a:lnTo>
                    <a:lnTo>
                      <a:pt x="0" y="16"/>
                    </a:lnTo>
                    <a:lnTo>
                      <a:pt x="16" y="16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83" name="Freeform 11"/>
              <p:cNvSpPr>
                <a:spLocks/>
              </p:cNvSpPr>
              <p:nvPr/>
            </p:nvSpPr>
            <p:spPr bwMode="auto">
              <a:xfrm>
                <a:off x="8172450" y="4965700"/>
                <a:ext cx="25400" cy="25400"/>
              </a:xfrm>
              <a:custGeom>
                <a:avLst/>
                <a:gdLst>
                  <a:gd name="T0" fmla="*/ 16 w 16"/>
                  <a:gd name="T1" fmla="*/ 0 h 16"/>
                  <a:gd name="T2" fmla="*/ 0 w 16"/>
                  <a:gd name="T3" fmla="*/ 0 h 16"/>
                  <a:gd name="T4" fmla="*/ 0 w 16"/>
                  <a:gd name="T5" fmla="*/ 16 h 16"/>
                  <a:gd name="T6" fmla="*/ 16 w 16"/>
                  <a:gd name="T7" fmla="*/ 16 h 16"/>
                  <a:gd name="T8" fmla="*/ 16 w 16"/>
                  <a:gd name="T9" fmla="*/ 0 h 16"/>
                  <a:gd name="T10" fmla="*/ 16 w 16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16">
                    <a:moveTo>
                      <a:pt x="16" y="0"/>
                    </a:moveTo>
                    <a:lnTo>
                      <a:pt x="0" y="0"/>
                    </a:lnTo>
                    <a:lnTo>
                      <a:pt x="0" y="16"/>
                    </a:lnTo>
                    <a:lnTo>
                      <a:pt x="16" y="16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  <p:grpSp>
        <p:nvGrpSpPr>
          <p:cNvPr id="20" name="Группа 19"/>
          <p:cNvGrpSpPr/>
          <p:nvPr/>
        </p:nvGrpSpPr>
        <p:grpSpPr>
          <a:xfrm>
            <a:off x="6977690" y="3431885"/>
            <a:ext cx="378000" cy="378000"/>
            <a:chOff x="6977690" y="3431885"/>
            <a:chExt cx="378000" cy="378000"/>
          </a:xfrm>
        </p:grpSpPr>
        <p:sp>
          <p:nvSpPr>
            <p:cNvPr id="185" name="Oval 32"/>
            <p:cNvSpPr/>
            <p:nvPr/>
          </p:nvSpPr>
          <p:spPr>
            <a:xfrm>
              <a:off x="6977690" y="3431885"/>
              <a:ext cx="378000" cy="378000"/>
            </a:xfrm>
            <a:prstGeom prst="ellipse">
              <a:avLst/>
            </a:prstGeom>
            <a:solidFill>
              <a:schemeClr val="tx2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id-ID"/>
            </a:p>
          </p:txBody>
        </p:sp>
        <p:grpSp>
          <p:nvGrpSpPr>
            <p:cNvPr id="284" name="Group 34"/>
            <p:cNvGrpSpPr>
              <a:grpSpLocks noChangeAspect="1"/>
            </p:cNvGrpSpPr>
            <p:nvPr/>
          </p:nvGrpSpPr>
          <p:grpSpPr>
            <a:xfrm>
              <a:off x="7041688" y="3498589"/>
              <a:ext cx="259594" cy="251998"/>
              <a:chOff x="7275513" y="-1296988"/>
              <a:chExt cx="922337" cy="895350"/>
            </a:xfrm>
            <a:solidFill>
              <a:srgbClr val="FFFFFF"/>
            </a:solidFill>
          </p:grpSpPr>
          <p:sp>
            <p:nvSpPr>
              <p:cNvPr id="285" name="Rectangle 18"/>
              <p:cNvSpPr>
                <a:spLocks noChangeArrowheads="1"/>
              </p:cNvSpPr>
              <p:nvPr/>
            </p:nvSpPr>
            <p:spPr bwMode="auto">
              <a:xfrm>
                <a:off x="7578725" y="-690563"/>
                <a:ext cx="288925" cy="460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86" name="Rectangle 19"/>
              <p:cNvSpPr>
                <a:spLocks noChangeArrowheads="1"/>
              </p:cNvSpPr>
              <p:nvPr/>
            </p:nvSpPr>
            <p:spPr bwMode="auto">
              <a:xfrm>
                <a:off x="7821613" y="-508001"/>
                <a:ext cx="168275" cy="444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87" name="Freeform 20"/>
              <p:cNvSpPr>
                <a:spLocks/>
              </p:cNvSpPr>
              <p:nvPr/>
            </p:nvSpPr>
            <p:spPr bwMode="auto">
              <a:xfrm>
                <a:off x="7720013" y="-1138238"/>
                <a:ext cx="106362" cy="30163"/>
              </a:xfrm>
              <a:custGeom>
                <a:avLst/>
                <a:gdLst>
                  <a:gd name="T0" fmla="*/ 24 w 28"/>
                  <a:gd name="T1" fmla="*/ 8 h 8"/>
                  <a:gd name="T2" fmla="*/ 4 w 28"/>
                  <a:gd name="T3" fmla="*/ 8 h 8"/>
                  <a:gd name="T4" fmla="*/ 0 w 28"/>
                  <a:gd name="T5" fmla="*/ 4 h 8"/>
                  <a:gd name="T6" fmla="*/ 4 w 28"/>
                  <a:gd name="T7" fmla="*/ 0 h 8"/>
                  <a:gd name="T8" fmla="*/ 24 w 28"/>
                  <a:gd name="T9" fmla="*/ 0 h 8"/>
                  <a:gd name="T10" fmla="*/ 28 w 28"/>
                  <a:gd name="T11" fmla="*/ 4 h 8"/>
                  <a:gd name="T12" fmla="*/ 24 w 28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8">
                    <a:moveTo>
                      <a:pt x="24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6" y="0"/>
                      <a:pt x="28" y="2"/>
                      <a:pt x="28" y="4"/>
                    </a:cubicBezTo>
                    <a:cubicBezTo>
                      <a:pt x="28" y="6"/>
                      <a:pt x="26" y="8"/>
                      <a:pt x="2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88" name="Freeform 21"/>
              <p:cNvSpPr>
                <a:spLocks/>
              </p:cNvSpPr>
              <p:nvPr/>
            </p:nvSpPr>
            <p:spPr bwMode="auto">
              <a:xfrm>
                <a:off x="7758113" y="-1046163"/>
                <a:ext cx="238125" cy="30163"/>
              </a:xfrm>
              <a:custGeom>
                <a:avLst/>
                <a:gdLst>
                  <a:gd name="T0" fmla="*/ 59 w 63"/>
                  <a:gd name="T1" fmla="*/ 8 h 8"/>
                  <a:gd name="T2" fmla="*/ 4 w 63"/>
                  <a:gd name="T3" fmla="*/ 8 h 8"/>
                  <a:gd name="T4" fmla="*/ 0 w 63"/>
                  <a:gd name="T5" fmla="*/ 4 h 8"/>
                  <a:gd name="T6" fmla="*/ 4 w 63"/>
                  <a:gd name="T7" fmla="*/ 0 h 8"/>
                  <a:gd name="T8" fmla="*/ 59 w 63"/>
                  <a:gd name="T9" fmla="*/ 0 h 8"/>
                  <a:gd name="T10" fmla="*/ 63 w 63"/>
                  <a:gd name="T11" fmla="*/ 4 h 8"/>
                  <a:gd name="T12" fmla="*/ 59 w 63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" h="8">
                    <a:moveTo>
                      <a:pt x="59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62" y="0"/>
                      <a:pt x="63" y="2"/>
                      <a:pt x="63" y="4"/>
                    </a:cubicBezTo>
                    <a:cubicBezTo>
                      <a:pt x="63" y="6"/>
                      <a:pt x="62" y="8"/>
                      <a:pt x="59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89" name="Freeform 22"/>
              <p:cNvSpPr>
                <a:spLocks/>
              </p:cNvSpPr>
              <p:nvPr/>
            </p:nvSpPr>
            <p:spPr bwMode="auto">
              <a:xfrm>
                <a:off x="7700963" y="-985838"/>
                <a:ext cx="276225" cy="30163"/>
              </a:xfrm>
              <a:custGeom>
                <a:avLst/>
                <a:gdLst>
                  <a:gd name="T0" fmla="*/ 69 w 73"/>
                  <a:gd name="T1" fmla="*/ 8 h 8"/>
                  <a:gd name="T2" fmla="*/ 4 w 73"/>
                  <a:gd name="T3" fmla="*/ 8 h 8"/>
                  <a:gd name="T4" fmla="*/ 0 w 73"/>
                  <a:gd name="T5" fmla="*/ 4 h 8"/>
                  <a:gd name="T6" fmla="*/ 4 w 73"/>
                  <a:gd name="T7" fmla="*/ 0 h 8"/>
                  <a:gd name="T8" fmla="*/ 69 w 73"/>
                  <a:gd name="T9" fmla="*/ 0 h 8"/>
                  <a:gd name="T10" fmla="*/ 73 w 73"/>
                  <a:gd name="T11" fmla="*/ 4 h 8"/>
                  <a:gd name="T12" fmla="*/ 69 w 73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3" h="8">
                    <a:moveTo>
                      <a:pt x="69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72" y="0"/>
                      <a:pt x="73" y="2"/>
                      <a:pt x="73" y="4"/>
                    </a:cubicBezTo>
                    <a:cubicBezTo>
                      <a:pt x="73" y="6"/>
                      <a:pt x="72" y="8"/>
                      <a:pt x="69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90" name="Freeform 23"/>
              <p:cNvSpPr>
                <a:spLocks/>
              </p:cNvSpPr>
              <p:nvPr/>
            </p:nvSpPr>
            <p:spPr bwMode="auto">
              <a:xfrm>
                <a:off x="7700963" y="-925513"/>
                <a:ext cx="295275" cy="30163"/>
              </a:xfrm>
              <a:custGeom>
                <a:avLst/>
                <a:gdLst>
                  <a:gd name="T0" fmla="*/ 74 w 78"/>
                  <a:gd name="T1" fmla="*/ 8 h 8"/>
                  <a:gd name="T2" fmla="*/ 4 w 78"/>
                  <a:gd name="T3" fmla="*/ 8 h 8"/>
                  <a:gd name="T4" fmla="*/ 0 w 78"/>
                  <a:gd name="T5" fmla="*/ 4 h 8"/>
                  <a:gd name="T6" fmla="*/ 4 w 78"/>
                  <a:gd name="T7" fmla="*/ 0 h 8"/>
                  <a:gd name="T8" fmla="*/ 74 w 78"/>
                  <a:gd name="T9" fmla="*/ 0 h 8"/>
                  <a:gd name="T10" fmla="*/ 78 w 78"/>
                  <a:gd name="T11" fmla="*/ 4 h 8"/>
                  <a:gd name="T12" fmla="*/ 74 w 78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8">
                    <a:moveTo>
                      <a:pt x="74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77" y="0"/>
                      <a:pt x="78" y="2"/>
                      <a:pt x="78" y="4"/>
                    </a:cubicBezTo>
                    <a:cubicBezTo>
                      <a:pt x="78" y="6"/>
                      <a:pt x="77" y="8"/>
                      <a:pt x="7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91" name="Freeform 24"/>
              <p:cNvSpPr>
                <a:spLocks/>
              </p:cNvSpPr>
              <p:nvPr/>
            </p:nvSpPr>
            <p:spPr bwMode="auto">
              <a:xfrm>
                <a:off x="7700963" y="-865188"/>
                <a:ext cx="257175" cy="30163"/>
              </a:xfrm>
              <a:custGeom>
                <a:avLst/>
                <a:gdLst>
                  <a:gd name="T0" fmla="*/ 64 w 68"/>
                  <a:gd name="T1" fmla="*/ 8 h 8"/>
                  <a:gd name="T2" fmla="*/ 4 w 68"/>
                  <a:gd name="T3" fmla="*/ 8 h 8"/>
                  <a:gd name="T4" fmla="*/ 0 w 68"/>
                  <a:gd name="T5" fmla="*/ 4 h 8"/>
                  <a:gd name="T6" fmla="*/ 4 w 68"/>
                  <a:gd name="T7" fmla="*/ 0 h 8"/>
                  <a:gd name="T8" fmla="*/ 64 w 68"/>
                  <a:gd name="T9" fmla="*/ 0 h 8"/>
                  <a:gd name="T10" fmla="*/ 68 w 68"/>
                  <a:gd name="T11" fmla="*/ 4 h 8"/>
                  <a:gd name="T12" fmla="*/ 64 w 68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8">
                    <a:moveTo>
                      <a:pt x="64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67" y="0"/>
                      <a:pt x="68" y="2"/>
                      <a:pt x="68" y="4"/>
                    </a:cubicBezTo>
                    <a:cubicBezTo>
                      <a:pt x="68" y="6"/>
                      <a:pt x="67" y="8"/>
                      <a:pt x="6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92" name="Freeform 25"/>
              <p:cNvSpPr>
                <a:spLocks/>
              </p:cNvSpPr>
              <p:nvPr/>
            </p:nvSpPr>
            <p:spPr bwMode="auto">
              <a:xfrm>
                <a:off x="7681913" y="-804863"/>
                <a:ext cx="295275" cy="31750"/>
              </a:xfrm>
              <a:custGeom>
                <a:avLst/>
                <a:gdLst>
                  <a:gd name="T0" fmla="*/ 74 w 78"/>
                  <a:gd name="T1" fmla="*/ 8 h 8"/>
                  <a:gd name="T2" fmla="*/ 4 w 78"/>
                  <a:gd name="T3" fmla="*/ 8 h 8"/>
                  <a:gd name="T4" fmla="*/ 0 w 78"/>
                  <a:gd name="T5" fmla="*/ 4 h 8"/>
                  <a:gd name="T6" fmla="*/ 4 w 78"/>
                  <a:gd name="T7" fmla="*/ 0 h 8"/>
                  <a:gd name="T8" fmla="*/ 74 w 78"/>
                  <a:gd name="T9" fmla="*/ 0 h 8"/>
                  <a:gd name="T10" fmla="*/ 78 w 78"/>
                  <a:gd name="T11" fmla="*/ 4 h 8"/>
                  <a:gd name="T12" fmla="*/ 74 w 78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8">
                    <a:moveTo>
                      <a:pt x="74" y="8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2" y="8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77" y="0"/>
                      <a:pt x="78" y="2"/>
                      <a:pt x="78" y="4"/>
                    </a:cubicBezTo>
                    <a:cubicBezTo>
                      <a:pt x="78" y="6"/>
                      <a:pt x="77" y="8"/>
                      <a:pt x="7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93" name="Rectangle 26"/>
              <p:cNvSpPr>
                <a:spLocks noChangeArrowheads="1"/>
              </p:cNvSpPr>
              <p:nvPr/>
            </p:nvSpPr>
            <p:spPr bwMode="auto">
              <a:xfrm>
                <a:off x="7654925" y="-1296988"/>
                <a:ext cx="485775" cy="460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94" name="Freeform 27"/>
              <p:cNvSpPr>
                <a:spLocks noEditPoints="1"/>
              </p:cNvSpPr>
              <p:nvPr/>
            </p:nvSpPr>
            <p:spPr bwMode="auto">
              <a:xfrm>
                <a:off x="7275513" y="-1296988"/>
                <a:ext cx="922337" cy="895350"/>
              </a:xfrm>
              <a:custGeom>
                <a:avLst/>
                <a:gdLst>
                  <a:gd name="T0" fmla="*/ 124 w 243"/>
                  <a:gd name="T1" fmla="*/ 236 h 236"/>
                  <a:gd name="T2" fmla="*/ 0 w 243"/>
                  <a:gd name="T3" fmla="*/ 236 h 236"/>
                  <a:gd name="T4" fmla="*/ 0 w 243"/>
                  <a:gd name="T5" fmla="*/ 224 h 236"/>
                  <a:gd name="T6" fmla="*/ 8 w 243"/>
                  <a:gd name="T7" fmla="*/ 221 h 236"/>
                  <a:gd name="T8" fmla="*/ 12 w 243"/>
                  <a:gd name="T9" fmla="*/ 194 h 236"/>
                  <a:gd name="T10" fmla="*/ 17 w 243"/>
                  <a:gd name="T11" fmla="*/ 164 h 236"/>
                  <a:gd name="T12" fmla="*/ 28 w 243"/>
                  <a:gd name="T13" fmla="*/ 160 h 236"/>
                  <a:gd name="T14" fmla="*/ 75 w 243"/>
                  <a:gd name="T15" fmla="*/ 160 h 236"/>
                  <a:gd name="T16" fmla="*/ 85 w 243"/>
                  <a:gd name="T17" fmla="*/ 24 h 236"/>
                  <a:gd name="T18" fmla="*/ 90 w 243"/>
                  <a:gd name="T19" fmla="*/ 4 h 236"/>
                  <a:gd name="T20" fmla="*/ 100 w 243"/>
                  <a:gd name="T21" fmla="*/ 0 h 236"/>
                  <a:gd name="T22" fmla="*/ 100 w 243"/>
                  <a:gd name="T23" fmla="*/ 12 h 236"/>
                  <a:gd name="T24" fmla="*/ 99 w 243"/>
                  <a:gd name="T25" fmla="*/ 12 h 236"/>
                  <a:gd name="T26" fmla="*/ 97 w 243"/>
                  <a:gd name="T27" fmla="*/ 23 h 236"/>
                  <a:gd name="T28" fmla="*/ 86 w 243"/>
                  <a:gd name="T29" fmla="*/ 167 h 236"/>
                  <a:gd name="T30" fmla="*/ 85 w 243"/>
                  <a:gd name="T31" fmla="*/ 172 h 236"/>
                  <a:gd name="T32" fmla="*/ 28 w 243"/>
                  <a:gd name="T33" fmla="*/ 172 h 236"/>
                  <a:gd name="T34" fmla="*/ 25 w 243"/>
                  <a:gd name="T35" fmla="*/ 173 h 236"/>
                  <a:gd name="T36" fmla="*/ 23 w 243"/>
                  <a:gd name="T37" fmla="*/ 194 h 236"/>
                  <a:gd name="T38" fmla="*/ 20 w 243"/>
                  <a:gd name="T39" fmla="*/ 224 h 236"/>
                  <a:gd name="T40" fmla="*/ 124 w 243"/>
                  <a:gd name="T41" fmla="*/ 224 h 236"/>
                  <a:gd name="T42" fmla="*/ 138 w 243"/>
                  <a:gd name="T43" fmla="*/ 194 h 236"/>
                  <a:gd name="T44" fmla="*/ 156 w 243"/>
                  <a:gd name="T45" fmla="*/ 160 h 236"/>
                  <a:gd name="T46" fmla="*/ 174 w 243"/>
                  <a:gd name="T47" fmla="*/ 187 h 236"/>
                  <a:gd name="T48" fmla="*/ 188 w 243"/>
                  <a:gd name="T49" fmla="*/ 208 h 236"/>
                  <a:gd name="T50" fmla="*/ 192 w 243"/>
                  <a:gd name="T51" fmla="*/ 206 h 236"/>
                  <a:gd name="T52" fmla="*/ 210 w 243"/>
                  <a:gd name="T53" fmla="*/ 22 h 236"/>
                  <a:gd name="T54" fmla="*/ 228 w 243"/>
                  <a:gd name="T55" fmla="*/ 0 h 236"/>
                  <a:gd name="T56" fmla="*/ 236 w 243"/>
                  <a:gd name="T57" fmla="*/ 4 h 236"/>
                  <a:gd name="T58" fmla="*/ 242 w 243"/>
                  <a:gd name="T59" fmla="*/ 38 h 236"/>
                  <a:gd name="T60" fmla="*/ 241 w 243"/>
                  <a:gd name="T61" fmla="*/ 44 h 236"/>
                  <a:gd name="T62" fmla="*/ 222 w 243"/>
                  <a:gd name="T63" fmla="*/ 44 h 236"/>
                  <a:gd name="T64" fmla="*/ 200 w 243"/>
                  <a:gd name="T65" fmla="*/ 214 h 236"/>
                  <a:gd name="T66" fmla="*/ 188 w 243"/>
                  <a:gd name="T67" fmla="*/ 220 h 236"/>
                  <a:gd name="T68" fmla="*/ 162 w 243"/>
                  <a:gd name="T69" fmla="*/ 187 h 236"/>
                  <a:gd name="T70" fmla="*/ 156 w 243"/>
                  <a:gd name="T71" fmla="*/ 172 h 236"/>
                  <a:gd name="T72" fmla="*/ 150 w 243"/>
                  <a:gd name="T73" fmla="*/ 194 h 236"/>
                  <a:gd name="T74" fmla="*/ 124 w 243"/>
                  <a:gd name="T75" fmla="*/ 236 h 236"/>
                  <a:gd name="T76" fmla="*/ 222 w 243"/>
                  <a:gd name="T77" fmla="*/ 32 h 236"/>
                  <a:gd name="T78" fmla="*/ 230 w 243"/>
                  <a:gd name="T79" fmla="*/ 32 h 236"/>
                  <a:gd name="T80" fmla="*/ 227 w 243"/>
                  <a:gd name="T81" fmla="*/ 12 h 236"/>
                  <a:gd name="T82" fmla="*/ 222 w 243"/>
                  <a:gd name="T83" fmla="*/ 22 h 236"/>
                  <a:gd name="T84" fmla="*/ 222 w 243"/>
                  <a:gd name="T85" fmla="*/ 32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43" h="236">
                    <a:moveTo>
                      <a:pt x="124" y="236"/>
                    </a:moveTo>
                    <a:cubicBezTo>
                      <a:pt x="0" y="236"/>
                      <a:pt x="0" y="236"/>
                      <a:pt x="0" y="236"/>
                    </a:cubicBezTo>
                    <a:cubicBezTo>
                      <a:pt x="0" y="224"/>
                      <a:pt x="0" y="224"/>
                      <a:pt x="0" y="224"/>
                    </a:cubicBezTo>
                    <a:cubicBezTo>
                      <a:pt x="4" y="224"/>
                      <a:pt x="6" y="223"/>
                      <a:pt x="8" y="221"/>
                    </a:cubicBezTo>
                    <a:cubicBezTo>
                      <a:pt x="12" y="217"/>
                      <a:pt x="12" y="205"/>
                      <a:pt x="12" y="194"/>
                    </a:cubicBezTo>
                    <a:cubicBezTo>
                      <a:pt x="11" y="182"/>
                      <a:pt x="11" y="171"/>
                      <a:pt x="17" y="164"/>
                    </a:cubicBezTo>
                    <a:cubicBezTo>
                      <a:pt x="20" y="161"/>
                      <a:pt x="23" y="160"/>
                      <a:pt x="28" y="160"/>
                    </a:cubicBezTo>
                    <a:cubicBezTo>
                      <a:pt x="75" y="160"/>
                      <a:pt x="75" y="160"/>
                      <a:pt x="75" y="160"/>
                    </a:cubicBezTo>
                    <a:cubicBezTo>
                      <a:pt x="85" y="105"/>
                      <a:pt x="85" y="24"/>
                      <a:pt x="85" y="24"/>
                    </a:cubicBezTo>
                    <a:cubicBezTo>
                      <a:pt x="85" y="22"/>
                      <a:pt x="84" y="10"/>
                      <a:pt x="90" y="4"/>
                    </a:cubicBezTo>
                    <a:cubicBezTo>
                      <a:pt x="93" y="1"/>
                      <a:pt x="96" y="0"/>
                      <a:pt x="100" y="0"/>
                    </a:cubicBezTo>
                    <a:cubicBezTo>
                      <a:pt x="100" y="12"/>
                      <a:pt x="100" y="12"/>
                      <a:pt x="100" y="12"/>
                    </a:cubicBezTo>
                    <a:cubicBezTo>
                      <a:pt x="99" y="12"/>
                      <a:pt x="99" y="12"/>
                      <a:pt x="99" y="12"/>
                    </a:cubicBezTo>
                    <a:cubicBezTo>
                      <a:pt x="97" y="14"/>
                      <a:pt x="96" y="20"/>
                      <a:pt x="97" y="23"/>
                    </a:cubicBezTo>
                    <a:cubicBezTo>
                      <a:pt x="97" y="27"/>
                      <a:pt x="97" y="111"/>
                      <a:pt x="86" y="167"/>
                    </a:cubicBezTo>
                    <a:cubicBezTo>
                      <a:pt x="85" y="172"/>
                      <a:pt x="85" y="172"/>
                      <a:pt x="85" y="172"/>
                    </a:cubicBezTo>
                    <a:cubicBezTo>
                      <a:pt x="28" y="172"/>
                      <a:pt x="28" y="172"/>
                      <a:pt x="28" y="172"/>
                    </a:cubicBezTo>
                    <a:cubicBezTo>
                      <a:pt x="26" y="172"/>
                      <a:pt x="26" y="173"/>
                      <a:pt x="25" y="173"/>
                    </a:cubicBezTo>
                    <a:cubicBezTo>
                      <a:pt x="23" y="175"/>
                      <a:pt x="23" y="186"/>
                      <a:pt x="23" y="194"/>
                    </a:cubicBezTo>
                    <a:cubicBezTo>
                      <a:pt x="24" y="204"/>
                      <a:pt x="24" y="216"/>
                      <a:pt x="20" y="224"/>
                    </a:cubicBezTo>
                    <a:cubicBezTo>
                      <a:pt x="124" y="224"/>
                      <a:pt x="124" y="224"/>
                      <a:pt x="124" y="224"/>
                    </a:cubicBezTo>
                    <a:cubicBezTo>
                      <a:pt x="135" y="224"/>
                      <a:pt x="137" y="216"/>
                      <a:pt x="138" y="194"/>
                    </a:cubicBezTo>
                    <a:cubicBezTo>
                      <a:pt x="138" y="179"/>
                      <a:pt x="138" y="160"/>
                      <a:pt x="156" y="160"/>
                    </a:cubicBezTo>
                    <a:cubicBezTo>
                      <a:pt x="173" y="160"/>
                      <a:pt x="174" y="176"/>
                      <a:pt x="174" y="187"/>
                    </a:cubicBezTo>
                    <a:cubicBezTo>
                      <a:pt x="174" y="202"/>
                      <a:pt x="176" y="208"/>
                      <a:pt x="188" y="208"/>
                    </a:cubicBezTo>
                    <a:cubicBezTo>
                      <a:pt x="189" y="208"/>
                      <a:pt x="190" y="208"/>
                      <a:pt x="192" y="206"/>
                    </a:cubicBezTo>
                    <a:cubicBezTo>
                      <a:pt x="212" y="185"/>
                      <a:pt x="212" y="66"/>
                      <a:pt x="210" y="22"/>
                    </a:cubicBezTo>
                    <a:cubicBezTo>
                      <a:pt x="210" y="14"/>
                      <a:pt x="214" y="0"/>
                      <a:pt x="228" y="0"/>
                    </a:cubicBezTo>
                    <a:cubicBezTo>
                      <a:pt x="231" y="0"/>
                      <a:pt x="234" y="1"/>
                      <a:pt x="236" y="4"/>
                    </a:cubicBezTo>
                    <a:cubicBezTo>
                      <a:pt x="243" y="11"/>
                      <a:pt x="242" y="32"/>
                      <a:pt x="242" y="38"/>
                    </a:cubicBezTo>
                    <a:cubicBezTo>
                      <a:pt x="241" y="44"/>
                      <a:pt x="241" y="44"/>
                      <a:pt x="241" y="44"/>
                    </a:cubicBezTo>
                    <a:cubicBezTo>
                      <a:pt x="222" y="44"/>
                      <a:pt x="222" y="44"/>
                      <a:pt x="222" y="44"/>
                    </a:cubicBezTo>
                    <a:cubicBezTo>
                      <a:pt x="223" y="90"/>
                      <a:pt x="222" y="192"/>
                      <a:pt x="200" y="214"/>
                    </a:cubicBezTo>
                    <a:cubicBezTo>
                      <a:pt x="196" y="219"/>
                      <a:pt x="191" y="220"/>
                      <a:pt x="188" y="220"/>
                    </a:cubicBezTo>
                    <a:cubicBezTo>
                      <a:pt x="163" y="220"/>
                      <a:pt x="162" y="199"/>
                      <a:pt x="162" y="187"/>
                    </a:cubicBezTo>
                    <a:cubicBezTo>
                      <a:pt x="162" y="173"/>
                      <a:pt x="160" y="172"/>
                      <a:pt x="156" y="172"/>
                    </a:cubicBezTo>
                    <a:cubicBezTo>
                      <a:pt x="151" y="172"/>
                      <a:pt x="150" y="179"/>
                      <a:pt x="150" y="194"/>
                    </a:cubicBezTo>
                    <a:cubicBezTo>
                      <a:pt x="149" y="211"/>
                      <a:pt x="149" y="236"/>
                      <a:pt x="124" y="236"/>
                    </a:cubicBezTo>
                    <a:close/>
                    <a:moveTo>
                      <a:pt x="222" y="32"/>
                    </a:moveTo>
                    <a:cubicBezTo>
                      <a:pt x="230" y="32"/>
                      <a:pt x="230" y="32"/>
                      <a:pt x="230" y="32"/>
                    </a:cubicBezTo>
                    <a:cubicBezTo>
                      <a:pt x="230" y="23"/>
                      <a:pt x="229" y="14"/>
                      <a:pt x="227" y="12"/>
                    </a:cubicBezTo>
                    <a:cubicBezTo>
                      <a:pt x="222" y="13"/>
                      <a:pt x="222" y="22"/>
                      <a:pt x="222" y="22"/>
                    </a:cubicBezTo>
                    <a:cubicBezTo>
                      <a:pt x="222" y="24"/>
                      <a:pt x="222" y="27"/>
                      <a:pt x="222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  <p:pic>
        <p:nvPicPr>
          <p:cNvPr id="295" name="Изображение 294" descr="uh_logo_ho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444" y="79937"/>
            <a:ext cx="1739189" cy="50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308957"/>
      </p:ext>
    </p:extLst>
  </p:cSld>
  <p:clrMapOvr>
    <a:masterClrMapping/>
  </p:clrMapOvr>
  <p:transition spd="slow" advClick="0" advTm="1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00"/>
                            </p:stCondLst>
                            <p:childTnLst>
                              <p:par>
                                <p:cTn id="7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500"/>
                            </p:stCondLst>
                            <p:childTnLst>
                              <p:par>
                                <p:cTn id="8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0"/>
                            </p:stCondLst>
                            <p:childTnLst>
                              <p:par>
                                <p:cTn id="8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500"/>
                            </p:stCondLst>
                            <p:childTnLst>
                              <p:par>
                                <p:cTn id="9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000"/>
                            </p:stCondLst>
                            <p:childTnLst>
                              <p:par>
                                <p:cTn id="9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5500"/>
                            </p:stCondLst>
                            <p:childTnLst>
                              <p:par>
                                <p:cTn id="13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8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6000"/>
                            </p:stCondLst>
                            <p:childTnLst>
                              <p:par>
                                <p:cTn id="1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6500"/>
                            </p:stCondLst>
                            <p:childTnLst>
                              <p:par>
                                <p:cTn id="14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7500"/>
                            </p:stCondLst>
                            <p:childTnLst>
                              <p:par>
                                <p:cTn id="1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5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8000"/>
                            </p:stCondLst>
                            <p:childTnLst>
                              <p:par>
                                <p:cTn id="15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8500"/>
                            </p:stCondLst>
                            <p:childTnLst>
                              <p:par>
                                <p:cTn id="16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9000"/>
                            </p:stCondLst>
                            <p:childTnLst>
                              <p:par>
                                <p:cTn id="1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8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9500"/>
                            </p:stCondLst>
                            <p:childTnLst>
                              <p:par>
                                <p:cTn id="17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0000"/>
                            </p:stCondLst>
                            <p:childTnLst>
                              <p:par>
                                <p:cTn id="17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0500"/>
                            </p:stCondLst>
                            <p:childTnLst>
                              <p:par>
                                <p:cTn id="17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1000"/>
                            </p:stCondLst>
                            <p:childTnLst>
                              <p:par>
                                <p:cTn id="18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1500"/>
                            </p:stCondLst>
                            <p:childTnLst>
                              <p:par>
                                <p:cTn id="18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2000"/>
                            </p:stCondLst>
                            <p:childTnLst>
                              <p:par>
                                <p:cTn id="19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4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2500"/>
                            </p:stCondLst>
                            <p:childTnLst>
                              <p:par>
                                <p:cTn id="19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23000"/>
                            </p:stCondLst>
                            <p:childTnLst>
                              <p:par>
                                <p:cTn id="20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23500"/>
                            </p:stCondLst>
                            <p:childTnLst>
                              <p:par>
                                <p:cTn id="20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6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24000"/>
                            </p:stCondLst>
                            <p:childTnLst>
                              <p:par>
                                <p:cTn id="20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24500"/>
                            </p:stCondLst>
                            <p:childTnLst>
                              <p:par>
                                <p:cTn id="2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25000"/>
                            </p:stCondLst>
                            <p:childTnLst>
                              <p:par>
                                <p:cTn id="2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9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25500"/>
                            </p:stCondLst>
                            <p:childTnLst>
                              <p:par>
                                <p:cTn id="2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6000"/>
                            </p:stCondLst>
                            <p:childTnLst>
                              <p:par>
                                <p:cTn id="2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26500"/>
                            </p:stCondLst>
                            <p:childTnLst>
                              <p:par>
                                <p:cTn id="2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27000"/>
                            </p:stCondLst>
                            <p:childTnLst>
                              <p:par>
                                <p:cTn id="23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27500"/>
                            </p:stCondLst>
                            <p:childTnLst>
                              <p:par>
                                <p:cTn id="2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9" grpId="0"/>
      <p:bldP spid="45" grpId="0"/>
      <p:bldP spid="36" grpId="0"/>
      <p:bldP spid="126" grpId="0"/>
      <p:bldP spid="130" grpId="0"/>
      <p:bldP spid="133" grpId="0"/>
      <p:bldP spid="136" grpId="0"/>
      <p:bldP spid="139" grpId="0"/>
      <p:bldP spid="151" grpId="0"/>
      <p:bldP spid="155" grpId="0"/>
      <p:bldP spid="158" grpId="0"/>
      <p:bldP spid="161" grpId="0"/>
      <p:bldP spid="164" grpId="0"/>
      <p:bldP spid="176" grpId="0"/>
      <p:bldP spid="180" grpId="0"/>
      <p:bldP spid="183" grpId="0"/>
      <p:bldP spid="18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otolia_53341517_Subscription_Monthly_M.jpg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7" b="7537"/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17" name="Rectangle 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82633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34491" y="2064091"/>
            <a:ext cx="2608526" cy="2608526"/>
          </a:xfrm>
          <a:prstGeom prst="ellipse">
            <a:avLst/>
          </a:pr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22" name="Oval 21"/>
          <p:cNvSpPr/>
          <p:nvPr/>
        </p:nvSpPr>
        <p:spPr>
          <a:xfrm>
            <a:off x="347360" y="1976961"/>
            <a:ext cx="2782787" cy="2782787"/>
          </a:xfrm>
          <a:prstGeom prst="ellipse">
            <a:avLst/>
          </a:prstGeom>
          <a:noFill/>
          <a:ln w="19050">
            <a:solidFill>
              <a:schemeClr val="accent1">
                <a:alpha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28" name="Oval 27"/>
          <p:cNvSpPr/>
          <p:nvPr/>
        </p:nvSpPr>
        <p:spPr>
          <a:xfrm>
            <a:off x="317481" y="1166523"/>
            <a:ext cx="954271" cy="954271"/>
          </a:xfrm>
          <a:prstGeom prst="ellipse">
            <a:avLst/>
          </a:prstGeom>
          <a:noFill/>
          <a:ln w="19050">
            <a:solidFill>
              <a:schemeClr val="accent1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30" name="Oval 29"/>
          <p:cNvSpPr/>
          <p:nvPr/>
        </p:nvSpPr>
        <p:spPr>
          <a:xfrm>
            <a:off x="3361348" y="3889888"/>
            <a:ext cx="609839" cy="609839"/>
          </a:xfrm>
          <a:prstGeom prst="ellipse">
            <a:avLst/>
          </a:prstGeom>
          <a:solidFill>
            <a:schemeClr val="accent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31" name="Oval 30"/>
          <p:cNvSpPr/>
          <p:nvPr/>
        </p:nvSpPr>
        <p:spPr>
          <a:xfrm>
            <a:off x="3340978" y="3869518"/>
            <a:ext cx="650579" cy="650579"/>
          </a:xfrm>
          <a:prstGeom prst="ellipse">
            <a:avLst/>
          </a:prstGeom>
          <a:noFill/>
          <a:ln w="19050">
            <a:solidFill>
              <a:schemeClr val="accent1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sp>
        <p:nvSpPr>
          <p:cNvPr id="42" name="TextBox 41"/>
          <p:cNvSpPr txBox="1"/>
          <p:nvPr/>
        </p:nvSpPr>
        <p:spPr>
          <a:xfrm>
            <a:off x="699359" y="2249153"/>
            <a:ext cx="2104775" cy="231601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1800" dirty="0">
                <a:solidFill>
                  <a:schemeClr val="bg1"/>
                </a:solidFill>
                <a:latin typeface="EuropeC"/>
                <a:cs typeface="EuropeC"/>
              </a:rPr>
              <a:t>Новость</a:t>
            </a:r>
            <a:r>
              <a:rPr lang="ru-RU" sz="1800" dirty="0">
                <a:solidFill>
                  <a:srgbClr val="2D4861"/>
                </a:solidFill>
                <a:latin typeface="EuropeC"/>
                <a:cs typeface="EuropeC"/>
              </a:rPr>
              <a:t> </a:t>
            </a:r>
            <a:r>
              <a:rPr lang="ru-RU" sz="2000" b="1" dirty="0" smtClean="0">
                <a:solidFill>
                  <a:srgbClr val="2D4861"/>
                </a:solidFill>
                <a:latin typeface="EuropeC"/>
                <a:cs typeface="EuropeC"/>
              </a:rPr>
              <a:t>МГНОВЕННО</a:t>
            </a:r>
            <a:r>
              <a:rPr lang="ru-RU" sz="1800" dirty="0" smtClean="0">
                <a:solidFill>
                  <a:schemeClr val="bg1"/>
                </a:solidFill>
                <a:latin typeface="EuropeC"/>
                <a:cs typeface="EuropeC"/>
              </a:rPr>
              <a:t> </a:t>
            </a:r>
            <a:r>
              <a:rPr lang="ru-RU" sz="1800" dirty="0">
                <a:solidFill>
                  <a:schemeClr val="bg1"/>
                </a:solidFill>
                <a:latin typeface="EuropeC"/>
                <a:cs typeface="EuropeC"/>
              </a:rPr>
              <a:t>появится </a:t>
            </a:r>
            <a:r>
              <a:rPr lang="ru-RU" sz="1800" dirty="0" smtClean="0">
                <a:solidFill>
                  <a:schemeClr val="bg1"/>
                </a:solidFill>
                <a:latin typeface="EuropeC"/>
                <a:cs typeface="EuropeC"/>
              </a:rPr>
              <a:t>на платформе</a:t>
            </a:r>
            <a:r>
              <a:rPr lang="ru-RU" sz="1800" dirty="0" smtClean="0">
                <a:solidFill>
                  <a:schemeClr val="bg1"/>
                </a:solidFill>
                <a:latin typeface="EuropeC"/>
                <a:cs typeface="EuropeC"/>
              </a:rPr>
              <a:t> </a:t>
            </a:r>
            <a:r>
              <a:rPr lang="en-US" sz="1800" dirty="0" smtClean="0">
                <a:solidFill>
                  <a:schemeClr val="bg1"/>
                </a:solidFill>
                <a:latin typeface="EuropeC"/>
                <a:cs typeface="EuropeC"/>
              </a:rPr>
              <a:t>Unihotel</a:t>
            </a:r>
            <a:r>
              <a:rPr lang="ru-RU" sz="1800" dirty="0" smtClean="0">
                <a:solidFill>
                  <a:schemeClr val="bg1"/>
                </a:solidFill>
                <a:latin typeface="EuropeC"/>
                <a:cs typeface="EuropeC"/>
              </a:rPr>
              <a:t>.</a:t>
            </a:r>
            <a:r>
              <a:rPr lang="en-US" sz="1800" dirty="0" smtClean="0">
                <a:solidFill>
                  <a:schemeClr val="bg1"/>
                </a:solidFill>
                <a:latin typeface="EuropeC"/>
                <a:cs typeface="EuropeC"/>
              </a:rPr>
              <a:t>org</a:t>
            </a:r>
            <a:r>
              <a:rPr lang="ru-RU" sz="1800" dirty="0" smtClean="0">
                <a:solidFill>
                  <a:schemeClr val="bg1"/>
                </a:solidFill>
                <a:latin typeface="EuropeC"/>
                <a:cs typeface="EuropeC"/>
              </a:rPr>
              <a:t>, </a:t>
            </a:r>
            <a:r>
              <a:rPr lang="ru-RU" sz="1800" dirty="0">
                <a:solidFill>
                  <a:schemeClr val="bg1"/>
                </a:solidFill>
                <a:latin typeface="EuropeC"/>
                <a:cs typeface="EuropeC"/>
              </a:rPr>
              <a:t>и ее увидят все ваши партнеры по </a:t>
            </a:r>
            <a:r>
              <a:rPr lang="ru-RU" sz="1800" dirty="0" smtClean="0">
                <a:solidFill>
                  <a:schemeClr val="bg1"/>
                </a:solidFill>
                <a:latin typeface="EuropeC"/>
                <a:cs typeface="EuropeC"/>
              </a:rPr>
              <a:t>всему миру</a:t>
            </a:r>
            <a:endParaRPr lang="id-ID" sz="1700" b="1" dirty="0">
              <a:solidFill>
                <a:schemeClr val="bg1"/>
              </a:solidFill>
              <a:latin typeface="EuropeC"/>
              <a:cs typeface="EuropeC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347360" y="1196402"/>
            <a:ext cx="894514" cy="894514"/>
          </a:xfrm>
          <a:prstGeom prst="ellipse">
            <a:avLst/>
          </a:prstGeom>
          <a:solidFill>
            <a:schemeClr val="accent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56" name="Straight Connector 55"/>
          <p:cNvCxnSpPr/>
          <p:nvPr/>
        </p:nvCxnSpPr>
        <p:spPr>
          <a:xfrm flipV="1">
            <a:off x="-826203" y="4488403"/>
            <a:ext cx="1429137" cy="131115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14"/>
          <p:cNvGrpSpPr/>
          <p:nvPr/>
        </p:nvGrpSpPr>
        <p:grpSpPr>
          <a:xfrm>
            <a:off x="3597628" y="2331667"/>
            <a:ext cx="432161" cy="432161"/>
            <a:chOff x="10052201" y="3853902"/>
            <a:chExt cx="867438" cy="867438"/>
          </a:xfrm>
        </p:grpSpPr>
        <p:sp>
          <p:nvSpPr>
            <p:cNvPr id="26" name="Oval 15"/>
            <p:cNvSpPr/>
            <p:nvPr/>
          </p:nvSpPr>
          <p:spPr>
            <a:xfrm>
              <a:off x="10079361" y="3881062"/>
              <a:ext cx="813118" cy="813118"/>
            </a:xfrm>
            <a:prstGeom prst="ellipse">
              <a:avLst/>
            </a:prstGeom>
            <a:solidFill>
              <a:schemeClr val="accent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9" name="Oval 16"/>
            <p:cNvSpPr/>
            <p:nvPr/>
          </p:nvSpPr>
          <p:spPr>
            <a:xfrm>
              <a:off x="10052201" y="3853902"/>
              <a:ext cx="867438" cy="867438"/>
            </a:xfrm>
            <a:prstGeom prst="ellipse">
              <a:avLst/>
            </a:prstGeom>
            <a:noFill/>
            <a:ln w="19050">
              <a:solidFill>
                <a:schemeClr val="accent1">
                  <a:alpha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32" name="Oval 18"/>
          <p:cNvSpPr/>
          <p:nvPr/>
        </p:nvSpPr>
        <p:spPr>
          <a:xfrm>
            <a:off x="3276973" y="2760796"/>
            <a:ext cx="280531" cy="280531"/>
          </a:xfrm>
          <a:prstGeom prst="ellipse">
            <a:avLst/>
          </a:prstGeom>
          <a:solidFill>
            <a:schemeClr val="accent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/>
          </a:p>
        </p:txBody>
      </p:sp>
      <p:cxnSp>
        <p:nvCxnSpPr>
          <p:cNvPr id="33" name="Straight Connector 19"/>
          <p:cNvCxnSpPr>
            <a:stCxn id="32" idx="7"/>
          </p:cNvCxnSpPr>
          <p:nvPr/>
        </p:nvCxnSpPr>
        <p:spPr>
          <a:xfrm flipV="1">
            <a:off x="3516421" y="2691990"/>
            <a:ext cx="121457" cy="10988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20"/>
          <p:cNvCxnSpPr/>
          <p:nvPr/>
        </p:nvCxnSpPr>
        <p:spPr>
          <a:xfrm flipH="1" flipV="1">
            <a:off x="4016259" y="2650343"/>
            <a:ext cx="161524" cy="9995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1"/>
          <p:cNvGrpSpPr/>
          <p:nvPr/>
        </p:nvGrpSpPr>
        <p:grpSpPr>
          <a:xfrm>
            <a:off x="4147904" y="2397609"/>
            <a:ext cx="954271" cy="954271"/>
            <a:chOff x="4716470" y="303487"/>
            <a:chExt cx="1272361" cy="1272361"/>
          </a:xfrm>
        </p:grpSpPr>
        <p:sp>
          <p:nvSpPr>
            <p:cNvPr id="41" name="Oval 13"/>
            <p:cNvSpPr/>
            <p:nvPr/>
          </p:nvSpPr>
          <p:spPr>
            <a:xfrm>
              <a:off x="4716470" y="303487"/>
              <a:ext cx="1272361" cy="1272361"/>
            </a:xfrm>
            <a:prstGeom prst="ellipse">
              <a:avLst/>
            </a:prstGeom>
            <a:noFill/>
            <a:ln w="19050">
              <a:solidFill>
                <a:schemeClr val="accent1">
                  <a:alpha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3" name="Oval 17"/>
            <p:cNvSpPr/>
            <p:nvPr/>
          </p:nvSpPr>
          <p:spPr>
            <a:xfrm>
              <a:off x="4756308" y="343325"/>
              <a:ext cx="1192685" cy="1192685"/>
            </a:xfrm>
            <a:prstGeom prst="ellipse">
              <a:avLst/>
            </a:prstGeom>
            <a:solidFill>
              <a:schemeClr val="accent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48" name="Freeform 13"/>
          <p:cNvSpPr>
            <a:spLocks noChangeAspect="1"/>
          </p:cNvSpPr>
          <p:nvPr/>
        </p:nvSpPr>
        <p:spPr bwMode="auto">
          <a:xfrm>
            <a:off x="505685" y="1354726"/>
            <a:ext cx="539370" cy="539999"/>
          </a:xfrm>
          <a:custGeom>
            <a:avLst/>
            <a:gdLst>
              <a:gd name="T0" fmla="*/ 360 w 360"/>
              <a:gd name="T1" fmla="*/ 60 h 360"/>
              <a:gd name="T2" fmla="*/ 300 w 360"/>
              <a:gd name="T3" fmla="*/ 0 h 360"/>
              <a:gd name="T4" fmla="*/ 60 w 360"/>
              <a:gd name="T5" fmla="*/ 0 h 360"/>
              <a:gd name="T6" fmla="*/ 0 w 360"/>
              <a:gd name="T7" fmla="*/ 60 h 360"/>
              <a:gd name="T8" fmla="*/ 0 w 360"/>
              <a:gd name="T9" fmla="*/ 300 h 360"/>
              <a:gd name="T10" fmla="*/ 60 w 360"/>
              <a:gd name="T11" fmla="*/ 360 h 360"/>
              <a:gd name="T12" fmla="*/ 180 w 360"/>
              <a:gd name="T13" fmla="*/ 360 h 360"/>
              <a:gd name="T14" fmla="*/ 180 w 360"/>
              <a:gd name="T15" fmla="*/ 224 h 360"/>
              <a:gd name="T16" fmla="*/ 136 w 360"/>
              <a:gd name="T17" fmla="*/ 224 h 360"/>
              <a:gd name="T18" fmla="*/ 136 w 360"/>
              <a:gd name="T19" fmla="*/ 164 h 360"/>
              <a:gd name="T20" fmla="*/ 180 w 360"/>
              <a:gd name="T21" fmla="*/ 164 h 360"/>
              <a:gd name="T22" fmla="*/ 180 w 360"/>
              <a:gd name="T23" fmla="*/ 141 h 360"/>
              <a:gd name="T24" fmla="*/ 248 w 360"/>
              <a:gd name="T25" fmla="*/ 64 h 360"/>
              <a:gd name="T26" fmla="*/ 296 w 360"/>
              <a:gd name="T27" fmla="*/ 64 h 360"/>
              <a:gd name="T28" fmla="*/ 296 w 360"/>
              <a:gd name="T29" fmla="*/ 124 h 360"/>
              <a:gd name="T30" fmla="*/ 248 w 360"/>
              <a:gd name="T31" fmla="*/ 124 h 360"/>
              <a:gd name="T32" fmla="*/ 236 w 360"/>
              <a:gd name="T33" fmla="*/ 140 h 360"/>
              <a:gd name="T34" fmla="*/ 236 w 360"/>
              <a:gd name="T35" fmla="*/ 164 h 360"/>
              <a:gd name="T36" fmla="*/ 296 w 360"/>
              <a:gd name="T37" fmla="*/ 164 h 360"/>
              <a:gd name="T38" fmla="*/ 296 w 360"/>
              <a:gd name="T39" fmla="*/ 224 h 360"/>
              <a:gd name="T40" fmla="*/ 236 w 360"/>
              <a:gd name="T41" fmla="*/ 224 h 360"/>
              <a:gd name="T42" fmla="*/ 236 w 360"/>
              <a:gd name="T43" fmla="*/ 360 h 360"/>
              <a:gd name="T44" fmla="*/ 300 w 360"/>
              <a:gd name="T45" fmla="*/ 360 h 360"/>
              <a:gd name="T46" fmla="*/ 360 w 360"/>
              <a:gd name="T47" fmla="*/ 300 h 360"/>
              <a:gd name="T48" fmla="*/ 360 w 360"/>
              <a:gd name="T49" fmla="*/ 6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60" h="360">
                <a:moveTo>
                  <a:pt x="360" y="60"/>
                </a:moveTo>
                <a:cubicBezTo>
                  <a:pt x="360" y="29"/>
                  <a:pt x="332" y="0"/>
                  <a:pt x="300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28" y="0"/>
                  <a:pt x="0" y="29"/>
                  <a:pt x="0" y="60"/>
                </a:cubicBezTo>
                <a:cubicBezTo>
                  <a:pt x="0" y="300"/>
                  <a:pt x="0" y="300"/>
                  <a:pt x="0" y="300"/>
                </a:cubicBezTo>
                <a:cubicBezTo>
                  <a:pt x="0" y="332"/>
                  <a:pt x="28" y="360"/>
                  <a:pt x="60" y="360"/>
                </a:cubicBezTo>
                <a:cubicBezTo>
                  <a:pt x="180" y="360"/>
                  <a:pt x="180" y="360"/>
                  <a:pt x="180" y="360"/>
                </a:cubicBezTo>
                <a:cubicBezTo>
                  <a:pt x="180" y="224"/>
                  <a:pt x="180" y="224"/>
                  <a:pt x="180" y="224"/>
                </a:cubicBezTo>
                <a:cubicBezTo>
                  <a:pt x="136" y="224"/>
                  <a:pt x="136" y="224"/>
                  <a:pt x="136" y="224"/>
                </a:cubicBezTo>
                <a:cubicBezTo>
                  <a:pt x="136" y="164"/>
                  <a:pt x="136" y="164"/>
                  <a:pt x="136" y="164"/>
                </a:cubicBezTo>
                <a:cubicBezTo>
                  <a:pt x="180" y="164"/>
                  <a:pt x="180" y="164"/>
                  <a:pt x="180" y="164"/>
                </a:cubicBezTo>
                <a:cubicBezTo>
                  <a:pt x="180" y="141"/>
                  <a:pt x="180" y="141"/>
                  <a:pt x="180" y="141"/>
                </a:cubicBezTo>
                <a:cubicBezTo>
                  <a:pt x="180" y="100"/>
                  <a:pt x="210" y="64"/>
                  <a:pt x="248" y="64"/>
                </a:cubicBezTo>
                <a:cubicBezTo>
                  <a:pt x="296" y="64"/>
                  <a:pt x="296" y="64"/>
                  <a:pt x="296" y="64"/>
                </a:cubicBezTo>
                <a:cubicBezTo>
                  <a:pt x="296" y="124"/>
                  <a:pt x="296" y="124"/>
                  <a:pt x="296" y="124"/>
                </a:cubicBezTo>
                <a:cubicBezTo>
                  <a:pt x="248" y="124"/>
                  <a:pt x="248" y="124"/>
                  <a:pt x="248" y="124"/>
                </a:cubicBezTo>
                <a:cubicBezTo>
                  <a:pt x="242" y="124"/>
                  <a:pt x="236" y="131"/>
                  <a:pt x="236" y="140"/>
                </a:cubicBezTo>
                <a:cubicBezTo>
                  <a:pt x="236" y="164"/>
                  <a:pt x="236" y="164"/>
                  <a:pt x="236" y="164"/>
                </a:cubicBezTo>
                <a:cubicBezTo>
                  <a:pt x="296" y="164"/>
                  <a:pt x="296" y="164"/>
                  <a:pt x="296" y="164"/>
                </a:cubicBezTo>
                <a:cubicBezTo>
                  <a:pt x="296" y="224"/>
                  <a:pt x="296" y="224"/>
                  <a:pt x="296" y="224"/>
                </a:cubicBezTo>
                <a:cubicBezTo>
                  <a:pt x="236" y="224"/>
                  <a:pt x="236" y="224"/>
                  <a:pt x="236" y="224"/>
                </a:cubicBezTo>
                <a:cubicBezTo>
                  <a:pt x="236" y="360"/>
                  <a:pt x="236" y="360"/>
                  <a:pt x="236" y="360"/>
                </a:cubicBezTo>
                <a:cubicBezTo>
                  <a:pt x="300" y="360"/>
                  <a:pt x="300" y="360"/>
                  <a:pt x="300" y="360"/>
                </a:cubicBezTo>
                <a:cubicBezTo>
                  <a:pt x="332" y="360"/>
                  <a:pt x="360" y="332"/>
                  <a:pt x="360" y="300"/>
                </a:cubicBezTo>
                <a:lnTo>
                  <a:pt x="360" y="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9" name="Freeform 9"/>
          <p:cNvSpPr>
            <a:spLocks noChangeAspect="1" noEditPoints="1"/>
          </p:cNvSpPr>
          <p:nvPr/>
        </p:nvSpPr>
        <p:spPr bwMode="auto">
          <a:xfrm>
            <a:off x="4410454" y="2653327"/>
            <a:ext cx="467286" cy="467831"/>
          </a:xfrm>
          <a:custGeom>
            <a:avLst/>
            <a:gdLst>
              <a:gd name="T0" fmla="*/ 333 w 360"/>
              <a:gd name="T1" fmla="*/ 0 h 360"/>
              <a:gd name="T2" fmla="*/ 26 w 360"/>
              <a:gd name="T3" fmla="*/ 0 h 360"/>
              <a:gd name="T4" fmla="*/ 0 w 360"/>
              <a:gd name="T5" fmla="*/ 25 h 360"/>
              <a:gd name="T6" fmla="*/ 0 w 360"/>
              <a:gd name="T7" fmla="*/ 334 h 360"/>
              <a:gd name="T8" fmla="*/ 26 w 360"/>
              <a:gd name="T9" fmla="*/ 360 h 360"/>
              <a:gd name="T10" fmla="*/ 333 w 360"/>
              <a:gd name="T11" fmla="*/ 360 h 360"/>
              <a:gd name="T12" fmla="*/ 360 w 360"/>
              <a:gd name="T13" fmla="*/ 334 h 360"/>
              <a:gd name="T14" fmla="*/ 360 w 360"/>
              <a:gd name="T15" fmla="*/ 25 h 360"/>
              <a:gd name="T16" fmla="*/ 333 w 360"/>
              <a:gd name="T17" fmla="*/ 0 h 360"/>
              <a:gd name="T18" fmla="*/ 109 w 360"/>
              <a:gd name="T19" fmla="*/ 301 h 360"/>
              <a:gd name="T20" fmla="*/ 54 w 360"/>
              <a:gd name="T21" fmla="*/ 301 h 360"/>
              <a:gd name="T22" fmla="*/ 54 w 360"/>
              <a:gd name="T23" fmla="*/ 138 h 360"/>
              <a:gd name="T24" fmla="*/ 109 w 360"/>
              <a:gd name="T25" fmla="*/ 138 h 360"/>
              <a:gd name="T26" fmla="*/ 109 w 360"/>
              <a:gd name="T27" fmla="*/ 301 h 360"/>
              <a:gd name="T28" fmla="*/ 82 w 360"/>
              <a:gd name="T29" fmla="*/ 116 h 360"/>
              <a:gd name="T30" fmla="*/ 81 w 360"/>
              <a:gd name="T31" fmla="*/ 116 h 360"/>
              <a:gd name="T32" fmla="*/ 51 w 360"/>
              <a:gd name="T33" fmla="*/ 88 h 360"/>
              <a:gd name="T34" fmla="*/ 82 w 360"/>
              <a:gd name="T35" fmla="*/ 60 h 360"/>
              <a:gd name="T36" fmla="*/ 112 w 360"/>
              <a:gd name="T37" fmla="*/ 88 h 360"/>
              <a:gd name="T38" fmla="*/ 82 w 360"/>
              <a:gd name="T39" fmla="*/ 116 h 360"/>
              <a:gd name="T40" fmla="*/ 305 w 360"/>
              <a:gd name="T41" fmla="*/ 301 h 360"/>
              <a:gd name="T42" fmla="*/ 251 w 360"/>
              <a:gd name="T43" fmla="*/ 301 h 360"/>
              <a:gd name="T44" fmla="*/ 251 w 360"/>
              <a:gd name="T45" fmla="*/ 214 h 360"/>
              <a:gd name="T46" fmla="*/ 223 w 360"/>
              <a:gd name="T47" fmla="*/ 177 h 360"/>
              <a:gd name="T48" fmla="*/ 195 w 360"/>
              <a:gd name="T49" fmla="*/ 197 h 360"/>
              <a:gd name="T50" fmla="*/ 193 w 360"/>
              <a:gd name="T51" fmla="*/ 210 h 360"/>
              <a:gd name="T52" fmla="*/ 193 w 360"/>
              <a:gd name="T53" fmla="*/ 301 h 360"/>
              <a:gd name="T54" fmla="*/ 139 w 360"/>
              <a:gd name="T55" fmla="*/ 301 h 360"/>
              <a:gd name="T56" fmla="*/ 139 w 360"/>
              <a:gd name="T57" fmla="*/ 138 h 360"/>
              <a:gd name="T58" fmla="*/ 193 w 360"/>
              <a:gd name="T59" fmla="*/ 138 h 360"/>
              <a:gd name="T60" fmla="*/ 193 w 360"/>
              <a:gd name="T61" fmla="*/ 161 h 360"/>
              <a:gd name="T62" fmla="*/ 242 w 360"/>
              <a:gd name="T63" fmla="*/ 135 h 360"/>
              <a:gd name="T64" fmla="*/ 305 w 360"/>
              <a:gd name="T65" fmla="*/ 208 h 360"/>
              <a:gd name="T66" fmla="*/ 305 w 360"/>
              <a:gd name="T67" fmla="*/ 301 h 360"/>
              <a:gd name="T68" fmla="*/ 193 w 360"/>
              <a:gd name="T69" fmla="*/ 162 h 360"/>
              <a:gd name="T70" fmla="*/ 193 w 360"/>
              <a:gd name="T71" fmla="*/ 161 h 360"/>
              <a:gd name="T72" fmla="*/ 193 w 360"/>
              <a:gd name="T73" fmla="*/ 162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60" h="360">
                <a:moveTo>
                  <a:pt x="333" y="0"/>
                </a:moveTo>
                <a:cubicBezTo>
                  <a:pt x="26" y="0"/>
                  <a:pt x="26" y="0"/>
                  <a:pt x="26" y="0"/>
                </a:cubicBezTo>
                <a:cubicBezTo>
                  <a:pt x="12" y="0"/>
                  <a:pt x="0" y="11"/>
                  <a:pt x="0" y="25"/>
                </a:cubicBezTo>
                <a:cubicBezTo>
                  <a:pt x="0" y="334"/>
                  <a:pt x="0" y="334"/>
                  <a:pt x="0" y="334"/>
                </a:cubicBezTo>
                <a:cubicBezTo>
                  <a:pt x="0" y="348"/>
                  <a:pt x="12" y="360"/>
                  <a:pt x="26" y="360"/>
                </a:cubicBezTo>
                <a:cubicBezTo>
                  <a:pt x="333" y="360"/>
                  <a:pt x="333" y="360"/>
                  <a:pt x="333" y="360"/>
                </a:cubicBezTo>
                <a:cubicBezTo>
                  <a:pt x="348" y="360"/>
                  <a:pt x="360" y="348"/>
                  <a:pt x="360" y="334"/>
                </a:cubicBezTo>
                <a:cubicBezTo>
                  <a:pt x="360" y="25"/>
                  <a:pt x="360" y="25"/>
                  <a:pt x="360" y="25"/>
                </a:cubicBezTo>
                <a:cubicBezTo>
                  <a:pt x="360" y="11"/>
                  <a:pt x="348" y="0"/>
                  <a:pt x="333" y="0"/>
                </a:cubicBezTo>
                <a:close/>
                <a:moveTo>
                  <a:pt x="109" y="301"/>
                </a:moveTo>
                <a:cubicBezTo>
                  <a:pt x="54" y="301"/>
                  <a:pt x="54" y="301"/>
                  <a:pt x="54" y="301"/>
                </a:cubicBezTo>
                <a:cubicBezTo>
                  <a:pt x="54" y="138"/>
                  <a:pt x="54" y="138"/>
                  <a:pt x="54" y="138"/>
                </a:cubicBezTo>
                <a:cubicBezTo>
                  <a:pt x="109" y="138"/>
                  <a:pt x="109" y="138"/>
                  <a:pt x="109" y="138"/>
                </a:cubicBezTo>
                <a:lnTo>
                  <a:pt x="109" y="301"/>
                </a:lnTo>
                <a:close/>
                <a:moveTo>
                  <a:pt x="82" y="116"/>
                </a:moveTo>
                <a:cubicBezTo>
                  <a:pt x="81" y="116"/>
                  <a:pt x="81" y="116"/>
                  <a:pt x="81" y="116"/>
                </a:cubicBezTo>
                <a:cubicBezTo>
                  <a:pt x="63" y="116"/>
                  <a:pt x="51" y="104"/>
                  <a:pt x="51" y="88"/>
                </a:cubicBezTo>
                <a:cubicBezTo>
                  <a:pt x="51" y="72"/>
                  <a:pt x="63" y="60"/>
                  <a:pt x="82" y="60"/>
                </a:cubicBezTo>
                <a:cubicBezTo>
                  <a:pt x="101" y="60"/>
                  <a:pt x="112" y="72"/>
                  <a:pt x="112" y="88"/>
                </a:cubicBezTo>
                <a:cubicBezTo>
                  <a:pt x="112" y="104"/>
                  <a:pt x="101" y="116"/>
                  <a:pt x="82" y="116"/>
                </a:cubicBezTo>
                <a:close/>
                <a:moveTo>
                  <a:pt x="305" y="301"/>
                </a:moveTo>
                <a:cubicBezTo>
                  <a:pt x="251" y="301"/>
                  <a:pt x="251" y="301"/>
                  <a:pt x="251" y="301"/>
                </a:cubicBezTo>
                <a:cubicBezTo>
                  <a:pt x="251" y="214"/>
                  <a:pt x="251" y="214"/>
                  <a:pt x="251" y="214"/>
                </a:cubicBezTo>
                <a:cubicBezTo>
                  <a:pt x="251" y="192"/>
                  <a:pt x="243" y="177"/>
                  <a:pt x="223" y="177"/>
                </a:cubicBezTo>
                <a:cubicBezTo>
                  <a:pt x="208" y="177"/>
                  <a:pt x="199" y="187"/>
                  <a:pt x="195" y="197"/>
                </a:cubicBezTo>
                <a:cubicBezTo>
                  <a:pt x="194" y="200"/>
                  <a:pt x="193" y="205"/>
                  <a:pt x="193" y="210"/>
                </a:cubicBezTo>
                <a:cubicBezTo>
                  <a:pt x="193" y="301"/>
                  <a:pt x="193" y="301"/>
                  <a:pt x="193" y="301"/>
                </a:cubicBezTo>
                <a:cubicBezTo>
                  <a:pt x="139" y="301"/>
                  <a:pt x="139" y="301"/>
                  <a:pt x="139" y="301"/>
                </a:cubicBezTo>
                <a:cubicBezTo>
                  <a:pt x="139" y="301"/>
                  <a:pt x="140" y="154"/>
                  <a:pt x="139" y="138"/>
                </a:cubicBezTo>
                <a:cubicBezTo>
                  <a:pt x="193" y="138"/>
                  <a:pt x="193" y="138"/>
                  <a:pt x="193" y="138"/>
                </a:cubicBezTo>
                <a:cubicBezTo>
                  <a:pt x="193" y="161"/>
                  <a:pt x="193" y="161"/>
                  <a:pt x="193" y="161"/>
                </a:cubicBezTo>
                <a:cubicBezTo>
                  <a:pt x="201" y="150"/>
                  <a:pt x="213" y="135"/>
                  <a:pt x="242" y="135"/>
                </a:cubicBezTo>
                <a:cubicBezTo>
                  <a:pt x="278" y="135"/>
                  <a:pt x="305" y="158"/>
                  <a:pt x="305" y="208"/>
                </a:cubicBezTo>
                <a:lnTo>
                  <a:pt x="305" y="301"/>
                </a:lnTo>
                <a:close/>
                <a:moveTo>
                  <a:pt x="193" y="162"/>
                </a:moveTo>
                <a:cubicBezTo>
                  <a:pt x="193" y="162"/>
                  <a:pt x="193" y="162"/>
                  <a:pt x="193" y="161"/>
                </a:cubicBezTo>
                <a:cubicBezTo>
                  <a:pt x="193" y="162"/>
                  <a:pt x="193" y="162"/>
                  <a:pt x="193" y="16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3" name="Freeform 16"/>
          <p:cNvSpPr>
            <a:spLocks noChangeAspect="1"/>
          </p:cNvSpPr>
          <p:nvPr/>
        </p:nvSpPr>
        <p:spPr bwMode="auto">
          <a:xfrm>
            <a:off x="3486201" y="4060400"/>
            <a:ext cx="354397" cy="287999"/>
          </a:xfrm>
          <a:custGeom>
            <a:avLst/>
            <a:gdLst>
              <a:gd name="T0" fmla="*/ 368 w 368"/>
              <a:gd name="T1" fmla="*/ 36 h 299"/>
              <a:gd name="T2" fmla="*/ 324 w 368"/>
              <a:gd name="T3" fmla="*/ 48 h 299"/>
              <a:gd name="T4" fmla="*/ 358 w 368"/>
              <a:gd name="T5" fmla="*/ 6 h 299"/>
              <a:gd name="T6" fmla="*/ 310 w 368"/>
              <a:gd name="T7" fmla="*/ 24 h 299"/>
              <a:gd name="T8" fmla="*/ 255 w 368"/>
              <a:gd name="T9" fmla="*/ 0 h 299"/>
              <a:gd name="T10" fmla="*/ 179 w 368"/>
              <a:gd name="T11" fmla="*/ 76 h 299"/>
              <a:gd name="T12" fmla="*/ 181 w 368"/>
              <a:gd name="T13" fmla="*/ 93 h 299"/>
              <a:gd name="T14" fmla="*/ 25 w 368"/>
              <a:gd name="T15" fmla="*/ 14 h 299"/>
              <a:gd name="T16" fmla="*/ 15 w 368"/>
              <a:gd name="T17" fmla="*/ 52 h 299"/>
              <a:gd name="T18" fmla="*/ 49 w 368"/>
              <a:gd name="T19" fmla="*/ 115 h 299"/>
              <a:gd name="T20" fmla="*/ 15 w 368"/>
              <a:gd name="T21" fmla="*/ 106 h 299"/>
              <a:gd name="T22" fmla="*/ 14 w 368"/>
              <a:gd name="T23" fmla="*/ 106 h 299"/>
              <a:gd name="T24" fmla="*/ 75 w 368"/>
              <a:gd name="T25" fmla="*/ 181 h 299"/>
              <a:gd name="T26" fmla="*/ 55 w 368"/>
              <a:gd name="T27" fmla="*/ 183 h 299"/>
              <a:gd name="T28" fmla="*/ 41 w 368"/>
              <a:gd name="T29" fmla="*/ 182 h 299"/>
              <a:gd name="T30" fmla="*/ 111 w 368"/>
              <a:gd name="T31" fmla="*/ 234 h 299"/>
              <a:gd name="T32" fmla="*/ 18 w 368"/>
              <a:gd name="T33" fmla="*/ 267 h 299"/>
              <a:gd name="T34" fmla="*/ 0 w 368"/>
              <a:gd name="T35" fmla="*/ 265 h 299"/>
              <a:gd name="T36" fmla="*/ 115 w 368"/>
              <a:gd name="T37" fmla="*/ 299 h 299"/>
              <a:gd name="T38" fmla="*/ 330 w 368"/>
              <a:gd name="T39" fmla="*/ 85 h 299"/>
              <a:gd name="T40" fmla="*/ 330 w 368"/>
              <a:gd name="T41" fmla="*/ 75 h 299"/>
              <a:gd name="T42" fmla="*/ 368 w 368"/>
              <a:gd name="T43" fmla="*/ 36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68" h="299">
                <a:moveTo>
                  <a:pt x="368" y="36"/>
                </a:moveTo>
                <a:cubicBezTo>
                  <a:pt x="354" y="42"/>
                  <a:pt x="340" y="46"/>
                  <a:pt x="324" y="48"/>
                </a:cubicBezTo>
                <a:cubicBezTo>
                  <a:pt x="340" y="38"/>
                  <a:pt x="352" y="24"/>
                  <a:pt x="358" y="6"/>
                </a:cubicBezTo>
                <a:cubicBezTo>
                  <a:pt x="343" y="15"/>
                  <a:pt x="327" y="21"/>
                  <a:pt x="310" y="24"/>
                </a:cubicBezTo>
                <a:cubicBezTo>
                  <a:pt x="296" y="10"/>
                  <a:pt x="276" y="0"/>
                  <a:pt x="255" y="0"/>
                </a:cubicBezTo>
                <a:cubicBezTo>
                  <a:pt x="213" y="0"/>
                  <a:pt x="179" y="34"/>
                  <a:pt x="179" y="76"/>
                </a:cubicBezTo>
                <a:cubicBezTo>
                  <a:pt x="179" y="82"/>
                  <a:pt x="180" y="88"/>
                  <a:pt x="181" y="93"/>
                </a:cubicBezTo>
                <a:cubicBezTo>
                  <a:pt x="118" y="90"/>
                  <a:pt x="63" y="60"/>
                  <a:pt x="25" y="14"/>
                </a:cubicBezTo>
                <a:cubicBezTo>
                  <a:pt x="19" y="25"/>
                  <a:pt x="15" y="38"/>
                  <a:pt x="15" y="52"/>
                </a:cubicBezTo>
                <a:cubicBezTo>
                  <a:pt x="15" y="78"/>
                  <a:pt x="28" y="101"/>
                  <a:pt x="49" y="115"/>
                </a:cubicBezTo>
                <a:cubicBezTo>
                  <a:pt x="36" y="115"/>
                  <a:pt x="25" y="111"/>
                  <a:pt x="15" y="106"/>
                </a:cubicBezTo>
                <a:cubicBezTo>
                  <a:pt x="14" y="106"/>
                  <a:pt x="14" y="106"/>
                  <a:pt x="14" y="106"/>
                </a:cubicBezTo>
                <a:cubicBezTo>
                  <a:pt x="14" y="143"/>
                  <a:pt x="41" y="174"/>
                  <a:pt x="75" y="181"/>
                </a:cubicBezTo>
                <a:cubicBezTo>
                  <a:pt x="69" y="182"/>
                  <a:pt x="62" y="183"/>
                  <a:pt x="55" y="183"/>
                </a:cubicBezTo>
                <a:cubicBezTo>
                  <a:pt x="50" y="183"/>
                  <a:pt x="46" y="183"/>
                  <a:pt x="41" y="182"/>
                </a:cubicBezTo>
                <a:cubicBezTo>
                  <a:pt x="51" y="212"/>
                  <a:pt x="78" y="234"/>
                  <a:pt x="111" y="234"/>
                </a:cubicBezTo>
                <a:cubicBezTo>
                  <a:pt x="86" y="254"/>
                  <a:pt x="53" y="267"/>
                  <a:pt x="18" y="267"/>
                </a:cubicBezTo>
                <a:cubicBezTo>
                  <a:pt x="12" y="267"/>
                  <a:pt x="6" y="266"/>
                  <a:pt x="0" y="265"/>
                </a:cubicBezTo>
                <a:cubicBezTo>
                  <a:pt x="33" y="287"/>
                  <a:pt x="73" y="299"/>
                  <a:pt x="115" y="299"/>
                </a:cubicBezTo>
                <a:cubicBezTo>
                  <a:pt x="254" y="299"/>
                  <a:pt x="330" y="184"/>
                  <a:pt x="330" y="85"/>
                </a:cubicBezTo>
                <a:cubicBezTo>
                  <a:pt x="330" y="81"/>
                  <a:pt x="330" y="78"/>
                  <a:pt x="330" y="75"/>
                </a:cubicBezTo>
                <a:cubicBezTo>
                  <a:pt x="345" y="64"/>
                  <a:pt x="358" y="51"/>
                  <a:pt x="368" y="3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4" name="Freeform 21"/>
          <p:cNvSpPr>
            <a:spLocks noChangeAspect="1" noEditPoints="1"/>
          </p:cNvSpPr>
          <p:nvPr/>
        </p:nvSpPr>
        <p:spPr bwMode="auto">
          <a:xfrm>
            <a:off x="3716021" y="2432231"/>
            <a:ext cx="208432" cy="249477"/>
          </a:xfrm>
          <a:custGeom>
            <a:avLst/>
            <a:gdLst>
              <a:gd name="T0" fmla="*/ 234 w 300"/>
              <a:gd name="T1" fmla="*/ 263 h 360"/>
              <a:gd name="T2" fmla="*/ 243 w 300"/>
              <a:gd name="T3" fmla="*/ 243 h 360"/>
              <a:gd name="T4" fmla="*/ 254 w 300"/>
              <a:gd name="T5" fmla="*/ 252 h 360"/>
              <a:gd name="T6" fmla="*/ 180 w 300"/>
              <a:gd name="T7" fmla="*/ 239 h 360"/>
              <a:gd name="T8" fmla="*/ 171 w 300"/>
              <a:gd name="T9" fmla="*/ 302 h 360"/>
              <a:gd name="T10" fmla="*/ 189 w 300"/>
              <a:gd name="T11" fmla="*/ 302 h 360"/>
              <a:gd name="T12" fmla="*/ 180 w 300"/>
              <a:gd name="T13" fmla="*/ 239 h 360"/>
              <a:gd name="T14" fmla="*/ 300 w 300"/>
              <a:gd name="T15" fmla="*/ 314 h 360"/>
              <a:gd name="T16" fmla="*/ 49 w 300"/>
              <a:gd name="T17" fmla="*/ 360 h 360"/>
              <a:gd name="T18" fmla="*/ 0 w 300"/>
              <a:gd name="T19" fmla="*/ 208 h 360"/>
              <a:gd name="T20" fmla="*/ 251 w 300"/>
              <a:gd name="T21" fmla="*/ 161 h 360"/>
              <a:gd name="T22" fmla="*/ 63 w 300"/>
              <a:gd name="T23" fmla="*/ 325 h 360"/>
              <a:gd name="T24" fmla="*/ 88 w 300"/>
              <a:gd name="T25" fmla="*/ 213 h 360"/>
              <a:gd name="T26" fmla="*/ 21 w 300"/>
              <a:gd name="T27" fmla="*/ 197 h 360"/>
              <a:gd name="T28" fmla="*/ 42 w 300"/>
              <a:gd name="T29" fmla="*/ 213 h 360"/>
              <a:gd name="T30" fmla="*/ 63 w 300"/>
              <a:gd name="T31" fmla="*/ 325 h 360"/>
              <a:gd name="T32" fmla="*/ 117 w 300"/>
              <a:gd name="T33" fmla="*/ 230 h 360"/>
              <a:gd name="T34" fmla="*/ 117 w 300"/>
              <a:gd name="T35" fmla="*/ 304 h 360"/>
              <a:gd name="T36" fmla="*/ 104 w 300"/>
              <a:gd name="T37" fmla="*/ 290 h 360"/>
              <a:gd name="T38" fmla="*/ 83 w 300"/>
              <a:gd name="T39" fmla="*/ 230 h 360"/>
              <a:gd name="T40" fmla="*/ 84 w 300"/>
              <a:gd name="T41" fmla="*/ 308 h 360"/>
              <a:gd name="T42" fmla="*/ 121 w 300"/>
              <a:gd name="T43" fmla="*/ 313 h 360"/>
              <a:gd name="T44" fmla="*/ 138 w 300"/>
              <a:gd name="T45" fmla="*/ 325 h 360"/>
              <a:gd name="T46" fmla="*/ 204 w 300"/>
              <a:gd name="T47" fmla="*/ 298 h 360"/>
              <a:gd name="T48" fmla="*/ 171 w 300"/>
              <a:gd name="T49" fmla="*/ 234 h 360"/>
              <a:gd name="T50" fmla="*/ 150 w 300"/>
              <a:gd name="T51" fmla="*/ 197 h 360"/>
              <a:gd name="T52" fmla="*/ 167 w 300"/>
              <a:gd name="T53" fmla="*/ 324 h 360"/>
              <a:gd name="T54" fmla="*/ 204 w 300"/>
              <a:gd name="T55" fmla="*/ 298 h 360"/>
              <a:gd name="T56" fmla="*/ 254 w 300"/>
              <a:gd name="T57" fmla="*/ 292 h 360"/>
              <a:gd name="T58" fmla="*/ 254 w 300"/>
              <a:gd name="T59" fmla="*/ 303 h 360"/>
              <a:gd name="T60" fmla="*/ 242 w 300"/>
              <a:gd name="T61" fmla="*/ 311 h 360"/>
              <a:gd name="T62" fmla="*/ 234 w 300"/>
              <a:gd name="T63" fmla="*/ 302 h 360"/>
              <a:gd name="T64" fmla="*/ 234 w 300"/>
              <a:gd name="T65" fmla="*/ 280 h 360"/>
              <a:gd name="T66" fmla="*/ 270 w 300"/>
              <a:gd name="T67" fmla="*/ 266 h 360"/>
              <a:gd name="T68" fmla="*/ 228 w 300"/>
              <a:gd name="T69" fmla="*/ 229 h 360"/>
              <a:gd name="T70" fmla="*/ 217 w 300"/>
              <a:gd name="T71" fmla="*/ 262 h 360"/>
              <a:gd name="T72" fmla="*/ 270 w 300"/>
              <a:gd name="T73" fmla="*/ 292 h 360"/>
              <a:gd name="T74" fmla="*/ 194 w 300"/>
              <a:gd name="T75" fmla="*/ 137 h 360"/>
              <a:gd name="T76" fmla="*/ 211 w 300"/>
              <a:gd name="T77" fmla="*/ 137 h 360"/>
              <a:gd name="T78" fmla="*/ 216 w 300"/>
              <a:gd name="T79" fmla="*/ 138 h 360"/>
              <a:gd name="T80" fmla="*/ 240 w 300"/>
              <a:gd name="T81" fmla="*/ 39 h 360"/>
              <a:gd name="T82" fmla="*/ 221 w 300"/>
              <a:gd name="T83" fmla="*/ 116 h 360"/>
              <a:gd name="T84" fmla="*/ 206 w 300"/>
              <a:gd name="T85" fmla="*/ 116 h 360"/>
              <a:gd name="T86" fmla="*/ 187 w 300"/>
              <a:gd name="T87" fmla="*/ 39 h 360"/>
              <a:gd name="T88" fmla="*/ 187 w 300"/>
              <a:gd name="T89" fmla="*/ 123 h 360"/>
              <a:gd name="T90" fmla="*/ 119 w 300"/>
              <a:gd name="T91" fmla="*/ 75 h 360"/>
              <a:gd name="T92" fmla="*/ 130 w 300"/>
              <a:gd name="T93" fmla="*/ 40 h 360"/>
              <a:gd name="T94" fmla="*/ 159 w 300"/>
              <a:gd name="T95" fmla="*/ 38 h 360"/>
              <a:gd name="T96" fmla="*/ 173 w 300"/>
              <a:gd name="T97" fmla="*/ 57 h 360"/>
              <a:gd name="T98" fmla="*/ 174 w 300"/>
              <a:gd name="T99" fmla="*/ 98 h 360"/>
              <a:gd name="T100" fmla="*/ 168 w 300"/>
              <a:gd name="T101" fmla="*/ 130 h 360"/>
              <a:gd name="T102" fmla="*/ 147 w 300"/>
              <a:gd name="T103" fmla="*/ 141 h 360"/>
              <a:gd name="T104" fmla="*/ 125 w 300"/>
              <a:gd name="T105" fmla="*/ 132 h 360"/>
              <a:gd name="T106" fmla="*/ 119 w 300"/>
              <a:gd name="T107" fmla="*/ 101 h 360"/>
              <a:gd name="T108" fmla="*/ 137 w 300"/>
              <a:gd name="T109" fmla="*/ 114 h 360"/>
              <a:gd name="T110" fmla="*/ 156 w 300"/>
              <a:gd name="T111" fmla="*/ 114 h 360"/>
              <a:gd name="T112" fmla="*/ 146 w 300"/>
              <a:gd name="T113" fmla="*/ 52 h 360"/>
              <a:gd name="T114" fmla="*/ 137 w 300"/>
              <a:gd name="T115" fmla="*/ 114 h 360"/>
              <a:gd name="T116" fmla="*/ 95 w 300"/>
              <a:gd name="T117" fmla="*/ 141 h 360"/>
              <a:gd name="T118" fmla="*/ 121 w 300"/>
              <a:gd name="T119" fmla="*/ 0 h 360"/>
              <a:gd name="T120" fmla="*/ 83 w 300"/>
              <a:gd name="T121" fmla="*/ 48 h 360"/>
              <a:gd name="T122" fmla="*/ 45 w 300"/>
              <a:gd name="T123" fmla="*/ 0 h 360"/>
              <a:gd name="T124" fmla="*/ 73 w 300"/>
              <a:gd name="T125" fmla="*/ 141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00" h="360">
                <a:moveTo>
                  <a:pt x="254" y="263"/>
                </a:moveTo>
                <a:cubicBezTo>
                  <a:pt x="234" y="263"/>
                  <a:pt x="234" y="263"/>
                  <a:pt x="234" y="263"/>
                </a:cubicBezTo>
                <a:cubicBezTo>
                  <a:pt x="234" y="252"/>
                  <a:pt x="234" y="252"/>
                  <a:pt x="234" y="252"/>
                </a:cubicBezTo>
                <a:cubicBezTo>
                  <a:pt x="234" y="247"/>
                  <a:pt x="238" y="243"/>
                  <a:pt x="243" y="243"/>
                </a:cubicBezTo>
                <a:cubicBezTo>
                  <a:pt x="245" y="243"/>
                  <a:pt x="245" y="243"/>
                  <a:pt x="245" y="243"/>
                </a:cubicBezTo>
                <a:cubicBezTo>
                  <a:pt x="250" y="243"/>
                  <a:pt x="254" y="247"/>
                  <a:pt x="254" y="252"/>
                </a:cubicBezTo>
                <a:lnTo>
                  <a:pt x="254" y="263"/>
                </a:lnTo>
                <a:close/>
                <a:moveTo>
                  <a:pt x="180" y="239"/>
                </a:moveTo>
                <a:cubicBezTo>
                  <a:pt x="175" y="239"/>
                  <a:pt x="171" y="242"/>
                  <a:pt x="171" y="246"/>
                </a:cubicBezTo>
                <a:cubicBezTo>
                  <a:pt x="171" y="302"/>
                  <a:pt x="171" y="302"/>
                  <a:pt x="171" y="302"/>
                </a:cubicBezTo>
                <a:cubicBezTo>
                  <a:pt x="171" y="306"/>
                  <a:pt x="175" y="310"/>
                  <a:pt x="180" y="310"/>
                </a:cubicBezTo>
                <a:cubicBezTo>
                  <a:pt x="185" y="310"/>
                  <a:pt x="189" y="306"/>
                  <a:pt x="189" y="302"/>
                </a:cubicBezTo>
                <a:cubicBezTo>
                  <a:pt x="189" y="246"/>
                  <a:pt x="189" y="246"/>
                  <a:pt x="189" y="246"/>
                </a:cubicBezTo>
                <a:cubicBezTo>
                  <a:pt x="189" y="242"/>
                  <a:pt x="185" y="239"/>
                  <a:pt x="180" y="239"/>
                </a:cubicBezTo>
                <a:close/>
                <a:moveTo>
                  <a:pt x="300" y="208"/>
                </a:moveTo>
                <a:cubicBezTo>
                  <a:pt x="300" y="314"/>
                  <a:pt x="300" y="314"/>
                  <a:pt x="300" y="314"/>
                </a:cubicBezTo>
                <a:cubicBezTo>
                  <a:pt x="300" y="339"/>
                  <a:pt x="278" y="360"/>
                  <a:pt x="251" y="360"/>
                </a:cubicBezTo>
                <a:cubicBezTo>
                  <a:pt x="49" y="360"/>
                  <a:pt x="49" y="360"/>
                  <a:pt x="49" y="360"/>
                </a:cubicBezTo>
                <a:cubicBezTo>
                  <a:pt x="22" y="360"/>
                  <a:pt x="0" y="339"/>
                  <a:pt x="0" y="314"/>
                </a:cubicBezTo>
                <a:cubicBezTo>
                  <a:pt x="0" y="208"/>
                  <a:pt x="0" y="208"/>
                  <a:pt x="0" y="208"/>
                </a:cubicBezTo>
                <a:cubicBezTo>
                  <a:pt x="0" y="182"/>
                  <a:pt x="22" y="161"/>
                  <a:pt x="49" y="161"/>
                </a:cubicBezTo>
                <a:cubicBezTo>
                  <a:pt x="251" y="161"/>
                  <a:pt x="251" y="161"/>
                  <a:pt x="251" y="161"/>
                </a:cubicBezTo>
                <a:cubicBezTo>
                  <a:pt x="278" y="161"/>
                  <a:pt x="300" y="182"/>
                  <a:pt x="300" y="208"/>
                </a:cubicBezTo>
                <a:close/>
                <a:moveTo>
                  <a:pt x="63" y="325"/>
                </a:moveTo>
                <a:cubicBezTo>
                  <a:pt x="63" y="213"/>
                  <a:pt x="63" y="213"/>
                  <a:pt x="63" y="213"/>
                </a:cubicBezTo>
                <a:cubicBezTo>
                  <a:pt x="88" y="213"/>
                  <a:pt x="88" y="213"/>
                  <a:pt x="88" y="213"/>
                </a:cubicBezTo>
                <a:cubicBezTo>
                  <a:pt x="88" y="197"/>
                  <a:pt x="88" y="197"/>
                  <a:pt x="88" y="197"/>
                </a:cubicBezTo>
                <a:cubicBezTo>
                  <a:pt x="21" y="197"/>
                  <a:pt x="21" y="197"/>
                  <a:pt x="21" y="197"/>
                </a:cubicBezTo>
                <a:cubicBezTo>
                  <a:pt x="21" y="213"/>
                  <a:pt x="21" y="213"/>
                  <a:pt x="21" y="213"/>
                </a:cubicBezTo>
                <a:cubicBezTo>
                  <a:pt x="42" y="213"/>
                  <a:pt x="42" y="213"/>
                  <a:pt x="42" y="213"/>
                </a:cubicBezTo>
                <a:cubicBezTo>
                  <a:pt x="42" y="325"/>
                  <a:pt x="42" y="325"/>
                  <a:pt x="42" y="325"/>
                </a:cubicBezTo>
                <a:lnTo>
                  <a:pt x="63" y="325"/>
                </a:lnTo>
                <a:close/>
                <a:moveTo>
                  <a:pt x="138" y="230"/>
                </a:moveTo>
                <a:cubicBezTo>
                  <a:pt x="117" y="230"/>
                  <a:pt x="117" y="230"/>
                  <a:pt x="117" y="230"/>
                </a:cubicBezTo>
                <a:cubicBezTo>
                  <a:pt x="117" y="290"/>
                  <a:pt x="117" y="290"/>
                  <a:pt x="117" y="290"/>
                </a:cubicBezTo>
                <a:cubicBezTo>
                  <a:pt x="117" y="298"/>
                  <a:pt x="117" y="303"/>
                  <a:pt x="117" y="304"/>
                </a:cubicBezTo>
                <a:cubicBezTo>
                  <a:pt x="115" y="309"/>
                  <a:pt x="107" y="314"/>
                  <a:pt x="104" y="305"/>
                </a:cubicBezTo>
                <a:cubicBezTo>
                  <a:pt x="104" y="303"/>
                  <a:pt x="104" y="298"/>
                  <a:pt x="104" y="290"/>
                </a:cubicBezTo>
                <a:cubicBezTo>
                  <a:pt x="104" y="230"/>
                  <a:pt x="104" y="230"/>
                  <a:pt x="104" y="230"/>
                </a:cubicBezTo>
                <a:cubicBezTo>
                  <a:pt x="83" y="230"/>
                  <a:pt x="83" y="230"/>
                  <a:pt x="83" y="230"/>
                </a:cubicBezTo>
                <a:cubicBezTo>
                  <a:pt x="84" y="289"/>
                  <a:pt x="84" y="289"/>
                  <a:pt x="84" y="289"/>
                </a:cubicBezTo>
                <a:cubicBezTo>
                  <a:pt x="84" y="298"/>
                  <a:pt x="83" y="305"/>
                  <a:pt x="84" y="308"/>
                </a:cubicBezTo>
                <a:cubicBezTo>
                  <a:pt x="84" y="314"/>
                  <a:pt x="84" y="320"/>
                  <a:pt x="89" y="324"/>
                </a:cubicBezTo>
                <a:cubicBezTo>
                  <a:pt x="98" y="330"/>
                  <a:pt x="116" y="323"/>
                  <a:pt x="121" y="313"/>
                </a:cubicBezTo>
                <a:cubicBezTo>
                  <a:pt x="121" y="325"/>
                  <a:pt x="121" y="325"/>
                  <a:pt x="121" y="325"/>
                </a:cubicBezTo>
                <a:cubicBezTo>
                  <a:pt x="138" y="325"/>
                  <a:pt x="138" y="325"/>
                  <a:pt x="138" y="325"/>
                </a:cubicBezTo>
                <a:lnTo>
                  <a:pt x="138" y="230"/>
                </a:lnTo>
                <a:close/>
                <a:moveTo>
                  <a:pt x="204" y="298"/>
                </a:moveTo>
                <a:cubicBezTo>
                  <a:pt x="204" y="249"/>
                  <a:pt x="204" y="249"/>
                  <a:pt x="204" y="249"/>
                </a:cubicBezTo>
                <a:cubicBezTo>
                  <a:pt x="204" y="230"/>
                  <a:pt x="190" y="218"/>
                  <a:pt x="171" y="234"/>
                </a:cubicBezTo>
                <a:cubicBezTo>
                  <a:pt x="171" y="197"/>
                  <a:pt x="171" y="197"/>
                  <a:pt x="171" y="197"/>
                </a:cubicBezTo>
                <a:cubicBezTo>
                  <a:pt x="150" y="197"/>
                  <a:pt x="150" y="197"/>
                  <a:pt x="150" y="197"/>
                </a:cubicBezTo>
                <a:cubicBezTo>
                  <a:pt x="150" y="324"/>
                  <a:pt x="150" y="324"/>
                  <a:pt x="150" y="324"/>
                </a:cubicBezTo>
                <a:cubicBezTo>
                  <a:pt x="167" y="324"/>
                  <a:pt x="167" y="324"/>
                  <a:pt x="167" y="324"/>
                </a:cubicBezTo>
                <a:cubicBezTo>
                  <a:pt x="169" y="316"/>
                  <a:pt x="169" y="316"/>
                  <a:pt x="169" y="316"/>
                </a:cubicBezTo>
                <a:cubicBezTo>
                  <a:pt x="191" y="336"/>
                  <a:pt x="204" y="323"/>
                  <a:pt x="204" y="298"/>
                </a:cubicBezTo>
                <a:close/>
                <a:moveTo>
                  <a:pt x="270" y="292"/>
                </a:moveTo>
                <a:cubicBezTo>
                  <a:pt x="254" y="292"/>
                  <a:pt x="254" y="292"/>
                  <a:pt x="254" y="292"/>
                </a:cubicBezTo>
                <a:cubicBezTo>
                  <a:pt x="254" y="293"/>
                  <a:pt x="254" y="293"/>
                  <a:pt x="254" y="294"/>
                </a:cubicBezTo>
                <a:cubicBezTo>
                  <a:pt x="254" y="303"/>
                  <a:pt x="254" y="303"/>
                  <a:pt x="254" y="303"/>
                </a:cubicBezTo>
                <a:cubicBezTo>
                  <a:pt x="254" y="307"/>
                  <a:pt x="250" y="311"/>
                  <a:pt x="245" y="311"/>
                </a:cubicBezTo>
                <a:cubicBezTo>
                  <a:pt x="242" y="311"/>
                  <a:pt x="242" y="311"/>
                  <a:pt x="242" y="311"/>
                </a:cubicBezTo>
                <a:cubicBezTo>
                  <a:pt x="238" y="311"/>
                  <a:pt x="234" y="307"/>
                  <a:pt x="234" y="303"/>
                </a:cubicBezTo>
                <a:cubicBezTo>
                  <a:pt x="234" y="302"/>
                  <a:pt x="234" y="302"/>
                  <a:pt x="234" y="302"/>
                </a:cubicBezTo>
                <a:cubicBezTo>
                  <a:pt x="234" y="292"/>
                  <a:pt x="234" y="292"/>
                  <a:pt x="234" y="292"/>
                </a:cubicBezTo>
                <a:cubicBezTo>
                  <a:pt x="234" y="280"/>
                  <a:pt x="234" y="280"/>
                  <a:pt x="234" y="280"/>
                </a:cubicBezTo>
                <a:cubicBezTo>
                  <a:pt x="270" y="280"/>
                  <a:pt x="270" y="280"/>
                  <a:pt x="270" y="280"/>
                </a:cubicBezTo>
                <a:cubicBezTo>
                  <a:pt x="270" y="266"/>
                  <a:pt x="270" y="266"/>
                  <a:pt x="270" y="266"/>
                </a:cubicBezTo>
                <a:cubicBezTo>
                  <a:pt x="270" y="256"/>
                  <a:pt x="269" y="247"/>
                  <a:pt x="268" y="241"/>
                </a:cubicBezTo>
                <a:cubicBezTo>
                  <a:pt x="266" y="223"/>
                  <a:pt x="241" y="220"/>
                  <a:pt x="228" y="229"/>
                </a:cubicBezTo>
                <a:cubicBezTo>
                  <a:pt x="224" y="232"/>
                  <a:pt x="221" y="236"/>
                  <a:pt x="220" y="241"/>
                </a:cubicBezTo>
                <a:cubicBezTo>
                  <a:pt x="218" y="246"/>
                  <a:pt x="217" y="253"/>
                  <a:pt x="217" y="262"/>
                </a:cubicBezTo>
                <a:cubicBezTo>
                  <a:pt x="217" y="292"/>
                  <a:pt x="217" y="292"/>
                  <a:pt x="217" y="292"/>
                </a:cubicBezTo>
                <a:cubicBezTo>
                  <a:pt x="217" y="341"/>
                  <a:pt x="277" y="334"/>
                  <a:pt x="270" y="292"/>
                </a:cubicBezTo>
                <a:close/>
                <a:moveTo>
                  <a:pt x="189" y="131"/>
                </a:moveTo>
                <a:cubicBezTo>
                  <a:pt x="190" y="134"/>
                  <a:pt x="192" y="136"/>
                  <a:pt x="194" y="137"/>
                </a:cubicBezTo>
                <a:cubicBezTo>
                  <a:pt x="197" y="139"/>
                  <a:pt x="199" y="140"/>
                  <a:pt x="203" y="140"/>
                </a:cubicBezTo>
                <a:cubicBezTo>
                  <a:pt x="206" y="140"/>
                  <a:pt x="209" y="139"/>
                  <a:pt x="211" y="137"/>
                </a:cubicBezTo>
                <a:cubicBezTo>
                  <a:pt x="213" y="135"/>
                  <a:pt x="215" y="133"/>
                  <a:pt x="217" y="130"/>
                </a:cubicBezTo>
                <a:cubicBezTo>
                  <a:pt x="216" y="138"/>
                  <a:pt x="216" y="138"/>
                  <a:pt x="216" y="138"/>
                </a:cubicBezTo>
                <a:cubicBezTo>
                  <a:pt x="240" y="138"/>
                  <a:pt x="240" y="138"/>
                  <a:pt x="240" y="138"/>
                </a:cubicBezTo>
                <a:cubicBezTo>
                  <a:pt x="240" y="39"/>
                  <a:pt x="240" y="39"/>
                  <a:pt x="240" y="39"/>
                </a:cubicBezTo>
                <a:cubicBezTo>
                  <a:pt x="221" y="39"/>
                  <a:pt x="221" y="39"/>
                  <a:pt x="221" y="39"/>
                </a:cubicBezTo>
                <a:cubicBezTo>
                  <a:pt x="221" y="116"/>
                  <a:pt x="221" y="116"/>
                  <a:pt x="221" y="116"/>
                </a:cubicBezTo>
                <a:cubicBezTo>
                  <a:pt x="221" y="120"/>
                  <a:pt x="218" y="124"/>
                  <a:pt x="214" y="124"/>
                </a:cubicBezTo>
                <a:cubicBezTo>
                  <a:pt x="209" y="124"/>
                  <a:pt x="206" y="120"/>
                  <a:pt x="206" y="116"/>
                </a:cubicBezTo>
                <a:cubicBezTo>
                  <a:pt x="206" y="39"/>
                  <a:pt x="206" y="39"/>
                  <a:pt x="206" y="39"/>
                </a:cubicBezTo>
                <a:cubicBezTo>
                  <a:pt x="187" y="39"/>
                  <a:pt x="187" y="39"/>
                  <a:pt x="187" y="39"/>
                </a:cubicBezTo>
                <a:cubicBezTo>
                  <a:pt x="187" y="106"/>
                  <a:pt x="187" y="106"/>
                  <a:pt x="187" y="106"/>
                </a:cubicBezTo>
                <a:cubicBezTo>
                  <a:pt x="187" y="114"/>
                  <a:pt x="187" y="120"/>
                  <a:pt x="187" y="123"/>
                </a:cubicBezTo>
                <a:cubicBezTo>
                  <a:pt x="188" y="126"/>
                  <a:pt x="188" y="128"/>
                  <a:pt x="189" y="131"/>
                </a:cubicBezTo>
                <a:close/>
                <a:moveTo>
                  <a:pt x="119" y="75"/>
                </a:moveTo>
                <a:cubicBezTo>
                  <a:pt x="119" y="66"/>
                  <a:pt x="120" y="58"/>
                  <a:pt x="121" y="53"/>
                </a:cubicBezTo>
                <a:cubicBezTo>
                  <a:pt x="123" y="48"/>
                  <a:pt x="126" y="43"/>
                  <a:pt x="130" y="40"/>
                </a:cubicBezTo>
                <a:cubicBezTo>
                  <a:pt x="134" y="37"/>
                  <a:pt x="139" y="35"/>
                  <a:pt x="146" y="35"/>
                </a:cubicBezTo>
                <a:cubicBezTo>
                  <a:pt x="151" y="35"/>
                  <a:pt x="156" y="36"/>
                  <a:pt x="159" y="38"/>
                </a:cubicBezTo>
                <a:cubicBezTo>
                  <a:pt x="163" y="40"/>
                  <a:pt x="166" y="43"/>
                  <a:pt x="168" y="46"/>
                </a:cubicBezTo>
                <a:cubicBezTo>
                  <a:pt x="170" y="50"/>
                  <a:pt x="172" y="53"/>
                  <a:pt x="173" y="57"/>
                </a:cubicBezTo>
                <a:cubicBezTo>
                  <a:pt x="173" y="60"/>
                  <a:pt x="174" y="66"/>
                  <a:pt x="174" y="73"/>
                </a:cubicBezTo>
                <a:cubicBezTo>
                  <a:pt x="174" y="98"/>
                  <a:pt x="174" y="98"/>
                  <a:pt x="174" y="98"/>
                </a:cubicBezTo>
                <a:cubicBezTo>
                  <a:pt x="174" y="107"/>
                  <a:pt x="173" y="114"/>
                  <a:pt x="173" y="118"/>
                </a:cubicBezTo>
                <a:cubicBezTo>
                  <a:pt x="172" y="122"/>
                  <a:pt x="170" y="126"/>
                  <a:pt x="168" y="130"/>
                </a:cubicBezTo>
                <a:cubicBezTo>
                  <a:pt x="166" y="134"/>
                  <a:pt x="163" y="137"/>
                  <a:pt x="159" y="138"/>
                </a:cubicBezTo>
                <a:cubicBezTo>
                  <a:pt x="155" y="140"/>
                  <a:pt x="151" y="141"/>
                  <a:pt x="147" y="141"/>
                </a:cubicBezTo>
                <a:cubicBezTo>
                  <a:pt x="141" y="141"/>
                  <a:pt x="137" y="140"/>
                  <a:pt x="133" y="139"/>
                </a:cubicBezTo>
                <a:cubicBezTo>
                  <a:pt x="129" y="137"/>
                  <a:pt x="127" y="135"/>
                  <a:pt x="125" y="132"/>
                </a:cubicBezTo>
                <a:cubicBezTo>
                  <a:pt x="122" y="129"/>
                  <a:pt x="121" y="125"/>
                  <a:pt x="120" y="121"/>
                </a:cubicBezTo>
                <a:cubicBezTo>
                  <a:pt x="119" y="116"/>
                  <a:pt x="119" y="110"/>
                  <a:pt x="119" y="101"/>
                </a:cubicBezTo>
                <a:lnTo>
                  <a:pt x="119" y="75"/>
                </a:lnTo>
                <a:close/>
                <a:moveTo>
                  <a:pt x="137" y="114"/>
                </a:moveTo>
                <a:cubicBezTo>
                  <a:pt x="137" y="120"/>
                  <a:pt x="141" y="125"/>
                  <a:pt x="146" y="125"/>
                </a:cubicBezTo>
                <a:cubicBezTo>
                  <a:pt x="151" y="125"/>
                  <a:pt x="156" y="120"/>
                  <a:pt x="156" y="114"/>
                </a:cubicBezTo>
                <a:cubicBezTo>
                  <a:pt x="156" y="62"/>
                  <a:pt x="156" y="62"/>
                  <a:pt x="156" y="62"/>
                </a:cubicBezTo>
                <a:cubicBezTo>
                  <a:pt x="156" y="56"/>
                  <a:pt x="151" y="52"/>
                  <a:pt x="146" y="52"/>
                </a:cubicBezTo>
                <a:cubicBezTo>
                  <a:pt x="141" y="52"/>
                  <a:pt x="137" y="56"/>
                  <a:pt x="137" y="62"/>
                </a:cubicBezTo>
                <a:lnTo>
                  <a:pt x="137" y="114"/>
                </a:lnTo>
                <a:close/>
                <a:moveTo>
                  <a:pt x="73" y="141"/>
                </a:moveTo>
                <a:cubicBezTo>
                  <a:pt x="95" y="141"/>
                  <a:pt x="95" y="141"/>
                  <a:pt x="95" y="141"/>
                </a:cubicBezTo>
                <a:cubicBezTo>
                  <a:pt x="95" y="65"/>
                  <a:pt x="95" y="65"/>
                  <a:pt x="95" y="65"/>
                </a:cubicBezTo>
                <a:cubicBezTo>
                  <a:pt x="121" y="0"/>
                  <a:pt x="121" y="0"/>
                  <a:pt x="121" y="0"/>
                </a:cubicBezTo>
                <a:cubicBezTo>
                  <a:pt x="97" y="0"/>
                  <a:pt x="97" y="0"/>
                  <a:pt x="97" y="0"/>
                </a:cubicBezTo>
                <a:cubicBezTo>
                  <a:pt x="83" y="48"/>
                  <a:pt x="83" y="48"/>
                  <a:pt x="83" y="48"/>
                </a:cubicBezTo>
                <a:cubicBezTo>
                  <a:pt x="69" y="0"/>
                  <a:pt x="69" y="0"/>
                  <a:pt x="69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73" y="65"/>
                  <a:pt x="73" y="65"/>
                  <a:pt x="73" y="65"/>
                </a:cubicBezTo>
                <a:lnTo>
                  <a:pt x="73" y="14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" name="Прямоугольник 3"/>
          <p:cNvSpPr/>
          <p:nvPr/>
        </p:nvSpPr>
        <p:spPr>
          <a:xfrm>
            <a:off x="4028724" y="364217"/>
            <a:ext cx="475126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EuropeC"/>
                <a:cs typeface="EuropeC"/>
              </a:rPr>
              <a:t>За один клик Вы можете настроить автоматический </a:t>
            </a:r>
            <a:r>
              <a:rPr lang="ru-RU" dirty="0" err="1">
                <a:solidFill>
                  <a:schemeClr val="bg1"/>
                </a:solidFill>
                <a:latin typeface="EuropeC"/>
                <a:cs typeface="EuropeC"/>
              </a:rPr>
              <a:t>перепост</a:t>
            </a:r>
            <a:r>
              <a:rPr lang="ru-RU" dirty="0">
                <a:solidFill>
                  <a:schemeClr val="bg1"/>
                </a:solidFill>
                <a:latin typeface="EuropeC"/>
                <a:cs typeface="EuropeC"/>
              </a:rPr>
              <a:t> любой вашей новости в нужный Вам канал </a:t>
            </a:r>
            <a:r>
              <a:rPr lang="ru-RU" dirty="0" err="1">
                <a:solidFill>
                  <a:schemeClr val="bg1"/>
                </a:solidFill>
                <a:latin typeface="EuropeC"/>
                <a:cs typeface="EuropeC"/>
              </a:rPr>
              <a:t>соцсетей</a:t>
            </a:r>
            <a:r>
              <a:rPr lang="ru-RU" dirty="0">
                <a:solidFill>
                  <a:schemeClr val="bg1"/>
                </a:solidFill>
                <a:latin typeface="EuropeC"/>
                <a:cs typeface="EuropeC"/>
              </a:rPr>
              <a:t> – </a:t>
            </a:r>
            <a:r>
              <a:rPr lang="en-US" dirty="0">
                <a:solidFill>
                  <a:schemeClr val="bg1"/>
                </a:solidFill>
                <a:latin typeface="EuropeC"/>
                <a:cs typeface="EuropeC"/>
              </a:rPr>
              <a:t>Facebook</a:t>
            </a:r>
            <a:r>
              <a:rPr lang="ru-RU" dirty="0">
                <a:solidFill>
                  <a:schemeClr val="bg1"/>
                </a:solidFill>
                <a:latin typeface="EuropeC"/>
                <a:cs typeface="EuropeC"/>
              </a:rPr>
              <a:t>, </a:t>
            </a:r>
            <a:r>
              <a:rPr lang="en-US" dirty="0">
                <a:solidFill>
                  <a:schemeClr val="bg1"/>
                </a:solidFill>
                <a:latin typeface="EuropeC"/>
                <a:cs typeface="EuropeC"/>
              </a:rPr>
              <a:t>Twitter</a:t>
            </a:r>
            <a:r>
              <a:rPr lang="ru-RU" dirty="0">
                <a:solidFill>
                  <a:schemeClr val="bg1"/>
                </a:solidFill>
                <a:latin typeface="EuropeC"/>
                <a:cs typeface="EuropeC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EuropeC"/>
                <a:cs typeface="EuropeC"/>
              </a:rPr>
              <a:t>Linkedin</a:t>
            </a:r>
            <a:r>
              <a:rPr lang="ru-RU" dirty="0">
                <a:solidFill>
                  <a:schemeClr val="bg1"/>
                </a:solidFill>
                <a:latin typeface="EuropeC"/>
                <a:cs typeface="EuropeC"/>
              </a:rPr>
              <a:t>, </a:t>
            </a:r>
            <a:r>
              <a:rPr lang="en-US" dirty="0">
                <a:solidFill>
                  <a:schemeClr val="bg1"/>
                </a:solidFill>
                <a:latin typeface="EuropeC"/>
                <a:cs typeface="EuropeC"/>
              </a:rPr>
              <a:t>Google</a:t>
            </a:r>
            <a:r>
              <a:rPr lang="ru-RU" dirty="0">
                <a:solidFill>
                  <a:schemeClr val="bg1"/>
                </a:solidFill>
                <a:latin typeface="EuropeC"/>
                <a:cs typeface="EuropeC"/>
              </a:rPr>
              <a:t>+ и другие. </a:t>
            </a:r>
            <a:r>
              <a:rPr lang="ru-RU" dirty="0" smtClean="0">
                <a:solidFill>
                  <a:schemeClr val="bg1"/>
                </a:solidFill>
                <a:latin typeface="EuropeC"/>
                <a:cs typeface="EuropeC"/>
              </a:rPr>
              <a:t>Таким </a:t>
            </a:r>
            <a:r>
              <a:rPr lang="ru-RU" dirty="0">
                <a:solidFill>
                  <a:schemeClr val="bg1"/>
                </a:solidFill>
                <a:latin typeface="EuropeC"/>
                <a:cs typeface="EuropeC"/>
              </a:rPr>
              <a:t>образом, новость опубликуется сразу и </a:t>
            </a:r>
            <a:r>
              <a:rPr lang="ru-RU" dirty="0" smtClean="0">
                <a:solidFill>
                  <a:schemeClr val="bg1"/>
                </a:solidFill>
                <a:latin typeface="EuropeC"/>
                <a:cs typeface="EuropeC"/>
              </a:rPr>
              <a:t>на платформе </a:t>
            </a:r>
            <a:r>
              <a:rPr lang="en-US" dirty="0" smtClean="0">
                <a:solidFill>
                  <a:schemeClr val="bg1"/>
                </a:solidFill>
                <a:latin typeface="EuropeC"/>
                <a:cs typeface="EuropeC"/>
              </a:rPr>
              <a:t>Unihotel</a:t>
            </a:r>
            <a:r>
              <a:rPr lang="ru-RU" dirty="0" smtClean="0">
                <a:solidFill>
                  <a:schemeClr val="bg1"/>
                </a:solidFill>
                <a:latin typeface="EuropeC"/>
                <a:cs typeface="EuropeC"/>
              </a:rPr>
              <a:t>.</a:t>
            </a:r>
            <a:r>
              <a:rPr lang="en-US" dirty="0" smtClean="0">
                <a:solidFill>
                  <a:schemeClr val="bg1"/>
                </a:solidFill>
                <a:latin typeface="EuropeC"/>
                <a:cs typeface="EuropeC"/>
              </a:rPr>
              <a:t>org</a:t>
            </a:r>
            <a:r>
              <a:rPr lang="ru-RU" dirty="0" smtClean="0">
                <a:solidFill>
                  <a:schemeClr val="bg1"/>
                </a:solidFill>
                <a:latin typeface="EuropeC"/>
                <a:cs typeface="EuropeC"/>
              </a:rPr>
              <a:t>, </a:t>
            </a:r>
            <a:r>
              <a:rPr lang="ru-RU" dirty="0">
                <a:solidFill>
                  <a:schemeClr val="bg1"/>
                </a:solidFill>
                <a:latin typeface="EuropeC"/>
                <a:cs typeface="EuropeC"/>
              </a:rPr>
              <a:t>и во всех ваших </a:t>
            </a:r>
            <a:r>
              <a:rPr lang="ru-RU" dirty="0" err="1">
                <a:solidFill>
                  <a:schemeClr val="bg1"/>
                </a:solidFill>
                <a:latin typeface="EuropeC"/>
                <a:cs typeface="EuropeC"/>
              </a:rPr>
              <a:t>соцсетях</a:t>
            </a:r>
            <a:r>
              <a:rPr lang="ru-RU" dirty="0">
                <a:solidFill>
                  <a:schemeClr val="bg1"/>
                </a:solidFill>
                <a:latin typeface="EuropeC"/>
                <a:cs typeface="EuropeC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8760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:fade/>
      </p:transition>
    </mc:Choice>
    <mc:Fallback xmlns="">
      <p:transition xmlns:p14="http://schemas.microsoft.com/office/powerpoint/2010/main"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8" grpId="0" animBg="1"/>
      <p:bldP spid="30" grpId="0" animBg="1"/>
      <p:bldP spid="31" grpId="0" animBg="1"/>
      <p:bldP spid="42" grpId="0"/>
      <p:bldP spid="42" grpId="1"/>
      <p:bldP spid="32" grpId="0" animBg="1"/>
      <p:bldP spid="48" grpId="0" animBg="1"/>
      <p:bldP spid="49" grpId="0" animBg="1"/>
      <p:bldP spid="53" grpId="0" animBg="1"/>
      <p:bldP spid="54" grpId="0" animBg="1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Vero Tosca Final">
      <a:dk1>
        <a:srgbClr val="0A0A0A"/>
      </a:dk1>
      <a:lt1>
        <a:srgbClr val="FFFFFF"/>
      </a:lt1>
      <a:dk2>
        <a:srgbClr val="878787"/>
      </a:dk2>
      <a:lt2>
        <a:srgbClr val="D8D8D8"/>
      </a:lt2>
      <a:accent1>
        <a:srgbClr val="40C0C0"/>
      </a:accent1>
      <a:accent2>
        <a:srgbClr val="008080"/>
      </a:accent2>
      <a:accent3>
        <a:srgbClr val="80C0C0"/>
      </a:accent3>
      <a:accent4>
        <a:srgbClr val="408080"/>
      </a:accent4>
      <a:accent5>
        <a:srgbClr val="00C0C0"/>
      </a:accent5>
      <a:accent6>
        <a:srgbClr val="28DBFB"/>
      </a:accent6>
      <a:hlink>
        <a:srgbClr val="0563C1"/>
      </a:hlink>
      <a:folHlink>
        <a:srgbClr val="954F72"/>
      </a:folHlink>
    </a:clrScheme>
    <a:fontScheme name="Custom 3">
      <a:majorFont>
        <a:latin typeface="Raleway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14573</TotalTime>
  <Words>735</Words>
  <Application>Microsoft Office PowerPoint</Application>
  <PresentationFormat>Экран (16:9)</PresentationFormat>
  <Paragraphs>101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Muse</dc:creator>
  <cp:lastModifiedBy>Rimma</cp:lastModifiedBy>
  <cp:revision>890</cp:revision>
  <dcterms:created xsi:type="dcterms:W3CDTF">2014-09-04T16:22:19Z</dcterms:created>
  <dcterms:modified xsi:type="dcterms:W3CDTF">2015-05-18T11:22:35Z</dcterms:modified>
</cp:coreProperties>
</file>